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61" r:id="rId5"/>
    <p:sldId id="262" r:id="rId6"/>
    <p:sldId id="302" r:id="rId7"/>
    <p:sldId id="270" r:id="rId8"/>
    <p:sldId id="263" r:id="rId9"/>
    <p:sldId id="303" r:id="rId10"/>
    <p:sldId id="266" r:id="rId11"/>
    <p:sldId id="305" r:id="rId12"/>
    <p:sldId id="306" r:id="rId13"/>
    <p:sldId id="300" r:id="rId14"/>
    <p:sldId id="301" r:id="rId15"/>
    <p:sldId id="307" r:id="rId16"/>
    <p:sldId id="308" r:id="rId17"/>
    <p:sldId id="309" r:id="rId18"/>
    <p:sldId id="310" r:id="rId19"/>
    <p:sldId id="311" r:id="rId20"/>
    <p:sldId id="275" r:id="rId21"/>
  </p:sldIdLst>
  <p:sldSz cx="9144000" cy="5143500"/>
  <p:notesSz cx="6858000" cy="9144000"/>
  <p:embeddedFontLst>
    <p:embeddedFont>
      <p:font typeface="Raleway Black"/>
      <p:bold r:id="rId25"/>
      <p:boldItalic r:id="rId26"/>
    </p:embeddedFont>
    <p:embeddedFont>
      <p:font typeface="Bebas Neue" panose="020B0606020202050201"/>
      <p:regular r:id="rId27"/>
    </p:embeddedFont>
    <p:embeddedFont>
      <p:font typeface="Barlow" panose="00000500000000000000"/>
      <p:regular r:id="rId28"/>
    </p:embeddedFont>
    <p:embeddedFont>
      <p:font typeface="PT Sans" panose="020B0503020203020204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544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1258269c9b_0_1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1258269c9b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1258269c9b_0_1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1258269c9b_0_1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11360713c04_0_3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11360713c04_0_3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140bdeeea4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140bdeeea4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1722c30371_0_5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1722c30371_0_5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140bdeeea4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140bdeeea4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1105afc42a3_1_7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1105afc42a3_1_7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808175" y="1297125"/>
            <a:ext cx="4116600" cy="237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1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808175" y="3573550"/>
            <a:ext cx="41166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221825" y="-317375"/>
            <a:ext cx="9782559" cy="6309767"/>
            <a:chOff x="-221825" y="-317375"/>
            <a:chExt cx="9782559" cy="6309767"/>
          </a:xfrm>
        </p:grpSpPr>
        <p:sp>
          <p:nvSpPr>
            <p:cNvPr id="13" name="Google Shape;13;p2"/>
            <p:cNvSpPr/>
            <p:nvPr/>
          </p:nvSpPr>
          <p:spPr>
            <a:xfrm>
              <a:off x="-221825" y="-317375"/>
              <a:ext cx="6132850" cy="1378750"/>
            </a:xfrm>
            <a:custGeom>
              <a:avLst/>
              <a:gdLst/>
              <a:ahLst/>
              <a:cxnLst/>
              <a:rect l="l" t="t" r="r" b="b"/>
              <a:pathLst>
                <a:path w="245314" h="55150" extrusionOk="0">
                  <a:moveTo>
                    <a:pt x="0" y="55150"/>
                  </a:moveTo>
                  <a:cubicBezTo>
                    <a:pt x="13621" y="49245"/>
                    <a:pt x="43101" y="24003"/>
                    <a:pt x="81725" y="19717"/>
                  </a:cubicBezTo>
                  <a:cubicBezTo>
                    <a:pt x="120349" y="15431"/>
                    <a:pt x="205549" y="32718"/>
                    <a:pt x="231743" y="29432"/>
                  </a:cubicBezTo>
                  <a:cubicBezTo>
                    <a:pt x="257937" y="26146"/>
                    <a:pt x="237696" y="4905"/>
                    <a:pt x="23888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" name="Google Shape;14;p2"/>
            <p:cNvSpPr/>
            <p:nvPr/>
          </p:nvSpPr>
          <p:spPr>
            <a:xfrm rot="-879311">
              <a:off x="4101747" y="3879125"/>
              <a:ext cx="5361689" cy="1458736"/>
            </a:xfrm>
            <a:custGeom>
              <a:avLst/>
              <a:gdLst/>
              <a:ahLst/>
              <a:cxnLst/>
              <a:rect l="l" t="t" r="r" b="b"/>
              <a:pathLst>
                <a:path w="282607" h="71657" extrusionOk="0">
                  <a:moveTo>
                    <a:pt x="0" y="68580"/>
                  </a:moveTo>
                  <a:cubicBezTo>
                    <a:pt x="17669" y="60674"/>
                    <a:pt x="69151" y="20669"/>
                    <a:pt x="106013" y="21145"/>
                  </a:cubicBezTo>
                  <a:cubicBezTo>
                    <a:pt x="142875" y="21621"/>
                    <a:pt x="191739" y="74961"/>
                    <a:pt x="221171" y="71437"/>
                  </a:cubicBezTo>
                  <a:cubicBezTo>
                    <a:pt x="250603" y="67913"/>
                    <a:pt x="272368" y="11906"/>
                    <a:pt x="28260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5" name="Google Shape;15;p2"/>
          <p:cNvGrpSpPr/>
          <p:nvPr/>
        </p:nvGrpSpPr>
        <p:grpSpPr>
          <a:xfrm rot="-3900959">
            <a:off x="8337923" y="3845453"/>
            <a:ext cx="650278" cy="335728"/>
            <a:chOff x="2913850" y="4730325"/>
            <a:chExt cx="650225" cy="335700"/>
          </a:xfrm>
        </p:grpSpPr>
        <p:sp>
          <p:nvSpPr>
            <p:cNvPr id="16" name="Google Shape;16;p2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" name="Google Shape;18;p2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type="title"/>
          </p:nvPr>
        </p:nvSpPr>
        <p:spPr>
          <a:xfrm>
            <a:off x="4956375" y="2206350"/>
            <a:ext cx="3472500" cy="17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" name="Google Shape;22;p3"/>
          <p:cNvSpPr txBox="1"/>
          <p:nvPr>
            <p:ph type="title" idx="2" hasCustomPrompt="1"/>
          </p:nvPr>
        </p:nvSpPr>
        <p:spPr>
          <a:xfrm>
            <a:off x="4956375" y="1413213"/>
            <a:ext cx="1117500" cy="79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3" name="Google Shape;23;p3"/>
          <p:cNvGrpSpPr/>
          <p:nvPr/>
        </p:nvGrpSpPr>
        <p:grpSpPr>
          <a:xfrm rot="2079948">
            <a:off x="8534124" y="1825823"/>
            <a:ext cx="650238" cy="335707"/>
            <a:chOff x="2913850" y="4730325"/>
            <a:chExt cx="650225" cy="335700"/>
          </a:xfrm>
        </p:grpSpPr>
        <p:sp>
          <p:nvSpPr>
            <p:cNvPr id="24" name="Google Shape;24;p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" name="Google Shape;26;p3"/>
          <p:cNvGrpSpPr/>
          <p:nvPr/>
        </p:nvGrpSpPr>
        <p:grpSpPr>
          <a:xfrm>
            <a:off x="-59500" y="-190850"/>
            <a:ext cx="10690836" cy="5533817"/>
            <a:chOff x="-59500" y="-190850"/>
            <a:chExt cx="10690836" cy="5533817"/>
          </a:xfrm>
        </p:grpSpPr>
        <p:sp>
          <p:nvSpPr>
            <p:cNvPr id="27" name="Google Shape;27;p3"/>
            <p:cNvSpPr/>
            <p:nvPr/>
          </p:nvSpPr>
          <p:spPr>
            <a:xfrm>
              <a:off x="7023175" y="-190850"/>
              <a:ext cx="3608161" cy="2034136"/>
            </a:xfrm>
            <a:custGeom>
              <a:avLst/>
              <a:gdLst/>
              <a:ahLst/>
              <a:cxnLst/>
              <a:rect l="l" t="t" r="r" b="b"/>
              <a:pathLst>
                <a:path w="140875" h="75724" extrusionOk="0">
                  <a:moveTo>
                    <a:pt x="0" y="0"/>
                  </a:moveTo>
                  <a:cubicBezTo>
                    <a:pt x="8715" y="2286"/>
                    <a:pt x="39529" y="2477"/>
                    <a:pt x="52292" y="13716"/>
                  </a:cubicBezTo>
                  <a:cubicBezTo>
                    <a:pt x="65056" y="24956"/>
                    <a:pt x="65008" y="59817"/>
                    <a:pt x="76581" y="67437"/>
                  </a:cubicBezTo>
                  <a:cubicBezTo>
                    <a:pt x="88154" y="75057"/>
                    <a:pt x="111013" y="58055"/>
                    <a:pt x="121729" y="59436"/>
                  </a:cubicBezTo>
                  <a:cubicBezTo>
                    <a:pt x="132445" y="60817"/>
                    <a:pt x="137684" y="73009"/>
                    <a:pt x="140875" y="75724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" name="Google Shape;28;p3"/>
            <p:cNvSpPr/>
            <p:nvPr/>
          </p:nvSpPr>
          <p:spPr>
            <a:xfrm>
              <a:off x="-59500" y="4532042"/>
              <a:ext cx="5235600" cy="810925"/>
            </a:xfrm>
            <a:custGeom>
              <a:avLst/>
              <a:gdLst/>
              <a:ahLst/>
              <a:cxnLst/>
              <a:rect l="l" t="t" r="r" b="b"/>
              <a:pathLst>
                <a:path w="209424" h="32437" extrusionOk="0">
                  <a:moveTo>
                    <a:pt x="0" y="2181"/>
                  </a:moveTo>
                  <a:cubicBezTo>
                    <a:pt x="8551" y="2093"/>
                    <a:pt x="35694" y="-2116"/>
                    <a:pt x="51304" y="1655"/>
                  </a:cubicBezTo>
                  <a:cubicBezTo>
                    <a:pt x="66914" y="5426"/>
                    <a:pt x="72220" y="22439"/>
                    <a:pt x="93662" y="24807"/>
                  </a:cubicBezTo>
                  <a:cubicBezTo>
                    <a:pt x="115104" y="27175"/>
                    <a:pt x="160663" y="14590"/>
                    <a:pt x="179957" y="15862"/>
                  </a:cubicBezTo>
                  <a:cubicBezTo>
                    <a:pt x="199251" y="17134"/>
                    <a:pt x="204513" y="29675"/>
                    <a:pt x="209424" y="3243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9" name="Google Shape;29;p3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4"/>
          <p:cNvGrpSpPr/>
          <p:nvPr/>
        </p:nvGrpSpPr>
        <p:grpSpPr>
          <a:xfrm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32" name="Google Shape;32;p4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33;p4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4" name="Google Shape;34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type="body" idx="1"/>
          </p:nvPr>
        </p:nvSpPr>
        <p:spPr>
          <a:xfrm>
            <a:off x="720000" y="1017725"/>
            <a:ext cx="7704000" cy="4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36" name="Google Shape;36;p4"/>
          <p:cNvGrpSpPr/>
          <p:nvPr/>
        </p:nvGrpSpPr>
        <p:grpSpPr>
          <a:xfrm>
            <a:off x="-1065200" y="-145725"/>
            <a:ext cx="10551300" cy="5410975"/>
            <a:chOff x="-1065200" y="-145725"/>
            <a:chExt cx="10551300" cy="5410975"/>
          </a:xfrm>
        </p:grpSpPr>
        <p:sp>
          <p:nvSpPr>
            <p:cNvPr id="37" name="Google Shape;37;p4"/>
            <p:cNvSpPr/>
            <p:nvPr/>
          </p:nvSpPr>
          <p:spPr>
            <a:xfrm>
              <a:off x="-1065200" y="-145725"/>
              <a:ext cx="7204700" cy="496775"/>
            </a:xfrm>
            <a:custGeom>
              <a:avLst/>
              <a:gdLst/>
              <a:ahLst/>
              <a:cxnLst/>
              <a:rect l="l" t="t" r="r" b="b"/>
              <a:pathLst>
                <a:path w="288188" h="19871" extrusionOk="0">
                  <a:moveTo>
                    <a:pt x="0" y="8858"/>
                  </a:moveTo>
                  <a:cubicBezTo>
                    <a:pt x="15050" y="10668"/>
                    <a:pt x="62627" y="20954"/>
                    <a:pt x="90297" y="19716"/>
                  </a:cubicBezTo>
                  <a:cubicBezTo>
                    <a:pt x="117967" y="18478"/>
                    <a:pt x="135112" y="3047"/>
                    <a:pt x="166021" y="1428"/>
                  </a:cubicBezTo>
                  <a:cubicBezTo>
                    <a:pt x="196930" y="-191"/>
                    <a:pt x="255604" y="10239"/>
                    <a:pt x="275749" y="10001"/>
                  </a:cubicBezTo>
                  <a:cubicBezTo>
                    <a:pt x="295894" y="9763"/>
                    <a:pt x="285036" y="1667"/>
                    <a:pt x="286893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" name="Google Shape;38;p4"/>
            <p:cNvSpPr/>
            <p:nvPr/>
          </p:nvSpPr>
          <p:spPr>
            <a:xfrm>
              <a:off x="5535600" y="3765075"/>
              <a:ext cx="3950500" cy="1500175"/>
            </a:xfrm>
            <a:custGeom>
              <a:avLst/>
              <a:gdLst/>
              <a:ahLst/>
              <a:cxnLst/>
              <a:rect l="l" t="t" r="r" b="b"/>
              <a:pathLst>
                <a:path w="158020" h="60007" extrusionOk="0">
                  <a:moveTo>
                    <a:pt x="0" y="60007"/>
                  </a:moveTo>
                  <a:cubicBezTo>
                    <a:pt x="8334" y="57102"/>
                    <a:pt x="30813" y="44149"/>
                    <a:pt x="50006" y="42577"/>
                  </a:cubicBezTo>
                  <a:cubicBezTo>
                    <a:pt x="69199" y="41006"/>
                    <a:pt x="97155" y="57674"/>
                    <a:pt x="115157" y="50578"/>
                  </a:cubicBezTo>
                  <a:cubicBezTo>
                    <a:pt x="133159" y="43482"/>
                    <a:pt x="150876" y="8430"/>
                    <a:pt x="158020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9" name="Google Shape;39;p4"/>
          <p:cNvGrpSpPr/>
          <p:nvPr/>
        </p:nvGrpSpPr>
        <p:grpSpPr>
          <a:xfrm rot="9825570">
            <a:off x="7961351" y="4551964"/>
            <a:ext cx="650295" cy="335736"/>
            <a:chOff x="2913850" y="4730325"/>
            <a:chExt cx="650225" cy="335700"/>
          </a:xfrm>
        </p:grpSpPr>
        <p:sp>
          <p:nvSpPr>
            <p:cNvPr id="40" name="Google Shape;40;p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2" name="Google Shape;42;p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type="subTitle" idx="1"/>
          </p:nvPr>
        </p:nvSpPr>
        <p:spPr>
          <a:xfrm>
            <a:off x="4647217" y="2507194"/>
            <a:ext cx="34494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type="subTitle" idx="2"/>
          </p:nvPr>
        </p:nvSpPr>
        <p:spPr>
          <a:xfrm>
            <a:off x="1047381" y="2507194"/>
            <a:ext cx="34494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type="subTitle" idx="3"/>
          </p:nvPr>
        </p:nvSpPr>
        <p:spPr>
          <a:xfrm>
            <a:off x="1047381" y="2159975"/>
            <a:ext cx="3449400" cy="41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9" name="Google Shape;49;p5"/>
          <p:cNvSpPr txBox="1"/>
          <p:nvPr>
            <p:ph type="subTitle" idx="4"/>
          </p:nvPr>
        </p:nvSpPr>
        <p:spPr>
          <a:xfrm>
            <a:off x="4647219" y="2159975"/>
            <a:ext cx="3449400" cy="41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50" name="Google Shape;50;p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1" name="Google Shape;51;p5"/>
          <p:cNvGrpSpPr/>
          <p:nvPr/>
        </p:nvGrpSpPr>
        <p:grpSpPr>
          <a:xfrm rot="882777">
            <a:off x="162368" y="3963850"/>
            <a:ext cx="650285" cy="335731"/>
            <a:chOff x="2913850" y="4730325"/>
            <a:chExt cx="650225" cy="335700"/>
          </a:xfrm>
        </p:grpSpPr>
        <p:sp>
          <p:nvSpPr>
            <p:cNvPr id="52" name="Google Shape;52;p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4" name="Google Shape;54;p5"/>
          <p:cNvGrpSpPr/>
          <p:nvPr/>
        </p:nvGrpSpPr>
        <p:grpSpPr>
          <a:xfrm>
            <a:off x="-303275" y="-137075"/>
            <a:ext cx="9965800" cy="5361973"/>
            <a:chOff x="-303275" y="-137075"/>
            <a:chExt cx="9965800" cy="5361973"/>
          </a:xfrm>
        </p:grpSpPr>
        <p:sp>
          <p:nvSpPr>
            <p:cNvPr id="55" name="Google Shape;55;p5"/>
            <p:cNvSpPr/>
            <p:nvPr/>
          </p:nvSpPr>
          <p:spPr>
            <a:xfrm>
              <a:off x="4413775" y="-137075"/>
              <a:ext cx="5248750" cy="1085275"/>
            </a:xfrm>
            <a:custGeom>
              <a:avLst/>
              <a:gdLst/>
              <a:ahLst/>
              <a:cxnLst/>
              <a:rect l="l" t="t" r="r" b="b"/>
              <a:pathLst>
                <a:path w="209950" h="43411" extrusionOk="0">
                  <a:moveTo>
                    <a:pt x="0" y="0"/>
                  </a:moveTo>
                  <a:cubicBezTo>
                    <a:pt x="9735" y="3420"/>
                    <a:pt x="35386" y="20040"/>
                    <a:pt x="58407" y="20522"/>
                  </a:cubicBezTo>
                  <a:cubicBezTo>
                    <a:pt x="81428" y="21004"/>
                    <a:pt x="112868" y="-921"/>
                    <a:pt x="138125" y="2894"/>
                  </a:cubicBezTo>
                  <a:cubicBezTo>
                    <a:pt x="163382" y="6709"/>
                    <a:pt x="197979" y="36658"/>
                    <a:pt x="209950" y="434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6" name="Google Shape;56;p5"/>
            <p:cNvSpPr/>
            <p:nvPr/>
          </p:nvSpPr>
          <p:spPr>
            <a:xfrm>
              <a:off x="-303275" y="4470823"/>
              <a:ext cx="3439975" cy="754075"/>
            </a:xfrm>
            <a:custGeom>
              <a:avLst/>
              <a:gdLst/>
              <a:ahLst/>
              <a:cxnLst/>
              <a:rect l="l" t="t" r="r" b="b"/>
              <a:pathLst>
                <a:path w="137599" h="30163" extrusionOk="0">
                  <a:moveTo>
                    <a:pt x="0" y="4380"/>
                  </a:moveTo>
                  <a:cubicBezTo>
                    <a:pt x="6621" y="3810"/>
                    <a:pt x="28547" y="-2242"/>
                    <a:pt x="39728" y="959"/>
                  </a:cubicBezTo>
                  <a:cubicBezTo>
                    <a:pt x="50910" y="4160"/>
                    <a:pt x="54680" y="20866"/>
                    <a:pt x="67089" y="23585"/>
                  </a:cubicBezTo>
                  <a:cubicBezTo>
                    <a:pt x="79498" y="26304"/>
                    <a:pt x="102431" y="16175"/>
                    <a:pt x="114183" y="17271"/>
                  </a:cubicBezTo>
                  <a:cubicBezTo>
                    <a:pt x="125935" y="18367"/>
                    <a:pt x="133696" y="28014"/>
                    <a:pt x="137599" y="3016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0" name="Google Shape;60;p6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1" name="Google Shape;61;p6"/>
          <p:cNvGrpSpPr/>
          <p:nvPr/>
        </p:nvGrpSpPr>
        <p:grpSpPr>
          <a:xfrm rot="-3900959">
            <a:off x="8568123" y="1255853"/>
            <a:ext cx="650278" cy="335728"/>
            <a:chOff x="2913850" y="4730325"/>
            <a:chExt cx="650225" cy="335700"/>
          </a:xfrm>
        </p:grpSpPr>
        <p:sp>
          <p:nvSpPr>
            <p:cNvPr id="62" name="Google Shape;62;p6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4" name="Google Shape;64;p6"/>
          <p:cNvGrpSpPr/>
          <p:nvPr/>
        </p:nvGrpSpPr>
        <p:grpSpPr>
          <a:xfrm>
            <a:off x="-230925" y="-61825"/>
            <a:ext cx="9602975" cy="5241473"/>
            <a:chOff x="-230925" y="-61825"/>
            <a:chExt cx="9602975" cy="5241473"/>
          </a:xfrm>
        </p:grpSpPr>
        <p:sp>
          <p:nvSpPr>
            <p:cNvPr id="65" name="Google Shape;65;p6"/>
            <p:cNvSpPr/>
            <p:nvPr/>
          </p:nvSpPr>
          <p:spPr>
            <a:xfrm>
              <a:off x="5425625" y="-61825"/>
              <a:ext cx="3946425" cy="1119925"/>
            </a:xfrm>
            <a:custGeom>
              <a:avLst/>
              <a:gdLst/>
              <a:ahLst/>
              <a:cxnLst/>
              <a:rect l="l" t="t" r="r" b="b"/>
              <a:pathLst>
                <a:path w="157857" h="44797" extrusionOk="0">
                  <a:moveTo>
                    <a:pt x="0" y="0"/>
                  </a:moveTo>
                  <a:cubicBezTo>
                    <a:pt x="7016" y="3113"/>
                    <a:pt x="27756" y="17365"/>
                    <a:pt x="42095" y="18680"/>
                  </a:cubicBezTo>
                  <a:cubicBezTo>
                    <a:pt x="56434" y="19996"/>
                    <a:pt x="76385" y="7981"/>
                    <a:pt x="86032" y="7893"/>
                  </a:cubicBezTo>
                  <a:cubicBezTo>
                    <a:pt x="95679" y="7805"/>
                    <a:pt x="93092" y="16795"/>
                    <a:pt x="99976" y="18154"/>
                  </a:cubicBezTo>
                  <a:cubicBezTo>
                    <a:pt x="106860" y="19513"/>
                    <a:pt x="122690" y="11620"/>
                    <a:pt x="127338" y="16049"/>
                  </a:cubicBezTo>
                  <a:cubicBezTo>
                    <a:pt x="131986" y="20478"/>
                    <a:pt x="122778" y="44156"/>
                    <a:pt x="127864" y="44726"/>
                  </a:cubicBezTo>
                  <a:cubicBezTo>
                    <a:pt x="132951" y="45296"/>
                    <a:pt x="152858" y="23679"/>
                    <a:pt x="157857" y="1946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6" name="Google Shape;66;p6"/>
            <p:cNvSpPr/>
            <p:nvPr/>
          </p:nvSpPr>
          <p:spPr>
            <a:xfrm>
              <a:off x="-230925" y="4152273"/>
              <a:ext cx="2163950" cy="1027375"/>
            </a:xfrm>
            <a:custGeom>
              <a:avLst/>
              <a:gdLst/>
              <a:ahLst/>
              <a:cxnLst/>
              <a:rect l="l" t="t" r="r" b="b"/>
              <a:pathLst>
                <a:path w="86558" h="41095" extrusionOk="0">
                  <a:moveTo>
                    <a:pt x="0" y="31887"/>
                  </a:moveTo>
                  <a:cubicBezTo>
                    <a:pt x="5043" y="26581"/>
                    <a:pt x="24117" y="885"/>
                    <a:pt x="30256" y="52"/>
                  </a:cubicBezTo>
                  <a:cubicBezTo>
                    <a:pt x="36395" y="-781"/>
                    <a:pt x="28854" y="21363"/>
                    <a:pt x="36834" y="26888"/>
                  </a:cubicBezTo>
                  <a:cubicBezTo>
                    <a:pt x="44815" y="32413"/>
                    <a:pt x="69852" y="30834"/>
                    <a:pt x="78139" y="33202"/>
                  </a:cubicBezTo>
                  <a:cubicBezTo>
                    <a:pt x="86426" y="35570"/>
                    <a:pt x="85155" y="39780"/>
                    <a:pt x="86558" y="4109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p7"/>
          <p:cNvGrpSpPr/>
          <p:nvPr/>
        </p:nvGrpSpPr>
        <p:grpSpPr>
          <a:xfrm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70" name="Google Shape;70;p7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7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2" name="Google Shape;72;p7"/>
          <p:cNvSpPr txBox="1"/>
          <p:nvPr>
            <p:ph type="title"/>
          </p:nvPr>
        </p:nvSpPr>
        <p:spPr>
          <a:xfrm>
            <a:off x="715100" y="949450"/>
            <a:ext cx="3541800" cy="1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type="body" idx="1"/>
          </p:nvPr>
        </p:nvSpPr>
        <p:spPr>
          <a:xfrm>
            <a:off x="715100" y="2052250"/>
            <a:ext cx="3541800" cy="17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4" name="Google Shape;74;p7"/>
          <p:cNvSpPr/>
          <p:nvPr>
            <p:ph type="pic" idx="2"/>
          </p:nvPr>
        </p:nvSpPr>
        <p:spPr>
          <a:xfrm>
            <a:off x="4884550" y="775076"/>
            <a:ext cx="3262800" cy="36129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7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6" name="Google Shape;76;p7"/>
          <p:cNvGrpSpPr/>
          <p:nvPr/>
        </p:nvGrpSpPr>
        <p:grpSpPr>
          <a:xfrm>
            <a:off x="-349875" y="-45725"/>
            <a:ext cx="9814550" cy="5293800"/>
            <a:chOff x="-349875" y="-45725"/>
            <a:chExt cx="9814550" cy="5293800"/>
          </a:xfrm>
        </p:grpSpPr>
        <p:sp>
          <p:nvSpPr>
            <p:cNvPr id="77" name="Google Shape;77;p7"/>
            <p:cNvSpPr/>
            <p:nvPr/>
          </p:nvSpPr>
          <p:spPr>
            <a:xfrm>
              <a:off x="6585750" y="-45725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8" name="Google Shape;78;p7"/>
            <p:cNvSpPr/>
            <p:nvPr/>
          </p:nvSpPr>
          <p:spPr>
            <a:xfrm>
              <a:off x="-349875" y="4169375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79" name="Google Shape;79;p7"/>
          <p:cNvGrpSpPr/>
          <p:nvPr/>
        </p:nvGrpSpPr>
        <p:grpSpPr>
          <a:xfrm rot="-1917845">
            <a:off x="2617462" y="4868675"/>
            <a:ext cx="650240" cy="335708"/>
            <a:chOff x="2913850" y="4730325"/>
            <a:chExt cx="650225" cy="335700"/>
          </a:xfrm>
        </p:grpSpPr>
        <p:sp>
          <p:nvSpPr>
            <p:cNvPr id="80" name="Google Shape;80;p7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8"/>
          <p:cNvSpPr txBox="1"/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85" name="Google Shape;85;p8"/>
          <p:cNvGrpSpPr/>
          <p:nvPr/>
        </p:nvGrpSpPr>
        <p:grpSpPr>
          <a:xfrm rot="9006438">
            <a:off x="7738232" y="4349652"/>
            <a:ext cx="650255" cy="335715"/>
            <a:chOff x="2913850" y="4730325"/>
            <a:chExt cx="650225" cy="335700"/>
          </a:xfrm>
        </p:grpSpPr>
        <p:sp>
          <p:nvSpPr>
            <p:cNvPr id="86" name="Google Shape;86;p8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8" name="Google Shape;88;p8"/>
          <p:cNvGrpSpPr/>
          <p:nvPr/>
        </p:nvGrpSpPr>
        <p:grpSpPr>
          <a:xfrm>
            <a:off x="-343202" y="-286975"/>
            <a:ext cx="9629677" cy="5506468"/>
            <a:chOff x="-343202" y="-286975"/>
            <a:chExt cx="9629677" cy="5506468"/>
          </a:xfrm>
        </p:grpSpPr>
        <p:sp>
          <p:nvSpPr>
            <p:cNvPr id="89" name="Google Shape;89;p8"/>
            <p:cNvSpPr/>
            <p:nvPr/>
          </p:nvSpPr>
          <p:spPr>
            <a:xfrm>
              <a:off x="-343202" y="-286975"/>
              <a:ext cx="4565975" cy="1432875"/>
            </a:xfrm>
            <a:custGeom>
              <a:avLst/>
              <a:gdLst/>
              <a:ahLst/>
              <a:cxnLst/>
              <a:rect l="l" t="t" r="r" b="b"/>
              <a:pathLst>
                <a:path w="182639" h="57315" extrusionOk="0">
                  <a:moveTo>
                    <a:pt x="2433" y="24060"/>
                  </a:moveTo>
                  <a:cubicBezTo>
                    <a:pt x="2597" y="24510"/>
                    <a:pt x="-3705" y="21237"/>
                    <a:pt x="3415" y="26761"/>
                  </a:cubicBezTo>
                  <a:cubicBezTo>
                    <a:pt x="10535" y="32285"/>
                    <a:pt x="31199" y="58965"/>
                    <a:pt x="45152" y="57205"/>
                  </a:cubicBezTo>
                  <a:cubicBezTo>
                    <a:pt x="59105" y="55446"/>
                    <a:pt x="74737" y="22915"/>
                    <a:pt x="87135" y="16204"/>
                  </a:cubicBezTo>
                  <a:cubicBezTo>
                    <a:pt x="99533" y="9493"/>
                    <a:pt x="111890" y="18290"/>
                    <a:pt x="119542" y="16940"/>
                  </a:cubicBezTo>
                  <a:cubicBezTo>
                    <a:pt x="127194" y="15590"/>
                    <a:pt x="126131" y="8307"/>
                    <a:pt x="133046" y="8102"/>
                  </a:cubicBezTo>
                  <a:cubicBezTo>
                    <a:pt x="139961" y="7898"/>
                    <a:pt x="152769" y="17063"/>
                    <a:pt x="161034" y="15713"/>
                  </a:cubicBezTo>
                  <a:cubicBezTo>
                    <a:pt x="169300" y="14363"/>
                    <a:pt x="179038" y="2619"/>
                    <a:pt x="182639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0" name="Google Shape;90;p8"/>
            <p:cNvSpPr/>
            <p:nvPr/>
          </p:nvSpPr>
          <p:spPr>
            <a:xfrm>
              <a:off x="6567425" y="4100443"/>
              <a:ext cx="2719050" cy="1119050"/>
            </a:xfrm>
            <a:custGeom>
              <a:avLst/>
              <a:gdLst/>
              <a:ahLst/>
              <a:cxnLst/>
              <a:rect l="l" t="t" r="r" b="b"/>
              <a:pathLst>
                <a:path w="108762" h="44762" extrusionOk="0">
                  <a:moveTo>
                    <a:pt x="0" y="44762"/>
                  </a:moveTo>
                  <a:cubicBezTo>
                    <a:pt x="3478" y="40670"/>
                    <a:pt x="9698" y="21643"/>
                    <a:pt x="20869" y="20211"/>
                  </a:cubicBezTo>
                  <a:cubicBezTo>
                    <a:pt x="32040" y="18779"/>
                    <a:pt x="55036" y="39524"/>
                    <a:pt x="67025" y="36169"/>
                  </a:cubicBezTo>
                  <a:cubicBezTo>
                    <a:pt x="79014" y="32814"/>
                    <a:pt x="85848" y="1348"/>
                    <a:pt x="92804" y="79"/>
                  </a:cubicBezTo>
                  <a:cubicBezTo>
                    <a:pt x="99760" y="-1189"/>
                    <a:pt x="106102" y="23812"/>
                    <a:pt x="108762" y="2855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91" name="Google Shape;91;p8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9"/>
          <p:cNvSpPr txBox="1"/>
          <p:nvPr>
            <p:ph type="title"/>
          </p:nvPr>
        </p:nvSpPr>
        <p:spPr>
          <a:xfrm>
            <a:off x="2201850" y="1768999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9"/>
          <p:cNvSpPr txBox="1"/>
          <p:nvPr>
            <p:ph type="subTitle" idx="1"/>
          </p:nvPr>
        </p:nvSpPr>
        <p:spPr>
          <a:xfrm>
            <a:off x="2201925" y="2612051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96" name="Google Shape;96;p9"/>
          <p:cNvGrpSpPr/>
          <p:nvPr/>
        </p:nvGrpSpPr>
        <p:grpSpPr>
          <a:xfrm rot="9006438">
            <a:off x="450582" y="286402"/>
            <a:ext cx="650255" cy="335715"/>
            <a:chOff x="2913850" y="4730325"/>
            <a:chExt cx="650225" cy="335700"/>
          </a:xfrm>
        </p:grpSpPr>
        <p:sp>
          <p:nvSpPr>
            <p:cNvPr id="97" name="Google Shape;97;p9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9" name="Google Shape;99;p9"/>
          <p:cNvGrpSpPr/>
          <p:nvPr/>
        </p:nvGrpSpPr>
        <p:grpSpPr>
          <a:xfrm>
            <a:off x="-509475" y="-214175"/>
            <a:ext cx="9998500" cy="5608975"/>
            <a:chOff x="-509475" y="-214175"/>
            <a:chExt cx="9998500" cy="5608975"/>
          </a:xfrm>
        </p:grpSpPr>
        <p:sp>
          <p:nvSpPr>
            <p:cNvPr id="100" name="Google Shape;100;p9"/>
            <p:cNvSpPr/>
            <p:nvPr/>
          </p:nvSpPr>
          <p:spPr>
            <a:xfrm>
              <a:off x="-509475" y="-214175"/>
              <a:ext cx="3443325" cy="1425250"/>
            </a:xfrm>
            <a:custGeom>
              <a:avLst/>
              <a:gdLst/>
              <a:ahLst/>
              <a:cxnLst/>
              <a:rect l="l" t="t" r="r" b="b"/>
              <a:pathLst>
                <a:path w="137733" h="57010" extrusionOk="0">
                  <a:moveTo>
                    <a:pt x="0" y="29461"/>
                  </a:moveTo>
                  <a:cubicBezTo>
                    <a:pt x="7365" y="34044"/>
                    <a:pt x="32080" y="57777"/>
                    <a:pt x="44192" y="56959"/>
                  </a:cubicBezTo>
                  <a:cubicBezTo>
                    <a:pt x="56304" y="56141"/>
                    <a:pt x="64447" y="29871"/>
                    <a:pt x="72672" y="24551"/>
                  </a:cubicBezTo>
                  <a:cubicBezTo>
                    <a:pt x="80897" y="19232"/>
                    <a:pt x="88139" y="29052"/>
                    <a:pt x="93540" y="25042"/>
                  </a:cubicBezTo>
                  <a:cubicBezTo>
                    <a:pt x="98941" y="21032"/>
                    <a:pt x="101070" y="2537"/>
                    <a:pt x="105080" y="491"/>
                  </a:cubicBezTo>
                  <a:cubicBezTo>
                    <a:pt x="109090" y="-1555"/>
                    <a:pt x="112159" y="12848"/>
                    <a:pt x="117601" y="12766"/>
                  </a:cubicBezTo>
                  <a:cubicBezTo>
                    <a:pt x="123043" y="12684"/>
                    <a:pt x="134378" y="2128"/>
                    <a:pt x="137733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1" name="Google Shape;101;p9"/>
            <p:cNvSpPr/>
            <p:nvPr/>
          </p:nvSpPr>
          <p:spPr>
            <a:xfrm>
              <a:off x="5720400" y="3240425"/>
              <a:ext cx="3768625" cy="2154375"/>
            </a:xfrm>
            <a:custGeom>
              <a:avLst/>
              <a:gdLst/>
              <a:ahLst/>
              <a:cxnLst/>
              <a:rect l="l" t="t" r="r" b="b"/>
              <a:pathLst>
                <a:path w="150745" h="86175" extrusionOk="0">
                  <a:moveTo>
                    <a:pt x="0" y="86175"/>
                  </a:moveTo>
                  <a:cubicBezTo>
                    <a:pt x="6302" y="82101"/>
                    <a:pt x="27580" y="63981"/>
                    <a:pt x="37810" y="61730"/>
                  </a:cubicBezTo>
                  <a:cubicBezTo>
                    <a:pt x="48040" y="59480"/>
                    <a:pt x="52786" y="72649"/>
                    <a:pt x="61379" y="72672"/>
                  </a:cubicBezTo>
                  <a:cubicBezTo>
                    <a:pt x="69972" y="72695"/>
                    <a:pt x="80488" y="61870"/>
                    <a:pt x="89367" y="61870"/>
                  </a:cubicBezTo>
                  <a:cubicBezTo>
                    <a:pt x="98246" y="61870"/>
                    <a:pt x="104425" y="82984"/>
                    <a:pt x="114655" y="72672"/>
                  </a:cubicBezTo>
                  <a:cubicBezTo>
                    <a:pt x="124885" y="62360"/>
                    <a:pt x="144730" y="12112"/>
                    <a:pt x="150745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02" name="Google Shape;102;p9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0"/>
          <p:cNvSpPr txBox="1"/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" name="Google Shape;106;p10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7" name="Google Shape;107;p10"/>
          <p:cNvGrpSpPr/>
          <p:nvPr/>
        </p:nvGrpSpPr>
        <p:grpSpPr>
          <a:xfrm>
            <a:off x="-319200" y="-64013"/>
            <a:ext cx="9593425" cy="5228933"/>
            <a:chOff x="-319200" y="-64013"/>
            <a:chExt cx="9593425" cy="5228933"/>
          </a:xfrm>
        </p:grpSpPr>
        <p:sp>
          <p:nvSpPr>
            <p:cNvPr id="108" name="Google Shape;108;p10"/>
            <p:cNvSpPr/>
            <p:nvPr/>
          </p:nvSpPr>
          <p:spPr>
            <a:xfrm>
              <a:off x="3952725" y="-64013"/>
              <a:ext cx="5321500" cy="1198425"/>
            </a:xfrm>
            <a:custGeom>
              <a:avLst/>
              <a:gdLst/>
              <a:ahLst/>
              <a:cxnLst/>
              <a:rect l="l" t="t" r="r" b="b"/>
              <a:pathLst>
                <a:path w="212860" h="47937" extrusionOk="0">
                  <a:moveTo>
                    <a:pt x="0" y="1208"/>
                  </a:moveTo>
                  <a:cubicBezTo>
                    <a:pt x="7938" y="4113"/>
                    <a:pt x="33021" y="17331"/>
                    <a:pt x="47629" y="18640"/>
                  </a:cubicBezTo>
                  <a:cubicBezTo>
                    <a:pt x="62237" y="19950"/>
                    <a:pt x="75536" y="9556"/>
                    <a:pt x="87648" y="9065"/>
                  </a:cubicBezTo>
                  <a:cubicBezTo>
                    <a:pt x="99760" y="8574"/>
                    <a:pt x="109744" y="17043"/>
                    <a:pt x="120301" y="15693"/>
                  </a:cubicBezTo>
                  <a:cubicBezTo>
                    <a:pt x="130858" y="14343"/>
                    <a:pt x="140147" y="-4397"/>
                    <a:pt x="150990" y="963"/>
                  </a:cubicBezTo>
                  <a:cubicBezTo>
                    <a:pt x="161834" y="6324"/>
                    <a:pt x="175050" y="46547"/>
                    <a:pt x="185362" y="47856"/>
                  </a:cubicBezTo>
                  <a:cubicBezTo>
                    <a:pt x="195674" y="49165"/>
                    <a:pt x="208277" y="15325"/>
                    <a:pt x="212860" y="881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9" name="Google Shape;109;p10"/>
            <p:cNvSpPr/>
            <p:nvPr/>
          </p:nvSpPr>
          <p:spPr>
            <a:xfrm>
              <a:off x="-319200" y="2856220"/>
              <a:ext cx="1978550" cy="2308700"/>
            </a:xfrm>
            <a:custGeom>
              <a:avLst/>
              <a:gdLst/>
              <a:ahLst/>
              <a:cxnLst/>
              <a:rect l="l" t="t" r="r" b="b"/>
              <a:pathLst>
                <a:path w="79142" h="92348" extrusionOk="0">
                  <a:moveTo>
                    <a:pt x="0" y="7400"/>
                  </a:moveTo>
                  <a:cubicBezTo>
                    <a:pt x="8511" y="6786"/>
                    <a:pt x="46033" y="-6063"/>
                    <a:pt x="51066" y="3717"/>
                  </a:cubicBezTo>
                  <a:cubicBezTo>
                    <a:pt x="56099" y="13497"/>
                    <a:pt x="26393" y="55480"/>
                    <a:pt x="30198" y="66078"/>
                  </a:cubicBezTo>
                  <a:cubicBezTo>
                    <a:pt x="34004" y="76676"/>
                    <a:pt x="65797" y="62927"/>
                    <a:pt x="73899" y="67305"/>
                  </a:cubicBezTo>
                  <a:cubicBezTo>
                    <a:pt x="82001" y="71683"/>
                    <a:pt x="77991" y="88174"/>
                    <a:pt x="78809" y="923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10" name="Google Shape;110;p10"/>
          <p:cNvGrpSpPr/>
          <p:nvPr/>
        </p:nvGrpSpPr>
        <p:grpSpPr>
          <a:xfrm rot="9006438">
            <a:off x="8313107" y="280252"/>
            <a:ext cx="650255" cy="335715"/>
            <a:chOff x="2913850" y="4730325"/>
            <a:chExt cx="650225" cy="335700"/>
          </a:xfrm>
        </p:grpSpPr>
        <p:sp>
          <p:nvSpPr>
            <p:cNvPr id="111" name="Google Shape;111;p10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1"/>
          <p:cNvSpPr txBox="1"/>
          <p:nvPr>
            <p:ph type="title" hasCustomPrompt="1"/>
          </p:nvPr>
        </p:nvSpPr>
        <p:spPr>
          <a:xfrm>
            <a:off x="1096100" y="1229400"/>
            <a:ext cx="4184400" cy="105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49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11"/>
          <p:cNvSpPr txBox="1"/>
          <p:nvPr>
            <p:ph type="subTitle" idx="1"/>
          </p:nvPr>
        </p:nvSpPr>
        <p:spPr>
          <a:xfrm>
            <a:off x="1096125" y="2287800"/>
            <a:ext cx="4184400" cy="17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17" name="Google Shape;117;p11"/>
          <p:cNvGrpSpPr/>
          <p:nvPr/>
        </p:nvGrpSpPr>
        <p:grpSpPr>
          <a:xfrm>
            <a:off x="-119100" y="-81550"/>
            <a:ext cx="9412200" cy="5290398"/>
            <a:chOff x="-119100" y="-81550"/>
            <a:chExt cx="9412200" cy="5290398"/>
          </a:xfrm>
        </p:grpSpPr>
        <p:sp>
          <p:nvSpPr>
            <p:cNvPr id="118" name="Google Shape;118;p11"/>
            <p:cNvSpPr/>
            <p:nvPr/>
          </p:nvSpPr>
          <p:spPr>
            <a:xfrm>
              <a:off x="3998325" y="-81550"/>
              <a:ext cx="5294775" cy="1164200"/>
            </a:xfrm>
            <a:custGeom>
              <a:avLst/>
              <a:gdLst/>
              <a:ahLst/>
              <a:cxnLst/>
              <a:rect l="l" t="t" r="r" b="b"/>
              <a:pathLst>
                <a:path w="211791" h="46568" extrusionOk="0">
                  <a:moveTo>
                    <a:pt x="0" y="0"/>
                  </a:moveTo>
                  <a:cubicBezTo>
                    <a:pt x="7016" y="3420"/>
                    <a:pt x="24468" y="20258"/>
                    <a:pt x="42095" y="20521"/>
                  </a:cubicBezTo>
                  <a:cubicBezTo>
                    <a:pt x="59722" y="20784"/>
                    <a:pt x="85944" y="438"/>
                    <a:pt x="105764" y="1578"/>
                  </a:cubicBezTo>
                  <a:cubicBezTo>
                    <a:pt x="125584" y="2718"/>
                    <a:pt x="145491" y="24819"/>
                    <a:pt x="161014" y="27362"/>
                  </a:cubicBezTo>
                  <a:cubicBezTo>
                    <a:pt x="176537" y="29905"/>
                    <a:pt x="190437" y="13637"/>
                    <a:pt x="198900" y="16838"/>
                  </a:cubicBezTo>
                  <a:cubicBezTo>
                    <a:pt x="207363" y="20039"/>
                    <a:pt x="209643" y="41613"/>
                    <a:pt x="211791" y="4656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9" name="Google Shape;119;p11"/>
            <p:cNvSpPr/>
            <p:nvPr/>
          </p:nvSpPr>
          <p:spPr>
            <a:xfrm>
              <a:off x="-119100" y="4534798"/>
              <a:ext cx="3703050" cy="674050"/>
            </a:xfrm>
            <a:custGeom>
              <a:avLst/>
              <a:gdLst/>
              <a:ahLst/>
              <a:cxnLst/>
              <a:rect l="l" t="t" r="r" b="b"/>
              <a:pathLst>
                <a:path w="148122" h="26962" extrusionOk="0">
                  <a:moveTo>
                    <a:pt x="0" y="17227"/>
                  </a:moveTo>
                  <a:cubicBezTo>
                    <a:pt x="7498" y="14377"/>
                    <a:pt x="32404" y="-882"/>
                    <a:pt x="44989" y="126"/>
                  </a:cubicBezTo>
                  <a:cubicBezTo>
                    <a:pt x="57574" y="1135"/>
                    <a:pt x="65598" y="21173"/>
                    <a:pt x="75508" y="23278"/>
                  </a:cubicBezTo>
                  <a:cubicBezTo>
                    <a:pt x="85418" y="25383"/>
                    <a:pt x="98617" y="13457"/>
                    <a:pt x="104449" y="12755"/>
                  </a:cubicBezTo>
                  <a:cubicBezTo>
                    <a:pt x="110281" y="12054"/>
                    <a:pt x="104887" y="18236"/>
                    <a:pt x="110500" y="19069"/>
                  </a:cubicBezTo>
                  <a:cubicBezTo>
                    <a:pt x="116113" y="19902"/>
                    <a:pt x="131855" y="16438"/>
                    <a:pt x="138125" y="17753"/>
                  </a:cubicBezTo>
                  <a:cubicBezTo>
                    <a:pt x="144395" y="19069"/>
                    <a:pt x="146456" y="25427"/>
                    <a:pt x="148122" y="2696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20" name="Google Shape;120;p11"/>
          <p:cNvGrpSpPr/>
          <p:nvPr/>
        </p:nvGrpSpPr>
        <p:grpSpPr>
          <a:xfrm rot="-3900959">
            <a:off x="8294598" y="899890"/>
            <a:ext cx="650278" cy="335728"/>
            <a:chOff x="2913850" y="4730325"/>
            <a:chExt cx="650225" cy="335700"/>
          </a:xfrm>
        </p:grpSpPr>
        <p:sp>
          <p:nvSpPr>
            <p:cNvPr id="121" name="Google Shape;121;p11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3" name="Google Shape;123;p11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chemeClr val="accent4"/>
        </a:solidFill>
        <a:effectLst/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13"/>
          <p:cNvGrpSpPr/>
          <p:nvPr/>
        </p:nvGrpSpPr>
        <p:grpSpPr>
          <a:xfrm rot="10800000" flipH="1">
            <a:off x="-800" y="-2450"/>
            <a:ext cx="9144775" cy="5143500"/>
            <a:chOff x="-800" y="-2450"/>
            <a:chExt cx="9144775" cy="51435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-800" y="-2442"/>
              <a:ext cx="9144001" cy="51434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/>
            <p:nvPr/>
          </p:nvSpPr>
          <p:spPr>
            <a:xfrm>
              <a:off x="-25" y="-2450"/>
              <a:ext cx="9144000" cy="5143500"/>
            </a:xfrm>
            <a:prstGeom prst="rect">
              <a:avLst/>
            </a:prstGeom>
            <a:solidFill>
              <a:srgbClr val="EDEDED">
                <a:alpha val="8625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0" name="Google Shape;130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1" name="Google Shape;131;p13"/>
          <p:cNvSpPr txBox="1"/>
          <p:nvPr>
            <p:ph type="title" idx="2" hasCustomPrompt="1"/>
          </p:nvPr>
        </p:nvSpPr>
        <p:spPr>
          <a:xfrm>
            <a:off x="720000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type="title" idx="3" hasCustomPrompt="1"/>
          </p:nvPr>
        </p:nvSpPr>
        <p:spPr>
          <a:xfrm>
            <a:off x="720000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/>
          <p:nvPr>
            <p:ph type="title" idx="4" hasCustomPrompt="1"/>
          </p:nvPr>
        </p:nvSpPr>
        <p:spPr>
          <a:xfrm>
            <a:off x="3419275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/>
          <p:nvPr>
            <p:ph type="title" idx="5" hasCustomPrompt="1"/>
          </p:nvPr>
        </p:nvSpPr>
        <p:spPr>
          <a:xfrm>
            <a:off x="3419275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type="title" idx="6" hasCustomPrompt="1"/>
          </p:nvPr>
        </p:nvSpPr>
        <p:spPr>
          <a:xfrm>
            <a:off x="6118550" y="15305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type="title" idx="7" hasCustomPrompt="1"/>
          </p:nvPr>
        </p:nvSpPr>
        <p:spPr>
          <a:xfrm>
            <a:off x="6118550" y="28877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/>
          <p:nvPr>
            <p:ph type="subTitle" idx="1"/>
          </p:nvPr>
        </p:nvSpPr>
        <p:spPr>
          <a:xfrm>
            <a:off x="720000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type="subTitle" idx="8"/>
          </p:nvPr>
        </p:nvSpPr>
        <p:spPr>
          <a:xfrm>
            <a:off x="3419275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139" name="Google Shape;139;p13"/>
          <p:cNvSpPr txBox="1"/>
          <p:nvPr>
            <p:ph type="subTitle" idx="9"/>
          </p:nvPr>
        </p:nvSpPr>
        <p:spPr>
          <a:xfrm>
            <a:off x="6118550" y="19041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140" name="Google Shape;140;p13"/>
          <p:cNvSpPr txBox="1"/>
          <p:nvPr>
            <p:ph type="subTitle" idx="13"/>
          </p:nvPr>
        </p:nvSpPr>
        <p:spPr>
          <a:xfrm>
            <a:off x="720000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type="subTitle" idx="14"/>
          </p:nvPr>
        </p:nvSpPr>
        <p:spPr>
          <a:xfrm>
            <a:off x="3419275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142" name="Google Shape;142;p13"/>
          <p:cNvSpPr txBox="1"/>
          <p:nvPr>
            <p:ph type="subTitle" idx="15"/>
          </p:nvPr>
        </p:nvSpPr>
        <p:spPr>
          <a:xfrm>
            <a:off x="6118550" y="3261450"/>
            <a:ext cx="2305500" cy="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grpSp>
        <p:nvGrpSpPr>
          <p:cNvPr id="143" name="Google Shape;143;p13"/>
          <p:cNvGrpSpPr/>
          <p:nvPr/>
        </p:nvGrpSpPr>
        <p:grpSpPr>
          <a:xfrm>
            <a:off x="-365125" y="-45725"/>
            <a:ext cx="9829800" cy="5240425"/>
            <a:chOff x="-365125" y="-45725"/>
            <a:chExt cx="9829800" cy="5240425"/>
          </a:xfrm>
        </p:grpSpPr>
        <p:sp>
          <p:nvSpPr>
            <p:cNvPr id="144" name="Google Shape;144;p13"/>
            <p:cNvSpPr/>
            <p:nvPr/>
          </p:nvSpPr>
          <p:spPr>
            <a:xfrm>
              <a:off x="6585750" y="-45725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5" name="Google Shape;145;p13"/>
            <p:cNvSpPr/>
            <p:nvPr/>
          </p:nvSpPr>
          <p:spPr>
            <a:xfrm>
              <a:off x="-365125" y="4116000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46" name="Google Shape;146;p13"/>
          <p:cNvGrpSpPr/>
          <p:nvPr/>
        </p:nvGrpSpPr>
        <p:grpSpPr>
          <a:xfrm rot="-9825570" flipH="1">
            <a:off x="8347126" y="444314"/>
            <a:ext cx="650295" cy="335736"/>
            <a:chOff x="2913850" y="4730325"/>
            <a:chExt cx="650225" cy="335700"/>
          </a:xfrm>
        </p:grpSpPr>
        <p:sp>
          <p:nvSpPr>
            <p:cNvPr id="147" name="Google Shape;147;p1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9" name="Google Shape;149;p13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 txBox="1"/>
          <p:nvPr>
            <p:ph type="title"/>
          </p:nvPr>
        </p:nvSpPr>
        <p:spPr>
          <a:xfrm>
            <a:off x="720000" y="733775"/>
            <a:ext cx="3337800" cy="6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3" name="Google Shape;153;p14"/>
          <p:cNvSpPr txBox="1"/>
          <p:nvPr>
            <p:ph type="subTitle" idx="1"/>
          </p:nvPr>
        </p:nvSpPr>
        <p:spPr>
          <a:xfrm>
            <a:off x="720000" y="1422323"/>
            <a:ext cx="3337800" cy="8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4" name="Google Shape;154;p14"/>
          <p:cNvSpPr/>
          <p:nvPr>
            <p:ph type="pic" idx="2"/>
          </p:nvPr>
        </p:nvSpPr>
        <p:spPr>
          <a:xfrm>
            <a:off x="4305100" y="2676850"/>
            <a:ext cx="4123800" cy="19317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14"/>
          <p:cNvSpPr/>
          <p:nvPr>
            <p:ph type="pic" idx="3"/>
          </p:nvPr>
        </p:nvSpPr>
        <p:spPr>
          <a:xfrm>
            <a:off x="733000" y="2676850"/>
            <a:ext cx="3337800" cy="19317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14"/>
          <p:cNvSpPr/>
          <p:nvPr>
            <p:ph type="pic" idx="4"/>
          </p:nvPr>
        </p:nvSpPr>
        <p:spPr>
          <a:xfrm>
            <a:off x="4305100" y="542575"/>
            <a:ext cx="4123800" cy="19317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1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58" name="Google Shape;158;p14"/>
          <p:cNvGrpSpPr/>
          <p:nvPr/>
        </p:nvGrpSpPr>
        <p:grpSpPr>
          <a:xfrm rot="-2700000">
            <a:off x="8699018" y="657053"/>
            <a:ext cx="650311" cy="335744"/>
            <a:chOff x="2913850" y="4730325"/>
            <a:chExt cx="650225" cy="335700"/>
          </a:xfrm>
        </p:grpSpPr>
        <p:sp>
          <p:nvSpPr>
            <p:cNvPr id="159" name="Google Shape;159;p1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-217225" y="-68635"/>
            <a:ext cx="9506275" cy="5504738"/>
            <a:chOff x="-217225" y="-68635"/>
            <a:chExt cx="9506275" cy="5504738"/>
          </a:xfrm>
        </p:grpSpPr>
        <p:sp>
          <p:nvSpPr>
            <p:cNvPr id="162" name="Google Shape;162;p14"/>
            <p:cNvSpPr/>
            <p:nvPr/>
          </p:nvSpPr>
          <p:spPr>
            <a:xfrm>
              <a:off x="5352700" y="-68635"/>
              <a:ext cx="3936350" cy="479475"/>
            </a:xfrm>
            <a:custGeom>
              <a:avLst/>
              <a:gdLst/>
              <a:ahLst/>
              <a:cxnLst/>
              <a:rect l="l" t="t" r="r" b="b"/>
              <a:pathLst>
                <a:path w="157454" h="19179" extrusionOk="0">
                  <a:moveTo>
                    <a:pt x="0" y="278"/>
                  </a:moveTo>
                  <a:cubicBezTo>
                    <a:pt x="7785" y="3427"/>
                    <a:pt x="25499" y="19217"/>
                    <a:pt x="46712" y="19173"/>
                  </a:cubicBezTo>
                  <a:cubicBezTo>
                    <a:pt x="67925" y="19129"/>
                    <a:pt x="111662" y="279"/>
                    <a:pt x="127276" y="16"/>
                  </a:cubicBezTo>
                  <a:cubicBezTo>
                    <a:pt x="142890" y="-246"/>
                    <a:pt x="135367" y="15586"/>
                    <a:pt x="140397" y="17598"/>
                  </a:cubicBezTo>
                  <a:cubicBezTo>
                    <a:pt x="145427" y="19610"/>
                    <a:pt x="154611" y="13006"/>
                    <a:pt x="157454" y="1208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" name="Google Shape;163;p14"/>
            <p:cNvSpPr/>
            <p:nvPr/>
          </p:nvSpPr>
          <p:spPr>
            <a:xfrm>
              <a:off x="-217225" y="3872853"/>
              <a:ext cx="2768575" cy="1563250"/>
            </a:xfrm>
            <a:custGeom>
              <a:avLst/>
              <a:gdLst/>
              <a:ahLst/>
              <a:cxnLst/>
              <a:rect l="l" t="t" r="r" b="b"/>
              <a:pathLst>
                <a:path w="110743" h="62530" extrusionOk="0">
                  <a:moveTo>
                    <a:pt x="0" y="6634"/>
                  </a:moveTo>
                  <a:cubicBezTo>
                    <a:pt x="4505" y="5934"/>
                    <a:pt x="21999" y="-4650"/>
                    <a:pt x="27029" y="2435"/>
                  </a:cubicBezTo>
                  <a:cubicBezTo>
                    <a:pt x="32059" y="9520"/>
                    <a:pt x="18414" y="43854"/>
                    <a:pt x="30179" y="49146"/>
                  </a:cubicBezTo>
                  <a:cubicBezTo>
                    <a:pt x="41944" y="54438"/>
                    <a:pt x="84194" y="31957"/>
                    <a:pt x="97621" y="34188"/>
                  </a:cubicBezTo>
                  <a:cubicBezTo>
                    <a:pt x="111048" y="36419"/>
                    <a:pt x="108556" y="57806"/>
                    <a:pt x="110743" y="6253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8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7" name="Google Shape;167;p15"/>
          <p:cNvSpPr txBox="1"/>
          <p:nvPr>
            <p:ph type="subTitle" idx="1"/>
          </p:nvPr>
        </p:nvSpPr>
        <p:spPr>
          <a:xfrm>
            <a:off x="720000" y="1017724"/>
            <a:ext cx="7704000" cy="6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8" name="Google Shape;168;p1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69" name="Google Shape;169;p15"/>
          <p:cNvGrpSpPr/>
          <p:nvPr/>
        </p:nvGrpSpPr>
        <p:grpSpPr>
          <a:xfrm rot="-1798635">
            <a:off x="136297" y="4369377"/>
            <a:ext cx="650282" cy="335730"/>
            <a:chOff x="2913850" y="4730325"/>
            <a:chExt cx="650225" cy="335700"/>
          </a:xfrm>
        </p:grpSpPr>
        <p:sp>
          <p:nvSpPr>
            <p:cNvPr id="170" name="Google Shape;170;p1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2" name="Google Shape;172;p15"/>
          <p:cNvGrpSpPr/>
          <p:nvPr/>
        </p:nvGrpSpPr>
        <p:grpSpPr>
          <a:xfrm>
            <a:off x="-914975" y="-175875"/>
            <a:ext cx="10552875" cy="5514475"/>
            <a:chOff x="-914975" y="-175875"/>
            <a:chExt cx="10552875" cy="5514475"/>
          </a:xfrm>
        </p:grpSpPr>
        <p:sp>
          <p:nvSpPr>
            <p:cNvPr id="173" name="Google Shape;173;p15"/>
            <p:cNvSpPr/>
            <p:nvPr/>
          </p:nvSpPr>
          <p:spPr>
            <a:xfrm>
              <a:off x="5274350" y="-175875"/>
              <a:ext cx="4363550" cy="2124475"/>
            </a:xfrm>
            <a:custGeom>
              <a:avLst/>
              <a:gdLst/>
              <a:ahLst/>
              <a:cxnLst/>
              <a:rect l="l" t="t" r="r" b="b"/>
              <a:pathLst>
                <a:path w="174542" h="84979" extrusionOk="0">
                  <a:moveTo>
                    <a:pt x="0" y="0"/>
                  </a:moveTo>
                  <a:cubicBezTo>
                    <a:pt x="11532" y="3815"/>
                    <a:pt x="50558" y="20214"/>
                    <a:pt x="69194" y="22889"/>
                  </a:cubicBezTo>
                  <a:cubicBezTo>
                    <a:pt x="87830" y="25564"/>
                    <a:pt x="102826" y="15259"/>
                    <a:pt x="111815" y="16048"/>
                  </a:cubicBezTo>
                  <a:cubicBezTo>
                    <a:pt x="120804" y="16837"/>
                    <a:pt x="115454" y="26003"/>
                    <a:pt x="123128" y="27625"/>
                  </a:cubicBezTo>
                  <a:cubicBezTo>
                    <a:pt x="130802" y="29248"/>
                    <a:pt x="153867" y="18987"/>
                    <a:pt x="157857" y="25783"/>
                  </a:cubicBezTo>
                  <a:cubicBezTo>
                    <a:pt x="161847" y="32580"/>
                    <a:pt x="144746" y="59327"/>
                    <a:pt x="147070" y="68404"/>
                  </a:cubicBezTo>
                  <a:cubicBezTo>
                    <a:pt x="149394" y="77481"/>
                    <a:pt x="167285" y="77482"/>
                    <a:pt x="171801" y="80244"/>
                  </a:cubicBezTo>
                  <a:cubicBezTo>
                    <a:pt x="176318" y="83007"/>
                    <a:pt x="173774" y="84190"/>
                    <a:pt x="174169" y="84979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" name="Google Shape;174;p15"/>
            <p:cNvSpPr/>
            <p:nvPr/>
          </p:nvSpPr>
          <p:spPr>
            <a:xfrm>
              <a:off x="-914975" y="4608500"/>
              <a:ext cx="2218853" cy="730100"/>
            </a:xfrm>
            <a:custGeom>
              <a:avLst/>
              <a:gdLst/>
              <a:ahLst/>
              <a:cxnLst/>
              <a:rect l="l" t="t" r="r" b="b"/>
              <a:pathLst>
                <a:path w="137072" h="29204" extrusionOk="0">
                  <a:moveTo>
                    <a:pt x="0" y="0"/>
                  </a:moveTo>
                  <a:cubicBezTo>
                    <a:pt x="7761" y="1754"/>
                    <a:pt x="32931" y="7762"/>
                    <a:pt x="46568" y="10524"/>
                  </a:cubicBezTo>
                  <a:cubicBezTo>
                    <a:pt x="60205" y="13287"/>
                    <a:pt x="70334" y="17057"/>
                    <a:pt x="81822" y="16575"/>
                  </a:cubicBezTo>
                  <a:cubicBezTo>
                    <a:pt x="93310" y="16093"/>
                    <a:pt x="106290" y="5525"/>
                    <a:pt x="115498" y="7630"/>
                  </a:cubicBezTo>
                  <a:cubicBezTo>
                    <a:pt x="124706" y="9735"/>
                    <a:pt x="133476" y="25608"/>
                    <a:pt x="137072" y="29204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8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8" name="Google Shape;178;p16"/>
          <p:cNvSpPr txBox="1"/>
          <p:nvPr>
            <p:ph type="subTitle" idx="1"/>
          </p:nvPr>
        </p:nvSpPr>
        <p:spPr>
          <a:xfrm>
            <a:off x="720000" y="1017725"/>
            <a:ext cx="4949100" cy="30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79" name="Google Shape;179;p16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80" name="Google Shape;180;p16"/>
          <p:cNvGrpSpPr/>
          <p:nvPr/>
        </p:nvGrpSpPr>
        <p:grpSpPr>
          <a:xfrm rot="-3900959">
            <a:off x="8736423" y="436528"/>
            <a:ext cx="650278" cy="335728"/>
            <a:chOff x="2913850" y="4730325"/>
            <a:chExt cx="650225" cy="335700"/>
          </a:xfrm>
        </p:grpSpPr>
        <p:sp>
          <p:nvSpPr>
            <p:cNvPr id="181" name="Google Shape;181;p16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3" name="Google Shape;183;p16"/>
          <p:cNvGrpSpPr/>
          <p:nvPr/>
        </p:nvGrpSpPr>
        <p:grpSpPr>
          <a:xfrm>
            <a:off x="-203413" y="-145787"/>
            <a:ext cx="9794338" cy="5345034"/>
            <a:chOff x="-203413" y="-145787"/>
            <a:chExt cx="9794338" cy="5345034"/>
          </a:xfrm>
        </p:grpSpPr>
        <p:sp>
          <p:nvSpPr>
            <p:cNvPr id="184" name="Google Shape;184;p16"/>
            <p:cNvSpPr/>
            <p:nvPr/>
          </p:nvSpPr>
          <p:spPr>
            <a:xfrm>
              <a:off x="5431225" y="-145787"/>
              <a:ext cx="4159700" cy="1595800"/>
            </a:xfrm>
            <a:custGeom>
              <a:avLst/>
              <a:gdLst/>
              <a:ahLst/>
              <a:cxnLst/>
              <a:rect l="l" t="t" r="r" b="b"/>
              <a:pathLst>
                <a:path w="166388" h="63832" extrusionOk="0">
                  <a:moveTo>
                    <a:pt x="0" y="0"/>
                  </a:moveTo>
                  <a:cubicBezTo>
                    <a:pt x="8672" y="4930"/>
                    <a:pt x="33762" y="28744"/>
                    <a:pt x="52029" y="29580"/>
                  </a:cubicBezTo>
                  <a:cubicBezTo>
                    <a:pt x="70297" y="30416"/>
                    <a:pt x="95871" y="-572"/>
                    <a:pt x="109605" y="5018"/>
                  </a:cubicBezTo>
                  <a:cubicBezTo>
                    <a:pt x="123339" y="10608"/>
                    <a:pt x="124967" y="57839"/>
                    <a:pt x="134431" y="63121"/>
                  </a:cubicBezTo>
                  <a:cubicBezTo>
                    <a:pt x="143895" y="68403"/>
                    <a:pt x="161062" y="41113"/>
                    <a:pt x="166388" y="367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5" name="Google Shape;185;p16"/>
            <p:cNvSpPr/>
            <p:nvPr/>
          </p:nvSpPr>
          <p:spPr>
            <a:xfrm>
              <a:off x="-203413" y="4484922"/>
              <a:ext cx="3679800" cy="714325"/>
            </a:xfrm>
            <a:custGeom>
              <a:avLst/>
              <a:gdLst/>
              <a:ahLst/>
              <a:cxnLst/>
              <a:rect l="l" t="t" r="r" b="b"/>
              <a:pathLst>
                <a:path w="147192" h="28573" extrusionOk="0">
                  <a:moveTo>
                    <a:pt x="1769" y="13797"/>
                  </a:moveTo>
                  <a:cubicBezTo>
                    <a:pt x="2121" y="13093"/>
                    <a:pt x="-3557" y="11596"/>
                    <a:pt x="3882" y="9571"/>
                  </a:cubicBezTo>
                  <a:cubicBezTo>
                    <a:pt x="11321" y="7546"/>
                    <a:pt x="37864" y="-509"/>
                    <a:pt x="46403" y="1648"/>
                  </a:cubicBezTo>
                  <a:cubicBezTo>
                    <a:pt x="54943" y="3805"/>
                    <a:pt x="43146" y="22777"/>
                    <a:pt x="55119" y="22513"/>
                  </a:cubicBezTo>
                  <a:cubicBezTo>
                    <a:pt x="67092" y="22249"/>
                    <a:pt x="102896" y="-947"/>
                    <a:pt x="118241" y="63"/>
                  </a:cubicBezTo>
                  <a:cubicBezTo>
                    <a:pt x="133587" y="1073"/>
                    <a:pt x="142367" y="23821"/>
                    <a:pt x="147192" y="2857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"/>
          <p:cNvSpPr txBox="1"/>
          <p:nvPr>
            <p:ph type="title" hasCustomPrompt="1"/>
          </p:nvPr>
        </p:nvSpPr>
        <p:spPr>
          <a:xfrm>
            <a:off x="5492798" y="2142807"/>
            <a:ext cx="29361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9" name="Google Shape;189;p17"/>
          <p:cNvSpPr txBox="1"/>
          <p:nvPr>
            <p:ph type="subTitle" idx="1"/>
          </p:nvPr>
        </p:nvSpPr>
        <p:spPr>
          <a:xfrm>
            <a:off x="5492809" y="2729105"/>
            <a:ext cx="2936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 sz="16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190" name="Google Shape;190;p17"/>
          <p:cNvSpPr txBox="1"/>
          <p:nvPr>
            <p:ph type="title" idx="2" hasCustomPrompt="1"/>
          </p:nvPr>
        </p:nvSpPr>
        <p:spPr>
          <a:xfrm>
            <a:off x="5492809" y="1013825"/>
            <a:ext cx="29361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1" name="Google Shape;191;p17"/>
          <p:cNvSpPr txBox="1"/>
          <p:nvPr>
            <p:ph type="subTitle" idx="3"/>
          </p:nvPr>
        </p:nvSpPr>
        <p:spPr>
          <a:xfrm>
            <a:off x="5492809" y="1600110"/>
            <a:ext cx="2936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 sz="16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192" name="Google Shape;192;p17"/>
          <p:cNvSpPr txBox="1"/>
          <p:nvPr>
            <p:ph type="title" idx="4" hasCustomPrompt="1"/>
          </p:nvPr>
        </p:nvSpPr>
        <p:spPr>
          <a:xfrm>
            <a:off x="5492798" y="3271779"/>
            <a:ext cx="29361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 b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3" name="Google Shape;193;p17"/>
          <p:cNvSpPr txBox="1"/>
          <p:nvPr>
            <p:ph type="subTitle" idx="5"/>
          </p:nvPr>
        </p:nvSpPr>
        <p:spPr>
          <a:xfrm>
            <a:off x="5492809" y="3858076"/>
            <a:ext cx="2936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 sz="16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 panose="020B0503020203020204"/>
              <a:buNone/>
              <a:defRPr>
                <a:solidFill>
                  <a:schemeClr val="dk1"/>
                </a:solidFill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grpSp>
        <p:nvGrpSpPr>
          <p:cNvPr id="194" name="Google Shape;194;p17"/>
          <p:cNvGrpSpPr/>
          <p:nvPr/>
        </p:nvGrpSpPr>
        <p:grpSpPr>
          <a:xfrm rot="-3900959">
            <a:off x="454373" y="334240"/>
            <a:ext cx="650278" cy="335728"/>
            <a:chOff x="2913850" y="4730325"/>
            <a:chExt cx="650225" cy="335700"/>
          </a:xfrm>
        </p:grpSpPr>
        <p:sp>
          <p:nvSpPr>
            <p:cNvPr id="195" name="Google Shape;195;p17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97" name="Google Shape;197;p17"/>
          <p:cNvGrpSpPr/>
          <p:nvPr/>
        </p:nvGrpSpPr>
        <p:grpSpPr>
          <a:xfrm>
            <a:off x="-420655" y="-98444"/>
            <a:ext cx="9746655" cy="5443244"/>
            <a:chOff x="-420655" y="-98444"/>
            <a:chExt cx="9746655" cy="5443244"/>
          </a:xfrm>
        </p:grpSpPr>
        <p:sp>
          <p:nvSpPr>
            <p:cNvPr id="198" name="Google Shape;198;p17"/>
            <p:cNvSpPr/>
            <p:nvPr/>
          </p:nvSpPr>
          <p:spPr>
            <a:xfrm>
              <a:off x="4741575" y="3457100"/>
              <a:ext cx="4584425" cy="1887700"/>
            </a:xfrm>
            <a:custGeom>
              <a:avLst/>
              <a:gdLst/>
              <a:ahLst/>
              <a:cxnLst/>
              <a:rect l="l" t="t" r="r" b="b"/>
              <a:pathLst>
                <a:path w="183377" h="75508" extrusionOk="0">
                  <a:moveTo>
                    <a:pt x="0" y="75508"/>
                  </a:moveTo>
                  <a:cubicBezTo>
                    <a:pt x="9208" y="71693"/>
                    <a:pt x="37360" y="53714"/>
                    <a:pt x="55250" y="52618"/>
                  </a:cubicBezTo>
                  <a:cubicBezTo>
                    <a:pt x="73140" y="51522"/>
                    <a:pt x="94582" y="68492"/>
                    <a:pt x="107342" y="68930"/>
                  </a:cubicBezTo>
                  <a:cubicBezTo>
                    <a:pt x="120102" y="69369"/>
                    <a:pt x="120848" y="59327"/>
                    <a:pt x="131810" y="55249"/>
                  </a:cubicBezTo>
                  <a:cubicBezTo>
                    <a:pt x="142772" y="51171"/>
                    <a:pt x="164522" y="53671"/>
                    <a:pt x="173116" y="44463"/>
                  </a:cubicBezTo>
                  <a:cubicBezTo>
                    <a:pt x="181711" y="35255"/>
                    <a:pt x="181667" y="7411"/>
                    <a:pt x="18337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99" name="Google Shape;199;p17"/>
            <p:cNvSpPr/>
            <p:nvPr/>
          </p:nvSpPr>
          <p:spPr>
            <a:xfrm rot="-576993">
              <a:off x="-355893" y="161774"/>
              <a:ext cx="3203232" cy="1045169"/>
            </a:xfrm>
            <a:custGeom>
              <a:avLst/>
              <a:gdLst/>
              <a:ahLst/>
              <a:cxnLst/>
              <a:rect l="l" t="t" r="r" b="b"/>
              <a:pathLst>
                <a:path w="117866" h="41805" extrusionOk="0">
                  <a:moveTo>
                    <a:pt x="0" y="40517"/>
                  </a:moveTo>
                  <a:cubicBezTo>
                    <a:pt x="6314" y="40254"/>
                    <a:pt x="25958" y="44419"/>
                    <a:pt x="37885" y="38938"/>
                  </a:cubicBezTo>
                  <a:cubicBezTo>
                    <a:pt x="49812" y="33457"/>
                    <a:pt x="62047" y="11270"/>
                    <a:pt x="71562" y="7630"/>
                  </a:cubicBezTo>
                  <a:cubicBezTo>
                    <a:pt x="81077" y="3991"/>
                    <a:pt x="87260" y="18373"/>
                    <a:pt x="94977" y="17101"/>
                  </a:cubicBezTo>
                  <a:cubicBezTo>
                    <a:pt x="102694" y="15829"/>
                    <a:pt x="114051" y="2850"/>
                    <a:pt x="117866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00" name="Google Shape;200;p17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18"/>
          <p:cNvGrpSpPr/>
          <p:nvPr/>
        </p:nvGrpSpPr>
        <p:grpSpPr>
          <a:xfrm rot="-3900959">
            <a:off x="153248" y="3914440"/>
            <a:ext cx="650278" cy="335728"/>
            <a:chOff x="2913850" y="4730325"/>
            <a:chExt cx="650225" cy="335700"/>
          </a:xfrm>
        </p:grpSpPr>
        <p:sp>
          <p:nvSpPr>
            <p:cNvPr id="204" name="Google Shape;204;p18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06" name="Google Shape;206;p18"/>
          <p:cNvGrpSpPr/>
          <p:nvPr/>
        </p:nvGrpSpPr>
        <p:grpSpPr>
          <a:xfrm>
            <a:off x="-609634" y="-627902"/>
            <a:ext cx="10937990" cy="7260588"/>
            <a:chOff x="-609634" y="-627902"/>
            <a:chExt cx="10937990" cy="7260588"/>
          </a:xfrm>
        </p:grpSpPr>
        <p:sp>
          <p:nvSpPr>
            <p:cNvPr id="207" name="Google Shape;207;p18"/>
            <p:cNvSpPr/>
            <p:nvPr/>
          </p:nvSpPr>
          <p:spPr>
            <a:xfrm rot="583790">
              <a:off x="5231527" y="-201349"/>
              <a:ext cx="5090819" cy="504417"/>
            </a:xfrm>
            <a:custGeom>
              <a:avLst/>
              <a:gdLst/>
              <a:ahLst/>
              <a:cxnLst/>
              <a:rect l="l" t="t" r="r" b="b"/>
              <a:pathLst>
                <a:path w="203636" h="20177" extrusionOk="0">
                  <a:moveTo>
                    <a:pt x="0" y="18680"/>
                  </a:moveTo>
                  <a:cubicBezTo>
                    <a:pt x="9252" y="17058"/>
                    <a:pt x="37973" y="8727"/>
                    <a:pt x="55513" y="8946"/>
                  </a:cubicBezTo>
                  <a:cubicBezTo>
                    <a:pt x="73053" y="9165"/>
                    <a:pt x="91952" y="21443"/>
                    <a:pt x="105238" y="19996"/>
                  </a:cubicBezTo>
                  <a:cubicBezTo>
                    <a:pt x="118524" y="18549"/>
                    <a:pt x="125453" y="1009"/>
                    <a:pt x="135231" y="263"/>
                  </a:cubicBezTo>
                  <a:cubicBezTo>
                    <a:pt x="145009" y="-482"/>
                    <a:pt x="152507" y="15567"/>
                    <a:pt x="163908" y="15523"/>
                  </a:cubicBezTo>
                  <a:cubicBezTo>
                    <a:pt x="175309" y="15479"/>
                    <a:pt x="197015" y="2587"/>
                    <a:pt x="203636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8" name="Google Shape;208;p18"/>
            <p:cNvSpPr/>
            <p:nvPr/>
          </p:nvSpPr>
          <p:spPr>
            <a:xfrm rot="-9195028">
              <a:off x="-535565" y="4678115"/>
              <a:ext cx="3650496" cy="1197098"/>
            </a:xfrm>
            <a:custGeom>
              <a:avLst/>
              <a:gdLst/>
              <a:ahLst/>
              <a:cxnLst/>
              <a:rect l="l" t="t" r="r" b="b"/>
              <a:pathLst>
                <a:path w="146017" h="47883" extrusionOk="0">
                  <a:moveTo>
                    <a:pt x="0" y="47883"/>
                  </a:moveTo>
                  <a:cubicBezTo>
                    <a:pt x="13067" y="44945"/>
                    <a:pt x="59722" y="31791"/>
                    <a:pt x="78402" y="30256"/>
                  </a:cubicBezTo>
                  <a:cubicBezTo>
                    <a:pt x="97082" y="28721"/>
                    <a:pt x="100809" y="43718"/>
                    <a:pt x="112078" y="38675"/>
                  </a:cubicBezTo>
                  <a:cubicBezTo>
                    <a:pt x="123347" y="33632"/>
                    <a:pt x="140361" y="6446"/>
                    <a:pt x="146017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09" name="Google Shape;209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0" name="Google Shape;210;p18"/>
          <p:cNvSpPr txBox="1"/>
          <p:nvPr>
            <p:ph type="subTitle" idx="1"/>
          </p:nvPr>
        </p:nvSpPr>
        <p:spPr>
          <a:xfrm>
            <a:off x="937625" y="2507198"/>
            <a:ext cx="21753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1" name="Google Shape;211;p18"/>
          <p:cNvSpPr txBox="1"/>
          <p:nvPr>
            <p:ph type="subTitle" idx="2"/>
          </p:nvPr>
        </p:nvSpPr>
        <p:spPr>
          <a:xfrm>
            <a:off x="3484347" y="2507198"/>
            <a:ext cx="21753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2" name="Google Shape;212;p18"/>
          <p:cNvSpPr txBox="1"/>
          <p:nvPr>
            <p:ph type="subTitle" idx="3"/>
          </p:nvPr>
        </p:nvSpPr>
        <p:spPr>
          <a:xfrm>
            <a:off x="6031075" y="2507198"/>
            <a:ext cx="21753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3" name="Google Shape;213;p18"/>
          <p:cNvSpPr txBox="1"/>
          <p:nvPr>
            <p:ph type="subTitle" idx="4"/>
          </p:nvPr>
        </p:nvSpPr>
        <p:spPr>
          <a:xfrm>
            <a:off x="937625" y="20434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14" name="Google Shape;214;p18"/>
          <p:cNvSpPr txBox="1"/>
          <p:nvPr>
            <p:ph type="subTitle" idx="5"/>
          </p:nvPr>
        </p:nvSpPr>
        <p:spPr>
          <a:xfrm>
            <a:off x="3484350" y="20434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15" name="Google Shape;215;p18"/>
          <p:cNvSpPr txBox="1"/>
          <p:nvPr>
            <p:ph type="subTitle" idx="6"/>
          </p:nvPr>
        </p:nvSpPr>
        <p:spPr>
          <a:xfrm>
            <a:off x="6031075" y="20434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16" name="Google Shape;216;p18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0" name="Google Shape;220;p19"/>
          <p:cNvSpPr txBox="1"/>
          <p:nvPr>
            <p:ph type="subTitle" idx="1"/>
          </p:nvPr>
        </p:nvSpPr>
        <p:spPr>
          <a:xfrm>
            <a:off x="1163725" y="1496975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21" name="Google Shape;221;p19"/>
          <p:cNvSpPr txBox="1"/>
          <p:nvPr>
            <p:ph type="subTitle" idx="2"/>
          </p:nvPr>
        </p:nvSpPr>
        <p:spPr>
          <a:xfrm>
            <a:off x="1163725" y="1949050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2" name="Google Shape;222;p19"/>
          <p:cNvSpPr txBox="1"/>
          <p:nvPr>
            <p:ph type="subTitle" idx="3"/>
          </p:nvPr>
        </p:nvSpPr>
        <p:spPr>
          <a:xfrm>
            <a:off x="5013250" y="1949050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3" name="Google Shape;223;p19"/>
          <p:cNvSpPr txBox="1"/>
          <p:nvPr>
            <p:ph type="subTitle" idx="4"/>
          </p:nvPr>
        </p:nvSpPr>
        <p:spPr>
          <a:xfrm>
            <a:off x="1163725" y="3773575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19"/>
          <p:cNvSpPr txBox="1"/>
          <p:nvPr>
            <p:ph type="subTitle" idx="5"/>
          </p:nvPr>
        </p:nvSpPr>
        <p:spPr>
          <a:xfrm>
            <a:off x="5013250" y="3773575"/>
            <a:ext cx="2967000" cy="83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5" name="Google Shape;225;p19"/>
          <p:cNvSpPr txBox="1"/>
          <p:nvPr>
            <p:ph type="subTitle" idx="6"/>
          </p:nvPr>
        </p:nvSpPr>
        <p:spPr>
          <a:xfrm>
            <a:off x="1163725" y="33215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26" name="Google Shape;226;p19"/>
          <p:cNvSpPr txBox="1"/>
          <p:nvPr>
            <p:ph type="subTitle" idx="7"/>
          </p:nvPr>
        </p:nvSpPr>
        <p:spPr>
          <a:xfrm>
            <a:off x="5013250" y="1496975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27" name="Google Shape;227;p19"/>
          <p:cNvSpPr txBox="1"/>
          <p:nvPr>
            <p:ph type="subTitle" idx="8"/>
          </p:nvPr>
        </p:nvSpPr>
        <p:spPr>
          <a:xfrm>
            <a:off x="5013250" y="33215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28" name="Google Shape;228;p19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9" name="Google Shape;229;p19"/>
          <p:cNvGrpSpPr/>
          <p:nvPr/>
        </p:nvGrpSpPr>
        <p:grpSpPr>
          <a:xfrm rot="-1373004">
            <a:off x="129486" y="4869891"/>
            <a:ext cx="650297" cy="335737"/>
            <a:chOff x="2913850" y="4730325"/>
            <a:chExt cx="650225" cy="335700"/>
          </a:xfrm>
        </p:grpSpPr>
        <p:sp>
          <p:nvSpPr>
            <p:cNvPr id="230" name="Google Shape;230;p19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2" name="Google Shape;232;p19"/>
          <p:cNvGrpSpPr/>
          <p:nvPr/>
        </p:nvGrpSpPr>
        <p:grpSpPr>
          <a:xfrm>
            <a:off x="-591236" y="-35525"/>
            <a:ext cx="9943536" cy="5446025"/>
            <a:chOff x="-591236" y="-35525"/>
            <a:chExt cx="9943536" cy="5446025"/>
          </a:xfrm>
        </p:grpSpPr>
        <p:sp>
          <p:nvSpPr>
            <p:cNvPr id="233" name="Google Shape;233;p19"/>
            <p:cNvSpPr/>
            <p:nvPr/>
          </p:nvSpPr>
          <p:spPr>
            <a:xfrm>
              <a:off x="3406375" y="-35525"/>
              <a:ext cx="5945925" cy="540450"/>
            </a:xfrm>
            <a:custGeom>
              <a:avLst/>
              <a:gdLst/>
              <a:ahLst/>
              <a:cxnLst/>
              <a:rect l="l" t="t" r="r" b="b"/>
              <a:pathLst>
                <a:path w="237837" h="21618" extrusionOk="0">
                  <a:moveTo>
                    <a:pt x="0" y="0"/>
                  </a:moveTo>
                  <a:cubicBezTo>
                    <a:pt x="15347" y="1272"/>
                    <a:pt x="61170" y="6972"/>
                    <a:pt x="92083" y="7630"/>
                  </a:cubicBezTo>
                  <a:cubicBezTo>
                    <a:pt x="122997" y="8288"/>
                    <a:pt x="166319" y="1623"/>
                    <a:pt x="185481" y="3947"/>
                  </a:cubicBezTo>
                  <a:cubicBezTo>
                    <a:pt x="204643" y="6271"/>
                    <a:pt x="198329" y="21223"/>
                    <a:pt x="207055" y="21574"/>
                  </a:cubicBezTo>
                  <a:cubicBezTo>
                    <a:pt x="215781" y="21925"/>
                    <a:pt x="232707" y="8639"/>
                    <a:pt x="237837" y="605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4" name="Google Shape;234;p19"/>
            <p:cNvSpPr/>
            <p:nvPr/>
          </p:nvSpPr>
          <p:spPr>
            <a:xfrm rot="664597">
              <a:off x="-572914" y="4549629"/>
              <a:ext cx="3496925" cy="529888"/>
            </a:xfrm>
            <a:custGeom>
              <a:avLst/>
              <a:gdLst/>
              <a:ahLst/>
              <a:cxnLst/>
              <a:rect l="l" t="t" r="r" b="b"/>
              <a:pathLst>
                <a:path w="174957" h="21195" extrusionOk="0">
                  <a:moveTo>
                    <a:pt x="0" y="21195"/>
                  </a:moveTo>
                  <a:cubicBezTo>
                    <a:pt x="9208" y="17687"/>
                    <a:pt x="39595" y="1332"/>
                    <a:pt x="55249" y="148"/>
                  </a:cubicBezTo>
                  <a:cubicBezTo>
                    <a:pt x="70903" y="-1036"/>
                    <a:pt x="79147" y="12601"/>
                    <a:pt x="93924" y="14092"/>
                  </a:cubicBezTo>
                  <a:cubicBezTo>
                    <a:pt x="108701" y="15583"/>
                    <a:pt x="130407" y="8041"/>
                    <a:pt x="143912" y="9093"/>
                  </a:cubicBezTo>
                  <a:cubicBezTo>
                    <a:pt x="157418" y="10145"/>
                    <a:pt x="169783" y="18521"/>
                    <a:pt x="174957" y="2040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8" name="Google Shape;238;p20"/>
          <p:cNvSpPr txBox="1"/>
          <p:nvPr>
            <p:ph type="subTitle" idx="1"/>
          </p:nvPr>
        </p:nvSpPr>
        <p:spPr>
          <a:xfrm>
            <a:off x="1024775" y="1838627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9" name="Google Shape;239;p20"/>
          <p:cNvSpPr txBox="1"/>
          <p:nvPr>
            <p:ph type="subTitle" idx="2"/>
          </p:nvPr>
        </p:nvSpPr>
        <p:spPr>
          <a:xfrm>
            <a:off x="3635689" y="1838627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0" name="Google Shape;240;p20"/>
          <p:cNvSpPr txBox="1"/>
          <p:nvPr>
            <p:ph type="subTitle" idx="3"/>
          </p:nvPr>
        </p:nvSpPr>
        <p:spPr>
          <a:xfrm>
            <a:off x="1024775" y="3480275"/>
            <a:ext cx="22326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1" name="Google Shape;241;p20"/>
          <p:cNvSpPr txBox="1"/>
          <p:nvPr>
            <p:ph type="subTitle" idx="4"/>
          </p:nvPr>
        </p:nvSpPr>
        <p:spPr>
          <a:xfrm>
            <a:off x="3635689" y="3480275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2" name="Google Shape;242;p20"/>
          <p:cNvSpPr txBox="1"/>
          <p:nvPr>
            <p:ph type="subTitle" idx="5"/>
          </p:nvPr>
        </p:nvSpPr>
        <p:spPr>
          <a:xfrm>
            <a:off x="6246597" y="1838627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3" name="Google Shape;243;p20"/>
          <p:cNvSpPr txBox="1"/>
          <p:nvPr>
            <p:ph type="subTitle" idx="6"/>
          </p:nvPr>
        </p:nvSpPr>
        <p:spPr>
          <a:xfrm>
            <a:off x="6246597" y="3480275"/>
            <a:ext cx="22299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4" name="Google Shape;244;p20"/>
          <p:cNvSpPr txBox="1"/>
          <p:nvPr>
            <p:ph type="subTitle" idx="7"/>
          </p:nvPr>
        </p:nvSpPr>
        <p:spPr>
          <a:xfrm>
            <a:off x="1024775" y="1530850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45" name="Google Shape;245;p20"/>
          <p:cNvSpPr txBox="1"/>
          <p:nvPr>
            <p:ph type="subTitle" idx="8"/>
          </p:nvPr>
        </p:nvSpPr>
        <p:spPr>
          <a:xfrm>
            <a:off x="3635686" y="1530850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46" name="Google Shape;246;p20"/>
          <p:cNvSpPr txBox="1"/>
          <p:nvPr>
            <p:ph type="subTitle" idx="9"/>
          </p:nvPr>
        </p:nvSpPr>
        <p:spPr>
          <a:xfrm>
            <a:off x="6246590" y="1530850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47" name="Google Shape;247;p20"/>
          <p:cNvSpPr txBox="1"/>
          <p:nvPr>
            <p:ph type="subTitle" idx="13"/>
          </p:nvPr>
        </p:nvSpPr>
        <p:spPr>
          <a:xfrm>
            <a:off x="1024775" y="3169277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48" name="Google Shape;248;p20"/>
          <p:cNvSpPr txBox="1"/>
          <p:nvPr>
            <p:ph type="subTitle" idx="14"/>
          </p:nvPr>
        </p:nvSpPr>
        <p:spPr>
          <a:xfrm>
            <a:off x="3635686" y="3169277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49" name="Google Shape;249;p20"/>
          <p:cNvSpPr txBox="1"/>
          <p:nvPr>
            <p:ph type="subTitle" idx="15"/>
          </p:nvPr>
        </p:nvSpPr>
        <p:spPr>
          <a:xfrm>
            <a:off x="6246590" y="3169277"/>
            <a:ext cx="223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17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 panose="020B0606020202050201"/>
              <a:buNone/>
              <a:defRPr sz="2400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250" name="Google Shape;250;p20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51" name="Google Shape;251;p20"/>
          <p:cNvGrpSpPr/>
          <p:nvPr/>
        </p:nvGrpSpPr>
        <p:grpSpPr>
          <a:xfrm rot="-3900959">
            <a:off x="100473" y="3608678"/>
            <a:ext cx="650278" cy="335728"/>
            <a:chOff x="2913850" y="4730325"/>
            <a:chExt cx="650225" cy="335700"/>
          </a:xfrm>
        </p:grpSpPr>
        <p:sp>
          <p:nvSpPr>
            <p:cNvPr id="252" name="Google Shape;252;p20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4" name="Google Shape;254;p20"/>
          <p:cNvGrpSpPr/>
          <p:nvPr/>
        </p:nvGrpSpPr>
        <p:grpSpPr>
          <a:xfrm>
            <a:off x="-125675" y="-48675"/>
            <a:ext cx="9477975" cy="5220275"/>
            <a:chOff x="-125675" y="-48675"/>
            <a:chExt cx="9477975" cy="5220275"/>
          </a:xfrm>
        </p:grpSpPr>
        <p:sp>
          <p:nvSpPr>
            <p:cNvPr id="255" name="Google Shape;255;p20"/>
            <p:cNvSpPr/>
            <p:nvPr/>
          </p:nvSpPr>
          <p:spPr>
            <a:xfrm>
              <a:off x="4866550" y="-48675"/>
              <a:ext cx="4485750" cy="1018950"/>
            </a:xfrm>
            <a:custGeom>
              <a:avLst/>
              <a:gdLst/>
              <a:ahLst/>
              <a:cxnLst/>
              <a:rect l="l" t="t" r="r" b="b"/>
              <a:pathLst>
                <a:path w="179430" h="40758" extrusionOk="0">
                  <a:moveTo>
                    <a:pt x="0" y="0"/>
                  </a:moveTo>
                  <a:cubicBezTo>
                    <a:pt x="20916" y="1973"/>
                    <a:pt x="101248" y="5087"/>
                    <a:pt x="125496" y="11840"/>
                  </a:cubicBezTo>
                  <a:cubicBezTo>
                    <a:pt x="149745" y="18593"/>
                    <a:pt x="136502" y="38588"/>
                    <a:pt x="145491" y="40517"/>
                  </a:cubicBezTo>
                  <a:cubicBezTo>
                    <a:pt x="154480" y="42446"/>
                    <a:pt x="173774" y="26266"/>
                    <a:pt x="179430" y="2341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56" name="Google Shape;256;p20"/>
            <p:cNvSpPr/>
            <p:nvPr/>
          </p:nvSpPr>
          <p:spPr>
            <a:xfrm>
              <a:off x="-125675" y="4171825"/>
              <a:ext cx="2367850" cy="999775"/>
            </a:xfrm>
            <a:custGeom>
              <a:avLst/>
              <a:gdLst/>
              <a:ahLst/>
              <a:cxnLst/>
              <a:rect l="l" t="t" r="r" b="b"/>
              <a:pathLst>
                <a:path w="94714" h="39991" extrusionOk="0">
                  <a:moveTo>
                    <a:pt x="0" y="0"/>
                  </a:moveTo>
                  <a:cubicBezTo>
                    <a:pt x="3333" y="833"/>
                    <a:pt x="15742" y="-307"/>
                    <a:pt x="19995" y="4999"/>
                  </a:cubicBezTo>
                  <a:cubicBezTo>
                    <a:pt x="24248" y="10305"/>
                    <a:pt x="17846" y="29029"/>
                    <a:pt x="25520" y="31835"/>
                  </a:cubicBezTo>
                  <a:cubicBezTo>
                    <a:pt x="33194" y="34641"/>
                    <a:pt x="54505" y="20478"/>
                    <a:pt x="66037" y="21837"/>
                  </a:cubicBezTo>
                  <a:cubicBezTo>
                    <a:pt x="77569" y="23196"/>
                    <a:pt x="89935" y="36965"/>
                    <a:pt x="94714" y="3999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9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0" name="Google Shape;260;p21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61" name="Google Shape;261;p21"/>
          <p:cNvGrpSpPr/>
          <p:nvPr/>
        </p:nvGrpSpPr>
        <p:grpSpPr>
          <a:xfrm rot="-3900959">
            <a:off x="-190852" y="3130353"/>
            <a:ext cx="650278" cy="335728"/>
            <a:chOff x="2913850" y="4730325"/>
            <a:chExt cx="650225" cy="335700"/>
          </a:xfrm>
        </p:grpSpPr>
        <p:sp>
          <p:nvSpPr>
            <p:cNvPr id="262" name="Google Shape;262;p21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4" name="Google Shape;264;p21"/>
          <p:cNvGrpSpPr/>
          <p:nvPr/>
        </p:nvGrpSpPr>
        <p:grpSpPr>
          <a:xfrm>
            <a:off x="-184425" y="-82850"/>
            <a:ext cx="9558775" cy="5267489"/>
            <a:chOff x="-184425" y="-82850"/>
            <a:chExt cx="9558775" cy="5267489"/>
          </a:xfrm>
        </p:grpSpPr>
        <p:sp>
          <p:nvSpPr>
            <p:cNvPr id="265" name="Google Shape;265;p21"/>
            <p:cNvSpPr/>
            <p:nvPr/>
          </p:nvSpPr>
          <p:spPr>
            <a:xfrm>
              <a:off x="5064050" y="-82850"/>
              <a:ext cx="4310300" cy="1100575"/>
            </a:xfrm>
            <a:custGeom>
              <a:avLst/>
              <a:gdLst/>
              <a:ahLst/>
              <a:cxnLst/>
              <a:rect l="l" t="t" r="r" b="b"/>
              <a:pathLst>
                <a:path w="172412" h="44023" extrusionOk="0">
                  <a:moveTo>
                    <a:pt x="0" y="0"/>
                  </a:moveTo>
                  <a:cubicBezTo>
                    <a:pt x="8791" y="1793"/>
                    <a:pt x="33634" y="10366"/>
                    <a:pt x="52747" y="10760"/>
                  </a:cubicBezTo>
                  <a:cubicBezTo>
                    <a:pt x="71860" y="11154"/>
                    <a:pt x="101208" y="1444"/>
                    <a:pt x="114679" y="2362"/>
                  </a:cubicBezTo>
                  <a:cubicBezTo>
                    <a:pt x="128150" y="3281"/>
                    <a:pt x="125088" y="14478"/>
                    <a:pt x="133573" y="16271"/>
                  </a:cubicBezTo>
                  <a:cubicBezTo>
                    <a:pt x="142058" y="18064"/>
                    <a:pt x="161521" y="8879"/>
                    <a:pt x="165589" y="13121"/>
                  </a:cubicBezTo>
                  <a:cubicBezTo>
                    <a:pt x="169657" y="17364"/>
                    <a:pt x="156842" y="36871"/>
                    <a:pt x="157979" y="41726"/>
                  </a:cubicBezTo>
                  <a:cubicBezTo>
                    <a:pt x="159116" y="46581"/>
                    <a:pt x="170007" y="42163"/>
                    <a:pt x="172412" y="4225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66" name="Google Shape;266;p21"/>
            <p:cNvSpPr/>
            <p:nvPr/>
          </p:nvSpPr>
          <p:spPr>
            <a:xfrm>
              <a:off x="-184425" y="3767314"/>
              <a:ext cx="2027225" cy="1417325"/>
            </a:xfrm>
            <a:custGeom>
              <a:avLst/>
              <a:gdLst/>
              <a:ahLst/>
              <a:cxnLst/>
              <a:rect l="l" t="t" r="r" b="b"/>
              <a:pathLst>
                <a:path w="81089" h="56693" extrusionOk="0">
                  <a:moveTo>
                    <a:pt x="0" y="13393"/>
                  </a:moveTo>
                  <a:cubicBezTo>
                    <a:pt x="4330" y="11381"/>
                    <a:pt x="19901" y="-4408"/>
                    <a:pt x="25980" y="1321"/>
                  </a:cubicBezTo>
                  <a:cubicBezTo>
                    <a:pt x="32060" y="7051"/>
                    <a:pt x="28254" y="41166"/>
                    <a:pt x="36477" y="47770"/>
                  </a:cubicBezTo>
                  <a:cubicBezTo>
                    <a:pt x="44700" y="54374"/>
                    <a:pt x="67881" y="39460"/>
                    <a:pt x="75316" y="40947"/>
                  </a:cubicBezTo>
                  <a:cubicBezTo>
                    <a:pt x="82751" y="42434"/>
                    <a:pt x="80127" y="54069"/>
                    <a:pt x="81089" y="5669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9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0" name="Google Shape;270;p22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71" name="Google Shape;271;p22"/>
          <p:cNvGrpSpPr/>
          <p:nvPr/>
        </p:nvGrpSpPr>
        <p:grpSpPr>
          <a:xfrm rot="7212961">
            <a:off x="8687593" y="1896511"/>
            <a:ext cx="650275" cy="335726"/>
            <a:chOff x="2913850" y="4730325"/>
            <a:chExt cx="650225" cy="335700"/>
          </a:xfrm>
        </p:grpSpPr>
        <p:sp>
          <p:nvSpPr>
            <p:cNvPr id="272" name="Google Shape;272;p22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4" name="Google Shape;274;p22"/>
          <p:cNvGrpSpPr/>
          <p:nvPr/>
        </p:nvGrpSpPr>
        <p:grpSpPr>
          <a:xfrm>
            <a:off x="-138500" y="-142362"/>
            <a:ext cx="9532525" cy="5327013"/>
            <a:chOff x="-138500" y="-142362"/>
            <a:chExt cx="9532525" cy="5327013"/>
          </a:xfrm>
        </p:grpSpPr>
        <p:sp>
          <p:nvSpPr>
            <p:cNvPr id="275" name="Google Shape;275;p22"/>
            <p:cNvSpPr/>
            <p:nvPr/>
          </p:nvSpPr>
          <p:spPr>
            <a:xfrm>
              <a:off x="8042550" y="-142362"/>
              <a:ext cx="1351475" cy="1747475"/>
            </a:xfrm>
            <a:custGeom>
              <a:avLst/>
              <a:gdLst/>
              <a:ahLst/>
              <a:cxnLst/>
              <a:rect l="l" t="t" r="r" b="b"/>
              <a:pathLst>
                <a:path w="54059" h="69899" extrusionOk="0">
                  <a:moveTo>
                    <a:pt x="0" y="0"/>
                  </a:moveTo>
                  <a:cubicBezTo>
                    <a:pt x="3105" y="2274"/>
                    <a:pt x="13077" y="10409"/>
                    <a:pt x="18632" y="13646"/>
                  </a:cubicBezTo>
                  <a:cubicBezTo>
                    <a:pt x="24187" y="16883"/>
                    <a:pt x="31141" y="10104"/>
                    <a:pt x="33328" y="19420"/>
                  </a:cubicBezTo>
                  <a:cubicBezTo>
                    <a:pt x="35515" y="28736"/>
                    <a:pt x="28298" y="65824"/>
                    <a:pt x="31753" y="69542"/>
                  </a:cubicBezTo>
                  <a:cubicBezTo>
                    <a:pt x="35208" y="73260"/>
                    <a:pt x="50341" y="46362"/>
                    <a:pt x="54059" y="4172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6" name="Google Shape;276;p22"/>
            <p:cNvSpPr/>
            <p:nvPr/>
          </p:nvSpPr>
          <p:spPr>
            <a:xfrm>
              <a:off x="-138500" y="4259600"/>
              <a:ext cx="3096600" cy="925050"/>
            </a:xfrm>
            <a:custGeom>
              <a:avLst/>
              <a:gdLst/>
              <a:ahLst/>
              <a:cxnLst/>
              <a:rect l="l" t="t" r="r" b="b"/>
              <a:pathLst>
                <a:path w="123864" h="37002" extrusionOk="0">
                  <a:moveTo>
                    <a:pt x="0" y="0"/>
                  </a:moveTo>
                  <a:cubicBezTo>
                    <a:pt x="2843" y="1356"/>
                    <a:pt x="13864" y="2449"/>
                    <a:pt x="17057" y="8135"/>
                  </a:cubicBezTo>
                  <a:cubicBezTo>
                    <a:pt x="20250" y="13821"/>
                    <a:pt x="11459" y="31928"/>
                    <a:pt x="19157" y="34115"/>
                  </a:cubicBezTo>
                  <a:cubicBezTo>
                    <a:pt x="26855" y="36302"/>
                    <a:pt x="52966" y="21868"/>
                    <a:pt x="63244" y="21256"/>
                  </a:cubicBezTo>
                  <a:cubicBezTo>
                    <a:pt x="73522" y="20644"/>
                    <a:pt x="72866" y="29741"/>
                    <a:pt x="80826" y="30441"/>
                  </a:cubicBezTo>
                  <a:cubicBezTo>
                    <a:pt x="88786" y="31141"/>
                    <a:pt x="103832" y="24362"/>
                    <a:pt x="111005" y="25455"/>
                  </a:cubicBezTo>
                  <a:cubicBezTo>
                    <a:pt x="118178" y="26549"/>
                    <a:pt x="121721" y="35078"/>
                    <a:pt x="123864" y="3700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3"/>
          <p:cNvSpPr txBox="1"/>
          <p:nvPr>
            <p:ph type="ctrTitle"/>
          </p:nvPr>
        </p:nvSpPr>
        <p:spPr>
          <a:xfrm>
            <a:off x="1019900" y="669825"/>
            <a:ext cx="31335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1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80" name="Google Shape;280;p23"/>
          <p:cNvSpPr txBox="1"/>
          <p:nvPr>
            <p:ph type="subTitle" idx="1"/>
          </p:nvPr>
        </p:nvSpPr>
        <p:spPr>
          <a:xfrm>
            <a:off x="1019900" y="1552150"/>
            <a:ext cx="3133500" cy="10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3"/>
          <p:cNvSpPr txBox="1"/>
          <p:nvPr/>
        </p:nvSpPr>
        <p:spPr>
          <a:xfrm>
            <a:off x="1019900" y="3192125"/>
            <a:ext cx="388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CREDITS:</a:t>
            </a:r>
            <a:r>
              <a:rPr lang="en-GB" sz="10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 This presentation template was created by </a:t>
            </a:r>
            <a:r>
              <a:rPr lang="en-GB" sz="1000" b="1" u="sng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  <a:hlinkClick r:id="rId3"/>
              </a:rPr>
              <a:t>Slidesgo</a:t>
            </a:r>
            <a:r>
              <a:rPr lang="en-GB" sz="1000" b="1" u="sng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,</a:t>
            </a:r>
            <a:r>
              <a:rPr lang="en-GB" sz="1000" b="1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 </a:t>
            </a:r>
            <a:r>
              <a:rPr lang="en-GB" sz="10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including icons by </a:t>
            </a:r>
            <a:r>
              <a:rPr lang="en-GB" sz="1000" b="1" u="sng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  <a:hlinkClick r:id="rId4"/>
              </a:rPr>
              <a:t>Flaticon</a:t>
            </a:r>
            <a:r>
              <a:rPr lang="en-GB" sz="1000" b="1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 </a:t>
            </a:r>
            <a:r>
              <a:rPr lang="en-GB" sz="10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and infographics &amp; images by </a:t>
            </a:r>
            <a:r>
              <a:rPr lang="en-GB" sz="1000" b="1" u="sng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  <a:hlinkClick r:id="rId5"/>
              </a:rPr>
              <a:t>Freepik</a:t>
            </a:r>
            <a:endParaRPr sz="1000" b="1" u="sng">
              <a:solidFill>
                <a:schemeClr val="dk1"/>
              </a:solidFill>
              <a:highlight>
                <a:srgbClr val="DFDEFC"/>
              </a:highlight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grpSp>
        <p:nvGrpSpPr>
          <p:cNvPr id="282" name="Google Shape;282;p23"/>
          <p:cNvGrpSpPr/>
          <p:nvPr/>
        </p:nvGrpSpPr>
        <p:grpSpPr>
          <a:xfrm rot="-1563004">
            <a:off x="3470026" y="4466946"/>
            <a:ext cx="650290" cy="335733"/>
            <a:chOff x="2913850" y="4730325"/>
            <a:chExt cx="650225" cy="335700"/>
          </a:xfrm>
        </p:grpSpPr>
        <p:sp>
          <p:nvSpPr>
            <p:cNvPr id="283" name="Google Shape;283;p23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84;p23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85" name="Google Shape;285;p23"/>
          <p:cNvGrpSpPr/>
          <p:nvPr/>
        </p:nvGrpSpPr>
        <p:grpSpPr>
          <a:xfrm>
            <a:off x="-112250" y="-179992"/>
            <a:ext cx="9547700" cy="5505365"/>
            <a:chOff x="-112250" y="-179992"/>
            <a:chExt cx="9547700" cy="5505365"/>
          </a:xfrm>
        </p:grpSpPr>
        <p:sp>
          <p:nvSpPr>
            <p:cNvPr id="286" name="Google Shape;286;p23"/>
            <p:cNvSpPr/>
            <p:nvPr/>
          </p:nvSpPr>
          <p:spPr>
            <a:xfrm>
              <a:off x="5066100" y="-179992"/>
              <a:ext cx="4369350" cy="765500"/>
            </a:xfrm>
            <a:custGeom>
              <a:avLst/>
              <a:gdLst/>
              <a:ahLst/>
              <a:cxnLst/>
              <a:rect l="l" t="t" r="r" b="b"/>
              <a:pathLst>
                <a:path w="174774" h="30620" extrusionOk="0">
                  <a:moveTo>
                    <a:pt x="0" y="55"/>
                  </a:moveTo>
                  <a:cubicBezTo>
                    <a:pt x="3980" y="4298"/>
                    <a:pt x="12641" y="23804"/>
                    <a:pt x="23881" y="25510"/>
                  </a:cubicBezTo>
                  <a:cubicBezTo>
                    <a:pt x="35122" y="27216"/>
                    <a:pt x="55896" y="9459"/>
                    <a:pt x="67443" y="10290"/>
                  </a:cubicBezTo>
                  <a:cubicBezTo>
                    <a:pt x="78990" y="11121"/>
                    <a:pt x="85463" y="32202"/>
                    <a:pt x="93161" y="30496"/>
                  </a:cubicBezTo>
                  <a:cubicBezTo>
                    <a:pt x="100859" y="28790"/>
                    <a:pt x="106195" y="930"/>
                    <a:pt x="113630" y="55"/>
                  </a:cubicBezTo>
                  <a:cubicBezTo>
                    <a:pt x="121065" y="-820"/>
                    <a:pt x="127582" y="23411"/>
                    <a:pt x="137773" y="25248"/>
                  </a:cubicBezTo>
                  <a:cubicBezTo>
                    <a:pt x="147964" y="27085"/>
                    <a:pt x="168607" y="13439"/>
                    <a:pt x="174774" y="1107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7" name="Google Shape;287;p23"/>
            <p:cNvSpPr/>
            <p:nvPr/>
          </p:nvSpPr>
          <p:spPr>
            <a:xfrm>
              <a:off x="-112250" y="4608498"/>
              <a:ext cx="5957000" cy="716875"/>
            </a:xfrm>
            <a:custGeom>
              <a:avLst/>
              <a:gdLst/>
              <a:ahLst/>
              <a:cxnLst/>
              <a:rect l="l" t="t" r="r" b="b"/>
              <a:pathLst>
                <a:path w="238280" h="28675" extrusionOk="0">
                  <a:moveTo>
                    <a:pt x="0" y="14504"/>
                  </a:moveTo>
                  <a:cubicBezTo>
                    <a:pt x="8791" y="12099"/>
                    <a:pt x="37789" y="-498"/>
                    <a:pt x="52747" y="71"/>
                  </a:cubicBezTo>
                  <a:cubicBezTo>
                    <a:pt x="67705" y="640"/>
                    <a:pt x="77546" y="16517"/>
                    <a:pt x="89749" y="17916"/>
                  </a:cubicBezTo>
                  <a:cubicBezTo>
                    <a:pt x="101952" y="19316"/>
                    <a:pt x="117959" y="8206"/>
                    <a:pt x="125963" y="8468"/>
                  </a:cubicBezTo>
                  <a:cubicBezTo>
                    <a:pt x="133967" y="8730"/>
                    <a:pt x="125001" y="19140"/>
                    <a:pt x="137772" y="19490"/>
                  </a:cubicBezTo>
                  <a:cubicBezTo>
                    <a:pt x="150543" y="19840"/>
                    <a:pt x="185840" y="9037"/>
                    <a:pt x="202591" y="10568"/>
                  </a:cubicBezTo>
                  <a:cubicBezTo>
                    <a:pt x="219342" y="12099"/>
                    <a:pt x="232332" y="25657"/>
                    <a:pt x="238280" y="2867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88" name="Google Shape;288;p23"/>
          <p:cNvSpPr/>
          <p:nvPr/>
        </p:nvSpPr>
        <p:spPr>
          <a:xfrm rot="5400000">
            <a:off x="-2406800" y="2406750"/>
            <a:ext cx="51540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4"/>
          <p:cNvGrpSpPr/>
          <p:nvPr/>
        </p:nvGrpSpPr>
        <p:grpSpPr>
          <a:xfrm flipH="1">
            <a:off x="-349875" y="-217600"/>
            <a:ext cx="9814550" cy="5514775"/>
            <a:chOff x="-349875" y="-217600"/>
            <a:chExt cx="9814550" cy="5514775"/>
          </a:xfrm>
        </p:grpSpPr>
        <p:sp>
          <p:nvSpPr>
            <p:cNvPr id="292" name="Google Shape;292;p24"/>
            <p:cNvSpPr/>
            <p:nvPr/>
          </p:nvSpPr>
          <p:spPr>
            <a:xfrm>
              <a:off x="6585750" y="-217600"/>
              <a:ext cx="2878925" cy="2100275"/>
            </a:xfrm>
            <a:custGeom>
              <a:avLst/>
              <a:gdLst/>
              <a:ahLst/>
              <a:cxnLst/>
              <a:rect l="l" t="t" r="r" b="b"/>
              <a:pathLst>
                <a:path w="115157" h="84011" extrusionOk="0">
                  <a:moveTo>
                    <a:pt x="0" y="0"/>
                  </a:moveTo>
                  <a:cubicBezTo>
                    <a:pt x="5667" y="4001"/>
                    <a:pt x="18288" y="22289"/>
                    <a:pt x="34004" y="24003"/>
                  </a:cubicBezTo>
                  <a:cubicBezTo>
                    <a:pt x="49720" y="25718"/>
                    <a:pt x="80772" y="286"/>
                    <a:pt x="94297" y="10287"/>
                  </a:cubicBezTo>
                  <a:cubicBezTo>
                    <a:pt x="107823" y="20288"/>
                    <a:pt x="111680" y="71724"/>
                    <a:pt x="115157" y="840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93" name="Google Shape;293;p24"/>
            <p:cNvSpPr/>
            <p:nvPr/>
          </p:nvSpPr>
          <p:spPr>
            <a:xfrm>
              <a:off x="-349875" y="4218475"/>
              <a:ext cx="5022050" cy="1078700"/>
            </a:xfrm>
            <a:custGeom>
              <a:avLst/>
              <a:gdLst/>
              <a:ahLst/>
              <a:cxnLst/>
              <a:rect l="l" t="t" r="r" b="b"/>
              <a:pathLst>
                <a:path w="200882" h="43148" extrusionOk="0">
                  <a:moveTo>
                    <a:pt x="0" y="0"/>
                  </a:moveTo>
                  <a:cubicBezTo>
                    <a:pt x="7096" y="4667"/>
                    <a:pt x="20574" y="25431"/>
                    <a:pt x="42577" y="28003"/>
                  </a:cubicBezTo>
                  <a:cubicBezTo>
                    <a:pt x="64580" y="30575"/>
                    <a:pt x="105632" y="12906"/>
                    <a:pt x="132016" y="15430"/>
                  </a:cubicBezTo>
                  <a:cubicBezTo>
                    <a:pt x="158400" y="17954"/>
                    <a:pt x="189404" y="38528"/>
                    <a:pt x="200882" y="43148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94" name="Google Shape;294;p24"/>
          <p:cNvGrpSpPr/>
          <p:nvPr/>
        </p:nvGrpSpPr>
        <p:grpSpPr>
          <a:xfrm rot="1917845" flipH="1">
            <a:off x="5847098" y="4868675"/>
            <a:ext cx="650240" cy="335708"/>
            <a:chOff x="2913850" y="4730325"/>
            <a:chExt cx="650225" cy="335700"/>
          </a:xfrm>
        </p:grpSpPr>
        <p:sp>
          <p:nvSpPr>
            <p:cNvPr id="295" name="Google Shape;295;p24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7" name="Google Shape;297;p24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5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5"/>
          <p:cNvSpPr/>
          <p:nvPr/>
        </p:nvSpPr>
        <p:spPr>
          <a:xfrm rot="5400000">
            <a:off x="-275150" y="275100"/>
            <a:ext cx="890700" cy="34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01" name="Google Shape;301;p25"/>
          <p:cNvGrpSpPr/>
          <p:nvPr/>
        </p:nvGrpSpPr>
        <p:grpSpPr>
          <a:xfrm>
            <a:off x="220925" y="-125875"/>
            <a:ext cx="9139200" cy="5407433"/>
            <a:chOff x="220925" y="-125875"/>
            <a:chExt cx="9139200" cy="5407433"/>
          </a:xfrm>
        </p:grpSpPr>
        <p:sp>
          <p:nvSpPr>
            <p:cNvPr id="302" name="Google Shape;302;p25"/>
            <p:cNvSpPr/>
            <p:nvPr/>
          </p:nvSpPr>
          <p:spPr>
            <a:xfrm>
              <a:off x="220925" y="4786433"/>
              <a:ext cx="6383350" cy="495125"/>
            </a:xfrm>
            <a:custGeom>
              <a:avLst/>
              <a:gdLst/>
              <a:ahLst/>
              <a:cxnLst/>
              <a:rect l="l" t="t" r="r" b="b"/>
              <a:pathLst>
                <a:path w="255334" h="19805" extrusionOk="0">
                  <a:moveTo>
                    <a:pt x="0" y="19805"/>
                  </a:moveTo>
                  <a:cubicBezTo>
                    <a:pt x="5729" y="16532"/>
                    <a:pt x="21974" y="1474"/>
                    <a:pt x="34372" y="164"/>
                  </a:cubicBezTo>
                  <a:cubicBezTo>
                    <a:pt x="46771" y="-1145"/>
                    <a:pt x="63793" y="11334"/>
                    <a:pt x="74391" y="11948"/>
                  </a:cubicBezTo>
                  <a:cubicBezTo>
                    <a:pt x="84989" y="12562"/>
                    <a:pt x="87117" y="3478"/>
                    <a:pt x="97960" y="3846"/>
                  </a:cubicBezTo>
                  <a:cubicBezTo>
                    <a:pt x="108804" y="4214"/>
                    <a:pt x="118952" y="14240"/>
                    <a:pt x="139452" y="14158"/>
                  </a:cubicBezTo>
                  <a:cubicBezTo>
                    <a:pt x="159952" y="14076"/>
                    <a:pt x="201648" y="2578"/>
                    <a:pt x="220962" y="3355"/>
                  </a:cubicBezTo>
                  <a:cubicBezTo>
                    <a:pt x="240276" y="4133"/>
                    <a:pt x="249605" y="16245"/>
                    <a:pt x="255334" y="1882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03" name="Google Shape;303;p25"/>
            <p:cNvSpPr/>
            <p:nvPr/>
          </p:nvSpPr>
          <p:spPr>
            <a:xfrm>
              <a:off x="5352125" y="-125875"/>
              <a:ext cx="4008000" cy="908400"/>
            </a:xfrm>
            <a:custGeom>
              <a:avLst/>
              <a:gdLst/>
              <a:ahLst/>
              <a:cxnLst/>
              <a:rect l="l" t="t" r="r" b="b"/>
              <a:pathLst>
                <a:path w="160320" h="36336" extrusionOk="0">
                  <a:moveTo>
                    <a:pt x="0" y="0"/>
                  </a:moveTo>
                  <a:cubicBezTo>
                    <a:pt x="11335" y="3601"/>
                    <a:pt x="43087" y="19396"/>
                    <a:pt x="68007" y="21605"/>
                  </a:cubicBezTo>
                  <a:cubicBezTo>
                    <a:pt x="92927" y="23815"/>
                    <a:pt x="134133" y="10802"/>
                    <a:pt x="149518" y="13257"/>
                  </a:cubicBezTo>
                  <a:cubicBezTo>
                    <a:pt x="164904" y="15712"/>
                    <a:pt x="158520" y="32490"/>
                    <a:pt x="160320" y="36336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04" name="Google Shape;304;p25"/>
          <p:cNvGrpSpPr/>
          <p:nvPr/>
        </p:nvGrpSpPr>
        <p:grpSpPr>
          <a:xfrm rot="-9257288">
            <a:off x="-71354" y="4483577"/>
            <a:ext cx="650306" cy="335742"/>
            <a:chOff x="2913850" y="4730325"/>
            <a:chExt cx="650225" cy="335700"/>
          </a:xfrm>
        </p:grpSpPr>
        <p:sp>
          <p:nvSpPr>
            <p:cNvPr id="305" name="Google Shape;305;p25"/>
            <p:cNvSpPr/>
            <p:nvPr/>
          </p:nvSpPr>
          <p:spPr>
            <a:xfrm>
              <a:off x="2913850" y="4730325"/>
              <a:ext cx="335700" cy="335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3392475" y="4730325"/>
              <a:ext cx="171600" cy="171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●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○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■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●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○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■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●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○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Char char="■"/>
              <a:defRPr sz="12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3.jpe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 txBox="1"/>
          <p:nvPr>
            <p:ph type="ctrTitle"/>
          </p:nvPr>
        </p:nvSpPr>
        <p:spPr>
          <a:xfrm>
            <a:off x="665480" y="1586865"/>
            <a:ext cx="4335145" cy="13023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Медикаментозное лечение артериальной гипертонии  и сапомопомощь при внезапном повышении АД</a:t>
            </a:r>
            <a:endParaRPr lang="en-GB" sz="2400"/>
          </a:p>
        </p:txBody>
      </p:sp>
      <p:sp>
        <p:nvSpPr>
          <p:cNvPr id="318" name="Google Shape;318;p29"/>
          <p:cNvSpPr txBox="1"/>
          <p:nvPr>
            <p:ph type="subTitle" idx="1"/>
          </p:nvPr>
        </p:nvSpPr>
        <p:spPr>
          <a:xfrm>
            <a:off x="808175" y="3573550"/>
            <a:ext cx="41166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ym typeface="+mn-ea"/>
              </a:rPr>
              <a:t>«ШКОЛА ПАЦИЕНТА С АРТЕРИАЛЬНОЙ ГИПЕРТЕНЗИЕЙ»</a:t>
            </a:r>
            <a:endParaRPr lang="en-GB"/>
          </a:p>
        </p:txBody>
      </p:sp>
      <p:sp>
        <p:nvSpPr>
          <p:cNvPr id="319" name="Google Shape;319;p29"/>
          <p:cNvSpPr/>
          <p:nvPr/>
        </p:nvSpPr>
        <p:spPr>
          <a:xfrm>
            <a:off x="2205391" y="2753254"/>
            <a:ext cx="11082" cy="111"/>
          </a:xfrm>
          <a:custGeom>
            <a:avLst/>
            <a:gdLst/>
            <a:ahLst/>
            <a:cxnLst/>
            <a:rect l="l" t="t" r="r" b="b"/>
            <a:pathLst>
              <a:path w="111" h="1" extrusionOk="0">
                <a:moveTo>
                  <a:pt x="111" y="0"/>
                </a:moveTo>
                <a:lnTo>
                  <a:pt x="111" y="0"/>
                </a:lnTo>
                <a:lnTo>
                  <a:pt x="111" y="0"/>
                </a:lnTo>
                <a:close/>
                <a:moveTo>
                  <a:pt x="100" y="0"/>
                </a:moveTo>
                <a:lnTo>
                  <a:pt x="100" y="0"/>
                </a:lnTo>
                <a:lnTo>
                  <a:pt x="100" y="0"/>
                </a:lnTo>
                <a:close/>
                <a:moveTo>
                  <a:pt x="90" y="0"/>
                </a:moveTo>
                <a:lnTo>
                  <a:pt x="90" y="0"/>
                </a:lnTo>
                <a:lnTo>
                  <a:pt x="90" y="0"/>
                </a:lnTo>
                <a:close/>
                <a:moveTo>
                  <a:pt x="66" y="0"/>
                </a:moveTo>
                <a:lnTo>
                  <a:pt x="66" y="0"/>
                </a:lnTo>
                <a:lnTo>
                  <a:pt x="66" y="0"/>
                </a:lnTo>
                <a:close/>
                <a:moveTo>
                  <a:pt x="55" y="0"/>
                </a:moveTo>
                <a:lnTo>
                  <a:pt x="55" y="0"/>
                </a:lnTo>
                <a:lnTo>
                  <a:pt x="55" y="0"/>
                </a:lnTo>
                <a:close/>
                <a:moveTo>
                  <a:pt x="45" y="0"/>
                </a:moveTo>
                <a:lnTo>
                  <a:pt x="45" y="0"/>
                </a:lnTo>
                <a:lnTo>
                  <a:pt x="45" y="0"/>
                </a:lnTo>
                <a:close/>
                <a:moveTo>
                  <a:pt x="34" y="0"/>
                </a:moveTo>
                <a:lnTo>
                  <a:pt x="34" y="0"/>
                </a:lnTo>
                <a:lnTo>
                  <a:pt x="34" y="0"/>
                </a:lnTo>
                <a:close/>
                <a:moveTo>
                  <a:pt x="13" y="0"/>
                </a:moveTo>
                <a:lnTo>
                  <a:pt x="13" y="0"/>
                </a:lnTo>
                <a:lnTo>
                  <a:pt x="13" y="0"/>
                </a:lnTo>
                <a:close/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20" name="Google Shape;320;p29"/>
          <p:cNvGrpSpPr/>
          <p:nvPr/>
        </p:nvGrpSpPr>
        <p:grpSpPr>
          <a:xfrm>
            <a:off x="5167121" y="685547"/>
            <a:ext cx="3271074" cy="3809928"/>
            <a:chOff x="4605031" y="848352"/>
            <a:chExt cx="3271074" cy="3809928"/>
          </a:xfrm>
        </p:grpSpPr>
        <p:grpSp>
          <p:nvGrpSpPr>
            <p:cNvPr id="321" name="Google Shape;321;p29"/>
            <p:cNvGrpSpPr/>
            <p:nvPr/>
          </p:nvGrpSpPr>
          <p:grpSpPr>
            <a:xfrm>
              <a:off x="4605031" y="996380"/>
              <a:ext cx="1791254" cy="2658664"/>
              <a:chOff x="579274" y="2353657"/>
              <a:chExt cx="1429116" cy="2121162"/>
            </a:xfrm>
          </p:grpSpPr>
          <p:sp>
            <p:nvSpPr>
              <p:cNvPr id="322" name="Google Shape;322;p29"/>
              <p:cNvSpPr/>
              <p:nvPr/>
            </p:nvSpPr>
            <p:spPr>
              <a:xfrm>
                <a:off x="1310688" y="2806229"/>
                <a:ext cx="429101" cy="256512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2313" extrusionOk="0">
                    <a:moveTo>
                      <a:pt x="3263" y="0"/>
                    </a:moveTo>
                    <a:cubicBezTo>
                      <a:pt x="2307" y="0"/>
                      <a:pt x="619" y="303"/>
                      <a:pt x="1" y="506"/>
                    </a:cubicBezTo>
                    <a:lnTo>
                      <a:pt x="1644" y="2313"/>
                    </a:lnTo>
                    <a:cubicBezTo>
                      <a:pt x="1644" y="2313"/>
                      <a:pt x="1841" y="2126"/>
                      <a:pt x="2346" y="1821"/>
                    </a:cubicBezTo>
                    <a:cubicBezTo>
                      <a:pt x="2527" y="1704"/>
                      <a:pt x="2714" y="1667"/>
                      <a:pt x="2878" y="1667"/>
                    </a:cubicBezTo>
                    <a:cubicBezTo>
                      <a:pt x="3160" y="1667"/>
                      <a:pt x="3374" y="1776"/>
                      <a:pt x="3374" y="1776"/>
                    </a:cubicBezTo>
                    <a:lnTo>
                      <a:pt x="3869" y="88"/>
                    </a:lnTo>
                    <a:cubicBezTo>
                      <a:pt x="3760" y="26"/>
                      <a:pt x="3543" y="0"/>
                      <a:pt x="32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3" name="Google Shape;323;p29"/>
              <p:cNvSpPr/>
              <p:nvPr/>
            </p:nvSpPr>
            <p:spPr>
              <a:xfrm>
                <a:off x="1310688" y="2806340"/>
                <a:ext cx="429101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506" extrusionOk="0">
                    <a:moveTo>
                      <a:pt x="11" y="505"/>
                    </a:moveTo>
                    <a:lnTo>
                      <a:pt x="1" y="505"/>
                    </a:lnTo>
                    <a:lnTo>
                      <a:pt x="1" y="505"/>
                    </a:lnTo>
                    <a:lnTo>
                      <a:pt x="11" y="505"/>
                    </a:lnTo>
                    <a:close/>
                    <a:moveTo>
                      <a:pt x="3858" y="87"/>
                    </a:moveTo>
                    <a:lnTo>
                      <a:pt x="3869" y="87"/>
                    </a:lnTo>
                    <a:lnTo>
                      <a:pt x="3869" y="87"/>
                    </a:lnTo>
                    <a:lnTo>
                      <a:pt x="3858" y="87"/>
                    </a:lnTo>
                    <a:close/>
                    <a:moveTo>
                      <a:pt x="3858" y="77"/>
                    </a:moveTo>
                    <a:lnTo>
                      <a:pt x="3858" y="77"/>
                    </a:lnTo>
                    <a:lnTo>
                      <a:pt x="3858" y="77"/>
                    </a:lnTo>
                    <a:close/>
                    <a:moveTo>
                      <a:pt x="2367" y="56"/>
                    </a:moveTo>
                    <a:cubicBezTo>
                      <a:pt x="1481" y="153"/>
                      <a:pt x="471" y="350"/>
                      <a:pt x="11" y="505"/>
                    </a:cubicBezTo>
                    <a:cubicBezTo>
                      <a:pt x="471" y="350"/>
                      <a:pt x="1481" y="153"/>
                      <a:pt x="2367" y="56"/>
                    </a:cubicBezTo>
                    <a:close/>
                    <a:moveTo>
                      <a:pt x="2478" y="45"/>
                    </a:moveTo>
                    <a:cubicBezTo>
                      <a:pt x="2444" y="45"/>
                      <a:pt x="2401" y="56"/>
                      <a:pt x="2367" y="56"/>
                    </a:cubicBezTo>
                    <a:cubicBezTo>
                      <a:pt x="2401" y="56"/>
                      <a:pt x="2444" y="45"/>
                      <a:pt x="2478" y="45"/>
                    </a:cubicBezTo>
                    <a:close/>
                    <a:moveTo>
                      <a:pt x="2554" y="32"/>
                    </a:moveTo>
                    <a:lnTo>
                      <a:pt x="2520" y="32"/>
                    </a:lnTo>
                    <a:lnTo>
                      <a:pt x="2554" y="32"/>
                    </a:lnTo>
                    <a:close/>
                    <a:moveTo>
                      <a:pt x="3256" y="0"/>
                    </a:moveTo>
                    <a:lnTo>
                      <a:pt x="3256" y="0"/>
                    </a:lnTo>
                    <a:lnTo>
                      <a:pt x="32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4" name="Google Shape;324;p29"/>
              <p:cNvSpPr/>
              <p:nvPr/>
            </p:nvSpPr>
            <p:spPr>
              <a:xfrm>
                <a:off x="1310688" y="2806340"/>
                <a:ext cx="429101" cy="72972"/>
              </a:xfrm>
              <a:custGeom>
                <a:avLst/>
                <a:gdLst/>
                <a:ahLst/>
                <a:cxnLst/>
                <a:rect l="l" t="t" r="r" b="b"/>
                <a:pathLst>
                  <a:path w="3869" h="658" extrusionOk="0">
                    <a:moveTo>
                      <a:pt x="111" y="471"/>
                    </a:moveTo>
                    <a:lnTo>
                      <a:pt x="87" y="481"/>
                    </a:lnTo>
                    <a:lnTo>
                      <a:pt x="87" y="481"/>
                    </a:lnTo>
                    <a:cubicBezTo>
                      <a:pt x="96" y="478"/>
                      <a:pt x="105" y="475"/>
                      <a:pt x="114" y="472"/>
                    </a:cubicBezTo>
                    <a:lnTo>
                      <a:pt x="114" y="472"/>
                    </a:lnTo>
                    <a:cubicBezTo>
                      <a:pt x="112" y="472"/>
                      <a:pt x="111" y="471"/>
                      <a:pt x="111" y="471"/>
                    </a:cubicBezTo>
                    <a:close/>
                    <a:moveTo>
                      <a:pt x="87" y="481"/>
                    </a:moveTo>
                    <a:lnTo>
                      <a:pt x="87" y="481"/>
                    </a:lnTo>
                    <a:cubicBezTo>
                      <a:pt x="60" y="489"/>
                      <a:pt x="35" y="497"/>
                      <a:pt x="11" y="505"/>
                    </a:cubicBezTo>
                    <a:lnTo>
                      <a:pt x="1" y="505"/>
                    </a:lnTo>
                    <a:lnTo>
                      <a:pt x="1" y="516"/>
                    </a:lnTo>
                    <a:lnTo>
                      <a:pt x="87" y="481"/>
                    </a:lnTo>
                    <a:close/>
                    <a:moveTo>
                      <a:pt x="3256" y="0"/>
                    </a:moveTo>
                    <a:cubicBezTo>
                      <a:pt x="3046" y="0"/>
                      <a:pt x="2806" y="11"/>
                      <a:pt x="2554" y="32"/>
                    </a:cubicBezTo>
                    <a:lnTo>
                      <a:pt x="2520" y="32"/>
                    </a:lnTo>
                    <a:cubicBezTo>
                      <a:pt x="2509" y="45"/>
                      <a:pt x="2499" y="45"/>
                      <a:pt x="2478" y="45"/>
                    </a:cubicBezTo>
                    <a:cubicBezTo>
                      <a:pt x="2444" y="45"/>
                      <a:pt x="2401" y="56"/>
                      <a:pt x="2367" y="56"/>
                    </a:cubicBezTo>
                    <a:cubicBezTo>
                      <a:pt x="1542" y="146"/>
                      <a:pt x="610" y="323"/>
                      <a:pt x="114" y="472"/>
                    </a:cubicBezTo>
                    <a:lnTo>
                      <a:pt x="114" y="472"/>
                    </a:lnTo>
                    <a:cubicBezTo>
                      <a:pt x="137" y="483"/>
                      <a:pt x="282" y="547"/>
                      <a:pt x="482" y="658"/>
                    </a:cubicBezTo>
                    <a:cubicBezTo>
                      <a:pt x="1392" y="450"/>
                      <a:pt x="2730" y="253"/>
                      <a:pt x="3585" y="253"/>
                    </a:cubicBezTo>
                    <a:lnTo>
                      <a:pt x="3814" y="253"/>
                    </a:lnTo>
                    <a:lnTo>
                      <a:pt x="3869" y="87"/>
                    </a:lnTo>
                    <a:lnTo>
                      <a:pt x="3858" y="87"/>
                    </a:lnTo>
                    <a:lnTo>
                      <a:pt x="3858" y="77"/>
                    </a:lnTo>
                    <a:cubicBezTo>
                      <a:pt x="3748" y="21"/>
                      <a:pt x="3530" y="0"/>
                      <a:pt x="3256" y="0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5" name="Google Shape;325;p29"/>
              <p:cNvSpPr/>
              <p:nvPr/>
            </p:nvSpPr>
            <p:spPr>
              <a:xfrm>
                <a:off x="1039749" y="2362751"/>
                <a:ext cx="557754" cy="488625"/>
              </a:xfrm>
              <a:custGeom>
                <a:avLst/>
                <a:gdLst/>
                <a:ahLst/>
                <a:cxnLst/>
                <a:rect l="l" t="t" r="r" b="b"/>
                <a:pathLst>
                  <a:path w="5029" h="4406" extrusionOk="0">
                    <a:moveTo>
                      <a:pt x="2499" y="1"/>
                    </a:moveTo>
                    <a:lnTo>
                      <a:pt x="1084" y="824"/>
                    </a:lnTo>
                    <a:cubicBezTo>
                      <a:pt x="1084" y="824"/>
                      <a:pt x="1271" y="1765"/>
                      <a:pt x="1281" y="2104"/>
                    </a:cubicBezTo>
                    <a:cubicBezTo>
                      <a:pt x="1294" y="2444"/>
                      <a:pt x="395" y="2993"/>
                      <a:pt x="1" y="3298"/>
                    </a:cubicBezTo>
                    <a:lnTo>
                      <a:pt x="471" y="3890"/>
                    </a:lnTo>
                    <a:lnTo>
                      <a:pt x="1928" y="4405"/>
                    </a:lnTo>
                    <a:cubicBezTo>
                      <a:pt x="1928" y="4405"/>
                      <a:pt x="2454" y="3848"/>
                      <a:pt x="2969" y="3703"/>
                    </a:cubicBezTo>
                    <a:cubicBezTo>
                      <a:pt x="3101" y="3670"/>
                      <a:pt x="3261" y="3658"/>
                      <a:pt x="3426" y="3658"/>
                    </a:cubicBezTo>
                    <a:cubicBezTo>
                      <a:pt x="3922" y="3658"/>
                      <a:pt x="4471" y="3769"/>
                      <a:pt x="4471" y="3769"/>
                    </a:cubicBezTo>
                    <a:lnTo>
                      <a:pt x="5029" y="2281"/>
                    </a:lnTo>
                    <a:cubicBezTo>
                      <a:pt x="5029" y="2281"/>
                      <a:pt x="3056" y="2149"/>
                      <a:pt x="2827" y="1994"/>
                    </a:cubicBezTo>
                    <a:cubicBezTo>
                      <a:pt x="2596" y="1841"/>
                      <a:pt x="2499" y="1"/>
                      <a:pt x="24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6" name="Google Shape;326;p29"/>
              <p:cNvSpPr/>
              <p:nvPr/>
            </p:nvSpPr>
            <p:spPr>
              <a:xfrm>
                <a:off x="1291169" y="2362751"/>
                <a:ext cx="306327" cy="294107"/>
              </a:xfrm>
              <a:custGeom>
                <a:avLst/>
                <a:gdLst/>
                <a:ahLst/>
                <a:cxnLst/>
                <a:rect l="l" t="t" r="r" b="b"/>
                <a:pathLst>
                  <a:path w="2762" h="2652" extrusionOk="0">
                    <a:moveTo>
                      <a:pt x="232" y="1"/>
                    </a:moveTo>
                    <a:lnTo>
                      <a:pt x="0" y="132"/>
                    </a:lnTo>
                    <a:cubicBezTo>
                      <a:pt x="45" y="648"/>
                      <a:pt x="166" y="2191"/>
                      <a:pt x="395" y="2346"/>
                    </a:cubicBezTo>
                    <a:cubicBezTo>
                      <a:pt x="605" y="2478"/>
                      <a:pt x="1941" y="2599"/>
                      <a:pt x="2630" y="2651"/>
                    </a:cubicBezTo>
                    <a:lnTo>
                      <a:pt x="2762" y="2281"/>
                    </a:lnTo>
                    <a:cubicBezTo>
                      <a:pt x="2762" y="2281"/>
                      <a:pt x="789" y="2149"/>
                      <a:pt x="560" y="1994"/>
                    </a:cubicBezTo>
                    <a:cubicBezTo>
                      <a:pt x="329" y="1841"/>
                      <a:pt x="232" y="1"/>
                      <a:pt x="232" y="1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7" name="Google Shape;327;p29"/>
              <p:cNvSpPr/>
              <p:nvPr/>
            </p:nvSpPr>
            <p:spPr>
              <a:xfrm>
                <a:off x="579274" y="2728157"/>
                <a:ext cx="1286860" cy="1746120"/>
              </a:xfrm>
              <a:custGeom>
                <a:avLst/>
                <a:gdLst/>
                <a:ahLst/>
                <a:cxnLst/>
                <a:rect l="l" t="t" r="r" b="b"/>
                <a:pathLst>
                  <a:path w="11603" h="15745" extrusionOk="0">
                    <a:moveTo>
                      <a:pt x="4219" y="1"/>
                    </a:moveTo>
                    <a:cubicBezTo>
                      <a:pt x="4196" y="1"/>
                      <a:pt x="4174" y="1"/>
                      <a:pt x="4153" y="3"/>
                    </a:cubicBezTo>
                    <a:cubicBezTo>
                      <a:pt x="3955" y="27"/>
                      <a:pt x="2696" y="179"/>
                      <a:pt x="1326" y="3051"/>
                    </a:cubicBezTo>
                    <a:cubicBezTo>
                      <a:pt x="0" y="5823"/>
                      <a:pt x="229" y="9722"/>
                      <a:pt x="4592" y="14214"/>
                    </a:cubicBezTo>
                    <a:cubicBezTo>
                      <a:pt x="5569" y="15220"/>
                      <a:pt x="6380" y="15744"/>
                      <a:pt x="7130" y="15744"/>
                    </a:cubicBezTo>
                    <a:cubicBezTo>
                      <a:pt x="8170" y="15744"/>
                      <a:pt x="9091" y="14734"/>
                      <a:pt x="10167" y="12594"/>
                    </a:cubicBezTo>
                    <a:cubicBezTo>
                      <a:pt x="11274" y="10369"/>
                      <a:pt x="11602" y="5954"/>
                      <a:pt x="11100" y="5186"/>
                    </a:cubicBezTo>
                    <a:cubicBezTo>
                      <a:pt x="10606" y="4432"/>
                      <a:pt x="8536" y="3522"/>
                      <a:pt x="8129" y="3204"/>
                    </a:cubicBezTo>
                    <a:cubicBezTo>
                      <a:pt x="8129" y="3204"/>
                      <a:pt x="8350" y="2972"/>
                      <a:pt x="8260" y="2709"/>
                    </a:cubicBezTo>
                    <a:cubicBezTo>
                      <a:pt x="7921" y="1626"/>
                      <a:pt x="6706" y="1176"/>
                      <a:pt x="6706" y="1176"/>
                    </a:cubicBezTo>
                    <a:lnTo>
                      <a:pt x="5709" y="1526"/>
                    </a:lnTo>
                    <a:lnTo>
                      <a:pt x="5709" y="1526"/>
                    </a:lnTo>
                    <a:lnTo>
                      <a:pt x="6080" y="1110"/>
                    </a:lnTo>
                    <a:cubicBezTo>
                      <a:pt x="5996" y="772"/>
                      <a:pt x="4886" y="1"/>
                      <a:pt x="4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8" name="Google Shape;328;p29"/>
              <p:cNvSpPr/>
              <p:nvPr/>
            </p:nvSpPr>
            <p:spPr>
              <a:xfrm>
                <a:off x="660567" y="2786822"/>
                <a:ext cx="533576" cy="1132733"/>
              </a:xfrm>
              <a:custGeom>
                <a:avLst/>
                <a:gdLst/>
                <a:ahLst/>
                <a:cxnLst/>
                <a:rect l="l" t="t" r="r" b="b"/>
                <a:pathLst>
                  <a:path w="4811" h="10214" extrusionOk="0">
                    <a:moveTo>
                      <a:pt x="3541" y="0"/>
                    </a:moveTo>
                    <a:cubicBezTo>
                      <a:pt x="3343" y="0"/>
                      <a:pt x="2084" y="90"/>
                      <a:pt x="866" y="2772"/>
                    </a:cubicBezTo>
                    <a:cubicBezTo>
                      <a:pt x="1" y="4678"/>
                      <a:pt x="11" y="7200"/>
                      <a:pt x="1886" y="10214"/>
                    </a:cubicBezTo>
                    <a:cubicBezTo>
                      <a:pt x="856" y="5612"/>
                      <a:pt x="2170" y="2630"/>
                      <a:pt x="4306" y="878"/>
                    </a:cubicBezTo>
                    <a:cubicBezTo>
                      <a:pt x="4471" y="734"/>
                      <a:pt x="4648" y="602"/>
                      <a:pt x="4811" y="484"/>
                    </a:cubicBezTo>
                    <a:cubicBezTo>
                      <a:pt x="4406" y="221"/>
                      <a:pt x="3911" y="0"/>
                      <a:pt x="3572" y="0"/>
                    </a:cubicBezTo>
                    <a:close/>
                  </a:path>
                </a:pathLst>
              </a:custGeom>
              <a:solidFill>
                <a:srgbClr val="EDEDED">
                  <a:alpha val="2813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9" name="Google Shape;329;p29"/>
              <p:cNvSpPr/>
              <p:nvPr/>
            </p:nvSpPr>
            <p:spPr>
              <a:xfrm>
                <a:off x="1085885" y="4124797"/>
                <a:ext cx="620971" cy="35000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156" extrusionOk="0">
                    <a:moveTo>
                      <a:pt x="2564" y="3156"/>
                    </a:moveTo>
                    <a:lnTo>
                      <a:pt x="2564" y="3156"/>
                    </a:lnTo>
                    <a:lnTo>
                      <a:pt x="2564" y="3156"/>
                    </a:lnTo>
                    <a:lnTo>
                      <a:pt x="2564" y="3156"/>
                    </a:lnTo>
                    <a:close/>
                    <a:moveTo>
                      <a:pt x="24" y="1620"/>
                    </a:moveTo>
                    <a:cubicBezTo>
                      <a:pt x="45" y="1644"/>
                      <a:pt x="76" y="1675"/>
                      <a:pt x="110" y="1709"/>
                    </a:cubicBezTo>
                    <a:cubicBezTo>
                      <a:pt x="76" y="1675"/>
                      <a:pt x="45" y="1644"/>
                      <a:pt x="24" y="1620"/>
                    </a:cubicBezTo>
                    <a:close/>
                    <a:moveTo>
                      <a:pt x="0" y="1599"/>
                    </a:moveTo>
                    <a:lnTo>
                      <a:pt x="0" y="1599"/>
                    </a:lnTo>
                    <a:lnTo>
                      <a:pt x="0" y="1599"/>
                    </a:lnTo>
                    <a:close/>
                    <a:moveTo>
                      <a:pt x="5557" y="87"/>
                    </a:moveTo>
                    <a:cubicBezTo>
                      <a:pt x="4505" y="2170"/>
                      <a:pt x="3595" y="3145"/>
                      <a:pt x="2564" y="3156"/>
                    </a:cubicBezTo>
                    <a:cubicBezTo>
                      <a:pt x="3595" y="3145"/>
                      <a:pt x="4505" y="2170"/>
                      <a:pt x="5557" y="87"/>
                    </a:cubicBezTo>
                    <a:close/>
                    <a:moveTo>
                      <a:pt x="5599" y="0"/>
                    </a:moveTo>
                    <a:cubicBezTo>
                      <a:pt x="5588" y="21"/>
                      <a:pt x="5567" y="55"/>
                      <a:pt x="5557" y="76"/>
                    </a:cubicBezTo>
                    <a:cubicBezTo>
                      <a:pt x="5567" y="55"/>
                      <a:pt x="5588" y="21"/>
                      <a:pt x="5599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0" name="Google Shape;330;p29"/>
              <p:cNvSpPr/>
              <p:nvPr/>
            </p:nvSpPr>
            <p:spPr>
              <a:xfrm>
                <a:off x="721231" y="3264456"/>
                <a:ext cx="1114509" cy="1210363"/>
              </a:xfrm>
              <a:custGeom>
                <a:avLst/>
                <a:gdLst/>
                <a:ahLst/>
                <a:cxnLst/>
                <a:rect l="l" t="t" r="r" b="b"/>
                <a:pathLst>
                  <a:path w="10049" h="10914" extrusionOk="0">
                    <a:moveTo>
                      <a:pt x="9502" y="1"/>
                    </a:moveTo>
                    <a:cubicBezTo>
                      <a:pt x="9436" y="1797"/>
                      <a:pt x="9018" y="4219"/>
                      <a:pt x="8274" y="5710"/>
                    </a:cubicBezTo>
                    <a:cubicBezTo>
                      <a:pt x="7135" y="7987"/>
                      <a:pt x="6149" y="9073"/>
                      <a:pt x="5042" y="9073"/>
                    </a:cubicBezTo>
                    <a:cubicBezTo>
                      <a:pt x="4243" y="9073"/>
                      <a:pt x="3377" y="8502"/>
                      <a:pt x="2326" y="7429"/>
                    </a:cubicBezTo>
                    <a:cubicBezTo>
                      <a:pt x="1371" y="6443"/>
                      <a:pt x="603" y="5489"/>
                      <a:pt x="1" y="4558"/>
                    </a:cubicBezTo>
                    <a:lnTo>
                      <a:pt x="1" y="4558"/>
                    </a:lnTo>
                    <a:cubicBezTo>
                      <a:pt x="603" y="6049"/>
                      <a:pt x="1655" y="7658"/>
                      <a:pt x="3288" y="9357"/>
                    </a:cubicBezTo>
                    <a:cubicBezTo>
                      <a:pt x="3299" y="9357"/>
                      <a:pt x="3299" y="9367"/>
                      <a:pt x="3312" y="9378"/>
                    </a:cubicBezTo>
                    <a:cubicBezTo>
                      <a:pt x="3333" y="9402"/>
                      <a:pt x="3364" y="9433"/>
                      <a:pt x="3398" y="9467"/>
                    </a:cubicBezTo>
                    <a:cubicBezTo>
                      <a:pt x="4329" y="10409"/>
                      <a:pt x="5118" y="10903"/>
                      <a:pt x="5852" y="10914"/>
                    </a:cubicBezTo>
                    <a:cubicBezTo>
                      <a:pt x="6883" y="10903"/>
                      <a:pt x="7793" y="9928"/>
                      <a:pt x="8845" y="7845"/>
                    </a:cubicBezTo>
                    <a:lnTo>
                      <a:pt x="8845" y="7834"/>
                    </a:lnTo>
                    <a:cubicBezTo>
                      <a:pt x="8855" y="7813"/>
                      <a:pt x="8876" y="7779"/>
                      <a:pt x="8887" y="7758"/>
                    </a:cubicBezTo>
                    <a:cubicBezTo>
                      <a:pt x="9655" y="6212"/>
                      <a:pt x="10049" y="3606"/>
                      <a:pt x="10049" y="1907"/>
                    </a:cubicBezTo>
                    <a:cubicBezTo>
                      <a:pt x="10049" y="1150"/>
                      <a:pt x="9973" y="582"/>
                      <a:pt x="9820" y="350"/>
                    </a:cubicBezTo>
                    <a:cubicBezTo>
                      <a:pt x="9754" y="240"/>
                      <a:pt x="9633" y="122"/>
                      <a:pt x="9502" y="1"/>
                    </a:cubicBezTo>
                    <a:close/>
                  </a:path>
                </a:pathLst>
              </a:custGeom>
              <a:solidFill>
                <a:srgbClr val="40566D">
                  <a:alpha val="3375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1" name="Google Shape;331;p29"/>
              <p:cNvSpPr/>
              <p:nvPr/>
            </p:nvSpPr>
            <p:spPr>
              <a:xfrm>
                <a:off x="1411611" y="3047098"/>
                <a:ext cx="574944" cy="340796"/>
              </a:xfrm>
              <a:custGeom>
                <a:avLst/>
                <a:gdLst/>
                <a:ahLst/>
                <a:cxnLst/>
                <a:rect l="l" t="t" r="r" b="b"/>
                <a:pathLst>
                  <a:path w="5184" h="3073" extrusionOk="0">
                    <a:moveTo>
                      <a:pt x="4522" y="1"/>
                    </a:moveTo>
                    <a:cubicBezTo>
                      <a:pt x="3390" y="1"/>
                      <a:pt x="1415" y="155"/>
                      <a:pt x="855" y="470"/>
                    </a:cubicBezTo>
                    <a:cubicBezTo>
                      <a:pt x="163" y="874"/>
                      <a:pt x="0" y="1632"/>
                      <a:pt x="1107" y="2749"/>
                    </a:cubicBezTo>
                    <a:cubicBezTo>
                      <a:pt x="1347" y="2995"/>
                      <a:pt x="1559" y="3073"/>
                      <a:pt x="1721" y="3073"/>
                    </a:cubicBezTo>
                    <a:cubicBezTo>
                      <a:pt x="1878" y="3073"/>
                      <a:pt x="1989" y="3001"/>
                      <a:pt x="2038" y="2936"/>
                    </a:cubicBezTo>
                    <a:cubicBezTo>
                      <a:pt x="2125" y="2805"/>
                      <a:pt x="3004" y="1926"/>
                      <a:pt x="3385" y="1916"/>
                    </a:cubicBezTo>
                    <a:cubicBezTo>
                      <a:pt x="3779" y="1905"/>
                      <a:pt x="4689" y="1819"/>
                      <a:pt x="4689" y="1819"/>
                    </a:cubicBezTo>
                    <a:lnTo>
                      <a:pt x="5184" y="30"/>
                    </a:lnTo>
                    <a:cubicBezTo>
                      <a:pt x="5042" y="11"/>
                      <a:pt x="4809" y="1"/>
                      <a:pt x="45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2" name="Google Shape;332;p29"/>
              <p:cNvSpPr/>
              <p:nvPr/>
            </p:nvSpPr>
            <p:spPr>
              <a:xfrm>
                <a:off x="1506434" y="3046876"/>
                <a:ext cx="480119" cy="52345"/>
              </a:xfrm>
              <a:custGeom>
                <a:avLst/>
                <a:gdLst/>
                <a:ahLst/>
                <a:cxnLst/>
                <a:rect l="l" t="t" r="r" b="b"/>
                <a:pathLst>
                  <a:path w="4329" h="472" extrusionOk="0">
                    <a:moveTo>
                      <a:pt x="3703" y="1"/>
                    </a:moveTo>
                    <a:cubicBezTo>
                      <a:pt x="2575" y="1"/>
                      <a:pt x="558" y="153"/>
                      <a:pt x="0" y="472"/>
                    </a:cubicBezTo>
                    <a:lnTo>
                      <a:pt x="0" y="472"/>
                    </a:lnTo>
                    <a:lnTo>
                      <a:pt x="0" y="472"/>
                    </a:lnTo>
                    <a:lnTo>
                      <a:pt x="0" y="472"/>
                    </a:lnTo>
                    <a:cubicBezTo>
                      <a:pt x="558" y="153"/>
                      <a:pt x="2575" y="1"/>
                      <a:pt x="3703" y="1"/>
                    </a:cubicBezTo>
                    <a:cubicBezTo>
                      <a:pt x="3976" y="1"/>
                      <a:pt x="4197" y="11"/>
                      <a:pt x="4329" y="32"/>
                    </a:cubicBezTo>
                    <a:lnTo>
                      <a:pt x="4329" y="32"/>
                    </a:lnTo>
                    <a:cubicBezTo>
                      <a:pt x="4197" y="11"/>
                      <a:pt x="3976" y="1"/>
                      <a:pt x="37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3" name="Google Shape;333;p29"/>
              <p:cNvSpPr/>
              <p:nvPr/>
            </p:nvSpPr>
            <p:spPr>
              <a:xfrm>
                <a:off x="1480704" y="3099108"/>
                <a:ext cx="25841" cy="18520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7" extrusionOk="0">
                    <a:moveTo>
                      <a:pt x="232" y="1"/>
                    </a:moveTo>
                    <a:cubicBezTo>
                      <a:pt x="145" y="56"/>
                      <a:pt x="66" y="111"/>
                      <a:pt x="1" y="166"/>
                    </a:cubicBezTo>
                    <a:cubicBezTo>
                      <a:pt x="66" y="111"/>
                      <a:pt x="145" y="56"/>
                      <a:pt x="232" y="1"/>
                    </a:cubicBezTo>
                    <a:close/>
                  </a:path>
                </a:pathLst>
              </a:custGeom>
              <a:solidFill>
                <a:srgbClr val="F98058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4" name="Google Shape;334;p29"/>
              <p:cNvSpPr/>
              <p:nvPr/>
            </p:nvSpPr>
            <p:spPr>
              <a:xfrm>
                <a:off x="1443108" y="3046876"/>
                <a:ext cx="543447" cy="155593"/>
              </a:xfrm>
              <a:custGeom>
                <a:avLst/>
                <a:gdLst/>
                <a:ahLst/>
                <a:cxnLst/>
                <a:rect l="l" t="t" r="r" b="b"/>
                <a:pathLst>
                  <a:path w="4900" h="1403" extrusionOk="0">
                    <a:moveTo>
                      <a:pt x="4274" y="1"/>
                    </a:moveTo>
                    <a:cubicBezTo>
                      <a:pt x="3146" y="1"/>
                      <a:pt x="1129" y="153"/>
                      <a:pt x="571" y="472"/>
                    </a:cubicBezTo>
                    <a:cubicBezTo>
                      <a:pt x="484" y="527"/>
                      <a:pt x="405" y="582"/>
                      <a:pt x="340" y="637"/>
                    </a:cubicBezTo>
                    <a:cubicBezTo>
                      <a:pt x="121" y="834"/>
                      <a:pt x="0" y="1084"/>
                      <a:pt x="35" y="1402"/>
                    </a:cubicBezTo>
                    <a:cubicBezTo>
                      <a:pt x="90" y="1042"/>
                      <a:pt x="329" y="790"/>
                      <a:pt x="692" y="614"/>
                    </a:cubicBezTo>
                    <a:cubicBezTo>
                      <a:pt x="1076" y="440"/>
                      <a:pt x="2017" y="374"/>
                      <a:pt x="2982" y="374"/>
                    </a:cubicBezTo>
                    <a:cubicBezTo>
                      <a:pt x="3627" y="374"/>
                      <a:pt x="4297" y="406"/>
                      <a:pt x="4789" y="450"/>
                    </a:cubicBezTo>
                    <a:lnTo>
                      <a:pt x="4900" y="32"/>
                    </a:lnTo>
                    <a:cubicBezTo>
                      <a:pt x="4768" y="11"/>
                      <a:pt x="4547" y="1"/>
                      <a:pt x="4274" y="1"/>
                    </a:cubicBezTo>
                    <a:close/>
                  </a:path>
                </a:pathLst>
              </a:custGeom>
              <a:solidFill>
                <a:srgbClr val="F7E1C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5" name="Google Shape;335;p29"/>
              <p:cNvSpPr/>
              <p:nvPr/>
            </p:nvSpPr>
            <p:spPr>
              <a:xfrm>
                <a:off x="1151429" y="2353657"/>
                <a:ext cx="172794" cy="109569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988" extrusionOk="0">
                    <a:moveTo>
                      <a:pt x="1315" y="0"/>
                    </a:moveTo>
                    <a:cubicBezTo>
                      <a:pt x="1151" y="0"/>
                      <a:pt x="889" y="93"/>
                      <a:pt x="627" y="259"/>
                    </a:cubicBezTo>
                    <a:cubicBezTo>
                      <a:pt x="243" y="498"/>
                      <a:pt x="1" y="795"/>
                      <a:pt x="90" y="927"/>
                    </a:cubicBezTo>
                    <a:cubicBezTo>
                      <a:pt x="114" y="968"/>
                      <a:pt x="168" y="988"/>
                      <a:pt x="241" y="988"/>
                    </a:cubicBezTo>
                    <a:cubicBezTo>
                      <a:pt x="402" y="988"/>
                      <a:pt x="658" y="895"/>
                      <a:pt x="921" y="730"/>
                    </a:cubicBezTo>
                    <a:cubicBezTo>
                      <a:pt x="1305" y="498"/>
                      <a:pt x="1557" y="193"/>
                      <a:pt x="1471" y="62"/>
                    </a:cubicBezTo>
                    <a:cubicBezTo>
                      <a:pt x="1446" y="20"/>
                      <a:pt x="1391" y="0"/>
                      <a:pt x="13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6" name="Google Shape;336;p29"/>
              <p:cNvSpPr/>
              <p:nvPr/>
            </p:nvSpPr>
            <p:spPr>
              <a:xfrm>
                <a:off x="1909682" y="3049870"/>
                <a:ext cx="98708" cy="200507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808" extrusionOk="0">
                    <a:moveTo>
                      <a:pt x="659" y="0"/>
                    </a:moveTo>
                    <a:cubicBezTo>
                      <a:pt x="494" y="0"/>
                      <a:pt x="265" y="346"/>
                      <a:pt x="132" y="818"/>
                    </a:cubicBezTo>
                    <a:cubicBezTo>
                      <a:pt x="1" y="1310"/>
                      <a:pt x="25" y="1759"/>
                      <a:pt x="198" y="1804"/>
                    </a:cubicBezTo>
                    <a:cubicBezTo>
                      <a:pt x="207" y="1806"/>
                      <a:pt x="216" y="1807"/>
                      <a:pt x="225" y="1807"/>
                    </a:cubicBezTo>
                    <a:cubicBezTo>
                      <a:pt x="390" y="1807"/>
                      <a:pt x="624" y="1460"/>
                      <a:pt x="758" y="991"/>
                    </a:cubicBezTo>
                    <a:cubicBezTo>
                      <a:pt x="890" y="489"/>
                      <a:pt x="866" y="50"/>
                      <a:pt x="693" y="5"/>
                    </a:cubicBezTo>
                    <a:cubicBezTo>
                      <a:pt x="682" y="2"/>
                      <a:pt x="671" y="0"/>
                      <a:pt x="6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7" name="Google Shape;337;p29"/>
              <p:cNvSpPr/>
              <p:nvPr/>
            </p:nvSpPr>
            <p:spPr>
              <a:xfrm>
                <a:off x="1664473" y="2814324"/>
                <a:ext cx="93384" cy="189417"/>
              </a:xfrm>
              <a:custGeom>
                <a:avLst/>
                <a:gdLst/>
                <a:ahLst/>
                <a:cxnLst/>
                <a:rect l="l" t="t" r="r" b="b"/>
                <a:pathLst>
                  <a:path w="842" h="1708" extrusionOk="0">
                    <a:moveTo>
                      <a:pt x="628" y="1"/>
                    </a:moveTo>
                    <a:cubicBezTo>
                      <a:pt x="464" y="1"/>
                      <a:pt x="243" y="330"/>
                      <a:pt x="132" y="772"/>
                    </a:cubicBezTo>
                    <a:cubicBezTo>
                      <a:pt x="0" y="1243"/>
                      <a:pt x="21" y="1659"/>
                      <a:pt x="184" y="1703"/>
                    </a:cubicBezTo>
                    <a:cubicBezTo>
                      <a:pt x="194" y="1706"/>
                      <a:pt x="203" y="1707"/>
                      <a:pt x="213" y="1707"/>
                    </a:cubicBezTo>
                    <a:cubicBezTo>
                      <a:pt x="367" y="1707"/>
                      <a:pt x="587" y="1378"/>
                      <a:pt x="710" y="935"/>
                    </a:cubicBezTo>
                    <a:cubicBezTo>
                      <a:pt x="842" y="465"/>
                      <a:pt x="810" y="49"/>
                      <a:pt x="658" y="5"/>
                    </a:cubicBezTo>
                    <a:cubicBezTo>
                      <a:pt x="648" y="2"/>
                      <a:pt x="638" y="1"/>
                      <a:pt x="62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8" name="Google Shape;338;p29"/>
              <p:cNvSpPr/>
              <p:nvPr/>
            </p:nvSpPr>
            <p:spPr>
              <a:xfrm>
                <a:off x="1519854" y="2614820"/>
                <a:ext cx="96046" cy="166683"/>
              </a:xfrm>
              <a:custGeom>
                <a:avLst/>
                <a:gdLst/>
                <a:ahLst/>
                <a:cxnLst/>
                <a:rect l="l" t="t" r="r" b="b"/>
                <a:pathLst>
                  <a:path w="866" h="1503" extrusionOk="0">
                    <a:moveTo>
                      <a:pt x="686" y="1"/>
                    </a:moveTo>
                    <a:cubicBezTo>
                      <a:pt x="541" y="1"/>
                      <a:pt x="325" y="271"/>
                      <a:pt x="174" y="654"/>
                    </a:cubicBezTo>
                    <a:cubicBezTo>
                      <a:pt x="11" y="1059"/>
                      <a:pt x="0" y="1443"/>
                      <a:pt x="142" y="1496"/>
                    </a:cubicBezTo>
                    <a:cubicBezTo>
                      <a:pt x="154" y="1501"/>
                      <a:pt x="166" y="1503"/>
                      <a:pt x="180" y="1503"/>
                    </a:cubicBezTo>
                    <a:cubicBezTo>
                      <a:pt x="324" y="1503"/>
                      <a:pt x="540" y="1232"/>
                      <a:pt x="689" y="852"/>
                    </a:cubicBezTo>
                    <a:cubicBezTo>
                      <a:pt x="855" y="444"/>
                      <a:pt x="865" y="63"/>
                      <a:pt x="723" y="8"/>
                    </a:cubicBezTo>
                    <a:cubicBezTo>
                      <a:pt x="711" y="3"/>
                      <a:pt x="699" y="1"/>
                      <a:pt x="6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39" name="Google Shape;339;p29"/>
            <p:cNvGrpSpPr/>
            <p:nvPr/>
          </p:nvGrpSpPr>
          <p:grpSpPr>
            <a:xfrm rot="1398235">
              <a:off x="6689063" y="980822"/>
              <a:ext cx="953611" cy="1376765"/>
              <a:chOff x="6969873" y="742904"/>
              <a:chExt cx="953631" cy="1376794"/>
            </a:xfrm>
          </p:grpSpPr>
          <p:grpSp>
            <p:nvGrpSpPr>
              <p:cNvPr id="340" name="Google Shape;340;p29"/>
              <p:cNvGrpSpPr/>
              <p:nvPr/>
            </p:nvGrpSpPr>
            <p:grpSpPr>
              <a:xfrm>
                <a:off x="7534248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341" name="Google Shape;341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2" name="Google Shape;342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3" name="Google Shape;343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44" name="Google Shape;344;p29"/>
              <p:cNvGrpSpPr/>
              <p:nvPr/>
            </p:nvGrpSpPr>
            <p:grpSpPr>
              <a:xfrm>
                <a:off x="6969873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345" name="Google Shape;345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6" name="Google Shape;346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47" name="Google Shape;347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48" name="Google Shape;348;p29"/>
              <p:cNvGrpSpPr/>
              <p:nvPr/>
            </p:nvGrpSpPr>
            <p:grpSpPr>
              <a:xfrm>
                <a:off x="7534248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349" name="Google Shape;349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0" name="Google Shape;350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1" name="Google Shape;351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52" name="Google Shape;352;p29"/>
              <p:cNvGrpSpPr/>
              <p:nvPr/>
            </p:nvGrpSpPr>
            <p:grpSpPr>
              <a:xfrm>
                <a:off x="6969873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353" name="Google Shape;353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4" name="Google Shape;354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5" name="Google Shape;355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56" name="Google Shape;356;p29"/>
              <p:cNvGrpSpPr/>
              <p:nvPr/>
            </p:nvGrpSpPr>
            <p:grpSpPr>
              <a:xfrm>
                <a:off x="7534248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357" name="Google Shape;357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8" name="Google Shape;358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59" name="Google Shape;359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360" name="Google Shape;360;p29"/>
              <p:cNvGrpSpPr/>
              <p:nvPr/>
            </p:nvGrpSpPr>
            <p:grpSpPr>
              <a:xfrm>
                <a:off x="6969873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361" name="Google Shape;361;p2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62" name="Google Shape;362;p2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63" name="Google Shape;363;p2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  <p:grpSp>
          <p:nvGrpSpPr>
            <p:cNvPr id="364" name="Google Shape;364;p29"/>
            <p:cNvGrpSpPr/>
            <p:nvPr/>
          </p:nvGrpSpPr>
          <p:grpSpPr>
            <a:xfrm>
              <a:off x="5949080" y="2781935"/>
              <a:ext cx="1877757" cy="1876345"/>
              <a:chOff x="1886561" y="888850"/>
              <a:chExt cx="1620992" cy="1619773"/>
            </a:xfrm>
          </p:grpSpPr>
          <p:sp>
            <p:nvSpPr>
              <p:cNvPr id="365" name="Google Shape;365;p29"/>
              <p:cNvSpPr/>
              <p:nvPr/>
            </p:nvSpPr>
            <p:spPr>
              <a:xfrm>
                <a:off x="1886561" y="888850"/>
                <a:ext cx="1620992" cy="1619773"/>
              </a:xfrm>
              <a:custGeom>
                <a:avLst/>
                <a:gdLst/>
                <a:ahLst/>
                <a:cxnLst/>
                <a:rect l="l" t="t" r="r" b="b"/>
                <a:pathLst>
                  <a:path w="10638" h="10630" extrusionOk="0">
                    <a:moveTo>
                      <a:pt x="2059" y="0"/>
                    </a:moveTo>
                    <a:cubicBezTo>
                      <a:pt x="921" y="0"/>
                      <a:pt x="0" y="921"/>
                      <a:pt x="0" y="2049"/>
                    </a:cubicBezTo>
                    <a:lnTo>
                      <a:pt x="0" y="8578"/>
                    </a:lnTo>
                    <a:cubicBezTo>
                      <a:pt x="0" y="9709"/>
                      <a:pt x="921" y="10629"/>
                      <a:pt x="2059" y="10629"/>
                    </a:cubicBezTo>
                    <a:lnTo>
                      <a:pt x="8578" y="10629"/>
                    </a:lnTo>
                    <a:cubicBezTo>
                      <a:pt x="9717" y="10629"/>
                      <a:pt x="10637" y="9709"/>
                      <a:pt x="10637" y="8578"/>
                    </a:cubicBezTo>
                    <a:lnTo>
                      <a:pt x="10637" y="2049"/>
                    </a:lnTo>
                    <a:cubicBezTo>
                      <a:pt x="10637" y="921"/>
                      <a:pt x="9717" y="0"/>
                      <a:pt x="85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6" name="Google Shape;366;p29"/>
              <p:cNvSpPr/>
              <p:nvPr/>
            </p:nvSpPr>
            <p:spPr>
              <a:xfrm>
                <a:off x="2051582" y="1053871"/>
                <a:ext cx="1290790" cy="1290790"/>
              </a:xfrm>
              <a:custGeom>
                <a:avLst/>
                <a:gdLst/>
                <a:ahLst/>
                <a:cxnLst/>
                <a:rect l="l" t="t" r="r" b="b"/>
                <a:pathLst>
                  <a:path w="8471" h="8471" extrusionOk="0">
                    <a:moveTo>
                      <a:pt x="976" y="1"/>
                    </a:moveTo>
                    <a:cubicBezTo>
                      <a:pt x="440" y="1"/>
                      <a:pt x="1" y="429"/>
                      <a:pt x="1" y="966"/>
                    </a:cubicBezTo>
                    <a:lnTo>
                      <a:pt x="1" y="7495"/>
                    </a:lnTo>
                    <a:cubicBezTo>
                      <a:pt x="1" y="8034"/>
                      <a:pt x="440" y="8471"/>
                      <a:pt x="976" y="8471"/>
                    </a:cubicBezTo>
                    <a:lnTo>
                      <a:pt x="7495" y="8471"/>
                    </a:lnTo>
                    <a:cubicBezTo>
                      <a:pt x="8042" y="8471"/>
                      <a:pt x="8471" y="8034"/>
                      <a:pt x="8471" y="7495"/>
                    </a:cubicBezTo>
                    <a:lnTo>
                      <a:pt x="8471" y="966"/>
                    </a:lnTo>
                    <a:cubicBezTo>
                      <a:pt x="8471" y="429"/>
                      <a:pt x="8042" y="1"/>
                      <a:pt x="7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7" name="Google Shape;367;p29"/>
              <p:cNvSpPr/>
              <p:nvPr/>
            </p:nvSpPr>
            <p:spPr>
              <a:xfrm>
                <a:off x="2176985" y="1179275"/>
                <a:ext cx="1039976" cy="868552"/>
              </a:xfrm>
              <a:custGeom>
                <a:avLst/>
                <a:gdLst/>
                <a:ahLst/>
                <a:cxnLst/>
                <a:rect l="l" t="t" r="r" b="b"/>
                <a:pathLst>
                  <a:path w="6825" h="5700" extrusionOk="0">
                    <a:moveTo>
                      <a:pt x="790" y="1"/>
                    </a:moveTo>
                    <a:cubicBezTo>
                      <a:pt x="351" y="1"/>
                      <a:pt x="1" y="295"/>
                      <a:pt x="1" y="658"/>
                    </a:cubicBezTo>
                    <a:lnTo>
                      <a:pt x="1" y="5052"/>
                    </a:lnTo>
                    <a:cubicBezTo>
                      <a:pt x="1" y="5413"/>
                      <a:pt x="351" y="5699"/>
                      <a:pt x="790" y="5699"/>
                    </a:cubicBezTo>
                    <a:lnTo>
                      <a:pt x="6036" y="5699"/>
                    </a:lnTo>
                    <a:cubicBezTo>
                      <a:pt x="6475" y="5699"/>
                      <a:pt x="6825" y="5413"/>
                      <a:pt x="6825" y="5052"/>
                    </a:cubicBezTo>
                    <a:lnTo>
                      <a:pt x="6825" y="658"/>
                    </a:lnTo>
                    <a:cubicBezTo>
                      <a:pt x="6825" y="295"/>
                      <a:pt x="6475" y="1"/>
                      <a:pt x="60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8" name="Google Shape;368;p29"/>
              <p:cNvSpPr/>
              <p:nvPr/>
            </p:nvSpPr>
            <p:spPr>
              <a:xfrm>
                <a:off x="2272066" y="2104033"/>
                <a:ext cx="177215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1164" extrusionOk="0">
                    <a:moveTo>
                      <a:pt x="581" y="1"/>
                    </a:moveTo>
                    <a:cubicBezTo>
                      <a:pt x="263" y="1"/>
                      <a:pt x="0" y="253"/>
                      <a:pt x="0" y="582"/>
                    </a:cubicBezTo>
                    <a:cubicBezTo>
                      <a:pt x="0" y="900"/>
                      <a:pt x="263" y="1163"/>
                      <a:pt x="581" y="1163"/>
                    </a:cubicBezTo>
                    <a:cubicBezTo>
                      <a:pt x="910" y="1163"/>
                      <a:pt x="1162" y="900"/>
                      <a:pt x="1162" y="582"/>
                    </a:cubicBezTo>
                    <a:cubicBezTo>
                      <a:pt x="1162" y="253"/>
                      <a:pt x="910" y="1"/>
                      <a:pt x="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9" name="Google Shape;369;p29"/>
              <p:cNvSpPr/>
              <p:nvPr/>
            </p:nvSpPr>
            <p:spPr>
              <a:xfrm>
                <a:off x="2579251" y="2104033"/>
                <a:ext cx="223843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1164" extrusionOk="0">
                    <a:moveTo>
                      <a:pt x="385" y="1"/>
                    </a:moveTo>
                    <a:cubicBezTo>
                      <a:pt x="175" y="1"/>
                      <a:pt x="1" y="177"/>
                      <a:pt x="1" y="385"/>
                    </a:cubicBezTo>
                    <a:lnTo>
                      <a:pt x="1" y="779"/>
                    </a:lnTo>
                    <a:cubicBezTo>
                      <a:pt x="1" y="987"/>
                      <a:pt x="175" y="1163"/>
                      <a:pt x="385" y="1163"/>
                    </a:cubicBezTo>
                    <a:lnTo>
                      <a:pt x="1468" y="1163"/>
                    </a:lnTo>
                    <a:lnTo>
                      <a:pt x="1468" y="1"/>
                    </a:lnTo>
                    <a:close/>
                  </a:path>
                </a:pathLst>
              </a:custGeom>
              <a:solidFill>
                <a:srgbClr val="E2E2E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0" name="Google Shape;370;p29"/>
              <p:cNvSpPr/>
              <p:nvPr/>
            </p:nvSpPr>
            <p:spPr>
              <a:xfrm>
                <a:off x="2831430" y="2104033"/>
                <a:ext cx="223690" cy="177367"/>
              </a:xfrm>
              <a:custGeom>
                <a:avLst/>
                <a:gdLst/>
                <a:ahLst/>
                <a:cxnLst/>
                <a:rect l="l" t="t" r="r" b="b"/>
                <a:pathLst>
                  <a:path w="1468" h="1164" extrusionOk="0">
                    <a:moveTo>
                      <a:pt x="0" y="1"/>
                    </a:moveTo>
                    <a:lnTo>
                      <a:pt x="0" y="1163"/>
                    </a:lnTo>
                    <a:lnTo>
                      <a:pt x="1083" y="1163"/>
                    </a:lnTo>
                    <a:cubicBezTo>
                      <a:pt x="1304" y="1163"/>
                      <a:pt x="1467" y="987"/>
                      <a:pt x="1467" y="779"/>
                    </a:cubicBezTo>
                    <a:lnTo>
                      <a:pt x="1467" y="385"/>
                    </a:lnTo>
                    <a:cubicBezTo>
                      <a:pt x="1467" y="177"/>
                      <a:pt x="1304" y="1"/>
                      <a:pt x="10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1" name="Google Shape;371;p29"/>
              <p:cNvSpPr/>
              <p:nvPr/>
            </p:nvSpPr>
            <p:spPr>
              <a:xfrm>
                <a:off x="2345358" y="2147764"/>
                <a:ext cx="30171" cy="9036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593" extrusionOk="0">
                    <a:moveTo>
                      <a:pt x="0" y="1"/>
                    </a:moveTo>
                    <a:lnTo>
                      <a:pt x="0" y="592"/>
                    </a:lnTo>
                    <a:lnTo>
                      <a:pt x="197" y="592"/>
                    </a:lnTo>
                    <a:lnTo>
                      <a:pt x="1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2" name="Google Shape;372;p29"/>
              <p:cNvSpPr/>
              <p:nvPr/>
            </p:nvSpPr>
            <p:spPr>
              <a:xfrm>
                <a:off x="2631058" y="2124146"/>
                <a:ext cx="118702" cy="137140"/>
              </a:xfrm>
              <a:custGeom>
                <a:avLst/>
                <a:gdLst/>
                <a:ahLst/>
                <a:cxnLst/>
                <a:rect l="l" t="t" r="r" b="b"/>
                <a:pathLst>
                  <a:path w="779" h="900" extrusionOk="0">
                    <a:moveTo>
                      <a:pt x="779" y="0"/>
                    </a:moveTo>
                    <a:lnTo>
                      <a:pt x="0" y="450"/>
                    </a:lnTo>
                    <a:lnTo>
                      <a:pt x="779" y="900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3" name="Google Shape;373;p29"/>
              <p:cNvSpPr/>
              <p:nvPr/>
            </p:nvSpPr>
            <p:spPr>
              <a:xfrm>
                <a:off x="2333625" y="1448215"/>
                <a:ext cx="701394" cy="342240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2246" extrusionOk="0">
                    <a:moveTo>
                      <a:pt x="1579" y="0"/>
                    </a:moveTo>
                    <a:cubicBezTo>
                      <a:pt x="1547" y="0"/>
                      <a:pt x="1513" y="21"/>
                      <a:pt x="1503" y="55"/>
                    </a:cubicBezTo>
                    <a:lnTo>
                      <a:pt x="1098" y="1423"/>
                    </a:lnTo>
                    <a:lnTo>
                      <a:pt x="1" y="1423"/>
                    </a:lnTo>
                    <a:lnTo>
                      <a:pt x="1" y="1578"/>
                    </a:lnTo>
                    <a:lnTo>
                      <a:pt x="1153" y="1578"/>
                    </a:lnTo>
                    <a:cubicBezTo>
                      <a:pt x="1195" y="1578"/>
                      <a:pt x="1229" y="1554"/>
                      <a:pt x="1229" y="1523"/>
                    </a:cubicBezTo>
                    <a:lnTo>
                      <a:pt x="1568" y="416"/>
                    </a:lnTo>
                    <a:lnTo>
                      <a:pt x="1918" y="2180"/>
                    </a:lnTo>
                    <a:cubicBezTo>
                      <a:pt x="1931" y="2212"/>
                      <a:pt x="1963" y="2246"/>
                      <a:pt x="1997" y="2246"/>
                    </a:cubicBezTo>
                    <a:cubicBezTo>
                      <a:pt x="2039" y="2246"/>
                      <a:pt x="2073" y="2212"/>
                      <a:pt x="2084" y="2180"/>
                    </a:cubicBezTo>
                    <a:lnTo>
                      <a:pt x="2347" y="1007"/>
                    </a:lnTo>
                    <a:lnTo>
                      <a:pt x="2478" y="1523"/>
                    </a:lnTo>
                    <a:cubicBezTo>
                      <a:pt x="2489" y="1554"/>
                      <a:pt x="2523" y="1578"/>
                      <a:pt x="2554" y="1578"/>
                    </a:cubicBezTo>
                    <a:lnTo>
                      <a:pt x="4603" y="1578"/>
                    </a:lnTo>
                    <a:lnTo>
                      <a:pt x="4603" y="1423"/>
                    </a:lnTo>
                    <a:lnTo>
                      <a:pt x="2620" y="1423"/>
                    </a:lnTo>
                    <a:lnTo>
                      <a:pt x="2423" y="634"/>
                    </a:lnTo>
                    <a:cubicBezTo>
                      <a:pt x="2412" y="602"/>
                      <a:pt x="2378" y="581"/>
                      <a:pt x="2347" y="581"/>
                    </a:cubicBezTo>
                    <a:cubicBezTo>
                      <a:pt x="2302" y="581"/>
                      <a:pt x="2270" y="602"/>
                      <a:pt x="2270" y="634"/>
                    </a:cubicBezTo>
                    <a:lnTo>
                      <a:pt x="2007" y="1775"/>
                    </a:lnTo>
                    <a:lnTo>
                      <a:pt x="1655" y="66"/>
                    </a:lnTo>
                    <a:cubicBezTo>
                      <a:pt x="1645" y="32"/>
                      <a:pt x="1624" y="0"/>
                      <a:pt x="1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4" name="Google Shape;374;p29"/>
              <p:cNvSpPr/>
              <p:nvPr/>
            </p:nvSpPr>
            <p:spPr>
              <a:xfrm>
                <a:off x="2093332" y="1322811"/>
                <a:ext cx="56989" cy="90207"/>
              </a:xfrm>
              <a:custGeom>
                <a:avLst/>
                <a:gdLst/>
                <a:ahLst/>
                <a:cxnLst/>
                <a:rect l="l" t="t" r="r" b="b"/>
                <a:pathLst>
                  <a:path w="374" h="592" extrusionOk="0">
                    <a:moveTo>
                      <a:pt x="0" y="0"/>
                    </a:moveTo>
                    <a:lnTo>
                      <a:pt x="0" y="592"/>
                    </a:lnTo>
                    <a:lnTo>
                      <a:pt x="374" y="592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5" name="Google Shape;375;p29"/>
              <p:cNvSpPr/>
              <p:nvPr/>
            </p:nvSpPr>
            <p:spPr>
              <a:xfrm>
                <a:off x="2093332" y="1473052"/>
                <a:ext cx="56989" cy="91884"/>
              </a:xfrm>
              <a:custGeom>
                <a:avLst/>
                <a:gdLst/>
                <a:ahLst/>
                <a:cxnLst/>
                <a:rect l="l" t="t" r="r" b="b"/>
                <a:pathLst>
                  <a:path w="374" h="603" extrusionOk="0">
                    <a:moveTo>
                      <a:pt x="0" y="0"/>
                    </a:moveTo>
                    <a:lnTo>
                      <a:pt x="0" y="602"/>
                    </a:lnTo>
                    <a:lnTo>
                      <a:pt x="374" y="602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6" name="Google Shape;376;p29"/>
              <p:cNvSpPr/>
              <p:nvPr/>
            </p:nvSpPr>
            <p:spPr>
              <a:xfrm>
                <a:off x="2093332" y="1623293"/>
                <a:ext cx="56989" cy="91884"/>
              </a:xfrm>
              <a:custGeom>
                <a:avLst/>
                <a:gdLst/>
                <a:ahLst/>
                <a:cxnLst/>
                <a:rect l="l" t="t" r="r" b="b"/>
                <a:pathLst>
                  <a:path w="374" h="603" extrusionOk="0">
                    <a:moveTo>
                      <a:pt x="0" y="0"/>
                    </a:moveTo>
                    <a:lnTo>
                      <a:pt x="0" y="603"/>
                    </a:lnTo>
                    <a:lnTo>
                      <a:pt x="374" y="603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7" name="Google Shape;377;p29"/>
              <p:cNvSpPr/>
              <p:nvPr/>
            </p:nvSpPr>
            <p:spPr>
              <a:xfrm>
                <a:off x="2883084" y="1877300"/>
                <a:ext cx="183615" cy="5500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361" extrusionOk="0">
                    <a:moveTo>
                      <a:pt x="0" y="1"/>
                    </a:moveTo>
                    <a:lnTo>
                      <a:pt x="0" y="361"/>
                    </a:lnTo>
                    <a:lnTo>
                      <a:pt x="1205" y="361"/>
                    </a:lnTo>
                    <a:lnTo>
                      <a:pt x="1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8" name="Google Shape;378;p29"/>
              <p:cNvSpPr/>
              <p:nvPr/>
            </p:nvSpPr>
            <p:spPr>
              <a:xfrm>
                <a:off x="2749605" y="1843626"/>
                <a:ext cx="198853" cy="122054"/>
              </a:xfrm>
              <a:custGeom>
                <a:avLst/>
                <a:gdLst/>
                <a:ahLst/>
                <a:cxnLst/>
                <a:rect l="l" t="t" r="r" b="b"/>
                <a:pathLst>
                  <a:path w="1305" h="801" extrusionOk="0">
                    <a:moveTo>
                      <a:pt x="1292" y="1"/>
                    </a:moveTo>
                    <a:lnTo>
                      <a:pt x="658" y="253"/>
                    </a:lnTo>
                    <a:cubicBezTo>
                      <a:pt x="437" y="308"/>
                      <a:pt x="219" y="353"/>
                      <a:pt x="1" y="406"/>
                    </a:cubicBezTo>
                    <a:cubicBezTo>
                      <a:pt x="219" y="450"/>
                      <a:pt x="437" y="506"/>
                      <a:pt x="658" y="550"/>
                    </a:cubicBezTo>
                    <a:lnTo>
                      <a:pt x="1292" y="800"/>
                    </a:lnTo>
                    <a:lnTo>
                      <a:pt x="1305" y="800"/>
                    </a:lnTo>
                    <a:lnTo>
                      <a:pt x="1074" y="406"/>
                    </a:lnTo>
                    <a:lnTo>
                      <a:pt x="1305" y="11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9" name="Google Shape;379;p29"/>
              <p:cNvSpPr/>
              <p:nvPr/>
            </p:nvSpPr>
            <p:spPr>
              <a:xfrm>
                <a:off x="2500779" y="1877300"/>
                <a:ext cx="183615" cy="55008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361" extrusionOk="0">
                    <a:moveTo>
                      <a:pt x="1" y="1"/>
                    </a:moveTo>
                    <a:lnTo>
                      <a:pt x="1" y="361"/>
                    </a:lnTo>
                    <a:lnTo>
                      <a:pt x="1205" y="361"/>
                    </a:lnTo>
                    <a:lnTo>
                      <a:pt x="1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0" name="Google Shape;380;p29"/>
              <p:cNvSpPr/>
              <p:nvPr/>
            </p:nvSpPr>
            <p:spPr>
              <a:xfrm>
                <a:off x="2367300" y="1843626"/>
                <a:ext cx="198548" cy="122054"/>
              </a:xfrm>
              <a:custGeom>
                <a:avLst/>
                <a:gdLst/>
                <a:ahLst/>
                <a:cxnLst/>
                <a:rect l="l" t="t" r="r" b="b"/>
                <a:pathLst>
                  <a:path w="1303" h="801" extrusionOk="0">
                    <a:moveTo>
                      <a:pt x="1292" y="1"/>
                    </a:moveTo>
                    <a:lnTo>
                      <a:pt x="658" y="253"/>
                    </a:lnTo>
                    <a:cubicBezTo>
                      <a:pt x="437" y="308"/>
                      <a:pt x="219" y="353"/>
                      <a:pt x="1" y="406"/>
                    </a:cubicBezTo>
                    <a:cubicBezTo>
                      <a:pt x="219" y="450"/>
                      <a:pt x="437" y="506"/>
                      <a:pt x="658" y="550"/>
                    </a:cubicBezTo>
                    <a:lnTo>
                      <a:pt x="1292" y="800"/>
                    </a:lnTo>
                    <a:lnTo>
                      <a:pt x="1303" y="800"/>
                    </a:lnTo>
                    <a:lnTo>
                      <a:pt x="1074" y="406"/>
                    </a:lnTo>
                    <a:lnTo>
                      <a:pt x="1303" y="11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1" name="Google Shape;381;p29"/>
              <p:cNvSpPr/>
              <p:nvPr/>
            </p:nvSpPr>
            <p:spPr>
              <a:xfrm>
                <a:off x="2272066" y="1232606"/>
                <a:ext cx="26971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77" h="406" extrusionOk="0">
                    <a:moveTo>
                      <a:pt x="0" y="0"/>
                    </a:moveTo>
                    <a:lnTo>
                      <a:pt x="0" y="405"/>
                    </a:lnTo>
                    <a:lnTo>
                      <a:pt x="176" y="405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2" name="Google Shape;382;p29"/>
              <p:cNvSpPr/>
              <p:nvPr/>
            </p:nvSpPr>
            <p:spPr>
              <a:xfrm>
                <a:off x="2308788" y="1232606"/>
                <a:ext cx="26666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75" h="406" extrusionOk="0">
                    <a:moveTo>
                      <a:pt x="1" y="0"/>
                    </a:moveTo>
                    <a:lnTo>
                      <a:pt x="1" y="405"/>
                    </a:lnTo>
                    <a:lnTo>
                      <a:pt x="175" y="405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3" name="Google Shape;383;p29"/>
              <p:cNvSpPr/>
              <p:nvPr/>
            </p:nvSpPr>
            <p:spPr>
              <a:xfrm>
                <a:off x="2347339" y="1232606"/>
                <a:ext cx="24990" cy="61865"/>
              </a:xfrm>
              <a:custGeom>
                <a:avLst/>
                <a:gdLst/>
                <a:ahLst/>
                <a:cxnLst/>
                <a:rect l="l" t="t" r="r" b="b"/>
                <a:pathLst>
                  <a:path w="164" h="406" extrusionOk="0">
                    <a:moveTo>
                      <a:pt x="0" y="0"/>
                    </a:moveTo>
                    <a:lnTo>
                      <a:pt x="0" y="405"/>
                    </a:lnTo>
                    <a:lnTo>
                      <a:pt x="163" y="405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4" name="Google Shape;384;p29"/>
              <p:cNvSpPr/>
              <p:nvPr/>
            </p:nvSpPr>
            <p:spPr>
              <a:xfrm>
                <a:off x="2829754" y="1284261"/>
                <a:ext cx="303841" cy="257366"/>
              </a:xfrm>
              <a:custGeom>
                <a:avLst/>
                <a:gdLst/>
                <a:ahLst/>
                <a:cxnLst/>
                <a:rect l="l" t="t" r="r" b="b"/>
                <a:pathLst>
                  <a:path w="1994" h="1689" extrusionOk="0">
                    <a:moveTo>
                      <a:pt x="558" y="1"/>
                    </a:moveTo>
                    <a:cubicBezTo>
                      <a:pt x="253" y="1"/>
                      <a:pt x="1" y="253"/>
                      <a:pt x="1" y="561"/>
                    </a:cubicBezTo>
                    <a:cubicBezTo>
                      <a:pt x="1" y="1118"/>
                      <a:pt x="997" y="1689"/>
                      <a:pt x="997" y="1689"/>
                    </a:cubicBezTo>
                    <a:cubicBezTo>
                      <a:pt x="997" y="1689"/>
                      <a:pt x="1994" y="1108"/>
                      <a:pt x="1994" y="561"/>
                    </a:cubicBezTo>
                    <a:cubicBezTo>
                      <a:pt x="1994" y="253"/>
                      <a:pt x="1752" y="1"/>
                      <a:pt x="1436" y="1"/>
                    </a:cubicBezTo>
                    <a:cubicBezTo>
                      <a:pt x="1260" y="1"/>
                      <a:pt x="1108" y="90"/>
                      <a:pt x="997" y="222"/>
                    </a:cubicBezTo>
                    <a:cubicBezTo>
                      <a:pt x="897" y="90"/>
                      <a:pt x="734" y="1"/>
                      <a:pt x="5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4"/>
          <p:cNvSpPr txBox="1"/>
          <p:nvPr>
            <p:ph type="title"/>
          </p:nvPr>
        </p:nvSpPr>
        <p:spPr>
          <a:xfrm>
            <a:off x="720000" y="60568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Цель терапии АГ</a:t>
            </a:r>
            <a:endParaRPr lang="en-GB"/>
          </a:p>
        </p:txBody>
      </p:sp>
      <p:sp>
        <p:nvSpPr>
          <p:cNvPr id="576" name="Google Shape;576;p34"/>
          <p:cNvSpPr txBox="1"/>
          <p:nvPr>
            <p:ph type="subTitle" idx="1"/>
          </p:nvPr>
        </p:nvSpPr>
        <p:spPr>
          <a:xfrm>
            <a:off x="720090" y="2009140"/>
            <a:ext cx="7244715" cy="8045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ym typeface="+mn-ea"/>
              </a:rPr>
              <a:t>Это предполагает воздействие на все выявленные обратимые факторы риска</a:t>
            </a:r>
            <a:r>
              <a:rPr lang="ru-RU" altLang="en-GB">
                <a:sym typeface="+mn-ea"/>
              </a:rPr>
              <a:t>:</a:t>
            </a:r>
            <a:r>
              <a:rPr lang="en-GB">
                <a:sym typeface="+mn-ea"/>
              </a:rPr>
              <a:t> </a:t>
            </a:r>
            <a:endParaRPr lang="en-GB">
              <a:sym typeface="+mn-ea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>
                <a:sym typeface="+mn-ea"/>
              </a:rPr>
              <a:t>курение </a:t>
            </a:r>
            <a:endParaRPr lang="en-GB">
              <a:sym typeface="+mn-ea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>
                <a:sym typeface="+mn-ea"/>
              </a:rPr>
              <a:t>высокий уровень холестерина</a:t>
            </a:r>
            <a:endParaRPr lang="en-GB">
              <a:sym typeface="+mn-ea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>
                <a:sym typeface="+mn-ea"/>
              </a:rPr>
              <a:t>лечение сопутствующих заболеваний (например, сахарного диабета)</a:t>
            </a:r>
            <a:endParaRPr lang="en-GB"/>
          </a:p>
        </p:txBody>
      </p:sp>
      <p:sp>
        <p:nvSpPr>
          <p:cNvPr id="577" name="Google Shape;577;p34"/>
          <p:cNvSpPr txBox="1"/>
          <p:nvPr>
            <p:ph type="subTitle" idx="2"/>
          </p:nvPr>
        </p:nvSpPr>
        <p:spPr>
          <a:xfrm>
            <a:off x="720090" y="1503680"/>
            <a:ext cx="7244715" cy="5054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00000"/>
                </a:solidFill>
              </a:rPr>
              <a:t>Основной целью лечения пациента с ГБ является достижение максимальной степени снижения общего риска сердечно-сосудистых осложнений.</a:t>
            </a:r>
            <a:endParaRPr lang="en-GB">
              <a:solidFill>
                <a:srgbClr val="C00000"/>
              </a:solidFill>
            </a:endParaRPr>
          </a:p>
        </p:txBody>
      </p:sp>
      <p:pic>
        <p:nvPicPr>
          <p:cNvPr id="3" name="Picture 2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1146085" y="597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До какого уровня и как быстро нужно снижать повышенное АД?</a:t>
            </a:r>
            <a:endParaRPr lang="en-GB"/>
          </a:p>
        </p:txBody>
      </p:sp>
      <p:sp>
        <p:nvSpPr>
          <p:cNvPr id="600" name="Google Shape;600;p35"/>
          <p:cNvSpPr txBox="1"/>
          <p:nvPr>
            <p:ph type="subTitle" idx="1"/>
          </p:nvPr>
        </p:nvSpPr>
        <p:spPr>
          <a:xfrm>
            <a:off x="251460" y="1925320"/>
            <a:ext cx="3012440" cy="1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</a:pPr>
            <a:r>
              <a:rPr lang="ru-RU" altLang="en-GB">
                <a:solidFill>
                  <a:schemeClr val="bg1"/>
                </a:solidFill>
              </a:rPr>
              <a:t>1. </a:t>
            </a:r>
            <a:r>
              <a:rPr lang="ru-RU" altLang="en-GB"/>
              <a:t> </a:t>
            </a:r>
            <a:r>
              <a:rPr lang="en-GB"/>
              <a:t>Снижать АД нужно до целевого уровня - </a:t>
            </a:r>
            <a:r>
              <a:rPr lang="en-GB" b="1">
                <a:solidFill>
                  <a:schemeClr val="bg1"/>
                </a:solidFill>
              </a:rPr>
              <a:t>менее 140 и 90 мм рт. ст.</a:t>
            </a:r>
            <a:r>
              <a:rPr lang="en-GB"/>
              <a:t>,</a:t>
            </a:r>
            <a:r>
              <a:rPr lang="ru-RU" altLang="en-GB"/>
              <a:t>(</a:t>
            </a:r>
            <a:r>
              <a:rPr lang="en-GB"/>
              <a:t>уменьшается риск развития осложнений и не ухудшается кровоснабжение мозга, сердца, почек</a:t>
            </a:r>
            <a:r>
              <a:rPr lang="ru-RU" altLang="en-GB"/>
              <a:t>)</a:t>
            </a:r>
            <a:endParaRPr lang="en-GB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</a:pPr>
            <a:endParaRPr lang="en-GB"/>
          </a:p>
        </p:txBody>
      </p:sp>
      <p:sp>
        <p:nvSpPr>
          <p:cNvPr id="601" name="Google Shape;601;p35"/>
          <p:cNvSpPr txBox="1"/>
          <p:nvPr>
            <p:ph type="subTitle" idx="2"/>
          </p:nvPr>
        </p:nvSpPr>
        <p:spPr>
          <a:xfrm>
            <a:off x="3264535" y="1893570"/>
            <a:ext cx="2858770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olidFill>
                  <a:schemeClr val="bg1"/>
                </a:solidFill>
                <a:sym typeface="+mn-ea"/>
              </a:rPr>
              <a:t>2.   </a:t>
            </a:r>
            <a:r>
              <a:rPr lang="en-GB">
                <a:sym typeface="+mn-ea"/>
              </a:rPr>
              <a:t>У лиц с </a:t>
            </a:r>
            <a:r>
              <a:rPr lang="ru-RU">
                <a:sym typeface="+mn-ea"/>
              </a:rPr>
              <a:t>СД</a:t>
            </a:r>
            <a:r>
              <a:rPr lang="en-GB">
                <a:sym typeface="+mn-ea"/>
              </a:rPr>
              <a:t> необходимо снижать АД </a:t>
            </a:r>
            <a:r>
              <a:rPr lang="en-GB" b="1">
                <a:solidFill>
                  <a:schemeClr val="bg1"/>
                </a:solidFill>
                <a:sym typeface="+mn-ea"/>
              </a:rPr>
              <a:t>ниже 130/85 мм рт. ст</a:t>
            </a:r>
            <a:r>
              <a:rPr lang="en-GB">
                <a:sym typeface="+mn-ea"/>
              </a:rPr>
              <a:t>., при хронической почечной недостаточности при наличии белка в моче 1 г/сутки – менее 125/75 мм рт ст.</a:t>
            </a:r>
            <a:endParaRPr lang="en-GB"/>
          </a:p>
        </p:txBody>
      </p:sp>
      <p:sp>
        <p:nvSpPr>
          <p:cNvPr id="602" name="Google Shape;602;p35"/>
          <p:cNvSpPr txBox="1"/>
          <p:nvPr>
            <p:ph type="subTitle" idx="3"/>
          </p:nvPr>
        </p:nvSpPr>
        <p:spPr>
          <a:xfrm>
            <a:off x="6248400" y="1889760"/>
            <a:ext cx="2426970" cy="150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olidFill>
                  <a:schemeClr val="bg1"/>
                </a:solidFill>
                <a:sym typeface="+mn-ea"/>
              </a:rPr>
              <a:t>3. </a:t>
            </a:r>
            <a:r>
              <a:rPr lang="ru-RU" altLang="en-GB">
                <a:sym typeface="+mn-ea"/>
              </a:rPr>
              <a:t> </a:t>
            </a:r>
            <a:r>
              <a:rPr lang="en-GB">
                <a:sym typeface="+mn-ea"/>
              </a:rPr>
              <a:t>У пожилых пациентов </a:t>
            </a:r>
            <a:endParaRPr lang="en-GB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ym typeface="+mn-ea"/>
              </a:rPr>
              <a:t>(старше 65 лет) целевое САД должно быть </a:t>
            </a:r>
            <a:r>
              <a:rPr lang="en-GB" b="1">
                <a:solidFill>
                  <a:schemeClr val="bg1"/>
                </a:solidFill>
                <a:sym typeface="+mn-ea"/>
              </a:rPr>
              <a:t>между 130</a:t>
            </a:r>
            <a:r>
              <a:rPr lang="en-US" altLang="en-GB" b="1">
                <a:solidFill>
                  <a:schemeClr val="bg1"/>
                </a:solidFill>
                <a:sym typeface="+mn-ea"/>
              </a:rPr>
              <a:t> -</a:t>
            </a:r>
            <a:r>
              <a:rPr lang="en-GB" b="1">
                <a:solidFill>
                  <a:schemeClr val="bg1"/>
                </a:solidFill>
                <a:sym typeface="+mn-ea"/>
              </a:rPr>
              <a:t> 140 мм рт. ст., а ДАД – ниже 80 мм рт. ст</a:t>
            </a:r>
            <a:r>
              <a:rPr lang="en-GB" b="1">
                <a:sym typeface="+mn-ea"/>
              </a:rPr>
              <a:t>.</a:t>
            </a:r>
            <a:endParaRPr lang="en-GB" b="1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</p:txBody>
      </p:sp>
      <p:sp>
        <p:nvSpPr>
          <p:cNvPr id="4" name="Google Shape;600;p35"/>
          <p:cNvSpPr txBox="1"/>
          <p:nvPr/>
        </p:nvSpPr>
        <p:spPr>
          <a:xfrm>
            <a:off x="855980" y="3263900"/>
            <a:ext cx="7143115" cy="187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</a:pPr>
            <a:r>
              <a:rPr lang="en-GB"/>
              <a:t>Достижение целевого АД должно быть постепенным и хорошо переносимым.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</a:pPr>
            <a:r>
              <a:rPr lang="en-GB">
                <a:solidFill>
                  <a:schemeClr val="bg1"/>
                </a:solidFill>
              </a:rPr>
              <a:t>При появлении каких-либо реакций со стороны мозга или сердца не следует добиваться дальнейшего снижения АД.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2506980" y="689610"/>
            <a:ext cx="4543425" cy="638810"/>
          </a:xfrm>
        </p:spPr>
        <p:txBody>
          <a:bodyPr/>
          <a:p>
            <a:pPr algn="ctr"/>
            <a:r>
              <a:rPr lang="ru-RU" altLang="en-US"/>
              <a:t>Снижения АД </a:t>
            </a:r>
            <a:endParaRPr lang="ru-RU" alt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717550" y="1574800"/>
            <a:ext cx="7708265" cy="1779905"/>
          </a:xfrm>
        </p:spPr>
        <p:txBody>
          <a:bodyPr/>
          <a:p>
            <a:r>
              <a:rPr lang="en-US"/>
              <a:t>На первом этапе АД целесообразно снижать на </a:t>
            </a:r>
            <a:r>
              <a:rPr lang="en-US">
                <a:solidFill>
                  <a:schemeClr val="bg1"/>
                </a:solidFill>
              </a:rPr>
              <a:t>10–15% от исходного уровня за 2–4 недели</a:t>
            </a:r>
            <a:r>
              <a:rPr lang="en-US"/>
              <a:t> с последующим возможным поддержанием на достигнутом уровне.</a:t>
            </a:r>
            <a:endParaRPr lang="en-US"/>
          </a:p>
          <a:p>
            <a:r>
              <a:rPr lang="en-US"/>
              <a:t>Далее темпы снижения АД определяются индивидуально, при этом необходимо добиваться постепенного снижения АД до целевых значений.</a:t>
            </a:r>
            <a:endParaRPr lang="en-US"/>
          </a:p>
          <a:p>
            <a:r>
              <a:rPr lang="en-US">
                <a:solidFill>
                  <a:schemeClr val="bg1"/>
                </a:solidFill>
              </a:rPr>
              <a:t>Лечение должно осуществляться непрерывно, а не курсами</a:t>
            </a:r>
            <a:r>
              <a:rPr lang="en-US"/>
              <a:t>. Пациенту надо постоянно принимать лекарственные препараты и находиться под наблюдением врача. Это позволит снизить риск сердечно-сосудистых осложнений.</a:t>
            </a:r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4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 sz="2800" b="0">
                <a:latin typeface="Raleway Black"/>
                <a:ea typeface="Raleway Black"/>
                <a:cs typeface="Raleway Black"/>
                <a:sym typeface="Raleway Black"/>
              </a:rPr>
              <a:t>О</a:t>
            </a:r>
            <a:r>
              <a:rPr lang="en-GB" sz="2800" b="0">
                <a:latin typeface="Raleway Black"/>
                <a:ea typeface="Raleway Black"/>
                <a:cs typeface="Raleway Black"/>
                <a:sym typeface="Raleway Black"/>
              </a:rPr>
              <a:t>сновных принцип</a:t>
            </a:r>
            <a:r>
              <a:rPr lang="ru-RU" altLang="en-GB" sz="2800" b="0">
                <a:latin typeface="Raleway Black"/>
                <a:ea typeface="Raleway Black"/>
                <a:cs typeface="Raleway Black"/>
                <a:sym typeface="Raleway Black"/>
              </a:rPr>
              <a:t>ы</a:t>
            </a:r>
            <a:r>
              <a:rPr lang="en-GB" sz="2800" b="0">
                <a:latin typeface="Raleway Black"/>
                <a:ea typeface="Raleway Black"/>
                <a:cs typeface="Raleway Black"/>
                <a:sym typeface="Raleway Black"/>
              </a:rPr>
              <a:t> лечения:</a:t>
            </a:r>
            <a:endParaRPr lang="en-GB" sz="2800" b="0"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71" name="Google Shape;971;p43"/>
          <p:cNvSpPr/>
          <p:nvPr/>
        </p:nvSpPr>
        <p:spPr>
          <a:xfrm>
            <a:off x="1351800" y="136233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2" name="Google Shape;972;p43"/>
          <p:cNvSpPr/>
          <p:nvPr/>
        </p:nvSpPr>
        <p:spPr>
          <a:xfrm>
            <a:off x="3315700" y="136233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3" name="Google Shape;973;p43"/>
          <p:cNvSpPr/>
          <p:nvPr/>
        </p:nvSpPr>
        <p:spPr>
          <a:xfrm>
            <a:off x="5279600" y="136233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4" name="Google Shape;974;p43"/>
          <p:cNvSpPr/>
          <p:nvPr/>
        </p:nvSpPr>
        <p:spPr>
          <a:xfrm>
            <a:off x="7243500" y="136233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5" name="Google Shape;975;p43"/>
          <p:cNvSpPr txBox="1"/>
          <p:nvPr/>
        </p:nvSpPr>
        <p:spPr>
          <a:xfrm flipH="1">
            <a:off x="720000" y="2132050"/>
            <a:ext cx="1812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строгое соблюдение рекомендаций врача </a:t>
            </a:r>
            <a:endParaRPr lang="en-GB" sz="1000">
              <a:solidFill>
                <a:schemeClr val="bg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sp>
        <p:nvSpPr>
          <p:cNvPr id="976" name="Google Shape;976;p43"/>
          <p:cNvSpPr txBox="1"/>
          <p:nvPr/>
        </p:nvSpPr>
        <p:spPr>
          <a:xfrm flipH="1">
            <a:off x="2683900" y="2132050"/>
            <a:ext cx="1812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непрерывность лечения, постоянный прием гипотензивных препаратов</a:t>
            </a:r>
            <a:r>
              <a:rPr lang="en-GB" sz="1000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 </a:t>
            </a:r>
            <a:endParaRPr lang="en-GB" sz="1000">
              <a:solidFill>
                <a:schemeClr val="dk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sp>
        <p:nvSpPr>
          <p:cNvPr id="977" name="Google Shape;977;p43"/>
          <p:cNvSpPr txBox="1"/>
          <p:nvPr/>
        </p:nvSpPr>
        <p:spPr>
          <a:xfrm flipH="1">
            <a:off x="4647800" y="2132050"/>
            <a:ext cx="1812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проведение самоконтроля АД в домашних условиях</a:t>
            </a:r>
            <a:endParaRPr lang="en-GB" sz="1000">
              <a:solidFill>
                <a:schemeClr val="bg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sp>
        <p:nvSpPr>
          <p:cNvPr id="978" name="Google Shape;978;p43"/>
          <p:cNvSpPr txBox="1"/>
          <p:nvPr/>
        </p:nvSpPr>
        <p:spPr>
          <a:xfrm flipH="1">
            <a:off x="6545580" y="2056130"/>
            <a:ext cx="1878330" cy="429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умение устранять неблагоприятные факторы, провоцирующие повышение АД и осложняющие лечение</a:t>
            </a:r>
            <a:endParaRPr lang="en-GB" sz="1000">
              <a:solidFill>
                <a:schemeClr val="bg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cxnSp>
        <p:nvCxnSpPr>
          <p:cNvPr id="979" name="Google Shape;979;p43"/>
          <p:cNvCxnSpPr/>
          <p:nvPr/>
        </p:nvCxnSpPr>
        <p:spPr>
          <a:xfrm>
            <a:off x="1900500" y="1636688"/>
            <a:ext cx="1415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0" name="Google Shape;980;p43"/>
          <p:cNvCxnSpPr>
            <a:stCxn id="972" idx="3"/>
            <a:endCxn id="973" idx="1"/>
          </p:cNvCxnSpPr>
          <p:nvPr/>
        </p:nvCxnSpPr>
        <p:spPr>
          <a:xfrm>
            <a:off x="3864400" y="1636688"/>
            <a:ext cx="1415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1" name="Google Shape;981;p43"/>
          <p:cNvCxnSpPr>
            <a:stCxn id="973" idx="3"/>
            <a:endCxn id="974" idx="1"/>
          </p:cNvCxnSpPr>
          <p:nvPr/>
        </p:nvCxnSpPr>
        <p:spPr>
          <a:xfrm>
            <a:off x="5828300" y="1636688"/>
            <a:ext cx="1415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2" name="Google Shape;982;p43"/>
          <p:cNvCxnSpPr>
            <a:stCxn id="971" idx="2"/>
            <a:endCxn id="975" idx="0"/>
          </p:cNvCxnSpPr>
          <p:nvPr/>
        </p:nvCxnSpPr>
        <p:spPr>
          <a:xfrm>
            <a:off x="1626150" y="1911038"/>
            <a:ext cx="0" cy="221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3" name="Google Shape;983;p43"/>
          <p:cNvCxnSpPr>
            <a:stCxn id="972" idx="2"/>
            <a:endCxn id="976" idx="0"/>
          </p:cNvCxnSpPr>
          <p:nvPr/>
        </p:nvCxnSpPr>
        <p:spPr>
          <a:xfrm>
            <a:off x="3590050" y="1911038"/>
            <a:ext cx="0" cy="221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4" name="Google Shape;984;p43"/>
          <p:cNvCxnSpPr>
            <a:stCxn id="973" idx="2"/>
            <a:endCxn id="977" idx="0"/>
          </p:cNvCxnSpPr>
          <p:nvPr/>
        </p:nvCxnSpPr>
        <p:spPr>
          <a:xfrm>
            <a:off x="5553950" y="1911038"/>
            <a:ext cx="0" cy="221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986" name="Google Shape;986;p43"/>
          <p:cNvSpPr/>
          <p:nvPr/>
        </p:nvSpPr>
        <p:spPr>
          <a:xfrm>
            <a:off x="1351800" y="312058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87" name="Google Shape;987;p43"/>
          <p:cNvSpPr/>
          <p:nvPr/>
        </p:nvSpPr>
        <p:spPr>
          <a:xfrm>
            <a:off x="3315700" y="312058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88" name="Google Shape;988;p43"/>
          <p:cNvSpPr/>
          <p:nvPr/>
        </p:nvSpPr>
        <p:spPr>
          <a:xfrm>
            <a:off x="5279600" y="312058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89" name="Google Shape;989;p43"/>
          <p:cNvSpPr/>
          <p:nvPr/>
        </p:nvSpPr>
        <p:spPr>
          <a:xfrm>
            <a:off x="7243500" y="3120588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90" name="Google Shape;990;p43"/>
          <p:cNvSpPr txBox="1"/>
          <p:nvPr/>
        </p:nvSpPr>
        <p:spPr>
          <a:xfrm flipH="1">
            <a:off x="720000" y="3861500"/>
            <a:ext cx="1812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устранение факторов риска</a:t>
            </a:r>
            <a:endParaRPr lang="en-GB" sz="1000">
              <a:solidFill>
                <a:schemeClr val="bg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sp>
        <p:nvSpPr>
          <p:cNvPr id="991" name="Google Shape;991;p43"/>
          <p:cNvSpPr txBox="1"/>
          <p:nvPr/>
        </p:nvSpPr>
        <p:spPr>
          <a:xfrm flipH="1">
            <a:off x="2683900" y="3861500"/>
            <a:ext cx="1812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умение оказывать доврачебную помощь при гипертоническом кризе</a:t>
            </a:r>
            <a:endParaRPr lang="en-GB" sz="1000">
              <a:solidFill>
                <a:schemeClr val="bg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sp>
        <p:nvSpPr>
          <p:cNvPr id="992" name="Google Shape;992;p43"/>
          <p:cNvSpPr txBox="1"/>
          <p:nvPr/>
        </p:nvSpPr>
        <p:spPr>
          <a:xfrm flipH="1">
            <a:off x="4562475" y="3861435"/>
            <a:ext cx="1983105" cy="1039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rPr>
              <a:t>соблюдение предостережений при приеме гипотензивных лекарств, в частности не употреблять алкогольные напитки</a:t>
            </a:r>
            <a:endParaRPr lang="en-GB" sz="1000">
              <a:solidFill>
                <a:schemeClr val="bg1"/>
              </a:solidFill>
              <a:latin typeface="Barlow" panose="00000500000000000000"/>
              <a:ea typeface="Barlow" panose="00000500000000000000"/>
              <a:cs typeface="Barlow" panose="00000500000000000000"/>
              <a:sym typeface="Barlow" panose="00000500000000000000"/>
            </a:endParaRPr>
          </a:p>
        </p:txBody>
      </p:sp>
      <p:cxnSp>
        <p:nvCxnSpPr>
          <p:cNvPr id="994" name="Google Shape;994;p43"/>
          <p:cNvCxnSpPr>
            <a:stCxn id="986" idx="3"/>
            <a:endCxn id="987" idx="1"/>
          </p:cNvCxnSpPr>
          <p:nvPr/>
        </p:nvCxnSpPr>
        <p:spPr>
          <a:xfrm>
            <a:off x="1900500" y="3394938"/>
            <a:ext cx="1415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95" name="Google Shape;995;p43"/>
          <p:cNvCxnSpPr>
            <a:stCxn id="987" idx="3"/>
            <a:endCxn id="988" idx="1"/>
          </p:cNvCxnSpPr>
          <p:nvPr/>
        </p:nvCxnSpPr>
        <p:spPr>
          <a:xfrm>
            <a:off x="3864400" y="3394938"/>
            <a:ext cx="1415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97" name="Google Shape;997;p43"/>
          <p:cNvCxnSpPr>
            <a:stCxn id="986" idx="2"/>
            <a:endCxn id="990" idx="0"/>
          </p:cNvCxnSpPr>
          <p:nvPr/>
        </p:nvCxnSpPr>
        <p:spPr>
          <a:xfrm>
            <a:off x="1626150" y="3669288"/>
            <a:ext cx="0" cy="192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98" name="Google Shape;998;p43"/>
          <p:cNvCxnSpPr>
            <a:stCxn id="987" idx="2"/>
            <a:endCxn id="991" idx="0"/>
          </p:cNvCxnSpPr>
          <p:nvPr/>
        </p:nvCxnSpPr>
        <p:spPr>
          <a:xfrm>
            <a:off x="3590050" y="3669288"/>
            <a:ext cx="0" cy="192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99" name="Google Shape;999;p43"/>
          <p:cNvCxnSpPr>
            <a:stCxn id="988" idx="2"/>
            <a:endCxn id="992" idx="0"/>
          </p:cNvCxnSpPr>
          <p:nvPr/>
        </p:nvCxnSpPr>
        <p:spPr>
          <a:xfrm>
            <a:off x="5553950" y="3669288"/>
            <a:ext cx="0" cy="19240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001" name="Google Shape;1001;p43"/>
          <p:cNvGrpSpPr/>
          <p:nvPr/>
        </p:nvGrpSpPr>
        <p:grpSpPr>
          <a:xfrm>
            <a:off x="1452013" y="1462538"/>
            <a:ext cx="348275" cy="348300"/>
            <a:chOff x="1001338" y="3211375"/>
            <a:chExt cx="348275" cy="348300"/>
          </a:xfrm>
        </p:grpSpPr>
        <p:sp>
          <p:nvSpPr>
            <p:cNvPr id="1002" name="Google Shape;1002;p43"/>
            <p:cNvSpPr/>
            <p:nvPr/>
          </p:nvSpPr>
          <p:spPr>
            <a:xfrm>
              <a:off x="1001338" y="3211375"/>
              <a:ext cx="348275" cy="348300"/>
            </a:xfrm>
            <a:custGeom>
              <a:avLst/>
              <a:gdLst/>
              <a:ahLst/>
              <a:cxnLst/>
              <a:rect l="l" t="t" r="r" b="b"/>
              <a:pathLst>
                <a:path w="13931" h="13932" extrusionOk="0">
                  <a:moveTo>
                    <a:pt x="5310" y="823"/>
                  </a:moveTo>
                  <a:lnTo>
                    <a:pt x="5310" y="1635"/>
                  </a:lnTo>
                  <a:lnTo>
                    <a:pt x="4485" y="1635"/>
                  </a:lnTo>
                  <a:lnTo>
                    <a:pt x="4485" y="823"/>
                  </a:lnTo>
                  <a:close/>
                  <a:moveTo>
                    <a:pt x="6121" y="2457"/>
                  </a:moveTo>
                  <a:lnTo>
                    <a:pt x="6121" y="4080"/>
                  </a:lnTo>
                  <a:lnTo>
                    <a:pt x="3673" y="4080"/>
                  </a:lnTo>
                  <a:lnTo>
                    <a:pt x="3673" y="2457"/>
                  </a:lnTo>
                  <a:close/>
                  <a:moveTo>
                    <a:pt x="6121" y="4926"/>
                  </a:moveTo>
                  <a:lnTo>
                    <a:pt x="6121" y="5749"/>
                  </a:lnTo>
                  <a:lnTo>
                    <a:pt x="3673" y="5749"/>
                  </a:lnTo>
                  <a:lnTo>
                    <a:pt x="3673" y="4926"/>
                  </a:lnTo>
                  <a:close/>
                  <a:moveTo>
                    <a:pt x="7890" y="3268"/>
                  </a:moveTo>
                  <a:cubicBezTo>
                    <a:pt x="10111" y="3268"/>
                    <a:pt x="11948" y="4926"/>
                    <a:pt x="12229" y="7069"/>
                  </a:cubicBezTo>
                  <a:cubicBezTo>
                    <a:pt x="11980" y="6988"/>
                    <a:pt x="11721" y="6944"/>
                    <a:pt x="11450" y="6944"/>
                  </a:cubicBezTo>
                  <a:cubicBezTo>
                    <a:pt x="11136" y="6944"/>
                    <a:pt x="10831" y="7001"/>
                    <a:pt x="10560" y="7112"/>
                  </a:cubicBezTo>
                  <a:cubicBezTo>
                    <a:pt x="10257" y="5852"/>
                    <a:pt x="9118" y="4905"/>
                    <a:pt x="7766" y="4905"/>
                  </a:cubicBezTo>
                  <a:lnTo>
                    <a:pt x="6965" y="4905"/>
                  </a:lnTo>
                  <a:lnTo>
                    <a:pt x="6965" y="3268"/>
                  </a:lnTo>
                  <a:close/>
                  <a:moveTo>
                    <a:pt x="11448" y="7767"/>
                  </a:moveTo>
                  <a:cubicBezTo>
                    <a:pt x="12353" y="7767"/>
                    <a:pt x="13087" y="8506"/>
                    <a:pt x="13087" y="9411"/>
                  </a:cubicBezTo>
                  <a:lnTo>
                    <a:pt x="13087" y="11451"/>
                  </a:lnTo>
                  <a:lnTo>
                    <a:pt x="9816" y="11451"/>
                  </a:lnTo>
                  <a:lnTo>
                    <a:pt x="9816" y="9436"/>
                  </a:lnTo>
                  <a:cubicBezTo>
                    <a:pt x="9816" y="8532"/>
                    <a:pt x="10528" y="7788"/>
                    <a:pt x="11428" y="7767"/>
                  </a:cubicBezTo>
                  <a:cubicBezTo>
                    <a:pt x="11435" y="7767"/>
                    <a:pt x="11442" y="7767"/>
                    <a:pt x="11448" y="7767"/>
                  </a:cubicBezTo>
                  <a:close/>
                  <a:moveTo>
                    <a:pt x="13108" y="12297"/>
                  </a:moveTo>
                  <a:lnTo>
                    <a:pt x="13108" y="13120"/>
                  </a:lnTo>
                  <a:lnTo>
                    <a:pt x="811" y="13120"/>
                  </a:lnTo>
                  <a:lnTo>
                    <a:pt x="811" y="12297"/>
                  </a:lnTo>
                  <a:close/>
                  <a:moveTo>
                    <a:pt x="3673" y="1"/>
                  </a:moveTo>
                  <a:lnTo>
                    <a:pt x="3673" y="1635"/>
                  </a:lnTo>
                  <a:lnTo>
                    <a:pt x="2851" y="1635"/>
                  </a:lnTo>
                  <a:lnTo>
                    <a:pt x="2851" y="6560"/>
                  </a:lnTo>
                  <a:lnTo>
                    <a:pt x="4485" y="6560"/>
                  </a:lnTo>
                  <a:lnTo>
                    <a:pt x="4485" y="7372"/>
                  </a:lnTo>
                  <a:lnTo>
                    <a:pt x="5310" y="7372"/>
                  </a:lnTo>
                  <a:lnTo>
                    <a:pt x="5310" y="6560"/>
                  </a:lnTo>
                  <a:lnTo>
                    <a:pt x="6965" y="6560"/>
                  </a:lnTo>
                  <a:lnTo>
                    <a:pt x="6965" y="5749"/>
                  </a:lnTo>
                  <a:lnTo>
                    <a:pt x="7766" y="5749"/>
                  </a:lnTo>
                  <a:cubicBezTo>
                    <a:pt x="8837" y="5749"/>
                    <a:pt x="9716" y="6560"/>
                    <a:pt x="9805" y="7596"/>
                  </a:cubicBezTo>
                  <a:cubicBezTo>
                    <a:pt x="9310" y="8048"/>
                    <a:pt x="9005" y="8703"/>
                    <a:pt x="9005" y="9411"/>
                  </a:cubicBezTo>
                  <a:lnTo>
                    <a:pt x="9005" y="9828"/>
                  </a:lnTo>
                  <a:lnTo>
                    <a:pt x="6311" y="9828"/>
                  </a:lnTo>
                  <a:lnTo>
                    <a:pt x="5499" y="9006"/>
                  </a:lnTo>
                  <a:lnTo>
                    <a:pt x="6965" y="9006"/>
                  </a:lnTo>
                  <a:lnTo>
                    <a:pt x="6965" y="8194"/>
                  </a:lnTo>
                  <a:lnTo>
                    <a:pt x="2851" y="8194"/>
                  </a:lnTo>
                  <a:lnTo>
                    <a:pt x="2851" y="9006"/>
                  </a:lnTo>
                  <a:lnTo>
                    <a:pt x="4317" y="9006"/>
                  </a:lnTo>
                  <a:lnTo>
                    <a:pt x="5951" y="10639"/>
                  </a:lnTo>
                  <a:lnTo>
                    <a:pt x="9005" y="10639"/>
                  </a:lnTo>
                  <a:lnTo>
                    <a:pt x="9005" y="11451"/>
                  </a:lnTo>
                  <a:lnTo>
                    <a:pt x="0" y="11451"/>
                  </a:lnTo>
                  <a:lnTo>
                    <a:pt x="0" y="13931"/>
                  </a:lnTo>
                  <a:lnTo>
                    <a:pt x="13930" y="13931"/>
                  </a:lnTo>
                  <a:lnTo>
                    <a:pt x="13930" y="12297"/>
                  </a:lnTo>
                  <a:lnTo>
                    <a:pt x="13930" y="9422"/>
                  </a:lnTo>
                  <a:cubicBezTo>
                    <a:pt x="13930" y="8692"/>
                    <a:pt x="13603" y="8037"/>
                    <a:pt x="13108" y="7585"/>
                  </a:cubicBezTo>
                  <a:cubicBezTo>
                    <a:pt x="13062" y="4745"/>
                    <a:pt x="10741" y="2457"/>
                    <a:pt x="7890" y="2457"/>
                  </a:cubicBezTo>
                  <a:lnTo>
                    <a:pt x="6965" y="2457"/>
                  </a:lnTo>
                  <a:lnTo>
                    <a:pt x="6965" y="1635"/>
                  </a:lnTo>
                  <a:lnTo>
                    <a:pt x="6121" y="1635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3" name="Google Shape;1003;p43"/>
            <p:cNvSpPr/>
            <p:nvPr/>
          </p:nvSpPr>
          <p:spPr>
            <a:xfrm>
              <a:off x="1277438" y="3446650"/>
              <a:ext cx="20300" cy="20575"/>
            </a:xfrm>
            <a:custGeom>
              <a:avLst/>
              <a:gdLst/>
              <a:ahLst/>
              <a:cxnLst/>
              <a:rect l="l" t="t" r="r" b="b"/>
              <a:pathLst>
                <a:path w="812" h="823" extrusionOk="0">
                  <a:moveTo>
                    <a:pt x="0" y="0"/>
                  </a:moveTo>
                  <a:lnTo>
                    <a:pt x="0" y="823"/>
                  </a:lnTo>
                  <a:lnTo>
                    <a:pt x="812" y="823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04" name="Google Shape;1004;p43"/>
          <p:cNvGrpSpPr/>
          <p:nvPr/>
        </p:nvGrpSpPr>
        <p:grpSpPr>
          <a:xfrm>
            <a:off x="3412113" y="3231438"/>
            <a:ext cx="355875" cy="327000"/>
            <a:chOff x="6230038" y="2689725"/>
            <a:chExt cx="355875" cy="327000"/>
          </a:xfrm>
        </p:grpSpPr>
        <p:sp>
          <p:nvSpPr>
            <p:cNvPr id="1005" name="Google Shape;1005;p43"/>
            <p:cNvSpPr/>
            <p:nvPr/>
          </p:nvSpPr>
          <p:spPr>
            <a:xfrm>
              <a:off x="6483363" y="2914725"/>
              <a:ext cx="61150" cy="61150"/>
            </a:xfrm>
            <a:custGeom>
              <a:avLst/>
              <a:gdLst/>
              <a:ahLst/>
              <a:cxnLst/>
              <a:rect l="l" t="t" r="r" b="b"/>
              <a:pathLst>
                <a:path w="2446" h="2446" extrusionOk="0">
                  <a:moveTo>
                    <a:pt x="812" y="0"/>
                  </a:moveTo>
                  <a:lnTo>
                    <a:pt x="812" y="823"/>
                  </a:lnTo>
                  <a:lnTo>
                    <a:pt x="0" y="823"/>
                  </a:lnTo>
                  <a:lnTo>
                    <a:pt x="0" y="1634"/>
                  </a:lnTo>
                  <a:lnTo>
                    <a:pt x="812" y="1634"/>
                  </a:lnTo>
                  <a:lnTo>
                    <a:pt x="812" y="2446"/>
                  </a:lnTo>
                  <a:lnTo>
                    <a:pt x="1623" y="2446"/>
                  </a:lnTo>
                  <a:lnTo>
                    <a:pt x="1623" y="1634"/>
                  </a:lnTo>
                  <a:lnTo>
                    <a:pt x="2446" y="1634"/>
                  </a:lnTo>
                  <a:lnTo>
                    <a:pt x="2446" y="823"/>
                  </a:lnTo>
                  <a:lnTo>
                    <a:pt x="1623" y="823"/>
                  </a:lnTo>
                  <a:lnTo>
                    <a:pt x="16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6" name="Google Shape;1006;p43"/>
            <p:cNvSpPr/>
            <p:nvPr/>
          </p:nvSpPr>
          <p:spPr>
            <a:xfrm>
              <a:off x="6230038" y="2689725"/>
              <a:ext cx="355875" cy="327000"/>
            </a:xfrm>
            <a:custGeom>
              <a:avLst/>
              <a:gdLst/>
              <a:ahLst/>
              <a:cxnLst/>
              <a:rect l="l" t="t" r="r" b="b"/>
              <a:pathLst>
                <a:path w="14235" h="13080" extrusionOk="0">
                  <a:moveTo>
                    <a:pt x="3699" y="798"/>
                  </a:moveTo>
                  <a:cubicBezTo>
                    <a:pt x="4394" y="798"/>
                    <a:pt x="5049" y="1065"/>
                    <a:pt x="5535" y="1548"/>
                  </a:cubicBezTo>
                  <a:lnTo>
                    <a:pt x="6888" y="2901"/>
                  </a:lnTo>
                  <a:lnTo>
                    <a:pt x="8216" y="1573"/>
                  </a:lnTo>
                  <a:cubicBezTo>
                    <a:pt x="8678" y="1121"/>
                    <a:pt x="9287" y="840"/>
                    <a:pt x="9931" y="804"/>
                  </a:cubicBezTo>
                  <a:cubicBezTo>
                    <a:pt x="9980" y="802"/>
                    <a:pt x="10029" y="800"/>
                    <a:pt x="10078" y="800"/>
                  </a:cubicBezTo>
                  <a:cubicBezTo>
                    <a:pt x="10810" y="800"/>
                    <a:pt x="11495" y="1101"/>
                    <a:pt x="11992" y="1651"/>
                  </a:cubicBezTo>
                  <a:cubicBezTo>
                    <a:pt x="12376" y="2078"/>
                    <a:pt x="12600" y="2609"/>
                    <a:pt x="12646" y="3171"/>
                  </a:cubicBezTo>
                  <a:cubicBezTo>
                    <a:pt x="12714" y="3939"/>
                    <a:pt x="12444" y="4672"/>
                    <a:pt x="11903" y="5213"/>
                  </a:cubicBezTo>
                  <a:lnTo>
                    <a:pt x="11813" y="5303"/>
                  </a:lnTo>
                  <a:lnTo>
                    <a:pt x="7361" y="5303"/>
                  </a:lnTo>
                  <a:lnTo>
                    <a:pt x="6863" y="6350"/>
                  </a:lnTo>
                  <a:lnTo>
                    <a:pt x="5703" y="3623"/>
                  </a:lnTo>
                  <a:lnTo>
                    <a:pt x="4588" y="5303"/>
                  </a:lnTo>
                  <a:lnTo>
                    <a:pt x="1962" y="5303"/>
                  </a:lnTo>
                  <a:lnTo>
                    <a:pt x="1883" y="5213"/>
                  </a:lnTo>
                  <a:cubicBezTo>
                    <a:pt x="823" y="4164"/>
                    <a:pt x="869" y="2406"/>
                    <a:pt x="2029" y="1413"/>
                  </a:cubicBezTo>
                  <a:cubicBezTo>
                    <a:pt x="2435" y="1064"/>
                    <a:pt x="2965" y="850"/>
                    <a:pt x="3506" y="804"/>
                  </a:cubicBezTo>
                  <a:cubicBezTo>
                    <a:pt x="3571" y="800"/>
                    <a:pt x="3635" y="798"/>
                    <a:pt x="3699" y="798"/>
                  </a:cubicBezTo>
                  <a:close/>
                  <a:moveTo>
                    <a:pt x="5557" y="5335"/>
                  </a:moveTo>
                  <a:lnTo>
                    <a:pt x="6852" y="8346"/>
                  </a:lnTo>
                  <a:lnTo>
                    <a:pt x="7891" y="6114"/>
                  </a:lnTo>
                  <a:lnTo>
                    <a:pt x="10988" y="6114"/>
                  </a:lnTo>
                  <a:lnTo>
                    <a:pt x="9760" y="7342"/>
                  </a:lnTo>
                  <a:lnTo>
                    <a:pt x="8500" y="7342"/>
                  </a:lnTo>
                  <a:lnTo>
                    <a:pt x="8500" y="8605"/>
                  </a:lnTo>
                  <a:lnTo>
                    <a:pt x="6898" y="10204"/>
                  </a:lnTo>
                  <a:lnTo>
                    <a:pt x="2806" y="6114"/>
                  </a:lnTo>
                  <a:lnTo>
                    <a:pt x="5037" y="6114"/>
                  </a:lnTo>
                  <a:lnTo>
                    <a:pt x="5557" y="5335"/>
                  </a:lnTo>
                  <a:close/>
                  <a:moveTo>
                    <a:pt x="13423" y="8154"/>
                  </a:moveTo>
                  <a:lnTo>
                    <a:pt x="13423" y="12268"/>
                  </a:lnTo>
                  <a:lnTo>
                    <a:pt x="9311" y="12268"/>
                  </a:lnTo>
                  <a:lnTo>
                    <a:pt x="9311" y="8154"/>
                  </a:lnTo>
                  <a:close/>
                  <a:moveTo>
                    <a:pt x="3720" y="0"/>
                  </a:moveTo>
                  <a:cubicBezTo>
                    <a:pt x="2846" y="0"/>
                    <a:pt x="1973" y="332"/>
                    <a:pt x="1307" y="996"/>
                  </a:cubicBezTo>
                  <a:cubicBezTo>
                    <a:pt x="136" y="2157"/>
                    <a:pt x="1" y="3983"/>
                    <a:pt x="902" y="5303"/>
                  </a:cubicBezTo>
                  <a:lnTo>
                    <a:pt x="304" y="5303"/>
                  </a:lnTo>
                  <a:lnTo>
                    <a:pt x="304" y="6114"/>
                  </a:lnTo>
                  <a:lnTo>
                    <a:pt x="1624" y="6114"/>
                  </a:lnTo>
                  <a:lnTo>
                    <a:pt x="6888" y="11378"/>
                  </a:lnTo>
                  <a:lnTo>
                    <a:pt x="8500" y="9777"/>
                  </a:lnTo>
                  <a:lnTo>
                    <a:pt x="8500" y="13079"/>
                  </a:lnTo>
                  <a:lnTo>
                    <a:pt x="14234" y="13079"/>
                  </a:lnTo>
                  <a:lnTo>
                    <a:pt x="14234" y="7342"/>
                  </a:lnTo>
                  <a:lnTo>
                    <a:pt x="10945" y="7342"/>
                  </a:lnTo>
                  <a:lnTo>
                    <a:pt x="12173" y="6114"/>
                  </a:lnTo>
                  <a:lnTo>
                    <a:pt x="14234" y="6114"/>
                  </a:lnTo>
                  <a:lnTo>
                    <a:pt x="14234" y="5303"/>
                  </a:lnTo>
                  <a:lnTo>
                    <a:pt x="12895" y="5303"/>
                  </a:lnTo>
                  <a:cubicBezTo>
                    <a:pt x="13796" y="3983"/>
                    <a:pt x="13661" y="2157"/>
                    <a:pt x="12489" y="996"/>
                  </a:cubicBezTo>
                  <a:cubicBezTo>
                    <a:pt x="11824" y="332"/>
                    <a:pt x="10950" y="0"/>
                    <a:pt x="10077" y="0"/>
                  </a:cubicBezTo>
                  <a:cubicBezTo>
                    <a:pt x="9203" y="0"/>
                    <a:pt x="8329" y="332"/>
                    <a:pt x="7664" y="996"/>
                  </a:cubicBezTo>
                  <a:lnTo>
                    <a:pt x="6898" y="1765"/>
                  </a:lnTo>
                  <a:lnTo>
                    <a:pt x="6133" y="996"/>
                  </a:lnTo>
                  <a:cubicBezTo>
                    <a:pt x="5467" y="332"/>
                    <a:pt x="4594" y="0"/>
                    <a:pt x="3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07" name="Google Shape;1007;p43"/>
          <p:cNvGrpSpPr/>
          <p:nvPr/>
        </p:nvGrpSpPr>
        <p:grpSpPr>
          <a:xfrm>
            <a:off x="1452013" y="3241225"/>
            <a:ext cx="348275" cy="307425"/>
            <a:chOff x="1001338" y="2157625"/>
            <a:chExt cx="348275" cy="307425"/>
          </a:xfrm>
        </p:grpSpPr>
        <p:sp>
          <p:nvSpPr>
            <p:cNvPr id="1008" name="Google Shape;1008;p43"/>
            <p:cNvSpPr/>
            <p:nvPr/>
          </p:nvSpPr>
          <p:spPr>
            <a:xfrm>
              <a:off x="1001338" y="2157625"/>
              <a:ext cx="348275" cy="307425"/>
            </a:xfrm>
            <a:custGeom>
              <a:avLst/>
              <a:gdLst/>
              <a:ahLst/>
              <a:cxnLst/>
              <a:rect l="l" t="t" r="r" b="b"/>
              <a:pathLst>
                <a:path w="13931" h="12297" extrusionOk="0">
                  <a:moveTo>
                    <a:pt x="13108" y="811"/>
                  </a:moveTo>
                  <a:lnTo>
                    <a:pt x="13108" y="7371"/>
                  </a:lnTo>
                  <a:lnTo>
                    <a:pt x="811" y="7371"/>
                  </a:lnTo>
                  <a:lnTo>
                    <a:pt x="811" y="811"/>
                  </a:lnTo>
                  <a:close/>
                  <a:moveTo>
                    <a:pt x="13108" y="8182"/>
                  </a:moveTo>
                  <a:lnTo>
                    <a:pt x="13108" y="9005"/>
                  </a:lnTo>
                  <a:lnTo>
                    <a:pt x="811" y="9005"/>
                  </a:lnTo>
                  <a:lnTo>
                    <a:pt x="811" y="8182"/>
                  </a:lnTo>
                  <a:close/>
                  <a:moveTo>
                    <a:pt x="7406" y="9838"/>
                  </a:moveTo>
                  <a:cubicBezTo>
                    <a:pt x="7495" y="10482"/>
                    <a:pt x="7788" y="11044"/>
                    <a:pt x="8228" y="11472"/>
                  </a:cubicBezTo>
                  <a:lnTo>
                    <a:pt x="5691" y="11472"/>
                  </a:lnTo>
                  <a:cubicBezTo>
                    <a:pt x="6132" y="11044"/>
                    <a:pt x="6435" y="10482"/>
                    <a:pt x="6527" y="9838"/>
                  </a:cubicBezTo>
                  <a:close/>
                  <a:moveTo>
                    <a:pt x="0" y="0"/>
                  </a:moveTo>
                  <a:lnTo>
                    <a:pt x="0" y="9838"/>
                  </a:lnTo>
                  <a:lnTo>
                    <a:pt x="5702" y="9838"/>
                  </a:lnTo>
                  <a:cubicBezTo>
                    <a:pt x="5513" y="10774"/>
                    <a:pt x="4688" y="11472"/>
                    <a:pt x="3698" y="11472"/>
                  </a:cubicBezTo>
                  <a:lnTo>
                    <a:pt x="3698" y="12297"/>
                  </a:lnTo>
                  <a:lnTo>
                    <a:pt x="10257" y="12297"/>
                  </a:lnTo>
                  <a:lnTo>
                    <a:pt x="10257" y="11472"/>
                  </a:lnTo>
                  <a:cubicBezTo>
                    <a:pt x="9264" y="11472"/>
                    <a:pt x="8442" y="10774"/>
                    <a:pt x="8250" y="9838"/>
                  </a:cubicBezTo>
                  <a:lnTo>
                    <a:pt x="13930" y="9838"/>
                  </a:lnTo>
                  <a:lnTo>
                    <a:pt x="13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9" name="Google Shape;1009;p43"/>
            <p:cNvSpPr/>
            <p:nvPr/>
          </p:nvSpPr>
          <p:spPr>
            <a:xfrm>
              <a:off x="1042163" y="2213950"/>
              <a:ext cx="82050" cy="107400"/>
            </a:xfrm>
            <a:custGeom>
              <a:avLst/>
              <a:gdLst/>
              <a:ahLst/>
              <a:cxnLst/>
              <a:rect l="l" t="t" r="r" b="b"/>
              <a:pathLst>
                <a:path w="3282" h="4296" extrusionOk="0">
                  <a:moveTo>
                    <a:pt x="1648" y="1239"/>
                  </a:moveTo>
                  <a:cubicBezTo>
                    <a:pt x="2075" y="1794"/>
                    <a:pt x="2460" y="2402"/>
                    <a:pt x="2460" y="2659"/>
                  </a:cubicBezTo>
                  <a:cubicBezTo>
                    <a:pt x="2460" y="3111"/>
                    <a:pt x="2097" y="3484"/>
                    <a:pt x="1648" y="3484"/>
                  </a:cubicBezTo>
                  <a:cubicBezTo>
                    <a:pt x="1196" y="3484"/>
                    <a:pt x="823" y="3111"/>
                    <a:pt x="823" y="2659"/>
                  </a:cubicBezTo>
                  <a:cubicBezTo>
                    <a:pt x="823" y="2402"/>
                    <a:pt x="1207" y="1794"/>
                    <a:pt x="1648" y="1239"/>
                  </a:cubicBezTo>
                  <a:close/>
                  <a:moveTo>
                    <a:pt x="1648" y="0"/>
                  </a:moveTo>
                  <a:cubicBezTo>
                    <a:pt x="1107" y="598"/>
                    <a:pt x="1" y="1837"/>
                    <a:pt x="1" y="2659"/>
                  </a:cubicBezTo>
                  <a:cubicBezTo>
                    <a:pt x="1" y="3563"/>
                    <a:pt x="734" y="4296"/>
                    <a:pt x="1648" y="4296"/>
                  </a:cubicBezTo>
                  <a:cubicBezTo>
                    <a:pt x="2549" y="4296"/>
                    <a:pt x="3282" y="3563"/>
                    <a:pt x="3282" y="2659"/>
                  </a:cubicBezTo>
                  <a:cubicBezTo>
                    <a:pt x="3282" y="1691"/>
                    <a:pt x="1681" y="57"/>
                    <a:pt x="16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0" name="Google Shape;1010;p43"/>
            <p:cNvSpPr/>
            <p:nvPr/>
          </p:nvSpPr>
          <p:spPr>
            <a:xfrm>
              <a:off x="1175463" y="2301050"/>
              <a:ext cx="20300" cy="20300"/>
            </a:xfrm>
            <a:custGeom>
              <a:avLst/>
              <a:gdLst/>
              <a:ahLst/>
              <a:cxnLst/>
              <a:rect l="l" t="t" r="r" b="b"/>
              <a:pathLst>
                <a:path w="812" h="812" extrusionOk="0">
                  <a:moveTo>
                    <a:pt x="0" y="0"/>
                  </a:moveTo>
                  <a:lnTo>
                    <a:pt x="0" y="812"/>
                  </a:lnTo>
                  <a:lnTo>
                    <a:pt x="812" y="81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1" name="Google Shape;1011;p43"/>
            <p:cNvSpPr/>
            <p:nvPr/>
          </p:nvSpPr>
          <p:spPr>
            <a:xfrm>
              <a:off x="1216313" y="2301050"/>
              <a:ext cx="92450" cy="20300"/>
            </a:xfrm>
            <a:custGeom>
              <a:avLst/>
              <a:gdLst/>
              <a:ahLst/>
              <a:cxnLst/>
              <a:rect l="l" t="t" r="r" b="b"/>
              <a:pathLst>
                <a:path w="3698" h="812" extrusionOk="0">
                  <a:moveTo>
                    <a:pt x="0" y="0"/>
                  </a:moveTo>
                  <a:lnTo>
                    <a:pt x="0" y="812"/>
                  </a:lnTo>
                  <a:lnTo>
                    <a:pt x="3698" y="812"/>
                  </a:lnTo>
                  <a:lnTo>
                    <a:pt x="36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2" name="Google Shape;1012;p43"/>
            <p:cNvSpPr/>
            <p:nvPr/>
          </p:nvSpPr>
          <p:spPr>
            <a:xfrm>
              <a:off x="1175463" y="2260125"/>
              <a:ext cx="133300" cy="20650"/>
            </a:xfrm>
            <a:custGeom>
              <a:avLst/>
              <a:gdLst/>
              <a:ahLst/>
              <a:cxnLst/>
              <a:rect l="l" t="t" r="r" b="b"/>
              <a:pathLst>
                <a:path w="5332" h="826" extrusionOk="0">
                  <a:moveTo>
                    <a:pt x="0" y="1"/>
                  </a:moveTo>
                  <a:lnTo>
                    <a:pt x="0" y="826"/>
                  </a:lnTo>
                  <a:lnTo>
                    <a:pt x="5332" y="826"/>
                  </a:lnTo>
                  <a:lnTo>
                    <a:pt x="53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3" name="Google Shape;1013;p43"/>
            <p:cNvSpPr/>
            <p:nvPr/>
          </p:nvSpPr>
          <p:spPr>
            <a:xfrm>
              <a:off x="1175463" y="2218750"/>
              <a:ext cx="133300" cy="20300"/>
            </a:xfrm>
            <a:custGeom>
              <a:avLst/>
              <a:gdLst/>
              <a:ahLst/>
              <a:cxnLst/>
              <a:rect l="l" t="t" r="r" b="b"/>
              <a:pathLst>
                <a:path w="5332" h="812" extrusionOk="0">
                  <a:moveTo>
                    <a:pt x="0" y="0"/>
                  </a:moveTo>
                  <a:lnTo>
                    <a:pt x="0" y="812"/>
                  </a:lnTo>
                  <a:lnTo>
                    <a:pt x="5332" y="812"/>
                  </a:lnTo>
                  <a:lnTo>
                    <a:pt x="53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14" name="Google Shape;1014;p43"/>
          <p:cNvGrpSpPr/>
          <p:nvPr/>
        </p:nvGrpSpPr>
        <p:grpSpPr>
          <a:xfrm>
            <a:off x="5379813" y="1462538"/>
            <a:ext cx="348275" cy="348300"/>
            <a:chOff x="4776138" y="2137050"/>
            <a:chExt cx="348275" cy="348300"/>
          </a:xfrm>
        </p:grpSpPr>
        <p:sp>
          <p:nvSpPr>
            <p:cNvPr id="1015" name="Google Shape;1015;p43"/>
            <p:cNvSpPr/>
            <p:nvPr/>
          </p:nvSpPr>
          <p:spPr>
            <a:xfrm>
              <a:off x="4817513" y="2239025"/>
              <a:ext cx="61500" cy="71575"/>
            </a:xfrm>
            <a:custGeom>
              <a:avLst/>
              <a:gdLst/>
              <a:ahLst/>
              <a:cxnLst/>
              <a:rect l="l" t="t" r="r" b="b"/>
              <a:pathLst>
                <a:path w="2460" h="2863" extrusionOk="0">
                  <a:moveTo>
                    <a:pt x="1637" y="823"/>
                  </a:moveTo>
                  <a:lnTo>
                    <a:pt x="1637" y="2040"/>
                  </a:lnTo>
                  <a:lnTo>
                    <a:pt x="826" y="2040"/>
                  </a:lnTo>
                  <a:lnTo>
                    <a:pt x="826" y="823"/>
                  </a:lnTo>
                  <a:close/>
                  <a:moveTo>
                    <a:pt x="1" y="1"/>
                  </a:moveTo>
                  <a:lnTo>
                    <a:pt x="1" y="2863"/>
                  </a:lnTo>
                  <a:lnTo>
                    <a:pt x="2460" y="2863"/>
                  </a:lnTo>
                  <a:lnTo>
                    <a:pt x="2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6" name="Google Shape;1016;p43"/>
            <p:cNvSpPr/>
            <p:nvPr/>
          </p:nvSpPr>
          <p:spPr>
            <a:xfrm>
              <a:off x="4776138" y="2137050"/>
              <a:ext cx="348275" cy="348300"/>
            </a:xfrm>
            <a:custGeom>
              <a:avLst/>
              <a:gdLst/>
              <a:ahLst/>
              <a:cxnLst/>
              <a:rect l="l" t="t" r="r" b="b"/>
              <a:pathLst>
                <a:path w="13931" h="13932" extrusionOk="0">
                  <a:moveTo>
                    <a:pt x="4926" y="3268"/>
                  </a:moveTo>
                  <a:lnTo>
                    <a:pt x="4926" y="7788"/>
                  </a:lnTo>
                  <a:lnTo>
                    <a:pt x="823" y="7788"/>
                  </a:lnTo>
                  <a:lnTo>
                    <a:pt x="823" y="3268"/>
                  </a:lnTo>
                  <a:close/>
                  <a:moveTo>
                    <a:pt x="13120" y="3268"/>
                  </a:moveTo>
                  <a:lnTo>
                    <a:pt x="13120" y="7788"/>
                  </a:lnTo>
                  <a:lnTo>
                    <a:pt x="9005" y="7788"/>
                  </a:lnTo>
                  <a:lnTo>
                    <a:pt x="9005" y="3268"/>
                  </a:lnTo>
                  <a:close/>
                  <a:moveTo>
                    <a:pt x="4339" y="8600"/>
                  </a:moveTo>
                  <a:lnTo>
                    <a:pt x="3528" y="9411"/>
                  </a:lnTo>
                  <a:lnTo>
                    <a:pt x="2232" y="9411"/>
                  </a:lnTo>
                  <a:lnTo>
                    <a:pt x="1421" y="8600"/>
                  </a:lnTo>
                  <a:close/>
                  <a:moveTo>
                    <a:pt x="12533" y="8600"/>
                  </a:moveTo>
                  <a:lnTo>
                    <a:pt x="11721" y="9411"/>
                  </a:lnTo>
                  <a:lnTo>
                    <a:pt x="10425" y="9411"/>
                  </a:lnTo>
                  <a:lnTo>
                    <a:pt x="9603" y="8600"/>
                  </a:lnTo>
                  <a:close/>
                  <a:moveTo>
                    <a:pt x="3292" y="10233"/>
                  </a:moveTo>
                  <a:lnTo>
                    <a:pt x="3292" y="10639"/>
                  </a:lnTo>
                  <a:cubicBezTo>
                    <a:pt x="3292" y="10868"/>
                    <a:pt x="3111" y="11045"/>
                    <a:pt x="2883" y="11045"/>
                  </a:cubicBezTo>
                  <a:cubicBezTo>
                    <a:pt x="2876" y="11045"/>
                    <a:pt x="2869" y="11045"/>
                    <a:pt x="2862" y="11045"/>
                  </a:cubicBezTo>
                  <a:cubicBezTo>
                    <a:pt x="2649" y="11045"/>
                    <a:pt x="2481" y="10853"/>
                    <a:pt x="2481" y="10628"/>
                  </a:cubicBezTo>
                  <a:lnTo>
                    <a:pt x="2481" y="10233"/>
                  </a:lnTo>
                  <a:close/>
                  <a:moveTo>
                    <a:pt x="11486" y="10233"/>
                  </a:moveTo>
                  <a:lnTo>
                    <a:pt x="11486" y="10639"/>
                  </a:lnTo>
                  <a:cubicBezTo>
                    <a:pt x="11486" y="10868"/>
                    <a:pt x="11304" y="11045"/>
                    <a:pt x="11076" y="11045"/>
                  </a:cubicBezTo>
                  <a:cubicBezTo>
                    <a:pt x="11069" y="11045"/>
                    <a:pt x="11062" y="11045"/>
                    <a:pt x="11056" y="11045"/>
                  </a:cubicBezTo>
                  <a:cubicBezTo>
                    <a:pt x="10831" y="11045"/>
                    <a:pt x="10663" y="10853"/>
                    <a:pt x="10663" y="10628"/>
                  </a:cubicBezTo>
                  <a:lnTo>
                    <a:pt x="10663" y="10233"/>
                  </a:lnTo>
                  <a:close/>
                  <a:moveTo>
                    <a:pt x="4293" y="1"/>
                  </a:moveTo>
                  <a:cubicBezTo>
                    <a:pt x="3292" y="1"/>
                    <a:pt x="2481" y="812"/>
                    <a:pt x="2481" y="1813"/>
                  </a:cubicBezTo>
                  <a:lnTo>
                    <a:pt x="2481" y="2457"/>
                  </a:lnTo>
                  <a:lnTo>
                    <a:pt x="1" y="2457"/>
                  </a:lnTo>
                  <a:lnTo>
                    <a:pt x="1" y="8351"/>
                  </a:lnTo>
                  <a:lnTo>
                    <a:pt x="1634" y="9995"/>
                  </a:lnTo>
                  <a:lnTo>
                    <a:pt x="1634" y="10650"/>
                  </a:lnTo>
                  <a:cubicBezTo>
                    <a:pt x="1634" y="11191"/>
                    <a:pt x="1983" y="11643"/>
                    <a:pt x="2481" y="11810"/>
                  </a:cubicBezTo>
                  <a:lnTo>
                    <a:pt x="2481" y="13931"/>
                  </a:lnTo>
                  <a:lnTo>
                    <a:pt x="3292" y="13931"/>
                  </a:lnTo>
                  <a:lnTo>
                    <a:pt x="3292" y="11810"/>
                  </a:lnTo>
                  <a:cubicBezTo>
                    <a:pt x="3766" y="11643"/>
                    <a:pt x="4115" y="11191"/>
                    <a:pt x="4115" y="10650"/>
                  </a:cubicBezTo>
                  <a:lnTo>
                    <a:pt x="4115" y="9985"/>
                  </a:lnTo>
                  <a:lnTo>
                    <a:pt x="5738" y="8362"/>
                  </a:lnTo>
                  <a:lnTo>
                    <a:pt x="5738" y="2457"/>
                  </a:lnTo>
                  <a:lnTo>
                    <a:pt x="3292" y="2457"/>
                  </a:lnTo>
                  <a:lnTo>
                    <a:pt x="3292" y="1813"/>
                  </a:lnTo>
                  <a:cubicBezTo>
                    <a:pt x="3292" y="1261"/>
                    <a:pt x="3741" y="823"/>
                    <a:pt x="4293" y="823"/>
                  </a:cubicBezTo>
                  <a:lnTo>
                    <a:pt x="6560" y="823"/>
                  </a:lnTo>
                  <a:lnTo>
                    <a:pt x="6560" y="13931"/>
                  </a:lnTo>
                  <a:lnTo>
                    <a:pt x="7404" y="13931"/>
                  </a:lnTo>
                  <a:lnTo>
                    <a:pt x="7404" y="823"/>
                  </a:lnTo>
                  <a:lnTo>
                    <a:pt x="9671" y="823"/>
                  </a:lnTo>
                  <a:cubicBezTo>
                    <a:pt x="10223" y="823"/>
                    <a:pt x="10663" y="1261"/>
                    <a:pt x="10663" y="1813"/>
                  </a:cubicBezTo>
                  <a:lnTo>
                    <a:pt x="10663" y="2457"/>
                  </a:lnTo>
                  <a:lnTo>
                    <a:pt x="8215" y="2457"/>
                  </a:lnTo>
                  <a:lnTo>
                    <a:pt x="8215" y="8351"/>
                  </a:lnTo>
                  <a:lnTo>
                    <a:pt x="9852" y="9995"/>
                  </a:lnTo>
                  <a:lnTo>
                    <a:pt x="9852" y="10650"/>
                  </a:lnTo>
                  <a:cubicBezTo>
                    <a:pt x="9852" y="11191"/>
                    <a:pt x="10190" y="11643"/>
                    <a:pt x="10663" y="11810"/>
                  </a:cubicBezTo>
                  <a:lnTo>
                    <a:pt x="10663" y="13931"/>
                  </a:lnTo>
                  <a:lnTo>
                    <a:pt x="11486" y="13931"/>
                  </a:lnTo>
                  <a:lnTo>
                    <a:pt x="11486" y="11810"/>
                  </a:lnTo>
                  <a:cubicBezTo>
                    <a:pt x="11959" y="11643"/>
                    <a:pt x="12297" y="11191"/>
                    <a:pt x="12297" y="10650"/>
                  </a:cubicBezTo>
                  <a:lnTo>
                    <a:pt x="12297" y="9995"/>
                  </a:lnTo>
                  <a:lnTo>
                    <a:pt x="13931" y="8351"/>
                  </a:lnTo>
                  <a:lnTo>
                    <a:pt x="13931" y="2457"/>
                  </a:lnTo>
                  <a:lnTo>
                    <a:pt x="11486" y="2457"/>
                  </a:lnTo>
                  <a:lnTo>
                    <a:pt x="11486" y="1813"/>
                  </a:lnTo>
                  <a:cubicBezTo>
                    <a:pt x="11486" y="812"/>
                    <a:pt x="10674" y="1"/>
                    <a:pt x="96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7" name="Google Shape;1017;p43"/>
            <p:cNvSpPr/>
            <p:nvPr/>
          </p:nvSpPr>
          <p:spPr>
            <a:xfrm>
              <a:off x="5022413" y="2239025"/>
              <a:ext cx="61175" cy="71575"/>
            </a:xfrm>
            <a:custGeom>
              <a:avLst/>
              <a:gdLst/>
              <a:ahLst/>
              <a:cxnLst/>
              <a:rect l="l" t="t" r="r" b="b"/>
              <a:pathLst>
                <a:path w="2447" h="2863" extrusionOk="0">
                  <a:moveTo>
                    <a:pt x="1635" y="823"/>
                  </a:moveTo>
                  <a:lnTo>
                    <a:pt x="1635" y="2040"/>
                  </a:lnTo>
                  <a:lnTo>
                    <a:pt x="812" y="2040"/>
                  </a:lnTo>
                  <a:lnTo>
                    <a:pt x="812" y="823"/>
                  </a:lnTo>
                  <a:close/>
                  <a:moveTo>
                    <a:pt x="1" y="1"/>
                  </a:moveTo>
                  <a:lnTo>
                    <a:pt x="1" y="2863"/>
                  </a:lnTo>
                  <a:lnTo>
                    <a:pt x="2446" y="2863"/>
                  </a:lnTo>
                  <a:lnTo>
                    <a:pt x="24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18" name="Google Shape;1018;p43"/>
          <p:cNvGrpSpPr/>
          <p:nvPr/>
        </p:nvGrpSpPr>
        <p:grpSpPr>
          <a:xfrm>
            <a:off x="7353988" y="1462750"/>
            <a:ext cx="327725" cy="347875"/>
            <a:chOff x="6306113" y="2137325"/>
            <a:chExt cx="327725" cy="347875"/>
          </a:xfrm>
        </p:grpSpPr>
        <p:sp>
          <p:nvSpPr>
            <p:cNvPr id="1019" name="Google Shape;1019;p43"/>
            <p:cNvSpPr/>
            <p:nvPr/>
          </p:nvSpPr>
          <p:spPr>
            <a:xfrm>
              <a:off x="6306113" y="2137325"/>
              <a:ext cx="184300" cy="347875"/>
            </a:xfrm>
            <a:custGeom>
              <a:avLst/>
              <a:gdLst/>
              <a:ahLst/>
              <a:cxnLst/>
              <a:rect l="l" t="t" r="r" b="b"/>
              <a:pathLst>
                <a:path w="7372" h="13915" extrusionOk="0">
                  <a:moveTo>
                    <a:pt x="1624" y="812"/>
                  </a:moveTo>
                  <a:lnTo>
                    <a:pt x="1624" y="2040"/>
                  </a:lnTo>
                  <a:lnTo>
                    <a:pt x="812" y="2040"/>
                  </a:lnTo>
                  <a:lnTo>
                    <a:pt x="812" y="812"/>
                  </a:lnTo>
                  <a:close/>
                  <a:moveTo>
                    <a:pt x="3258" y="812"/>
                  </a:moveTo>
                  <a:lnTo>
                    <a:pt x="3258" y="2040"/>
                  </a:lnTo>
                  <a:lnTo>
                    <a:pt x="2446" y="2040"/>
                  </a:lnTo>
                  <a:lnTo>
                    <a:pt x="2446" y="812"/>
                  </a:lnTo>
                  <a:close/>
                  <a:moveTo>
                    <a:pt x="4927" y="812"/>
                  </a:moveTo>
                  <a:lnTo>
                    <a:pt x="4927" y="2040"/>
                  </a:lnTo>
                  <a:lnTo>
                    <a:pt x="4104" y="2040"/>
                  </a:lnTo>
                  <a:lnTo>
                    <a:pt x="4104" y="812"/>
                  </a:lnTo>
                  <a:close/>
                  <a:moveTo>
                    <a:pt x="6549" y="812"/>
                  </a:moveTo>
                  <a:lnTo>
                    <a:pt x="6549" y="2040"/>
                  </a:lnTo>
                  <a:lnTo>
                    <a:pt x="5738" y="2040"/>
                  </a:lnTo>
                  <a:lnTo>
                    <a:pt x="5738" y="812"/>
                  </a:lnTo>
                  <a:close/>
                  <a:moveTo>
                    <a:pt x="5738" y="2852"/>
                  </a:moveTo>
                  <a:lnTo>
                    <a:pt x="5738" y="4485"/>
                  </a:lnTo>
                  <a:lnTo>
                    <a:pt x="1624" y="4485"/>
                  </a:lnTo>
                  <a:lnTo>
                    <a:pt x="1624" y="2852"/>
                  </a:lnTo>
                  <a:close/>
                  <a:moveTo>
                    <a:pt x="5738" y="5297"/>
                  </a:moveTo>
                  <a:lnTo>
                    <a:pt x="5738" y="9411"/>
                  </a:lnTo>
                  <a:lnTo>
                    <a:pt x="1624" y="9411"/>
                  </a:lnTo>
                  <a:lnTo>
                    <a:pt x="1624" y="5297"/>
                  </a:lnTo>
                  <a:close/>
                  <a:moveTo>
                    <a:pt x="5738" y="10222"/>
                  </a:moveTo>
                  <a:lnTo>
                    <a:pt x="5738" y="11045"/>
                  </a:lnTo>
                  <a:cubicBezTo>
                    <a:pt x="5738" y="12170"/>
                    <a:pt x="4816" y="13088"/>
                    <a:pt x="3686" y="13088"/>
                  </a:cubicBezTo>
                  <a:cubicBezTo>
                    <a:pt x="3605" y="13088"/>
                    <a:pt x="3522" y="13083"/>
                    <a:pt x="3439" y="13073"/>
                  </a:cubicBezTo>
                  <a:cubicBezTo>
                    <a:pt x="2400" y="12960"/>
                    <a:pt x="1624" y="12059"/>
                    <a:pt x="1624" y="11023"/>
                  </a:cubicBezTo>
                  <a:lnTo>
                    <a:pt x="1624" y="10222"/>
                  </a:lnTo>
                  <a:close/>
                  <a:moveTo>
                    <a:pt x="1" y="1"/>
                  </a:moveTo>
                  <a:lnTo>
                    <a:pt x="1" y="2852"/>
                  </a:lnTo>
                  <a:lnTo>
                    <a:pt x="812" y="2852"/>
                  </a:lnTo>
                  <a:lnTo>
                    <a:pt x="812" y="10222"/>
                  </a:lnTo>
                  <a:lnTo>
                    <a:pt x="812" y="11023"/>
                  </a:lnTo>
                  <a:cubicBezTo>
                    <a:pt x="812" y="12522"/>
                    <a:pt x="1962" y="13796"/>
                    <a:pt x="3460" y="13907"/>
                  </a:cubicBezTo>
                  <a:cubicBezTo>
                    <a:pt x="3534" y="13912"/>
                    <a:pt x="3606" y="13915"/>
                    <a:pt x="3678" y="13915"/>
                  </a:cubicBezTo>
                  <a:cubicBezTo>
                    <a:pt x="5260" y="13915"/>
                    <a:pt x="6549" y="12631"/>
                    <a:pt x="6549" y="11045"/>
                  </a:cubicBezTo>
                  <a:lnTo>
                    <a:pt x="6549" y="10222"/>
                  </a:lnTo>
                  <a:lnTo>
                    <a:pt x="6549" y="2852"/>
                  </a:lnTo>
                  <a:lnTo>
                    <a:pt x="7372" y="2852"/>
                  </a:lnTo>
                  <a:lnTo>
                    <a:pt x="73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0" name="Google Shape;1020;p43"/>
            <p:cNvSpPr/>
            <p:nvPr/>
          </p:nvSpPr>
          <p:spPr>
            <a:xfrm>
              <a:off x="6572688" y="2239300"/>
              <a:ext cx="61150" cy="61150"/>
            </a:xfrm>
            <a:custGeom>
              <a:avLst/>
              <a:gdLst/>
              <a:ahLst/>
              <a:cxnLst/>
              <a:rect l="l" t="t" r="r" b="b"/>
              <a:pathLst>
                <a:path w="2446" h="2446" extrusionOk="0">
                  <a:moveTo>
                    <a:pt x="812" y="1"/>
                  </a:moveTo>
                  <a:lnTo>
                    <a:pt x="812" y="812"/>
                  </a:lnTo>
                  <a:lnTo>
                    <a:pt x="1" y="812"/>
                  </a:lnTo>
                  <a:lnTo>
                    <a:pt x="1" y="1634"/>
                  </a:lnTo>
                  <a:lnTo>
                    <a:pt x="812" y="1634"/>
                  </a:lnTo>
                  <a:lnTo>
                    <a:pt x="812" y="2446"/>
                  </a:lnTo>
                  <a:lnTo>
                    <a:pt x="1634" y="2446"/>
                  </a:lnTo>
                  <a:lnTo>
                    <a:pt x="1634" y="1634"/>
                  </a:lnTo>
                  <a:lnTo>
                    <a:pt x="2446" y="1634"/>
                  </a:lnTo>
                  <a:lnTo>
                    <a:pt x="2446" y="812"/>
                  </a:lnTo>
                  <a:lnTo>
                    <a:pt x="1634" y="812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1" name="Google Shape;1021;p43"/>
            <p:cNvSpPr/>
            <p:nvPr/>
          </p:nvSpPr>
          <p:spPr>
            <a:xfrm>
              <a:off x="6490388" y="2259600"/>
              <a:ext cx="61175" cy="20575"/>
            </a:xfrm>
            <a:custGeom>
              <a:avLst/>
              <a:gdLst/>
              <a:ahLst/>
              <a:cxnLst/>
              <a:rect l="l" t="t" r="r" b="b"/>
              <a:pathLst>
                <a:path w="2447" h="823" extrusionOk="0">
                  <a:moveTo>
                    <a:pt x="1" y="0"/>
                  </a:moveTo>
                  <a:lnTo>
                    <a:pt x="1" y="822"/>
                  </a:lnTo>
                  <a:lnTo>
                    <a:pt x="2446" y="822"/>
                  </a:lnTo>
                  <a:lnTo>
                    <a:pt x="24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2" name="Google Shape;1022;p43"/>
            <p:cNvSpPr/>
            <p:nvPr/>
          </p:nvSpPr>
          <p:spPr>
            <a:xfrm>
              <a:off x="6500538" y="2326950"/>
              <a:ext cx="122900" cy="158050"/>
            </a:xfrm>
            <a:custGeom>
              <a:avLst/>
              <a:gdLst/>
              <a:ahLst/>
              <a:cxnLst/>
              <a:rect l="l" t="t" r="r" b="b"/>
              <a:pathLst>
                <a:path w="4916" h="6322" extrusionOk="0">
                  <a:moveTo>
                    <a:pt x="2457" y="1196"/>
                  </a:moveTo>
                  <a:cubicBezTo>
                    <a:pt x="3190" y="2018"/>
                    <a:pt x="4104" y="3257"/>
                    <a:pt x="4104" y="3865"/>
                  </a:cubicBezTo>
                  <a:cubicBezTo>
                    <a:pt x="4104" y="4766"/>
                    <a:pt x="3360" y="5510"/>
                    <a:pt x="2457" y="5510"/>
                  </a:cubicBezTo>
                  <a:cubicBezTo>
                    <a:pt x="1556" y="5510"/>
                    <a:pt x="823" y="4766"/>
                    <a:pt x="823" y="3865"/>
                  </a:cubicBezTo>
                  <a:cubicBezTo>
                    <a:pt x="823" y="3257"/>
                    <a:pt x="1737" y="2018"/>
                    <a:pt x="2457" y="1196"/>
                  </a:cubicBezTo>
                  <a:close/>
                  <a:moveTo>
                    <a:pt x="2457" y="0"/>
                  </a:moveTo>
                  <a:cubicBezTo>
                    <a:pt x="1634" y="868"/>
                    <a:pt x="1" y="2683"/>
                    <a:pt x="1" y="3865"/>
                  </a:cubicBezTo>
                  <a:cubicBezTo>
                    <a:pt x="1" y="5229"/>
                    <a:pt x="1104" y="6322"/>
                    <a:pt x="2457" y="6322"/>
                  </a:cubicBezTo>
                  <a:cubicBezTo>
                    <a:pt x="3820" y="6322"/>
                    <a:pt x="4915" y="5229"/>
                    <a:pt x="4915" y="3865"/>
                  </a:cubicBezTo>
                  <a:cubicBezTo>
                    <a:pt x="4915" y="2456"/>
                    <a:pt x="2457" y="0"/>
                    <a:pt x="2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3" name="Google Shape;1023;p43"/>
            <p:cNvSpPr/>
            <p:nvPr/>
          </p:nvSpPr>
          <p:spPr>
            <a:xfrm>
              <a:off x="6367788" y="2290300"/>
              <a:ext cx="61500" cy="20300"/>
            </a:xfrm>
            <a:custGeom>
              <a:avLst/>
              <a:gdLst/>
              <a:ahLst/>
              <a:cxnLst/>
              <a:rect l="l" t="t" r="r" b="b"/>
              <a:pathLst>
                <a:path w="2460" h="812" extrusionOk="0">
                  <a:moveTo>
                    <a:pt x="1" y="0"/>
                  </a:moveTo>
                  <a:lnTo>
                    <a:pt x="1" y="812"/>
                  </a:lnTo>
                  <a:lnTo>
                    <a:pt x="2460" y="812"/>
                  </a:lnTo>
                  <a:lnTo>
                    <a:pt x="2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4" name="Google Shape;1024;p43"/>
            <p:cNvSpPr/>
            <p:nvPr/>
          </p:nvSpPr>
          <p:spPr>
            <a:xfrm>
              <a:off x="6367788" y="2331750"/>
              <a:ext cx="61500" cy="20300"/>
            </a:xfrm>
            <a:custGeom>
              <a:avLst/>
              <a:gdLst/>
              <a:ahLst/>
              <a:cxnLst/>
              <a:rect l="l" t="t" r="r" b="b"/>
              <a:pathLst>
                <a:path w="2460" h="812" extrusionOk="0">
                  <a:moveTo>
                    <a:pt x="1" y="0"/>
                  </a:moveTo>
                  <a:lnTo>
                    <a:pt x="1" y="812"/>
                  </a:lnTo>
                  <a:lnTo>
                    <a:pt x="2460" y="812"/>
                  </a:lnTo>
                  <a:lnTo>
                    <a:pt x="2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25" name="Google Shape;1025;p43"/>
          <p:cNvGrpSpPr/>
          <p:nvPr/>
        </p:nvGrpSpPr>
        <p:grpSpPr>
          <a:xfrm>
            <a:off x="3415900" y="1462538"/>
            <a:ext cx="348300" cy="348300"/>
            <a:chOff x="3256563" y="2137050"/>
            <a:chExt cx="348300" cy="348300"/>
          </a:xfrm>
        </p:grpSpPr>
        <p:sp>
          <p:nvSpPr>
            <p:cNvPr id="1026" name="Google Shape;1026;p43"/>
            <p:cNvSpPr/>
            <p:nvPr/>
          </p:nvSpPr>
          <p:spPr>
            <a:xfrm>
              <a:off x="3256563" y="2137050"/>
              <a:ext cx="348300" cy="348300"/>
            </a:xfrm>
            <a:custGeom>
              <a:avLst/>
              <a:gdLst/>
              <a:ahLst/>
              <a:cxnLst/>
              <a:rect l="l" t="t" r="r" b="b"/>
              <a:pathLst>
                <a:path w="13932" h="13932" extrusionOk="0">
                  <a:moveTo>
                    <a:pt x="6966" y="823"/>
                  </a:moveTo>
                  <a:cubicBezTo>
                    <a:pt x="10347" y="823"/>
                    <a:pt x="13109" y="3585"/>
                    <a:pt x="13109" y="6966"/>
                  </a:cubicBezTo>
                  <a:cubicBezTo>
                    <a:pt x="13109" y="10358"/>
                    <a:pt x="10347" y="13106"/>
                    <a:pt x="6966" y="13106"/>
                  </a:cubicBezTo>
                  <a:cubicBezTo>
                    <a:pt x="3574" y="13106"/>
                    <a:pt x="823" y="10358"/>
                    <a:pt x="823" y="6966"/>
                  </a:cubicBezTo>
                  <a:cubicBezTo>
                    <a:pt x="823" y="3585"/>
                    <a:pt x="3574" y="823"/>
                    <a:pt x="6966" y="823"/>
                  </a:cubicBezTo>
                  <a:close/>
                  <a:moveTo>
                    <a:pt x="6966" y="1"/>
                  </a:moveTo>
                  <a:cubicBezTo>
                    <a:pt x="3111" y="1"/>
                    <a:pt x="1" y="3122"/>
                    <a:pt x="1" y="6966"/>
                  </a:cubicBezTo>
                  <a:cubicBezTo>
                    <a:pt x="1" y="10820"/>
                    <a:pt x="3111" y="13931"/>
                    <a:pt x="6966" y="13931"/>
                  </a:cubicBezTo>
                  <a:cubicBezTo>
                    <a:pt x="10810" y="13931"/>
                    <a:pt x="13931" y="10820"/>
                    <a:pt x="13931" y="6966"/>
                  </a:cubicBezTo>
                  <a:cubicBezTo>
                    <a:pt x="13931" y="3122"/>
                    <a:pt x="10810" y="1"/>
                    <a:pt x="6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7" name="Google Shape;1027;p43"/>
            <p:cNvSpPr/>
            <p:nvPr/>
          </p:nvSpPr>
          <p:spPr>
            <a:xfrm>
              <a:off x="3419738" y="2253100"/>
              <a:ext cx="36625" cy="36675"/>
            </a:xfrm>
            <a:custGeom>
              <a:avLst/>
              <a:gdLst/>
              <a:ahLst/>
              <a:cxnLst/>
              <a:rect l="l" t="t" r="r" b="b"/>
              <a:pathLst>
                <a:path w="1465" h="1467" extrusionOk="0">
                  <a:moveTo>
                    <a:pt x="585" y="0"/>
                  </a:moveTo>
                  <a:lnTo>
                    <a:pt x="1" y="587"/>
                  </a:lnTo>
                  <a:lnTo>
                    <a:pt x="880" y="1466"/>
                  </a:lnTo>
                  <a:lnTo>
                    <a:pt x="1464" y="890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8" name="Google Shape;1028;p43"/>
            <p:cNvSpPr/>
            <p:nvPr/>
          </p:nvSpPr>
          <p:spPr>
            <a:xfrm>
              <a:off x="3332388" y="2209075"/>
              <a:ext cx="191850" cy="204450"/>
            </a:xfrm>
            <a:custGeom>
              <a:avLst/>
              <a:gdLst/>
              <a:ahLst/>
              <a:cxnLst/>
              <a:rect l="l" t="t" r="r" b="b"/>
              <a:pathLst>
                <a:path w="7674" h="8178" extrusionOk="0">
                  <a:moveTo>
                    <a:pt x="3427" y="815"/>
                  </a:moveTo>
                  <a:cubicBezTo>
                    <a:pt x="3933" y="815"/>
                    <a:pt x="4577" y="1109"/>
                    <a:pt x="5093" y="1626"/>
                  </a:cubicBezTo>
                  <a:cubicBezTo>
                    <a:pt x="5499" y="2032"/>
                    <a:pt x="5780" y="2516"/>
                    <a:pt x="5872" y="2989"/>
                  </a:cubicBezTo>
                  <a:cubicBezTo>
                    <a:pt x="5916" y="3227"/>
                    <a:pt x="5962" y="3666"/>
                    <a:pt x="5680" y="3950"/>
                  </a:cubicBezTo>
                  <a:cubicBezTo>
                    <a:pt x="5504" y="4126"/>
                    <a:pt x="5264" y="4178"/>
                    <a:pt x="5052" y="4178"/>
                  </a:cubicBezTo>
                  <a:cubicBezTo>
                    <a:pt x="4926" y="4178"/>
                    <a:pt x="4810" y="4160"/>
                    <a:pt x="4723" y="4139"/>
                  </a:cubicBezTo>
                  <a:cubicBezTo>
                    <a:pt x="4249" y="4050"/>
                    <a:pt x="3765" y="3779"/>
                    <a:pt x="3360" y="3363"/>
                  </a:cubicBezTo>
                  <a:cubicBezTo>
                    <a:pt x="2570" y="2584"/>
                    <a:pt x="2310" y="1526"/>
                    <a:pt x="2783" y="1053"/>
                  </a:cubicBezTo>
                  <a:cubicBezTo>
                    <a:pt x="2940" y="893"/>
                    <a:pt x="3168" y="815"/>
                    <a:pt x="3427" y="815"/>
                  </a:cubicBezTo>
                  <a:close/>
                  <a:moveTo>
                    <a:pt x="2061" y="2968"/>
                  </a:moveTo>
                  <a:cubicBezTo>
                    <a:pt x="2186" y="3206"/>
                    <a:pt x="2332" y="3430"/>
                    <a:pt x="2502" y="3644"/>
                  </a:cubicBezTo>
                  <a:lnTo>
                    <a:pt x="1723" y="4423"/>
                  </a:lnTo>
                  <a:lnTo>
                    <a:pt x="2299" y="5007"/>
                  </a:lnTo>
                  <a:lnTo>
                    <a:pt x="3089" y="4220"/>
                  </a:lnTo>
                  <a:cubicBezTo>
                    <a:pt x="3303" y="4399"/>
                    <a:pt x="3527" y="4545"/>
                    <a:pt x="3752" y="4658"/>
                  </a:cubicBezTo>
                  <a:cubicBezTo>
                    <a:pt x="3663" y="4783"/>
                    <a:pt x="3573" y="4896"/>
                    <a:pt x="3460" y="5007"/>
                  </a:cubicBezTo>
                  <a:cubicBezTo>
                    <a:pt x="3054" y="5413"/>
                    <a:pt x="2570" y="5684"/>
                    <a:pt x="2096" y="5786"/>
                  </a:cubicBezTo>
                  <a:cubicBezTo>
                    <a:pt x="2013" y="5801"/>
                    <a:pt x="1906" y="5816"/>
                    <a:pt x="1789" y="5816"/>
                  </a:cubicBezTo>
                  <a:cubicBezTo>
                    <a:pt x="1571" y="5816"/>
                    <a:pt x="1322" y="5766"/>
                    <a:pt x="1139" y="5583"/>
                  </a:cubicBezTo>
                  <a:cubicBezTo>
                    <a:pt x="858" y="5302"/>
                    <a:pt x="890" y="4861"/>
                    <a:pt x="947" y="4626"/>
                  </a:cubicBezTo>
                  <a:cubicBezTo>
                    <a:pt x="1036" y="4163"/>
                    <a:pt x="1317" y="3679"/>
                    <a:pt x="1723" y="3273"/>
                  </a:cubicBezTo>
                  <a:cubicBezTo>
                    <a:pt x="1826" y="3160"/>
                    <a:pt x="1939" y="3057"/>
                    <a:pt x="2061" y="2968"/>
                  </a:cubicBezTo>
                  <a:close/>
                  <a:moveTo>
                    <a:pt x="6311" y="4466"/>
                  </a:moveTo>
                  <a:cubicBezTo>
                    <a:pt x="6403" y="4612"/>
                    <a:pt x="6481" y="4772"/>
                    <a:pt x="6549" y="4940"/>
                  </a:cubicBezTo>
                  <a:cubicBezTo>
                    <a:pt x="6976" y="5965"/>
                    <a:pt x="6808" y="7047"/>
                    <a:pt x="6200" y="7296"/>
                  </a:cubicBezTo>
                  <a:cubicBezTo>
                    <a:pt x="6104" y="7336"/>
                    <a:pt x="6006" y="7353"/>
                    <a:pt x="5911" y="7353"/>
                  </a:cubicBezTo>
                  <a:cubicBezTo>
                    <a:pt x="5637" y="7353"/>
                    <a:pt x="5382" y="7215"/>
                    <a:pt x="5240" y="7114"/>
                  </a:cubicBezTo>
                  <a:cubicBezTo>
                    <a:pt x="4834" y="6844"/>
                    <a:pt x="4496" y="6406"/>
                    <a:pt x="4282" y="5876"/>
                  </a:cubicBezTo>
                  <a:cubicBezTo>
                    <a:pt x="4225" y="5740"/>
                    <a:pt x="4182" y="5605"/>
                    <a:pt x="4147" y="5470"/>
                  </a:cubicBezTo>
                  <a:cubicBezTo>
                    <a:pt x="4293" y="5313"/>
                    <a:pt x="4442" y="5132"/>
                    <a:pt x="4552" y="4950"/>
                  </a:cubicBezTo>
                  <a:cubicBezTo>
                    <a:pt x="4644" y="4964"/>
                    <a:pt x="4723" y="4975"/>
                    <a:pt x="4801" y="4986"/>
                  </a:cubicBezTo>
                  <a:lnTo>
                    <a:pt x="5353" y="6316"/>
                  </a:lnTo>
                  <a:lnTo>
                    <a:pt x="6108" y="6011"/>
                  </a:lnTo>
                  <a:lnTo>
                    <a:pt x="5645" y="4896"/>
                  </a:lnTo>
                  <a:cubicBezTo>
                    <a:pt x="5883" y="4815"/>
                    <a:pt x="6086" y="4694"/>
                    <a:pt x="6254" y="4523"/>
                  </a:cubicBezTo>
                  <a:cubicBezTo>
                    <a:pt x="6278" y="4501"/>
                    <a:pt x="6289" y="4491"/>
                    <a:pt x="6311" y="4466"/>
                  </a:cubicBezTo>
                  <a:close/>
                  <a:moveTo>
                    <a:pt x="3416" y="0"/>
                  </a:moveTo>
                  <a:cubicBezTo>
                    <a:pt x="2932" y="0"/>
                    <a:pt x="2514" y="158"/>
                    <a:pt x="2196" y="466"/>
                  </a:cubicBezTo>
                  <a:cubicBezTo>
                    <a:pt x="1791" y="882"/>
                    <a:pt x="1645" y="1480"/>
                    <a:pt x="1780" y="2167"/>
                  </a:cubicBezTo>
                  <a:cubicBezTo>
                    <a:pt x="1555" y="2313"/>
                    <a:pt x="1342" y="2494"/>
                    <a:pt x="1139" y="2686"/>
                  </a:cubicBezTo>
                  <a:cubicBezTo>
                    <a:pt x="619" y="3206"/>
                    <a:pt x="271" y="3836"/>
                    <a:pt x="135" y="4466"/>
                  </a:cubicBezTo>
                  <a:cubicBezTo>
                    <a:pt x="0" y="5153"/>
                    <a:pt x="157" y="5751"/>
                    <a:pt x="563" y="6168"/>
                  </a:cubicBezTo>
                  <a:cubicBezTo>
                    <a:pt x="868" y="6473"/>
                    <a:pt x="1296" y="6630"/>
                    <a:pt x="1780" y="6630"/>
                  </a:cubicBezTo>
                  <a:cubicBezTo>
                    <a:pt x="1939" y="6630"/>
                    <a:pt x="2096" y="6619"/>
                    <a:pt x="2264" y="6587"/>
                  </a:cubicBezTo>
                  <a:cubicBezTo>
                    <a:pt x="2670" y="6506"/>
                    <a:pt x="3089" y="6316"/>
                    <a:pt x="3470" y="6057"/>
                  </a:cubicBezTo>
                  <a:cubicBezTo>
                    <a:pt x="3481" y="6100"/>
                    <a:pt x="3506" y="6146"/>
                    <a:pt x="3527" y="6181"/>
                  </a:cubicBezTo>
                  <a:cubicBezTo>
                    <a:pt x="3798" y="6868"/>
                    <a:pt x="4249" y="7442"/>
                    <a:pt x="4780" y="7791"/>
                  </a:cubicBezTo>
                  <a:cubicBezTo>
                    <a:pt x="5131" y="8032"/>
                    <a:pt x="5524" y="8177"/>
                    <a:pt x="5917" y="8177"/>
                  </a:cubicBezTo>
                  <a:cubicBezTo>
                    <a:pt x="6114" y="8177"/>
                    <a:pt x="6311" y="8141"/>
                    <a:pt x="6503" y="8061"/>
                  </a:cubicBezTo>
                  <a:cubicBezTo>
                    <a:pt x="7044" y="7837"/>
                    <a:pt x="7417" y="7342"/>
                    <a:pt x="7552" y="6655"/>
                  </a:cubicBezTo>
                  <a:cubicBezTo>
                    <a:pt x="7674" y="6022"/>
                    <a:pt x="7585" y="5313"/>
                    <a:pt x="7314" y="4626"/>
                  </a:cubicBezTo>
                  <a:cubicBezTo>
                    <a:pt x="7157" y="4253"/>
                    <a:pt x="6954" y="3904"/>
                    <a:pt x="6706" y="3612"/>
                  </a:cubicBezTo>
                  <a:cubicBezTo>
                    <a:pt x="6741" y="3374"/>
                    <a:pt x="6727" y="3103"/>
                    <a:pt x="6684" y="2822"/>
                  </a:cubicBezTo>
                  <a:cubicBezTo>
                    <a:pt x="6549" y="2202"/>
                    <a:pt x="6200" y="1569"/>
                    <a:pt x="5680" y="1053"/>
                  </a:cubicBezTo>
                  <a:cubicBezTo>
                    <a:pt x="5150" y="533"/>
                    <a:pt x="4520" y="174"/>
                    <a:pt x="3901" y="49"/>
                  </a:cubicBezTo>
                  <a:cubicBezTo>
                    <a:pt x="3733" y="16"/>
                    <a:pt x="3571" y="0"/>
                    <a:pt x="3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9" name="Google Shape;1029;p43"/>
            <p:cNvSpPr/>
            <p:nvPr/>
          </p:nvSpPr>
          <p:spPr>
            <a:xfrm>
              <a:off x="3522538" y="2270600"/>
              <a:ext cx="20650" cy="20325"/>
            </a:xfrm>
            <a:custGeom>
              <a:avLst/>
              <a:gdLst/>
              <a:ahLst/>
              <a:cxnLst/>
              <a:rect l="l" t="t" r="r" b="b"/>
              <a:pathLst>
                <a:path w="826" h="813" extrusionOk="0">
                  <a:moveTo>
                    <a:pt x="0" y="1"/>
                  </a:moveTo>
                  <a:lnTo>
                    <a:pt x="0" y="812"/>
                  </a:lnTo>
                  <a:lnTo>
                    <a:pt x="825" y="812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0" name="Google Shape;1030;p43"/>
            <p:cNvSpPr/>
            <p:nvPr/>
          </p:nvSpPr>
          <p:spPr>
            <a:xfrm>
              <a:off x="3317963" y="2239850"/>
              <a:ext cx="20325" cy="20300"/>
            </a:xfrm>
            <a:custGeom>
              <a:avLst/>
              <a:gdLst/>
              <a:ahLst/>
              <a:cxnLst/>
              <a:rect l="l" t="t" r="r" b="b"/>
              <a:pathLst>
                <a:path w="813" h="812" extrusionOk="0">
                  <a:moveTo>
                    <a:pt x="1" y="0"/>
                  </a:moveTo>
                  <a:lnTo>
                    <a:pt x="1" y="812"/>
                  </a:lnTo>
                  <a:lnTo>
                    <a:pt x="812" y="81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1" name="Google Shape;1031;p43"/>
            <p:cNvSpPr/>
            <p:nvPr/>
          </p:nvSpPr>
          <p:spPr>
            <a:xfrm>
              <a:off x="3389313" y="2403025"/>
              <a:ext cx="20575" cy="20575"/>
            </a:xfrm>
            <a:custGeom>
              <a:avLst/>
              <a:gdLst/>
              <a:ahLst/>
              <a:cxnLst/>
              <a:rect l="l" t="t" r="r" b="b"/>
              <a:pathLst>
                <a:path w="823" h="823" extrusionOk="0">
                  <a:moveTo>
                    <a:pt x="1" y="0"/>
                  </a:moveTo>
                  <a:lnTo>
                    <a:pt x="1" y="822"/>
                  </a:lnTo>
                  <a:lnTo>
                    <a:pt x="823" y="822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2" name="Google Shape;1032;p43"/>
            <p:cNvSpPr/>
            <p:nvPr/>
          </p:nvSpPr>
          <p:spPr>
            <a:xfrm>
              <a:off x="3543163" y="2311175"/>
              <a:ext cx="20300" cy="20600"/>
            </a:xfrm>
            <a:custGeom>
              <a:avLst/>
              <a:gdLst/>
              <a:ahLst/>
              <a:cxnLst/>
              <a:rect l="l" t="t" r="r" b="b"/>
              <a:pathLst>
                <a:path w="812" h="824" extrusionOk="0">
                  <a:moveTo>
                    <a:pt x="0" y="1"/>
                  </a:moveTo>
                  <a:lnTo>
                    <a:pt x="0" y="823"/>
                  </a:lnTo>
                  <a:lnTo>
                    <a:pt x="812" y="823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33" name="Google Shape;1033;p43"/>
          <p:cNvGrpSpPr/>
          <p:nvPr/>
        </p:nvGrpSpPr>
        <p:grpSpPr>
          <a:xfrm>
            <a:off x="5379813" y="3220788"/>
            <a:ext cx="348275" cy="348300"/>
            <a:chOff x="3295188" y="3801925"/>
            <a:chExt cx="348275" cy="348300"/>
          </a:xfrm>
        </p:grpSpPr>
        <p:sp>
          <p:nvSpPr>
            <p:cNvPr id="1034" name="Google Shape;1034;p43"/>
            <p:cNvSpPr/>
            <p:nvPr/>
          </p:nvSpPr>
          <p:spPr>
            <a:xfrm>
              <a:off x="3295188" y="3801925"/>
              <a:ext cx="348275" cy="348300"/>
            </a:xfrm>
            <a:custGeom>
              <a:avLst/>
              <a:gdLst/>
              <a:ahLst/>
              <a:cxnLst/>
              <a:rect l="l" t="t" r="r" b="b"/>
              <a:pathLst>
                <a:path w="13931" h="13932" extrusionOk="0">
                  <a:moveTo>
                    <a:pt x="11610" y="1737"/>
                  </a:moveTo>
                  <a:lnTo>
                    <a:pt x="12194" y="2324"/>
                  </a:lnTo>
                  <a:lnTo>
                    <a:pt x="10447" y="4058"/>
                  </a:lnTo>
                  <a:cubicBezTo>
                    <a:pt x="10443" y="4056"/>
                    <a:pt x="10441" y="4055"/>
                    <a:pt x="10441" y="4055"/>
                  </a:cubicBezTo>
                  <a:cubicBezTo>
                    <a:pt x="10439" y="4055"/>
                    <a:pt x="10447" y="4063"/>
                    <a:pt x="10447" y="4063"/>
                  </a:cubicBezTo>
                  <a:cubicBezTo>
                    <a:pt x="10446" y="4063"/>
                    <a:pt x="10385" y="3996"/>
                    <a:pt x="9873" y="3485"/>
                  </a:cubicBezTo>
                  <a:lnTo>
                    <a:pt x="11610" y="1737"/>
                  </a:lnTo>
                  <a:close/>
                  <a:moveTo>
                    <a:pt x="8713" y="3485"/>
                  </a:moveTo>
                  <a:lnTo>
                    <a:pt x="10447" y="5221"/>
                  </a:lnTo>
                  <a:lnTo>
                    <a:pt x="7553" y="8129"/>
                  </a:lnTo>
                  <a:lnTo>
                    <a:pt x="5805" y="6382"/>
                  </a:lnTo>
                  <a:lnTo>
                    <a:pt x="6389" y="5806"/>
                  </a:lnTo>
                  <a:lnTo>
                    <a:pt x="6966" y="6382"/>
                  </a:lnTo>
                  <a:lnTo>
                    <a:pt x="7553" y="5806"/>
                  </a:lnTo>
                  <a:lnTo>
                    <a:pt x="6966" y="5221"/>
                  </a:lnTo>
                  <a:lnTo>
                    <a:pt x="7553" y="4645"/>
                  </a:lnTo>
                  <a:lnTo>
                    <a:pt x="8126" y="5221"/>
                  </a:lnTo>
                  <a:lnTo>
                    <a:pt x="8713" y="4645"/>
                  </a:lnTo>
                  <a:lnTo>
                    <a:pt x="8126" y="4058"/>
                  </a:lnTo>
                  <a:lnTo>
                    <a:pt x="8713" y="3485"/>
                  </a:lnTo>
                  <a:close/>
                  <a:moveTo>
                    <a:pt x="5229" y="6966"/>
                  </a:moveTo>
                  <a:lnTo>
                    <a:pt x="6966" y="8703"/>
                  </a:lnTo>
                  <a:lnTo>
                    <a:pt x="5229" y="10450"/>
                  </a:lnTo>
                  <a:lnTo>
                    <a:pt x="3482" y="8703"/>
                  </a:lnTo>
                  <a:lnTo>
                    <a:pt x="5229" y="6966"/>
                  </a:lnTo>
                  <a:close/>
                  <a:moveTo>
                    <a:pt x="3482" y="9863"/>
                  </a:moveTo>
                  <a:lnTo>
                    <a:pt x="4069" y="10450"/>
                  </a:lnTo>
                  <a:lnTo>
                    <a:pt x="3200" y="11318"/>
                  </a:lnTo>
                  <a:lnTo>
                    <a:pt x="2616" y="10731"/>
                  </a:lnTo>
                  <a:lnTo>
                    <a:pt x="3482" y="9863"/>
                  </a:lnTo>
                  <a:close/>
                  <a:moveTo>
                    <a:pt x="11034" y="1"/>
                  </a:moveTo>
                  <a:lnTo>
                    <a:pt x="10447" y="577"/>
                  </a:lnTo>
                  <a:lnTo>
                    <a:pt x="11034" y="1164"/>
                  </a:lnTo>
                  <a:lnTo>
                    <a:pt x="9286" y="2898"/>
                  </a:lnTo>
                  <a:lnTo>
                    <a:pt x="8126" y="1737"/>
                  </a:lnTo>
                  <a:lnTo>
                    <a:pt x="7553" y="2324"/>
                  </a:lnTo>
                  <a:lnTo>
                    <a:pt x="8126" y="2898"/>
                  </a:lnTo>
                  <a:lnTo>
                    <a:pt x="2321" y="8703"/>
                  </a:lnTo>
                  <a:lnTo>
                    <a:pt x="2908" y="9290"/>
                  </a:lnTo>
                  <a:lnTo>
                    <a:pt x="1453" y="10731"/>
                  </a:lnTo>
                  <a:lnTo>
                    <a:pt x="2040" y="11318"/>
                  </a:lnTo>
                  <a:lnTo>
                    <a:pt x="0" y="13347"/>
                  </a:lnTo>
                  <a:lnTo>
                    <a:pt x="587" y="13931"/>
                  </a:lnTo>
                  <a:lnTo>
                    <a:pt x="2616" y="11892"/>
                  </a:lnTo>
                  <a:lnTo>
                    <a:pt x="3200" y="12479"/>
                  </a:lnTo>
                  <a:lnTo>
                    <a:pt x="4645" y="11023"/>
                  </a:lnTo>
                  <a:lnTo>
                    <a:pt x="5229" y="11610"/>
                  </a:lnTo>
                  <a:lnTo>
                    <a:pt x="11034" y="5806"/>
                  </a:lnTo>
                  <a:lnTo>
                    <a:pt x="11610" y="6382"/>
                  </a:lnTo>
                  <a:lnTo>
                    <a:pt x="12194" y="5806"/>
                  </a:lnTo>
                  <a:lnTo>
                    <a:pt x="11034" y="4645"/>
                  </a:lnTo>
                  <a:lnTo>
                    <a:pt x="12770" y="2898"/>
                  </a:lnTo>
                  <a:lnTo>
                    <a:pt x="13355" y="3485"/>
                  </a:lnTo>
                  <a:lnTo>
                    <a:pt x="13931" y="2898"/>
                  </a:lnTo>
                  <a:cubicBezTo>
                    <a:pt x="13593" y="2571"/>
                    <a:pt x="11407" y="385"/>
                    <a:pt x="11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5" name="Google Shape;1035;p43"/>
            <p:cNvSpPr/>
            <p:nvPr/>
          </p:nvSpPr>
          <p:spPr>
            <a:xfrm>
              <a:off x="3315463" y="3825950"/>
              <a:ext cx="92475" cy="129575"/>
            </a:xfrm>
            <a:custGeom>
              <a:avLst/>
              <a:gdLst/>
              <a:ahLst/>
              <a:cxnLst/>
              <a:rect l="l" t="t" r="r" b="b"/>
              <a:pathLst>
                <a:path w="3699" h="5183" extrusionOk="0">
                  <a:moveTo>
                    <a:pt x="1848" y="1363"/>
                  </a:moveTo>
                  <a:cubicBezTo>
                    <a:pt x="2108" y="1734"/>
                    <a:pt x="2873" y="2884"/>
                    <a:pt x="2873" y="3335"/>
                  </a:cubicBezTo>
                  <a:cubicBezTo>
                    <a:pt x="2873" y="3898"/>
                    <a:pt x="2414" y="4360"/>
                    <a:pt x="1848" y="4360"/>
                  </a:cubicBezTo>
                  <a:cubicBezTo>
                    <a:pt x="1286" y="4360"/>
                    <a:pt x="823" y="3898"/>
                    <a:pt x="823" y="3335"/>
                  </a:cubicBezTo>
                  <a:cubicBezTo>
                    <a:pt x="823" y="2884"/>
                    <a:pt x="1589" y="1734"/>
                    <a:pt x="1848" y="1363"/>
                  </a:cubicBezTo>
                  <a:close/>
                  <a:moveTo>
                    <a:pt x="1848" y="0"/>
                  </a:moveTo>
                  <a:cubicBezTo>
                    <a:pt x="1296" y="720"/>
                    <a:pt x="1" y="2410"/>
                    <a:pt x="1" y="3335"/>
                  </a:cubicBezTo>
                  <a:cubicBezTo>
                    <a:pt x="1" y="4350"/>
                    <a:pt x="834" y="5183"/>
                    <a:pt x="1848" y="5183"/>
                  </a:cubicBezTo>
                  <a:cubicBezTo>
                    <a:pt x="2863" y="5183"/>
                    <a:pt x="3698" y="4350"/>
                    <a:pt x="3698" y="3335"/>
                  </a:cubicBezTo>
                  <a:cubicBezTo>
                    <a:pt x="3698" y="2421"/>
                    <a:pt x="2414" y="720"/>
                    <a:pt x="1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cxnSp>
        <p:nvCxnSpPr>
          <p:cNvPr id="1040" name="Google Shape;1040;p43"/>
          <p:cNvCxnSpPr>
            <a:stCxn id="974" idx="3"/>
            <a:endCxn id="986" idx="1"/>
          </p:cNvCxnSpPr>
          <p:nvPr/>
        </p:nvCxnSpPr>
        <p:spPr>
          <a:xfrm flipH="1">
            <a:off x="1351800" y="1636688"/>
            <a:ext cx="6440400" cy="1758300"/>
          </a:xfrm>
          <a:prstGeom prst="bentConnector5">
            <a:avLst>
              <a:gd name="adj1" fmla="val -9897"/>
              <a:gd name="adj2" fmla="val 67209"/>
              <a:gd name="adj3" fmla="val 10969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" name="Google Shape;984;p43"/>
          <p:cNvCxnSpPr/>
          <p:nvPr/>
        </p:nvCxnSpPr>
        <p:spPr>
          <a:xfrm>
            <a:off x="7451330" y="1834838"/>
            <a:ext cx="0" cy="221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6"/>
          <p:cNvSpPr txBox="1"/>
          <p:nvPr>
            <p:ph type="subTitle" idx="2"/>
          </p:nvPr>
        </p:nvSpPr>
        <p:spPr>
          <a:xfrm>
            <a:off x="639445" y="1324610"/>
            <a:ext cx="8267700" cy="8337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Назначение медикаментозного лечения осуществляет</a:t>
            </a:r>
            <a:r>
              <a:rPr lang="en-GB" b="1">
                <a:solidFill>
                  <a:schemeClr val="bg1"/>
                </a:solidFill>
              </a:rPr>
              <a:t> только врач</a:t>
            </a:r>
            <a:r>
              <a:rPr lang="en-GB"/>
              <a:t>.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Фельдшер может вносить корректировки в режим приема и дозы лекарственных препаратов. 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Пациент должен выполнять рекомендации, контролировать АД и может регулировать дозы в зависимости от повышения АД или его значительного снижения.</a:t>
            </a: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bg1"/>
                </a:solidFill>
              </a:rPr>
              <a:t>Современные лекарственные препараты </a:t>
            </a:r>
            <a:r>
              <a:rPr lang="en-GB">
                <a:solidFill>
                  <a:schemeClr val="tx1"/>
                </a:solidFill>
              </a:rPr>
              <a:t>эффективно снижают АД у бол</a:t>
            </a:r>
            <a:r>
              <a:rPr lang="en-GB"/>
              <a:t>ьных АГ, защищают органы-мишени (почки, сердце, мозг, сосуды) у больных артериальной гипертензией при длительном приеме, снижают повышенное АД в течение суток при однократном приеме.</a:t>
            </a:r>
            <a:endParaRPr lang="en-GB"/>
          </a:p>
        </p:txBody>
      </p:sp>
      <p:sp>
        <p:nvSpPr>
          <p:cNvPr id="629" name="Google Shape;629;p36"/>
          <p:cNvSpPr txBox="1"/>
          <p:nvPr>
            <p:ph type="title"/>
          </p:nvPr>
        </p:nvSpPr>
        <p:spPr>
          <a:xfrm>
            <a:off x="1334680" y="55234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Выбор антигипертензивного препарата</a:t>
            </a:r>
            <a:endParaRPr lang="en-GB"/>
          </a:p>
        </p:txBody>
      </p:sp>
      <p:grpSp>
        <p:nvGrpSpPr>
          <p:cNvPr id="1533" name="Google Shape;1533;p51"/>
          <p:cNvGrpSpPr/>
          <p:nvPr/>
        </p:nvGrpSpPr>
        <p:grpSpPr>
          <a:xfrm>
            <a:off x="6487160" y="2854960"/>
            <a:ext cx="1861820" cy="2134870"/>
            <a:chOff x="5843700" y="1221213"/>
            <a:chExt cx="2743226" cy="3404716"/>
          </a:xfrm>
        </p:grpSpPr>
        <p:grpSp>
          <p:nvGrpSpPr>
            <p:cNvPr id="1534" name="Google Shape;1534;p51"/>
            <p:cNvGrpSpPr/>
            <p:nvPr/>
          </p:nvGrpSpPr>
          <p:grpSpPr>
            <a:xfrm>
              <a:off x="5843700" y="1221213"/>
              <a:ext cx="2042250" cy="3088648"/>
              <a:chOff x="5578228" y="-376675"/>
              <a:chExt cx="2196913" cy="3322556"/>
            </a:xfrm>
          </p:grpSpPr>
          <p:sp>
            <p:nvSpPr>
              <p:cNvPr id="1535" name="Google Shape;1535;p51"/>
              <p:cNvSpPr/>
              <p:nvPr/>
            </p:nvSpPr>
            <p:spPr>
              <a:xfrm>
                <a:off x="5916859" y="607268"/>
                <a:ext cx="1519655" cy="1089998"/>
              </a:xfrm>
              <a:custGeom>
                <a:avLst/>
                <a:gdLst/>
                <a:ahLst/>
                <a:cxnLst/>
                <a:rect l="l" t="t" r="r" b="b"/>
                <a:pathLst>
                  <a:path w="11650" h="8356" extrusionOk="0">
                    <a:moveTo>
                      <a:pt x="10827" y="1"/>
                    </a:moveTo>
                    <a:cubicBezTo>
                      <a:pt x="7156" y="1"/>
                      <a:pt x="4515" y="67"/>
                      <a:pt x="844" y="67"/>
                    </a:cubicBezTo>
                    <a:cubicBezTo>
                      <a:pt x="758" y="1907"/>
                      <a:pt x="145" y="3714"/>
                      <a:pt x="55" y="5502"/>
                    </a:cubicBezTo>
                    <a:cubicBezTo>
                      <a:pt x="0" y="6433"/>
                      <a:pt x="658" y="7485"/>
                      <a:pt x="1557" y="7748"/>
                    </a:cubicBezTo>
                    <a:cubicBezTo>
                      <a:pt x="2948" y="8153"/>
                      <a:pt x="4387" y="8355"/>
                      <a:pt x="5825" y="8355"/>
                    </a:cubicBezTo>
                    <a:cubicBezTo>
                      <a:pt x="7263" y="8355"/>
                      <a:pt x="8702" y="8153"/>
                      <a:pt x="10093" y="7748"/>
                    </a:cubicBezTo>
                    <a:cubicBezTo>
                      <a:pt x="10992" y="7485"/>
                      <a:pt x="11650" y="6433"/>
                      <a:pt x="11605" y="5502"/>
                    </a:cubicBezTo>
                    <a:cubicBezTo>
                      <a:pt x="11505" y="3714"/>
                      <a:pt x="10927" y="1842"/>
                      <a:pt x="108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36" name="Google Shape;1536;p51"/>
              <p:cNvSpPr/>
              <p:nvPr/>
            </p:nvSpPr>
            <p:spPr>
              <a:xfrm>
                <a:off x="6208530" y="1408980"/>
                <a:ext cx="912054" cy="553478"/>
              </a:xfrm>
              <a:custGeom>
                <a:avLst/>
                <a:gdLst/>
                <a:ahLst/>
                <a:cxnLst/>
                <a:rect l="l" t="t" r="r" b="b"/>
                <a:pathLst>
                  <a:path w="6992" h="4243" extrusionOk="0">
                    <a:moveTo>
                      <a:pt x="1764" y="1"/>
                    </a:moveTo>
                    <a:lnTo>
                      <a:pt x="1764" y="1644"/>
                    </a:lnTo>
                    <a:cubicBezTo>
                      <a:pt x="1764" y="2117"/>
                      <a:pt x="1064" y="2675"/>
                      <a:pt x="197" y="2872"/>
                    </a:cubicBezTo>
                    <a:cubicBezTo>
                      <a:pt x="0" y="2927"/>
                      <a:pt x="1774" y="4242"/>
                      <a:pt x="3573" y="4242"/>
                    </a:cubicBezTo>
                    <a:cubicBezTo>
                      <a:pt x="3580" y="4242"/>
                      <a:pt x="3587" y="4242"/>
                      <a:pt x="3594" y="4242"/>
                    </a:cubicBezTo>
                    <a:cubicBezTo>
                      <a:pt x="5283" y="4232"/>
                      <a:pt x="6992" y="2872"/>
                      <a:pt x="6992" y="2872"/>
                    </a:cubicBezTo>
                    <a:cubicBezTo>
                      <a:pt x="6113" y="2675"/>
                      <a:pt x="5414" y="2117"/>
                      <a:pt x="5414" y="1644"/>
                    </a:cubicBezTo>
                    <a:lnTo>
                      <a:pt x="5414" y="540"/>
                    </a:lnTo>
                    <a:lnTo>
                      <a:pt x="5414" y="1"/>
                    </a:lnTo>
                    <a:close/>
                  </a:path>
                </a:pathLst>
              </a:custGeom>
              <a:solidFill>
                <a:srgbClr val="8D7257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37" name="Google Shape;1537;p51"/>
              <p:cNvSpPr/>
              <p:nvPr/>
            </p:nvSpPr>
            <p:spPr>
              <a:xfrm>
                <a:off x="5892857" y="1783616"/>
                <a:ext cx="1566354" cy="961901"/>
              </a:xfrm>
              <a:custGeom>
                <a:avLst/>
                <a:gdLst/>
                <a:ahLst/>
                <a:cxnLst/>
                <a:rect l="l" t="t" r="r" b="b"/>
                <a:pathLst>
                  <a:path w="12008" h="7374" extrusionOk="0">
                    <a:moveTo>
                      <a:pt x="2617" y="0"/>
                    </a:moveTo>
                    <a:lnTo>
                      <a:pt x="0" y="658"/>
                    </a:lnTo>
                    <a:lnTo>
                      <a:pt x="5993" y="7374"/>
                    </a:lnTo>
                    <a:lnTo>
                      <a:pt x="12007" y="658"/>
                    </a:lnTo>
                    <a:lnTo>
                      <a:pt x="9412" y="0"/>
                    </a:lnTo>
                    <a:close/>
                  </a:path>
                </a:pathLst>
              </a:custGeom>
              <a:solidFill>
                <a:srgbClr val="8D7257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38" name="Google Shape;1538;p51"/>
              <p:cNvSpPr/>
              <p:nvPr/>
            </p:nvSpPr>
            <p:spPr>
              <a:xfrm>
                <a:off x="6028257" y="-196009"/>
                <a:ext cx="1300903" cy="1197485"/>
              </a:xfrm>
              <a:custGeom>
                <a:avLst/>
                <a:gdLst/>
                <a:ahLst/>
                <a:cxnLst/>
                <a:rect l="l" t="t" r="r" b="b"/>
                <a:pathLst>
                  <a:path w="9973" h="9180" extrusionOk="0">
                    <a:moveTo>
                      <a:pt x="4976" y="0"/>
                    </a:moveTo>
                    <a:cubicBezTo>
                      <a:pt x="1942" y="0"/>
                      <a:pt x="1" y="2422"/>
                      <a:pt x="1" y="6225"/>
                    </a:cubicBezTo>
                    <a:cubicBezTo>
                      <a:pt x="1" y="8756"/>
                      <a:pt x="861" y="9179"/>
                      <a:pt x="2331" y="9179"/>
                    </a:cubicBezTo>
                    <a:cubicBezTo>
                      <a:pt x="3070" y="9179"/>
                      <a:pt x="3962" y="9073"/>
                      <a:pt x="4976" y="9073"/>
                    </a:cubicBezTo>
                    <a:cubicBezTo>
                      <a:pt x="5943" y="9073"/>
                      <a:pt x="6801" y="9163"/>
                      <a:pt x="7521" y="9163"/>
                    </a:cubicBezTo>
                    <a:cubicBezTo>
                      <a:pt x="9062" y="9163"/>
                      <a:pt x="9973" y="8750"/>
                      <a:pt x="9973" y="6159"/>
                    </a:cubicBezTo>
                    <a:cubicBezTo>
                      <a:pt x="9973" y="2367"/>
                      <a:pt x="8011" y="0"/>
                      <a:pt x="49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39" name="Google Shape;1539;p51"/>
              <p:cNvSpPr/>
              <p:nvPr/>
            </p:nvSpPr>
            <p:spPr>
              <a:xfrm>
                <a:off x="6438501" y="1408980"/>
                <a:ext cx="476246" cy="18601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1426" extrusionOk="0">
                    <a:moveTo>
                      <a:pt x="1" y="1"/>
                    </a:moveTo>
                    <a:lnTo>
                      <a:pt x="1" y="505"/>
                    </a:lnTo>
                    <a:cubicBezTo>
                      <a:pt x="648" y="1076"/>
                      <a:pt x="1305" y="1426"/>
                      <a:pt x="1831" y="1426"/>
                    </a:cubicBezTo>
                    <a:cubicBezTo>
                      <a:pt x="2378" y="1426"/>
                      <a:pt x="3025" y="1097"/>
                      <a:pt x="3651" y="540"/>
                    </a:cubicBezTo>
                    <a:lnTo>
                      <a:pt x="3651" y="1"/>
                    </a:lnTo>
                    <a:close/>
                  </a:path>
                </a:pathLst>
              </a:custGeom>
              <a:solidFill>
                <a:srgbClr val="40566D">
                  <a:alpha val="19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0" name="Google Shape;1540;p51"/>
              <p:cNvSpPr/>
              <p:nvPr/>
            </p:nvSpPr>
            <p:spPr>
              <a:xfrm>
                <a:off x="7123198" y="613138"/>
                <a:ext cx="138139" cy="398770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3057" extrusionOk="0">
                    <a:moveTo>
                      <a:pt x="739" y="1"/>
                    </a:moveTo>
                    <a:cubicBezTo>
                      <a:pt x="737" y="1"/>
                      <a:pt x="736" y="1"/>
                      <a:pt x="735" y="1"/>
                    </a:cubicBezTo>
                    <a:cubicBezTo>
                      <a:pt x="537" y="11"/>
                      <a:pt x="506" y="251"/>
                      <a:pt x="364" y="537"/>
                    </a:cubicBezTo>
                    <a:cubicBezTo>
                      <a:pt x="364" y="537"/>
                      <a:pt x="1" y="2672"/>
                      <a:pt x="167" y="3056"/>
                    </a:cubicBezTo>
                    <a:cubicBezTo>
                      <a:pt x="525" y="2795"/>
                      <a:pt x="1059" y="1"/>
                      <a:pt x="739" y="1"/>
                    </a:cubicBezTo>
                    <a:close/>
                  </a:path>
                </a:pathLst>
              </a:custGeom>
              <a:solidFill>
                <a:srgbClr val="8D7257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1" name="Google Shape;1541;p51"/>
              <p:cNvSpPr/>
              <p:nvPr/>
            </p:nvSpPr>
            <p:spPr>
              <a:xfrm>
                <a:off x="6090609" y="613138"/>
                <a:ext cx="138139" cy="398770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3057" extrusionOk="0">
                    <a:moveTo>
                      <a:pt x="321" y="1"/>
                    </a:moveTo>
                    <a:cubicBezTo>
                      <a:pt x="1" y="1"/>
                      <a:pt x="534" y="2795"/>
                      <a:pt x="893" y="3056"/>
                    </a:cubicBezTo>
                    <a:cubicBezTo>
                      <a:pt x="1059" y="2672"/>
                      <a:pt x="685" y="537"/>
                      <a:pt x="685" y="537"/>
                    </a:cubicBezTo>
                    <a:cubicBezTo>
                      <a:pt x="554" y="251"/>
                      <a:pt x="522" y="11"/>
                      <a:pt x="325" y="1"/>
                    </a:cubicBezTo>
                    <a:cubicBezTo>
                      <a:pt x="324" y="1"/>
                      <a:pt x="322" y="1"/>
                      <a:pt x="321" y="1"/>
                    </a:cubicBezTo>
                    <a:close/>
                  </a:path>
                </a:pathLst>
              </a:custGeom>
              <a:solidFill>
                <a:srgbClr val="8D7257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2" name="Google Shape;1542;p51"/>
              <p:cNvSpPr/>
              <p:nvPr/>
            </p:nvSpPr>
            <p:spPr>
              <a:xfrm>
                <a:off x="6150091" y="-2951"/>
                <a:ext cx="1051888" cy="1547860"/>
              </a:xfrm>
              <a:custGeom>
                <a:avLst/>
                <a:gdLst/>
                <a:ahLst/>
                <a:cxnLst/>
                <a:rect l="l" t="t" r="r" b="b"/>
                <a:pathLst>
                  <a:path w="8064" h="11866" extrusionOk="0">
                    <a:moveTo>
                      <a:pt x="4011" y="1"/>
                    </a:moveTo>
                    <a:cubicBezTo>
                      <a:pt x="240" y="11"/>
                      <a:pt x="142" y="2520"/>
                      <a:pt x="53" y="3309"/>
                    </a:cubicBezTo>
                    <a:cubicBezTo>
                      <a:pt x="0" y="3824"/>
                      <a:pt x="208" y="5786"/>
                      <a:pt x="482" y="7406"/>
                    </a:cubicBezTo>
                    <a:lnTo>
                      <a:pt x="482" y="7430"/>
                    </a:lnTo>
                    <a:cubicBezTo>
                      <a:pt x="624" y="8305"/>
                      <a:pt x="789" y="9073"/>
                      <a:pt x="942" y="9468"/>
                    </a:cubicBezTo>
                    <a:cubicBezTo>
                      <a:pt x="1381" y="10585"/>
                      <a:pt x="3122" y="11845"/>
                      <a:pt x="4011" y="11866"/>
                    </a:cubicBezTo>
                    <a:lnTo>
                      <a:pt x="4042" y="11866"/>
                    </a:lnTo>
                    <a:cubicBezTo>
                      <a:pt x="4918" y="11866"/>
                      <a:pt x="6693" y="10596"/>
                      <a:pt x="7132" y="9468"/>
                    </a:cubicBezTo>
                    <a:cubicBezTo>
                      <a:pt x="7285" y="9084"/>
                      <a:pt x="7440" y="8326"/>
                      <a:pt x="7592" y="7485"/>
                    </a:cubicBezTo>
                    <a:cubicBezTo>
                      <a:pt x="7669" y="6980"/>
                      <a:pt x="7758" y="6443"/>
                      <a:pt x="7824" y="5939"/>
                    </a:cubicBezTo>
                    <a:cubicBezTo>
                      <a:pt x="7966" y="4755"/>
                      <a:pt x="8063" y="3682"/>
                      <a:pt x="8021" y="3309"/>
                    </a:cubicBezTo>
                    <a:cubicBezTo>
                      <a:pt x="7942" y="2520"/>
                      <a:pt x="7834" y="1"/>
                      <a:pt x="4042" y="1"/>
                    </a:cubicBezTo>
                    <a:close/>
                  </a:path>
                </a:pathLst>
              </a:custGeom>
              <a:solidFill>
                <a:srgbClr val="8D7257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3" name="Google Shape;1543;p51"/>
              <p:cNvSpPr/>
              <p:nvPr/>
            </p:nvSpPr>
            <p:spPr>
              <a:xfrm>
                <a:off x="6237227" y="-45737"/>
                <a:ext cx="997624" cy="604482"/>
              </a:xfrm>
              <a:custGeom>
                <a:avLst/>
                <a:gdLst/>
                <a:ahLst/>
                <a:cxnLst/>
                <a:rect l="l" t="t" r="r" b="b"/>
                <a:pathLst>
                  <a:path w="7648" h="4634" extrusionOk="0">
                    <a:moveTo>
                      <a:pt x="647" y="0"/>
                    </a:moveTo>
                    <a:cubicBezTo>
                      <a:pt x="471" y="87"/>
                      <a:pt x="240" y="295"/>
                      <a:pt x="0" y="526"/>
                    </a:cubicBezTo>
                    <a:cubicBezTo>
                      <a:pt x="437" y="1786"/>
                      <a:pt x="1489" y="2782"/>
                      <a:pt x="2904" y="3495"/>
                    </a:cubicBezTo>
                    <a:cubicBezTo>
                      <a:pt x="2969" y="3540"/>
                      <a:pt x="3046" y="3571"/>
                      <a:pt x="3132" y="3605"/>
                    </a:cubicBezTo>
                    <a:cubicBezTo>
                      <a:pt x="4021" y="4010"/>
                      <a:pt x="5028" y="4315"/>
                      <a:pt x="6104" y="4502"/>
                    </a:cubicBezTo>
                    <a:lnTo>
                      <a:pt x="7647" y="4634"/>
                    </a:lnTo>
                    <a:lnTo>
                      <a:pt x="7647" y="1457"/>
                    </a:lnTo>
                    <a:cubicBezTo>
                      <a:pt x="7274" y="1139"/>
                      <a:pt x="6530" y="229"/>
                      <a:pt x="6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4" name="Google Shape;1544;p51"/>
              <p:cNvSpPr/>
              <p:nvPr/>
            </p:nvSpPr>
            <p:spPr>
              <a:xfrm>
                <a:off x="5949730" y="-20300"/>
                <a:ext cx="731913" cy="612048"/>
              </a:xfrm>
              <a:custGeom>
                <a:avLst/>
                <a:gdLst/>
                <a:ahLst/>
                <a:cxnLst/>
                <a:rect l="l" t="t" r="r" b="b"/>
                <a:pathLst>
                  <a:path w="5611" h="4692" extrusionOk="0">
                    <a:moveTo>
                      <a:pt x="3281" y="1"/>
                    </a:moveTo>
                    <a:cubicBezTo>
                      <a:pt x="3252" y="1"/>
                      <a:pt x="3221" y="1"/>
                      <a:pt x="3190" y="2"/>
                    </a:cubicBezTo>
                    <a:cubicBezTo>
                      <a:pt x="1392" y="68"/>
                      <a:pt x="1" y="2971"/>
                      <a:pt x="1471" y="4691"/>
                    </a:cubicBezTo>
                    <a:cubicBezTo>
                      <a:pt x="3449" y="3458"/>
                      <a:pt x="5610" y="1"/>
                      <a:pt x="32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5" name="Google Shape;1545;p51"/>
              <p:cNvSpPr/>
              <p:nvPr/>
            </p:nvSpPr>
            <p:spPr>
              <a:xfrm>
                <a:off x="5578228" y="1685131"/>
                <a:ext cx="2196913" cy="1260751"/>
              </a:xfrm>
              <a:custGeom>
                <a:avLst/>
                <a:gdLst/>
                <a:ahLst/>
                <a:cxnLst/>
                <a:rect l="l" t="t" r="r" b="b"/>
                <a:pathLst>
                  <a:path w="16842" h="9665" extrusionOk="0">
                    <a:moveTo>
                      <a:pt x="6433" y="0"/>
                    </a:moveTo>
                    <a:cubicBezTo>
                      <a:pt x="5018" y="447"/>
                      <a:pt x="3496" y="952"/>
                      <a:pt x="2149" y="1534"/>
                    </a:cubicBezTo>
                    <a:cubicBezTo>
                      <a:pt x="1458" y="1841"/>
                      <a:pt x="790" y="2409"/>
                      <a:pt x="516" y="3122"/>
                    </a:cubicBezTo>
                    <a:cubicBezTo>
                      <a:pt x="385" y="3485"/>
                      <a:pt x="122" y="7889"/>
                      <a:pt x="1" y="9664"/>
                    </a:cubicBezTo>
                    <a:lnTo>
                      <a:pt x="16841" y="9664"/>
                    </a:lnTo>
                    <a:cubicBezTo>
                      <a:pt x="16744" y="8315"/>
                      <a:pt x="16534" y="4284"/>
                      <a:pt x="16381" y="3374"/>
                    </a:cubicBezTo>
                    <a:cubicBezTo>
                      <a:pt x="16381" y="3374"/>
                      <a:pt x="16371" y="3364"/>
                      <a:pt x="16371" y="3330"/>
                    </a:cubicBezTo>
                    <a:lnTo>
                      <a:pt x="16360" y="3288"/>
                    </a:lnTo>
                    <a:cubicBezTo>
                      <a:pt x="16073" y="1852"/>
                      <a:pt x="14388" y="1402"/>
                      <a:pt x="13181" y="1018"/>
                    </a:cubicBezTo>
                    <a:cubicBezTo>
                      <a:pt x="12260" y="734"/>
                      <a:pt x="11364" y="295"/>
                      <a:pt x="10443" y="0"/>
                    </a:cubicBezTo>
                    <a:cubicBezTo>
                      <a:pt x="10377" y="240"/>
                      <a:pt x="8416" y="3527"/>
                      <a:pt x="8416" y="3527"/>
                    </a:cubicBezTo>
                    <a:cubicBezTo>
                      <a:pt x="8416" y="3527"/>
                      <a:pt x="6499" y="274"/>
                      <a:pt x="64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6" name="Google Shape;1546;p51"/>
              <p:cNvSpPr/>
              <p:nvPr/>
            </p:nvSpPr>
            <p:spPr>
              <a:xfrm>
                <a:off x="6397020" y="1660738"/>
                <a:ext cx="563381" cy="525954"/>
              </a:xfrm>
              <a:custGeom>
                <a:avLst/>
                <a:gdLst/>
                <a:ahLst/>
                <a:cxnLst/>
                <a:rect l="l" t="t" r="r" b="b"/>
                <a:pathLst>
                  <a:path w="4319" h="4032" extrusionOk="0">
                    <a:moveTo>
                      <a:pt x="243" y="1"/>
                    </a:moveTo>
                    <a:lnTo>
                      <a:pt x="1" y="229"/>
                    </a:lnTo>
                    <a:cubicBezTo>
                      <a:pt x="67" y="503"/>
                      <a:pt x="1679" y="3254"/>
                      <a:pt x="1997" y="3803"/>
                    </a:cubicBezTo>
                    <a:lnTo>
                      <a:pt x="2139" y="4032"/>
                    </a:lnTo>
                    <a:lnTo>
                      <a:pt x="2270" y="3803"/>
                    </a:lnTo>
                    <a:cubicBezTo>
                      <a:pt x="2741" y="3025"/>
                      <a:pt x="4253" y="471"/>
                      <a:pt x="4319" y="229"/>
                    </a:cubicBezTo>
                    <a:lnTo>
                      <a:pt x="4066" y="32"/>
                    </a:lnTo>
                    <a:cubicBezTo>
                      <a:pt x="4011" y="219"/>
                      <a:pt x="2883" y="2147"/>
                      <a:pt x="2139" y="3396"/>
                    </a:cubicBezTo>
                    <a:cubicBezTo>
                      <a:pt x="1405" y="2160"/>
                      <a:pt x="298" y="187"/>
                      <a:pt x="2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7" name="Google Shape;1547;p51"/>
              <p:cNvSpPr/>
              <p:nvPr/>
            </p:nvSpPr>
            <p:spPr>
              <a:xfrm>
                <a:off x="7116024" y="607268"/>
                <a:ext cx="98875" cy="214582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645" extrusionOk="0">
                    <a:moveTo>
                      <a:pt x="758" y="1"/>
                    </a:moveTo>
                    <a:lnTo>
                      <a:pt x="758" y="1"/>
                    </a:lnTo>
                    <a:cubicBezTo>
                      <a:pt x="582" y="253"/>
                      <a:pt x="440" y="516"/>
                      <a:pt x="308" y="790"/>
                    </a:cubicBezTo>
                    <a:cubicBezTo>
                      <a:pt x="187" y="1063"/>
                      <a:pt x="66" y="1347"/>
                      <a:pt x="1" y="1645"/>
                    </a:cubicBezTo>
                    <a:cubicBezTo>
                      <a:pt x="187" y="1392"/>
                      <a:pt x="319" y="1129"/>
                      <a:pt x="450" y="856"/>
                    </a:cubicBezTo>
                    <a:cubicBezTo>
                      <a:pt x="571" y="582"/>
                      <a:pt x="692" y="309"/>
                      <a:pt x="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8" name="Google Shape;1548;p51"/>
              <p:cNvSpPr/>
              <p:nvPr/>
            </p:nvSpPr>
            <p:spPr>
              <a:xfrm>
                <a:off x="6675908" y="821719"/>
                <a:ext cx="440243" cy="670357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5139" extrusionOk="0">
                    <a:moveTo>
                      <a:pt x="1" y="1"/>
                    </a:moveTo>
                    <a:lnTo>
                      <a:pt x="1" y="5139"/>
                    </a:lnTo>
                    <a:cubicBezTo>
                      <a:pt x="1316" y="5139"/>
                      <a:pt x="2444" y="3977"/>
                      <a:pt x="2949" y="3177"/>
                    </a:cubicBezTo>
                    <a:lnTo>
                      <a:pt x="3375" y="1"/>
                    </a:lnTo>
                    <a:lnTo>
                      <a:pt x="3375" y="1"/>
                    </a:lnTo>
                    <a:cubicBezTo>
                      <a:pt x="3101" y="177"/>
                      <a:pt x="2225" y="427"/>
                      <a:pt x="1786" y="505"/>
                    </a:cubicBezTo>
                    <a:cubicBezTo>
                      <a:pt x="1762" y="509"/>
                      <a:pt x="1737" y="511"/>
                      <a:pt x="1711" y="511"/>
                    </a:cubicBezTo>
                    <a:cubicBezTo>
                      <a:pt x="1254" y="511"/>
                      <a:pt x="456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49" name="Google Shape;1549;p51"/>
              <p:cNvSpPr/>
              <p:nvPr/>
            </p:nvSpPr>
            <p:spPr>
              <a:xfrm>
                <a:off x="6237227" y="821719"/>
                <a:ext cx="438809" cy="670357"/>
              </a:xfrm>
              <a:custGeom>
                <a:avLst/>
                <a:gdLst/>
                <a:ahLst/>
                <a:cxnLst/>
                <a:rect l="l" t="t" r="r" b="b"/>
                <a:pathLst>
                  <a:path w="3364" h="5139" extrusionOk="0">
                    <a:moveTo>
                      <a:pt x="3364" y="1"/>
                    </a:moveTo>
                    <a:cubicBezTo>
                      <a:pt x="2919" y="1"/>
                      <a:pt x="2109" y="511"/>
                      <a:pt x="1662" y="511"/>
                    </a:cubicBezTo>
                    <a:cubicBezTo>
                      <a:pt x="1636" y="511"/>
                      <a:pt x="1612" y="509"/>
                      <a:pt x="1589" y="505"/>
                    </a:cubicBezTo>
                    <a:cubicBezTo>
                      <a:pt x="1150" y="427"/>
                      <a:pt x="274" y="177"/>
                      <a:pt x="0" y="1"/>
                    </a:cubicBezTo>
                    <a:lnTo>
                      <a:pt x="0" y="1"/>
                    </a:lnTo>
                    <a:lnTo>
                      <a:pt x="426" y="3177"/>
                    </a:lnTo>
                    <a:cubicBezTo>
                      <a:pt x="921" y="3977"/>
                      <a:pt x="2059" y="5139"/>
                      <a:pt x="3364" y="5139"/>
                    </a:cubicBezTo>
                    <a:lnTo>
                      <a:pt x="336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0" name="Google Shape;1550;p51"/>
              <p:cNvSpPr/>
              <p:nvPr/>
            </p:nvSpPr>
            <p:spPr>
              <a:xfrm>
                <a:off x="6222748" y="800065"/>
                <a:ext cx="906445" cy="702055"/>
              </a:xfrm>
              <a:custGeom>
                <a:avLst/>
                <a:gdLst/>
                <a:ahLst/>
                <a:cxnLst/>
                <a:rect l="l" t="t" r="r" b="b"/>
                <a:pathLst>
                  <a:path w="6949" h="5382" extrusionOk="0">
                    <a:moveTo>
                      <a:pt x="3475" y="243"/>
                    </a:moveTo>
                    <a:cubicBezTo>
                      <a:pt x="3682" y="243"/>
                      <a:pt x="3990" y="364"/>
                      <a:pt x="4295" y="495"/>
                    </a:cubicBezTo>
                    <a:cubicBezTo>
                      <a:pt x="4607" y="621"/>
                      <a:pt x="4933" y="755"/>
                      <a:pt x="5179" y="755"/>
                    </a:cubicBezTo>
                    <a:cubicBezTo>
                      <a:pt x="5211" y="755"/>
                      <a:pt x="5242" y="753"/>
                      <a:pt x="5271" y="748"/>
                    </a:cubicBezTo>
                    <a:cubicBezTo>
                      <a:pt x="5655" y="682"/>
                      <a:pt x="6378" y="485"/>
                      <a:pt x="6751" y="309"/>
                    </a:cubicBezTo>
                    <a:lnTo>
                      <a:pt x="6751" y="309"/>
                    </a:lnTo>
                    <a:lnTo>
                      <a:pt x="6346" y="3322"/>
                    </a:lnTo>
                    <a:cubicBezTo>
                      <a:pt x="5897" y="4035"/>
                      <a:pt x="4790" y="5218"/>
                      <a:pt x="3475" y="5218"/>
                    </a:cubicBezTo>
                    <a:cubicBezTo>
                      <a:pt x="2170" y="5218"/>
                      <a:pt x="1063" y="4035"/>
                      <a:pt x="603" y="3322"/>
                    </a:cubicBezTo>
                    <a:lnTo>
                      <a:pt x="209" y="309"/>
                    </a:lnTo>
                    <a:lnTo>
                      <a:pt x="209" y="309"/>
                    </a:lnTo>
                    <a:cubicBezTo>
                      <a:pt x="582" y="485"/>
                      <a:pt x="1305" y="682"/>
                      <a:pt x="1679" y="748"/>
                    </a:cubicBezTo>
                    <a:cubicBezTo>
                      <a:pt x="1707" y="753"/>
                      <a:pt x="1738" y="755"/>
                      <a:pt x="1770" y="755"/>
                    </a:cubicBezTo>
                    <a:cubicBezTo>
                      <a:pt x="2014" y="755"/>
                      <a:pt x="2344" y="621"/>
                      <a:pt x="2665" y="495"/>
                    </a:cubicBezTo>
                    <a:cubicBezTo>
                      <a:pt x="2959" y="364"/>
                      <a:pt x="3267" y="243"/>
                      <a:pt x="3475" y="243"/>
                    </a:cubicBezTo>
                    <a:close/>
                    <a:moveTo>
                      <a:pt x="1" y="1"/>
                    </a:moveTo>
                    <a:lnTo>
                      <a:pt x="451" y="3354"/>
                    </a:lnTo>
                    <a:lnTo>
                      <a:pt x="461" y="3388"/>
                    </a:lnTo>
                    <a:cubicBezTo>
                      <a:pt x="932" y="4132"/>
                      <a:pt x="2084" y="5381"/>
                      <a:pt x="3475" y="5381"/>
                    </a:cubicBezTo>
                    <a:cubicBezTo>
                      <a:pt x="4866" y="5381"/>
                      <a:pt x="6028" y="4132"/>
                      <a:pt x="6488" y="3388"/>
                    </a:cubicBezTo>
                    <a:lnTo>
                      <a:pt x="6949" y="1"/>
                    </a:lnTo>
                    <a:lnTo>
                      <a:pt x="6807" y="101"/>
                    </a:lnTo>
                    <a:cubicBezTo>
                      <a:pt x="6544" y="264"/>
                      <a:pt x="5676" y="516"/>
                      <a:pt x="5250" y="593"/>
                    </a:cubicBezTo>
                    <a:cubicBezTo>
                      <a:pt x="5227" y="596"/>
                      <a:pt x="5204" y="598"/>
                      <a:pt x="5179" y="598"/>
                    </a:cubicBezTo>
                    <a:cubicBezTo>
                      <a:pt x="4962" y="598"/>
                      <a:pt x="4655" y="470"/>
                      <a:pt x="4350" y="343"/>
                    </a:cubicBezTo>
                    <a:cubicBezTo>
                      <a:pt x="4022" y="211"/>
                      <a:pt x="3717" y="80"/>
                      <a:pt x="3475" y="80"/>
                    </a:cubicBezTo>
                    <a:cubicBezTo>
                      <a:pt x="3243" y="80"/>
                      <a:pt x="2928" y="211"/>
                      <a:pt x="2599" y="343"/>
                    </a:cubicBezTo>
                    <a:cubicBezTo>
                      <a:pt x="2304" y="470"/>
                      <a:pt x="1990" y="598"/>
                      <a:pt x="1778" y="598"/>
                    </a:cubicBezTo>
                    <a:cubicBezTo>
                      <a:pt x="1754" y="598"/>
                      <a:pt x="1731" y="596"/>
                      <a:pt x="1710" y="593"/>
                    </a:cubicBezTo>
                    <a:cubicBezTo>
                      <a:pt x="1284" y="516"/>
                      <a:pt x="416" y="264"/>
                      <a:pt x="153" y="10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1" name="Google Shape;1551;p51"/>
              <p:cNvSpPr/>
              <p:nvPr/>
            </p:nvSpPr>
            <p:spPr>
              <a:xfrm>
                <a:off x="7060455" y="994558"/>
                <a:ext cx="75918" cy="241715"/>
              </a:xfrm>
              <a:custGeom>
                <a:avLst/>
                <a:gdLst/>
                <a:ahLst/>
                <a:cxnLst/>
                <a:rect l="l" t="t" r="r" b="b"/>
                <a:pathLst>
                  <a:path w="582" h="1853" extrusionOk="0">
                    <a:moveTo>
                      <a:pt x="582" y="1"/>
                    </a:moveTo>
                    <a:lnTo>
                      <a:pt x="582" y="1"/>
                    </a:lnTo>
                    <a:cubicBezTo>
                      <a:pt x="450" y="298"/>
                      <a:pt x="350" y="603"/>
                      <a:pt x="240" y="911"/>
                    </a:cubicBezTo>
                    <a:cubicBezTo>
                      <a:pt x="153" y="1229"/>
                      <a:pt x="56" y="1534"/>
                      <a:pt x="1" y="1852"/>
                    </a:cubicBezTo>
                    <a:cubicBezTo>
                      <a:pt x="132" y="1558"/>
                      <a:pt x="229" y="1250"/>
                      <a:pt x="340" y="942"/>
                    </a:cubicBezTo>
                    <a:cubicBezTo>
                      <a:pt x="427" y="627"/>
                      <a:pt x="527" y="319"/>
                      <a:pt x="5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2" name="Google Shape;1552;p51"/>
              <p:cNvSpPr/>
              <p:nvPr/>
            </p:nvSpPr>
            <p:spPr>
              <a:xfrm>
                <a:off x="6137047" y="607268"/>
                <a:ext cx="98875" cy="214582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64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77" y="309"/>
                      <a:pt x="187" y="582"/>
                      <a:pt x="308" y="856"/>
                    </a:cubicBezTo>
                    <a:cubicBezTo>
                      <a:pt x="440" y="1129"/>
                      <a:pt x="582" y="1392"/>
                      <a:pt x="758" y="1645"/>
                    </a:cubicBezTo>
                    <a:cubicBezTo>
                      <a:pt x="692" y="1347"/>
                      <a:pt x="582" y="1063"/>
                      <a:pt x="450" y="790"/>
                    </a:cubicBezTo>
                    <a:cubicBezTo>
                      <a:pt x="329" y="516"/>
                      <a:pt x="187" y="253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3" name="Google Shape;1553;p51"/>
              <p:cNvSpPr/>
              <p:nvPr/>
            </p:nvSpPr>
            <p:spPr>
              <a:xfrm>
                <a:off x="6217009" y="994558"/>
                <a:ext cx="75918" cy="241715"/>
              </a:xfrm>
              <a:custGeom>
                <a:avLst/>
                <a:gdLst/>
                <a:ahLst/>
                <a:cxnLst/>
                <a:rect l="l" t="t" r="r" b="b"/>
                <a:pathLst>
                  <a:path w="582" h="1853" extrusionOk="0">
                    <a:moveTo>
                      <a:pt x="0" y="1"/>
                    </a:moveTo>
                    <a:cubicBezTo>
                      <a:pt x="55" y="319"/>
                      <a:pt x="155" y="627"/>
                      <a:pt x="242" y="942"/>
                    </a:cubicBezTo>
                    <a:cubicBezTo>
                      <a:pt x="342" y="1250"/>
                      <a:pt x="439" y="1558"/>
                      <a:pt x="581" y="1852"/>
                    </a:cubicBezTo>
                    <a:cubicBezTo>
                      <a:pt x="516" y="1534"/>
                      <a:pt x="429" y="1229"/>
                      <a:pt x="329" y="911"/>
                    </a:cubicBezTo>
                    <a:cubicBezTo>
                      <a:pt x="232" y="603"/>
                      <a:pt x="132" y="298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4" name="Google Shape;1554;p51"/>
              <p:cNvSpPr/>
              <p:nvPr/>
            </p:nvSpPr>
            <p:spPr>
              <a:xfrm>
                <a:off x="6045476" y="-376675"/>
                <a:ext cx="1267901" cy="779670"/>
              </a:xfrm>
              <a:custGeom>
                <a:avLst/>
                <a:gdLst/>
                <a:ahLst/>
                <a:cxnLst/>
                <a:rect l="l" t="t" r="r" b="b"/>
                <a:pathLst>
                  <a:path w="9720" h="5977" extrusionOk="0">
                    <a:moveTo>
                      <a:pt x="4866" y="0"/>
                    </a:moveTo>
                    <a:cubicBezTo>
                      <a:pt x="3585" y="0"/>
                      <a:pt x="2305" y="119"/>
                      <a:pt x="1042" y="357"/>
                    </a:cubicBezTo>
                    <a:cubicBezTo>
                      <a:pt x="505" y="454"/>
                      <a:pt x="90" y="991"/>
                      <a:pt x="90" y="1517"/>
                    </a:cubicBezTo>
                    <a:cubicBezTo>
                      <a:pt x="56" y="3226"/>
                      <a:pt x="24" y="4278"/>
                      <a:pt x="0" y="5977"/>
                    </a:cubicBezTo>
                    <a:cubicBezTo>
                      <a:pt x="1595" y="5593"/>
                      <a:pt x="3226" y="5401"/>
                      <a:pt x="4857" y="5401"/>
                    </a:cubicBezTo>
                    <a:cubicBezTo>
                      <a:pt x="6488" y="5401"/>
                      <a:pt x="8121" y="5593"/>
                      <a:pt x="9720" y="5977"/>
                    </a:cubicBezTo>
                    <a:cubicBezTo>
                      <a:pt x="9678" y="4278"/>
                      <a:pt x="9633" y="3216"/>
                      <a:pt x="9588" y="1517"/>
                    </a:cubicBezTo>
                    <a:cubicBezTo>
                      <a:pt x="9588" y="980"/>
                      <a:pt x="9162" y="444"/>
                      <a:pt x="8636" y="344"/>
                    </a:cubicBezTo>
                    <a:cubicBezTo>
                      <a:pt x="7391" y="115"/>
                      <a:pt x="6128" y="0"/>
                      <a:pt x="4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5" name="Google Shape;1555;p51"/>
              <p:cNvSpPr/>
              <p:nvPr/>
            </p:nvSpPr>
            <p:spPr>
              <a:xfrm>
                <a:off x="6078347" y="-354499"/>
                <a:ext cx="1149329" cy="736232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5644" extrusionOk="0">
                    <a:moveTo>
                      <a:pt x="4592" y="0"/>
                    </a:moveTo>
                    <a:cubicBezTo>
                      <a:pt x="3377" y="0"/>
                      <a:pt x="2170" y="108"/>
                      <a:pt x="976" y="329"/>
                    </a:cubicBezTo>
                    <a:cubicBezTo>
                      <a:pt x="485" y="416"/>
                      <a:pt x="77" y="931"/>
                      <a:pt x="77" y="1423"/>
                    </a:cubicBezTo>
                    <a:cubicBezTo>
                      <a:pt x="56" y="3035"/>
                      <a:pt x="24" y="4032"/>
                      <a:pt x="1" y="5644"/>
                    </a:cubicBezTo>
                    <a:cubicBezTo>
                      <a:pt x="298" y="5565"/>
                      <a:pt x="713" y="3145"/>
                      <a:pt x="966" y="2312"/>
                    </a:cubicBezTo>
                    <a:cubicBezTo>
                      <a:pt x="1087" y="1907"/>
                      <a:pt x="1447" y="1107"/>
                      <a:pt x="2039" y="997"/>
                    </a:cubicBezTo>
                    <a:cubicBezTo>
                      <a:pt x="3454" y="734"/>
                      <a:pt x="4876" y="603"/>
                      <a:pt x="6302" y="603"/>
                    </a:cubicBezTo>
                    <a:cubicBezTo>
                      <a:pt x="7146" y="603"/>
                      <a:pt x="7979" y="647"/>
                      <a:pt x="8810" y="734"/>
                    </a:cubicBezTo>
                    <a:cubicBezTo>
                      <a:pt x="8647" y="526"/>
                      <a:pt x="8416" y="371"/>
                      <a:pt x="8153" y="319"/>
                    </a:cubicBezTo>
                    <a:cubicBezTo>
                      <a:pt x="6980" y="98"/>
                      <a:pt x="5786" y="0"/>
                      <a:pt x="4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6" name="Google Shape;1556;p51"/>
              <p:cNvSpPr/>
              <p:nvPr/>
            </p:nvSpPr>
            <p:spPr>
              <a:xfrm>
                <a:off x="7356170" y="2606852"/>
                <a:ext cx="64569" cy="339027"/>
              </a:xfrm>
              <a:custGeom>
                <a:avLst/>
                <a:gdLst/>
                <a:ahLst/>
                <a:cxnLst/>
                <a:rect l="l" t="t" r="r" b="b"/>
                <a:pathLst>
                  <a:path w="495" h="2599" extrusionOk="0">
                    <a:moveTo>
                      <a:pt x="0" y="0"/>
                    </a:moveTo>
                    <a:lnTo>
                      <a:pt x="66" y="2598"/>
                    </a:lnTo>
                    <a:lnTo>
                      <a:pt x="495" y="25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57" name="Google Shape;1557;p51"/>
              <p:cNvSpPr/>
              <p:nvPr/>
            </p:nvSpPr>
            <p:spPr>
              <a:xfrm>
                <a:off x="5932642" y="2606852"/>
                <a:ext cx="64569" cy="339027"/>
              </a:xfrm>
              <a:custGeom>
                <a:avLst/>
                <a:gdLst/>
                <a:ahLst/>
                <a:cxnLst/>
                <a:rect l="l" t="t" r="r" b="b"/>
                <a:pathLst>
                  <a:path w="495" h="2599" extrusionOk="0">
                    <a:moveTo>
                      <a:pt x="495" y="0"/>
                    </a:moveTo>
                    <a:lnTo>
                      <a:pt x="0" y="2598"/>
                    </a:lnTo>
                    <a:lnTo>
                      <a:pt x="418" y="2598"/>
                    </a:lnTo>
                    <a:lnTo>
                      <a:pt x="4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58" name="Google Shape;1558;p51"/>
            <p:cNvGrpSpPr/>
            <p:nvPr/>
          </p:nvGrpSpPr>
          <p:grpSpPr>
            <a:xfrm>
              <a:off x="8226680" y="2852060"/>
              <a:ext cx="360246" cy="1578849"/>
              <a:chOff x="6202275" y="1619025"/>
              <a:chExt cx="719342" cy="3152655"/>
            </a:xfrm>
          </p:grpSpPr>
          <p:sp>
            <p:nvSpPr>
              <p:cNvPr id="1559" name="Google Shape;1559;p51"/>
              <p:cNvSpPr/>
              <p:nvPr/>
            </p:nvSpPr>
            <p:spPr>
              <a:xfrm>
                <a:off x="6202275" y="1619025"/>
                <a:ext cx="719342" cy="3152655"/>
              </a:xfrm>
              <a:custGeom>
                <a:avLst/>
                <a:gdLst/>
                <a:ahLst/>
                <a:cxnLst/>
                <a:rect l="l" t="t" r="r" b="b"/>
                <a:pathLst>
                  <a:path w="2600" h="11395" extrusionOk="0">
                    <a:moveTo>
                      <a:pt x="1305" y="0"/>
                    </a:moveTo>
                    <a:cubicBezTo>
                      <a:pt x="714" y="0"/>
                      <a:pt x="693" y="460"/>
                      <a:pt x="658" y="844"/>
                    </a:cubicBezTo>
                    <a:cubicBezTo>
                      <a:pt x="627" y="1218"/>
                      <a:pt x="340" y="2937"/>
                      <a:pt x="340" y="3166"/>
                    </a:cubicBezTo>
                    <a:cubicBezTo>
                      <a:pt x="340" y="3398"/>
                      <a:pt x="648" y="3782"/>
                      <a:pt x="648" y="4087"/>
                    </a:cubicBezTo>
                    <a:cubicBezTo>
                      <a:pt x="648" y="4415"/>
                      <a:pt x="232" y="4899"/>
                      <a:pt x="111" y="5228"/>
                    </a:cubicBezTo>
                    <a:cubicBezTo>
                      <a:pt x="1" y="5543"/>
                      <a:pt x="111" y="10190"/>
                      <a:pt x="111" y="10661"/>
                    </a:cubicBezTo>
                    <a:cubicBezTo>
                      <a:pt x="111" y="11121"/>
                      <a:pt x="693" y="11394"/>
                      <a:pt x="1305" y="11394"/>
                    </a:cubicBezTo>
                    <a:cubicBezTo>
                      <a:pt x="1907" y="11394"/>
                      <a:pt x="2489" y="11121"/>
                      <a:pt x="2489" y="10661"/>
                    </a:cubicBezTo>
                    <a:cubicBezTo>
                      <a:pt x="2489" y="10190"/>
                      <a:pt x="2599" y="5543"/>
                      <a:pt x="2489" y="5228"/>
                    </a:cubicBezTo>
                    <a:cubicBezTo>
                      <a:pt x="2368" y="4899"/>
                      <a:pt x="1952" y="4415"/>
                      <a:pt x="1952" y="4087"/>
                    </a:cubicBezTo>
                    <a:cubicBezTo>
                      <a:pt x="1952" y="3782"/>
                      <a:pt x="2260" y="3398"/>
                      <a:pt x="2260" y="3166"/>
                    </a:cubicBezTo>
                    <a:cubicBezTo>
                      <a:pt x="2260" y="2937"/>
                      <a:pt x="1973" y="1218"/>
                      <a:pt x="1942" y="844"/>
                    </a:cubicBezTo>
                    <a:cubicBezTo>
                      <a:pt x="1907" y="460"/>
                      <a:pt x="1886" y="0"/>
                      <a:pt x="13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0" name="Google Shape;1560;p51"/>
              <p:cNvSpPr/>
              <p:nvPr/>
            </p:nvSpPr>
            <p:spPr>
              <a:xfrm>
                <a:off x="6254012" y="3095057"/>
                <a:ext cx="615867" cy="1631523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5897" extrusionOk="0">
                    <a:moveTo>
                      <a:pt x="66" y="1"/>
                    </a:moveTo>
                    <a:cubicBezTo>
                      <a:pt x="1" y="527"/>
                      <a:pt x="56" y="3430"/>
                      <a:pt x="77" y="4561"/>
                    </a:cubicBezTo>
                    <a:cubicBezTo>
                      <a:pt x="87" y="4942"/>
                      <a:pt x="87" y="5229"/>
                      <a:pt x="87" y="5326"/>
                    </a:cubicBezTo>
                    <a:cubicBezTo>
                      <a:pt x="87" y="5699"/>
                      <a:pt x="613" y="5896"/>
                      <a:pt x="1118" y="5896"/>
                    </a:cubicBezTo>
                    <a:cubicBezTo>
                      <a:pt x="1613" y="5896"/>
                      <a:pt x="2139" y="5699"/>
                      <a:pt x="2139" y="5326"/>
                    </a:cubicBezTo>
                    <a:cubicBezTo>
                      <a:pt x="2139" y="5229"/>
                      <a:pt x="2139" y="4942"/>
                      <a:pt x="2149" y="4561"/>
                    </a:cubicBezTo>
                    <a:cubicBezTo>
                      <a:pt x="2170" y="3430"/>
                      <a:pt x="2225" y="527"/>
                      <a:pt x="21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1" name="Google Shape;1561;p51"/>
              <p:cNvSpPr/>
              <p:nvPr/>
            </p:nvSpPr>
            <p:spPr>
              <a:xfrm>
                <a:off x="6566095" y="1619025"/>
                <a:ext cx="21580" cy="3152655"/>
              </a:xfrm>
              <a:custGeom>
                <a:avLst/>
                <a:gdLst/>
                <a:ahLst/>
                <a:cxnLst/>
                <a:rect l="l" t="t" r="r" b="b"/>
                <a:pathLst>
                  <a:path w="78" h="11395" extrusionOk="0">
                    <a:moveTo>
                      <a:pt x="77" y="11394"/>
                    </a:moveTo>
                    <a:lnTo>
                      <a:pt x="1" y="11394"/>
                    </a:lnTo>
                    <a:lnTo>
                      <a:pt x="11" y="11394"/>
                    </a:lnTo>
                    <a:lnTo>
                      <a:pt x="77" y="11394"/>
                    </a:lnTo>
                    <a:close/>
                    <a:moveTo>
                      <a:pt x="11" y="0"/>
                    </a:moveTo>
                    <a:lnTo>
                      <a:pt x="1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2" name="Google Shape;1562;p51"/>
              <p:cNvSpPr/>
              <p:nvPr/>
            </p:nvSpPr>
            <p:spPr>
              <a:xfrm>
                <a:off x="6760317" y="3010673"/>
                <a:ext cx="73041" cy="84661"/>
              </a:xfrm>
              <a:custGeom>
                <a:avLst/>
                <a:gdLst/>
                <a:ahLst/>
                <a:cxnLst/>
                <a:rect l="l" t="t" r="r" b="b"/>
                <a:pathLst>
                  <a:path w="264" h="306" extrusionOk="0">
                    <a:moveTo>
                      <a:pt x="264" y="1"/>
                    </a:moveTo>
                    <a:cubicBezTo>
                      <a:pt x="264" y="132"/>
                      <a:pt x="164" y="229"/>
                      <a:pt x="1" y="306"/>
                    </a:cubicBezTo>
                    <a:lnTo>
                      <a:pt x="253" y="306"/>
                    </a:lnTo>
                    <a:cubicBezTo>
                      <a:pt x="264" y="285"/>
                      <a:pt x="264" y="251"/>
                      <a:pt x="264" y="219"/>
                    </a:cubicBezTo>
                    <a:lnTo>
                      <a:pt x="264" y="1"/>
                    </a:lnTo>
                    <a:close/>
                  </a:path>
                </a:pathLst>
              </a:custGeom>
              <a:solidFill>
                <a:srgbClr val="C9EBFA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3" name="Google Shape;1563;p51"/>
              <p:cNvSpPr/>
              <p:nvPr/>
            </p:nvSpPr>
            <p:spPr>
              <a:xfrm>
                <a:off x="6293299" y="1619025"/>
                <a:ext cx="303784" cy="3152655"/>
              </a:xfrm>
              <a:custGeom>
                <a:avLst/>
                <a:gdLst/>
                <a:ahLst/>
                <a:cxnLst/>
                <a:rect l="l" t="t" r="r" b="b"/>
                <a:pathLst>
                  <a:path w="1098" h="11395" extrusionOk="0">
                    <a:moveTo>
                      <a:pt x="987" y="0"/>
                    </a:moveTo>
                    <a:cubicBezTo>
                      <a:pt x="516" y="0"/>
                      <a:pt x="495" y="460"/>
                      <a:pt x="461" y="844"/>
                    </a:cubicBezTo>
                    <a:cubicBezTo>
                      <a:pt x="440" y="1218"/>
                      <a:pt x="198" y="2937"/>
                      <a:pt x="198" y="3166"/>
                    </a:cubicBezTo>
                    <a:cubicBezTo>
                      <a:pt x="198" y="3398"/>
                      <a:pt x="461" y="3782"/>
                      <a:pt x="461" y="4087"/>
                    </a:cubicBezTo>
                    <a:cubicBezTo>
                      <a:pt x="461" y="4415"/>
                      <a:pt x="111" y="4899"/>
                      <a:pt x="11" y="5228"/>
                    </a:cubicBezTo>
                    <a:cubicBezTo>
                      <a:pt x="11" y="5238"/>
                      <a:pt x="1" y="5281"/>
                      <a:pt x="1" y="5336"/>
                    </a:cubicBezTo>
                    <a:lnTo>
                      <a:pt x="308" y="5336"/>
                    </a:lnTo>
                    <a:cubicBezTo>
                      <a:pt x="308" y="5281"/>
                      <a:pt x="308" y="5238"/>
                      <a:pt x="319" y="5228"/>
                    </a:cubicBezTo>
                    <a:cubicBezTo>
                      <a:pt x="395" y="4899"/>
                      <a:pt x="692" y="4415"/>
                      <a:pt x="692" y="4087"/>
                    </a:cubicBezTo>
                    <a:cubicBezTo>
                      <a:pt x="692" y="3782"/>
                      <a:pt x="471" y="3398"/>
                      <a:pt x="471" y="3166"/>
                    </a:cubicBezTo>
                    <a:cubicBezTo>
                      <a:pt x="471" y="2937"/>
                      <a:pt x="682" y="1218"/>
                      <a:pt x="703" y="844"/>
                    </a:cubicBezTo>
                    <a:cubicBezTo>
                      <a:pt x="713" y="481"/>
                      <a:pt x="747" y="66"/>
                      <a:pt x="1076" y="11"/>
                    </a:cubicBezTo>
                    <a:cubicBezTo>
                      <a:pt x="1053" y="0"/>
                      <a:pt x="1032" y="0"/>
                      <a:pt x="1010" y="0"/>
                    </a:cubicBezTo>
                    <a:close/>
                    <a:moveTo>
                      <a:pt x="90" y="10968"/>
                    </a:moveTo>
                    <a:lnTo>
                      <a:pt x="90" y="10968"/>
                    </a:lnTo>
                    <a:cubicBezTo>
                      <a:pt x="253" y="11242"/>
                      <a:pt x="603" y="11394"/>
                      <a:pt x="987" y="11394"/>
                    </a:cubicBezTo>
                    <a:lnTo>
                      <a:pt x="1097" y="11394"/>
                    </a:lnTo>
                    <a:cubicBezTo>
                      <a:pt x="889" y="11384"/>
                      <a:pt x="692" y="11308"/>
                      <a:pt x="550" y="11187"/>
                    </a:cubicBezTo>
                    <a:cubicBezTo>
                      <a:pt x="374" y="11145"/>
                      <a:pt x="208" y="11066"/>
                      <a:pt x="90" y="10968"/>
                    </a:cubicBez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4" name="Google Shape;1564;p51"/>
              <p:cNvSpPr/>
              <p:nvPr/>
            </p:nvSpPr>
            <p:spPr>
              <a:xfrm>
                <a:off x="6405350" y="3095057"/>
                <a:ext cx="425242" cy="100708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64" extrusionOk="0">
                    <a:moveTo>
                      <a:pt x="1284" y="1"/>
                    </a:moveTo>
                    <a:cubicBezTo>
                      <a:pt x="1097" y="90"/>
                      <a:pt x="813" y="143"/>
                      <a:pt x="527" y="143"/>
                    </a:cubicBezTo>
                    <a:cubicBezTo>
                      <a:pt x="1" y="143"/>
                      <a:pt x="1" y="364"/>
                      <a:pt x="527" y="364"/>
                    </a:cubicBezTo>
                    <a:cubicBezTo>
                      <a:pt x="1000" y="364"/>
                      <a:pt x="1436" y="232"/>
                      <a:pt x="1536" y="1"/>
                    </a:cubicBez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65" name="Google Shape;1565;p51"/>
            <p:cNvGrpSpPr/>
            <p:nvPr/>
          </p:nvGrpSpPr>
          <p:grpSpPr>
            <a:xfrm>
              <a:off x="7616350" y="3617507"/>
              <a:ext cx="486472" cy="1008422"/>
              <a:chOff x="7148207" y="2231571"/>
              <a:chExt cx="1225371" cy="2540107"/>
            </a:xfrm>
          </p:grpSpPr>
          <p:sp>
            <p:nvSpPr>
              <p:cNvPr id="1566" name="Google Shape;1566;p51"/>
              <p:cNvSpPr/>
              <p:nvPr/>
            </p:nvSpPr>
            <p:spPr>
              <a:xfrm>
                <a:off x="7148207" y="2552232"/>
                <a:ext cx="1225371" cy="221944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8022" extrusionOk="0">
                    <a:moveTo>
                      <a:pt x="910" y="1"/>
                    </a:moveTo>
                    <a:cubicBezTo>
                      <a:pt x="910" y="1"/>
                      <a:pt x="910" y="177"/>
                      <a:pt x="900" y="374"/>
                    </a:cubicBezTo>
                    <a:cubicBezTo>
                      <a:pt x="900" y="430"/>
                      <a:pt x="889" y="495"/>
                      <a:pt x="889" y="561"/>
                    </a:cubicBezTo>
                    <a:cubicBezTo>
                      <a:pt x="879" y="693"/>
                      <a:pt x="855" y="814"/>
                      <a:pt x="824" y="890"/>
                    </a:cubicBezTo>
                    <a:cubicBezTo>
                      <a:pt x="747" y="1053"/>
                      <a:pt x="198" y="1558"/>
                      <a:pt x="132" y="1744"/>
                    </a:cubicBezTo>
                    <a:cubicBezTo>
                      <a:pt x="1" y="2118"/>
                      <a:pt x="132" y="6838"/>
                      <a:pt x="132" y="7114"/>
                    </a:cubicBezTo>
                    <a:cubicBezTo>
                      <a:pt x="132" y="7803"/>
                      <a:pt x="747" y="8021"/>
                      <a:pt x="2215" y="8021"/>
                    </a:cubicBezTo>
                    <a:cubicBezTo>
                      <a:pt x="3682" y="8021"/>
                      <a:pt x="4297" y="7803"/>
                      <a:pt x="4297" y="7114"/>
                    </a:cubicBezTo>
                    <a:cubicBezTo>
                      <a:pt x="4297" y="6838"/>
                      <a:pt x="4429" y="2118"/>
                      <a:pt x="4297" y="1744"/>
                    </a:cubicBezTo>
                    <a:cubicBezTo>
                      <a:pt x="4232" y="1558"/>
                      <a:pt x="3682" y="1053"/>
                      <a:pt x="3606" y="890"/>
                    </a:cubicBezTo>
                    <a:cubicBezTo>
                      <a:pt x="3574" y="814"/>
                      <a:pt x="3551" y="693"/>
                      <a:pt x="3540" y="561"/>
                    </a:cubicBezTo>
                    <a:cubicBezTo>
                      <a:pt x="3530" y="495"/>
                      <a:pt x="3530" y="430"/>
                      <a:pt x="3530" y="374"/>
                    </a:cubicBezTo>
                    <a:cubicBezTo>
                      <a:pt x="3519" y="177"/>
                      <a:pt x="3519" y="1"/>
                      <a:pt x="35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7" name="Google Shape;1567;p51"/>
              <p:cNvSpPr/>
              <p:nvPr/>
            </p:nvSpPr>
            <p:spPr>
              <a:xfrm>
                <a:off x="7209351" y="2965023"/>
                <a:ext cx="1103360" cy="1761558"/>
              </a:xfrm>
              <a:custGeom>
                <a:avLst/>
                <a:gdLst/>
                <a:ahLst/>
                <a:cxnLst/>
                <a:rect l="l" t="t" r="r" b="b"/>
                <a:pathLst>
                  <a:path w="3988" h="6367" extrusionOk="0">
                    <a:moveTo>
                      <a:pt x="305" y="0"/>
                    </a:moveTo>
                    <a:cubicBezTo>
                      <a:pt x="198" y="121"/>
                      <a:pt x="87" y="252"/>
                      <a:pt x="66" y="308"/>
                    </a:cubicBezTo>
                    <a:cubicBezTo>
                      <a:pt x="0" y="505"/>
                      <a:pt x="0" y="2125"/>
                      <a:pt x="66" y="5128"/>
                    </a:cubicBezTo>
                    <a:cubicBezTo>
                      <a:pt x="77" y="5401"/>
                      <a:pt x="77" y="5578"/>
                      <a:pt x="77" y="5622"/>
                    </a:cubicBezTo>
                    <a:cubicBezTo>
                      <a:pt x="77" y="6093"/>
                      <a:pt x="395" y="6366"/>
                      <a:pt x="1994" y="6366"/>
                    </a:cubicBezTo>
                    <a:cubicBezTo>
                      <a:pt x="3593" y="6366"/>
                      <a:pt x="3911" y="6093"/>
                      <a:pt x="3911" y="5622"/>
                    </a:cubicBezTo>
                    <a:cubicBezTo>
                      <a:pt x="3911" y="5578"/>
                      <a:pt x="3911" y="5401"/>
                      <a:pt x="3921" y="5128"/>
                    </a:cubicBezTo>
                    <a:cubicBezTo>
                      <a:pt x="3987" y="2125"/>
                      <a:pt x="3987" y="505"/>
                      <a:pt x="3921" y="308"/>
                    </a:cubicBezTo>
                    <a:cubicBezTo>
                      <a:pt x="3900" y="252"/>
                      <a:pt x="3779" y="121"/>
                      <a:pt x="368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8" name="Google Shape;1568;p51"/>
              <p:cNvSpPr/>
              <p:nvPr/>
            </p:nvSpPr>
            <p:spPr>
              <a:xfrm>
                <a:off x="8260694" y="2998223"/>
                <a:ext cx="6917" cy="12727"/>
              </a:xfrm>
              <a:custGeom>
                <a:avLst/>
                <a:gdLst/>
                <a:ahLst/>
                <a:cxnLst/>
                <a:rect l="l" t="t" r="r" b="b"/>
                <a:pathLst>
                  <a:path w="25" h="46" extrusionOk="0">
                    <a:moveTo>
                      <a:pt x="24" y="1"/>
                    </a:moveTo>
                    <a:cubicBezTo>
                      <a:pt x="24" y="11"/>
                      <a:pt x="13" y="11"/>
                      <a:pt x="0" y="22"/>
                    </a:cubicBezTo>
                    <a:cubicBezTo>
                      <a:pt x="13" y="33"/>
                      <a:pt x="13" y="33"/>
                      <a:pt x="24" y="4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C9EBFA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69" name="Google Shape;1569;p51"/>
              <p:cNvSpPr/>
              <p:nvPr/>
            </p:nvSpPr>
            <p:spPr>
              <a:xfrm>
                <a:off x="7724509" y="4771398"/>
                <a:ext cx="91024" cy="277"/>
              </a:xfrm>
              <a:custGeom>
                <a:avLst/>
                <a:gdLst/>
                <a:ahLst/>
                <a:cxnLst/>
                <a:rect l="l" t="t" r="r" b="b"/>
                <a:pathLst>
                  <a:path w="329" h="1" extrusionOk="0">
                    <a:moveTo>
                      <a:pt x="329" y="0"/>
                    </a:moveTo>
                    <a:lnTo>
                      <a:pt x="132" y="0"/>
                    </a:lnTo>
                    <a:lnTo>
                      <a:pt x="0" y="0"/>
                    </a:lnTo>
                    <a:lnTo>
                      <a:pt x="163" y="0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0" name="Google Shape;1570;p51"/>
              <p:cNvSpPr/>
              <p:nvPr/>
            </p:nvSpPr>
            <p:spPr>
              <a:xfrm>
                <a:off x="7251405" y="2965023"/>
                <a:ext cx="300187" cy="1755748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6346" extrusionOk="0">
                    <a:moveTo>
                      <a:pt x="264" y="0"/>
                    </a:moveTo>
                    <a:cubicBezTo>
                      <a:pt x="188" y="100"/>
                      <a:pt x="132" y="187"/>
                      <a:pt x="111" y="252"/>
                    </a:cubicBezTo>
                    <a:cubicBezTo>
                      <a:pt x="1" y="626"/>
                      <a:pt x="111" y="5346"/>
                      <a:pt x="111" y="5622"/>
                    </a:cubicBezTo>
                    <a:cubicBezTo>
                      <a:pt x="111" y="5862"/>
                      <a:pt x="177" y="6048"/>
                      <a:pt x="319" y="6190"/>
                    </a:cubicBezTo>
                    <a:cubicBezTo>
                      <a:pt x="493" y="6256"/>
                      <a:pt x="735" y="6311"/>
                      <a:pt x="1084" y="6345"/>
                    </a:cubicBezTo>
                    <a:cubicBezTo>
                      <a:pt x="845" y="6201"/>
                      <a:pt x="735" y="5972"/>
                      <a:pt x="735" y="5622"/>
                    </a:cubicBezTo>
                    <a:cubicBezTo>
                      <a:pt x="735" y="5346"/>
                      <a:pt x="637" y="626"/>
                      <a:pt x="735" y="252"/>
                    </a:cubicBezTo>
                    <a:cubicBezTo>
                      <a:pt x="745" y="187"/>
                      <a:pt x="800" y="100"/>
                      <a:pt x="856" y="0"/>
                    </a:cubicBez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1" name="Google Shape;1571;p51"/>
              <p:cNvSpPr/>
              <p:nvPr/>
            </p:nvSpPr>
            <p:spPr>
              <a:xfrm>
                <a:off x="7269665" y="2494961"/>
                <a:ext cx="982455" cy="161022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582" extrusionOk="0">
                    <a:moveTo>
                      <a:pt x="1" y="0"/>
                    </a:moveTo>
                    <a:lnTo>
                      <a:pt x="1" y="339"/>
                    </a:lnTo>
                    <a:cubicBezTo>
                      <a:pt x="1" y="471"/>
                      <a:pt x="98" y="581"/>
                      <a:pt x="219" y="581"/>
                    </a:cubicBezTo>
                    <a:lnTo>
                      <a:pt x="3319" y="581"/>
                    </a:lnTo>
                    <a:cubicBezTo>
                      <a:pt x="3451" y="581"/>
                      <a:pt x="3551" y="471"/>
                      <a:pt x="3551" y="339"/>
                    </a:cubicBezTo>
                    <a:lnTo>
                      <a:pt x="355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2" name="Google Shape;1572;p51"/>
              <p:cNvSpPr/>
              <p:nvPr/>
            </p:nvSpPr>
            <p:spPr>
              <a:xfrm>
                <a:off x="7191091" y="2231571"/>
                <a:ext cx="1136837" cy="263667"/>
              </a:xfrm>
              <a:custGeom>
                <a:avLst/>
                <a:gdLst/>
                <a:ahLst/>
                <a:cxnLst/>
                <a:rect l="l" t="t" r="r" b="b"/>
                <a:pathLst>
                  <a:path w="4109" h="953" extrusionOk="0">
                    <a:moveTo>
                      <a:pt x="229" y="0"/>
                    </a:moveTo>
                    <a:cubicBezTo>
                      <a:pt x="98" y="0"/>
                      <a:pt x="1" y="108"/>
                      <a:pt x="1" y="240"/>
                    </a:cubicBezTo>
                    <a:lnTo>
                      <a:pt x="1" y="713"/>
                    </a:lnTo>
                    <a:cubicBezTo>
                      <a:pt x="1" y="844"/>
                      <a:pt x="98" y="952"/>
                      <a:pt x="229" y="952"/>
                    </a:cubicBezTo>
                    <a:lnTo>
                      <a:pt x="3890" y="952"/>
                    </a:lnTo>
                    <a:cubicBezTo>
                      <a:pt x="4011" y="952"/>
                      <a:pt x="4108" y="844"/>
                      <a:pt x="4108" y="713"/>
                    </a:cubicBezTo>
                    <a:lnTo>
                      <a:pt x="4108" y="240"/>
                    </a:lnTo>
                    <a:cubicBezTo>
                      <a:pt x="4108" y="108"/>
                      <a:pt x="4011" y="0"/>
                      <a:pt x="38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3" name="Google Shape;1573;p51"/>
              <p:cNvSpPr/>
              <p:nvPr/>
            </p:nvSpPr>
            <p:spPr>
              <a:xfrm>
                <a:off x="7402743" y="3004310"/>
                <a:ext cx="864870" cy="161022"/>
              </a:xfrm>
              <a:custGeom>
                <a:avLst/>
                <a:gdLst/>
                <a:ahLst/>
                <a:cxnLst/>
                <a:rect l="l" t="t" r="r" b="b"/>
                <a:pathLst>
                  <a:path w="3126" h="582" extrusionOk="0">
                    <a:moveTo>
                      <a:pt x="3101" y="0"/>
                    </a:moveTo>
                    <a:cubicBezTo>
                      <a:pt x="2883" y="231"/>
                      <a:pt x="2302" y="308"/>
                      <a:pt x="1295" y="308"/>
                    </a:cubicBezTo>
                    <a:cubicBezTo>
                      <a:pt x="243" y="308"/>
                      <a:pt x="1" y="581"/>
                      <a:pt x="1295" y="581"/>
                    </a:cubicBezTo>
                    <a:cubicBezTo>
                      <a:pt x="2575" y="581"/>
                      <a:pt x="3125" y="450"/>
                      <a:pt x="3125" y="24"/>
                    </a:cubicBezTo>
                    <a:cubicBezTo>
                      <a:pt x="3114" y="11"/>
                      <a:pt x="3114" y="11"/>
                      <a:pt x="3101" y="0"/>
                    </a:cubicBez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4" name="Google Shape;1574;p51"/>
              <p:cNvSpPr/>
              <p:nvPr/>
            </p:nvSpPr>
            <p:spPr>
              <a:xfrm>
                <a:off x="7324169" y="2655706"/>
                <a:ext cx="491366" cy="2115972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7648" extrusionOk="0">
                    <a:moveTo>
                      <a:pt x="493" y="0"/>
                    </a:moveTo>
                    <a:cubicBezTo>
                      <a:pt x="482" y="187"/>
                      <a:pt x="472" y="405"/>
                      <a:pt x="427" y="516"/>
                    </a:cubicBezTo>
                    <a:cubicBezTo>
                      <a:pt x="385" y="626"/>
                      <a:pt x="153" y="900"/>
                      <a:pt x="1" y="1118"/>
                    </a:cubicBezTo>
                    <a:lnTo>
                      <a:pt x="593" y="1118"/>
                    </a:lnTo>
                    <a:cubicBezTo>
                      <a:pt x="724" y="900"/>
                      <a:pt x="911" y="626"/>
                      <a:pt x="942" y="516"/>
                    </a:cubicBezTo>
                    <a:cubicBezTo>
                      <a:pt x="987" y="405"/>
                      <a:pt x="998" y="187"/>
                      <a:pt x="1008" y="0"/>
                    </a:cubicBezTo>
                    <a:close/>
                    <a:moveTo>
                      <a:pt x="56" y="7308"/>
                    </a:moveTo>
                    <a:lnTo>
                      <a:pt x="56" y="7308"/>
                    </a:lnTo>
                    <a:cubicBezTo>
                      <a:pt x="285" y="7540"/>
                      <a:pt x="735" y="7637"/>
                      <a:pt x="1447" y="7647"/>
                    </a:cubicBezTo>
                    <a:lnTo>
                      <a:pt x="1776" y="7647"/>
                    </a:lnTo>
                    <a:cubicBezTo>
                      <a:pt x="1347" y="7637"/>
                      <a:pt x="1042" y="7582"/>
                      <a:pt x="821" y="7463"/>
                    </a:cubicBezTo>
                    <a:cubicBezTo>
                      <a:pt x="472" y="7429"/>
                      <a:pt x="230" y="7374"/>
                      <a:pt x="56" y="7308"/>
                    </a:cubicBez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5" name="Google Shape;1575;p51"/>
              <p:cNvSpPr/>
              <p:nvPr/>
            </p:nvSpPr>
            <p:spPr>
              <a:xfrm>
                <a:off x="7384759" y="2494961"/>
                <a:ext cx="227976" cy="161022"/>
              </a:xfrm>
              <a:custGeom>
                <a:avLst/>
                <a:gdLst/>
                <a:ahLst/>
                <a:cxnLst/>
                <a:rect l="l" t="t" r="r" b="b"/>
                <a:pathLst>
                  <a:path w="824" h="582" extrusionOk="0">
                    <a:moveTo>
                      <a:pt x="0" y="0"/>
                    </a:moveTo>
                    <a:lnTo>
                      <a:pt x="0" y="339"/>
                    </a:lnTo>
                    <a:cubicBezTo>
                      <a:pt x="0" y="471"/>
                      <a:pt x="90" y="581"/>
                      <a:pt x="187" y="581"/>
                    </a:cubicBezTo>
                    <a:lnTo>
                      <a:pt x="823" y="581"/>
                    </a:lnTo>
                    <a:cubicBezTo>
                      <a:pt x="747" y="581"/>
                      <a:pt x="681" y="471"/>
                      <a:pt x="681" y="339"/>
                    </a:cubicBezTo>
                    <a:lnTo>
                      <a:pt x="681" y="0"/>
                    </a:ln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76" name="Google Shape;1576;p51"/>
              <p:cNvSpPr/>
              <p:nvPr/>
            </p:nvSpPr>
            <p:spPr>
              <a:xfrm>
                <a:off x="7321402" y="2231571"/>
                <a:ext cx="239596" cy="26366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953" extrusionOk="0">
                    <a:moveTo>
                      <a:pt x="187" y="0"/>
                    </a:moveTo>
                    <a:cubicBezTo>
                      <a:pt x="77" y="0"/>
                      <a:pt x="0" y="108"/>
                      <a:pt x="0" y="240"/>
                    </a:cubicBezTo>
                    <a:lnTo>
                      <a:pt x="0" y="713"/>
                    </a:lnTo>
                    <a:cubicBezTo>
                      <a:pt x="0" y="844"/>
                      <a:pt x="77" y="952"/>
                      <a:pt x="187" y="952"/>
                    </a:cubicBezTo>
                    <a:lnTo>
                      <a:pt x="866" y="952"/>
                    </a:lnTo>
                    <a:cubicBezTo>
                      <a:pt x="789" y="952"/>
                      <a:pt x="724" y="844"/>
                      <a:pt x="724" y="713"/>
                    </a:cubicBezTo>
                    <a:lnTo>
                      <a:pt x="724" y="240"/>
                    </a:lnTo>
                    <a:cubicBezTo>
                      <a:pt x="724" y="108"/>
                      <a:pt x="789" y="0"/>
                      <a:pt x="866" y="0"/>
                    </a:cubicBezTo>
                    <a:close/>
                  </a:path>
                </a:pathLst>
              </a:custGeom>
              <a:solidFill>
                <a:srgbClr val="EDEDED">
                  <a:alpha val="443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77" name="Google Shape;1577;p51"/>
            <p:cNvGrpSpPr/>
            <p:nvPr/>
          </p:nvGrpSpPr>
          <p:grpSpPr>
            <a:xfrm>
              <a:off x="7616344" y="1800321"/>
              <a:ext cx="897486" cy="863742"/>
              <a:chOff x="5247219" y="4047021"/>
              <a:chExt cx="897486" cy="863742"/>
            </a:xfrm>
          </p:grpSpPr>
          <p:grpSp>
            <p:nvGrpSpPr>
              <p:cNvPr id="1578" name="Google Shape;1578;p51"/>
              <p:cNvGrpSpPr/>
              <p:nvPr/>
            </p:nvGrpSpPr>
            <p:grpSpPr>
              <a:xfrm rot="1398227">
                <a:off x="5669079" y="4603070"/>
                <a:ext cx="286723" cy="261651"/>
                <a:chOff x="7534248" y="1764479"/>
                <a:chExt cx="389256" cy="355219"/>
              </a:xfrm>
            </p:grpSpPr>
            <p:sp>
              <p:nvSpPr>
                <p:cNvPr id="1579" name="Google Shape;1579;p51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80" name="Google Shape;1580;p51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81" name="Google Shape;1581;p51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582" name="Google Shape;1582;p51"/>
              <p:cNvGrpSpPr/>
              <p:nvPr/>
            </p:nvGrpSpPr>
            <p:grpSpPr>
              <a:xfrm rot="1398227">
                <a:off x="5287279" y="4438611"/>
                <a:ext cx="286723" cy="261651"/>
                <a:chOff x="7534248" y="1764479"/>
                <a:chExt cx="389256" cy="355219"/>
              </a:xfrm>
            </p:grpSpPr>
            <p:sp>
              <p:nvSpPr>
                <p:cNvPr id="1583" name="Google Shape;1583;p51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84" name="Google Shape;1584;p51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85" name="Google Shape;1585;p51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586" name="Google Shape;1586;p51"/>
              <p:cNvGrpSpPr/>
              <p:nvPr/>
            </p:nvGrpSpPr>
            <p:grpSpPr>
              <a:xfrm rot="1398227">
                <a:off x="5817922" y="4257522"/>
                <a:ext cx="286723" cy="261651"/>
                <a:chOff x="7534248" y="1764479"/>
                <a:chExt cx="389256" cy="355219"/>
              </a:xfrm>
            </p:grpSpPr>
            <p:sp>
              <p:nvSpPr>
                <p:cNvPr id="1587" name="Google Shape;1587;p51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88" name="Google Shape;1588;p51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89" name="Google Shape;1589;p51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590" name="Google Shape;1590;p51"/>
              <p:cNvGrpSpPr/>
              <p:nvPr/>
            </p:nvGrpSpPr>
            <p:grpSpPr>
              <a:xfrm rot="1398227">
                <a:off x="5436123" y="4093063"/>
                <a:ext cx="286723" cy="261651"/>
                <a:chOff x="7534248" y="1764479"/>
                <a:chExt cx="389256" cy="355219"/>
              </a:xfrm>
            </p:grpSpPr>
            <p:sp>
              <p:nvSpPr>
                <p:cNvPr id="1591" name="Google Shape;1591;p51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92" name="Google Shape;1592;p51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593" name="Google Shape;1593;p51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</p:grpSp>
      <p:pic>
        <p:nvPicPr>
          <p:cNvPr id="8" name="Picture 7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822960" y="98425"/>
            <a:ext cx="8268335" cy="880110"/>
          </a:xfrm>
        </p:spPr>
        <p:txBody>
          <a:bodyPr/>
          <a:p>
            <a:pPr algn="ctr"/>
            <a:r>
              <a:rPr lang="en-US" sz="2000"/>
              <a:t>В лечении АГ используются 5 основных классов антигипертензивных препаратов (АГП):</a:t>
            </a:r>
            <a:endParaRPr lang="en-US" sz="2000"/>
          </a:p>
        </p:txBody>
      </p:sp>
      <p:graphicFrame>
        <p:nvGraphicFramePr>
          <p:cNvPr id="5" name="Table 4"/>
          <p:cNvGraphicFramePr/>
          <p:nvPr/>
        </p:nvGraphicFramePr>
        <p:xfrm>
          <a:off x="123825" y="980440"/>
          <a:ext cx="8891905" cy="3962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76885"/>
                <a:gridCol w="4881880"/>
                <a:gridCol w="3533140"/>
              </a:tblGrid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№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000" b="0">
                          <a:solidFill>
                            <a:schemeClr val="bg1"/>
                          </a:solidFill>
                        </a:rPr>
                        <a:t>Группа антигипертензивных препаратов</a:t>
                      </a:r>
                      <a:endParaRPr lang="ru-RU" altLang="en-US" sz="1000" b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 b="0">
                          <a:solidFill>
                            <a:schemeClr val="bg1"/>
                          </a:solidFill>
                        </a:rPr>
                        <a:t>Механизм действия</a:t>
                      </a:r>
                      <a:endParaRPr lang="en-US" sz="1000" b="0">
                        <a:solidFill>
                          <a:schemeClr val="bg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sz="1000" b="0">
                          <a:solidFill>
                            <a:schemeClr val="bg1"/>
                          </a:solidFill>
                        </a:rPr>
                        <a:t>(упрощенно)</a:t>
                      </a:r>
                      <a:endParaRPr lang="en-US" sz="1000" b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71310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000"/>
                        <a:t>1.</a:t>
                      </a:r>
                      <a:endParaRPr lang="ru-RU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Ингибиторы   ангиотензин превращающего фермента (ИАПФ): каптоприл, эналаприл, фозиноприл, периндоприл, квинаприл, лизиноприл,</a:t>
                      </a:r>
                      <a:r>
                        <a:rPr lang="ru-RU" altLang="en-US" sz="1000"/>
                        <a:t> </a:t>
                      </a:r>
                      <a:r>
                        <a:rPr lang="en-US" sz="1000"/>
                        <a:t>рамиприл, моэксиприл, трандолаприл, цилазаприл.</a:t>
                      </a:r>
                      <a:endParaRPr lang="en-US" sz="1000"/>
                    </a:p>
                  </a:txBody>
                  <a:tcPr/>
                </a:tc>
                <a:tc row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Подавляют избыточную активность выработки гормона ангиотензина 11 на уровне почек. Являются мощными и наиболее часто используемыми классами препаратов для лечения АГ</a:t>
                      </a:r>
                      <a:endParaRPr lang="en-US" altLang="zh-CN" sz="1000"/>
                    </a:p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/>
                </a:tc>
              </a:tr>
              <a:tr h="71310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000"/>
                        <a:t>2.</a:t>
                      </a:r>
                      <a:endParaRPr lang="ru-RU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Антагонисты рецепторов ангиотензина II (блокаторы рецепторов ангиотензина II – БРА): лозартан, валсартан, ирбесартан,</a:t>
                      </a:r>
                      <a:endParaRPr lang="en-US" sz="1000"/>
                    </a:p>
                    <a:p>
                      <a:pPr>
                        <a:buNone/>
                      </a:pPr>
                      <a:r>
                        <a:rPr lang="en-US" sz="1000"/>
                        <a:t>эпросартан, кандесартан, телмисартан.</a:t>
                      </a:r>
                      <a:endParaRPr lang="en-US" sz="1000"/>
                    </a:p>
                  </a:txBody>
                  <a:tcPr/>
                </a:tc>
                <a:tc vMerge="1">
                  <a:tcPr/>
                </a:tc>
              </a:tr>
              <a:tr h="71374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000"/>
                        <a:t>3.</a:t>
                      </a:r>
                      <a:endParaRPr lang="ru-RU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Блокаторы кальциевых каналов (БКК): нифедипин, амлодипин, фелодипин, исрадипин, никардипин, лацидипин, нитрендипин, дилтиазем,</a:t>
                      </a:r>
                      <a:r>
                        <a:rPr lang="ru-RU" altLang="en-US" sz="1000"/>
                        <a:t> </a:t>
                      </a:r>
                      <a:r>
                        <a:rPr lang="en-US" sz="1000"/>
                        <a:t>верапамил.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Замедляют ток кальция в периферических сосудах и уменьшают влияние на сосудистую стенку</a:t>
                      </a:r>
                      <a:r>
                        <a:rPr lang="ru-RU" altLang="en-US" sz="1000"/>
                        <a:t> </a:t>
                      </a:r>
                      <a:r>
                        <a:rPr lang="en-US" sz="1000"/>
                        <a:t>гормонов, повышающих АД</a:t>
                      </a:r>
                      <a:endParaRPr lang="en-US" sz="1000"/>
                    </a:p>
                  </a:txBody>
                  <a:tcPr/>
                </a:tc>
              </a:tr>
              <a:tr h="87122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000"/>
                        <a:t>4.</a:t>
                      </a:r>
                      <a:endParaRPr lang="ru-RU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Диуретики: гидрохлортиазид, индапамид, фуросемид, клопамид, триамтерен, хлорталидон, амилорид.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Препятствуют переносу натрияи хлора в клетки стенок мелких сосудов, увеличивают их выведение</a:t>
                      </a:r>
                      <a:r>
                        <a:rPr lang="ru-RU" altLang="en-US" sz="1000"/>
                        <a:t> </a:t>
                      </a:r>
                      <a:r>
                        <a:rPr lang="en-US" sz="1000"/>
                        <a:t>с мочой, и таким образом</a:t>
                      </a:r>
                      <a:endParaRPr lang="en-US" sz="1000"/>
                    </a:p>
                    <a:p>
                      <a:pPr>
                        <a:buNone/>
                      </a:pPr>
                      <a:r>
                        <a:rPr lang="en-US" sz="1000"/>
                        <a:t>уменьшают объем циркулирующей крови.</a:t>
                      </a:r>
                      <a:endParaRPr lang="en-US" sz="1000"/>
                    </a:p>
                  </a:txBody>
                  <a:tcPr/>
                </a:tc>
              </a:tr>
              <a:tr h="554990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000"/>
                        <a:t>5.</a:t>
                      </a:r>
                      <a:endParaRPr lang="ru-RU" alt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Бета-адреноблокаторы: метопролол, бисопролол, бетаксолол, надолол, талинолол, небиволо, пропранолол,</a:t>
                      </a:r>
                      <a:r>
                        <a:rPr lang="ru-RU" altLang="en-US" sz="1000"/>
                        <a:t> </a:t>
                      </a:r>
                      <a:r>
                        <a:rPr lang="en-US" sz="1000"/>
                        <a:t>атенолол.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000"/>
                        <a:t>Препятствует влиянию катехоламинов на сердце и сосуды</a:t>
                      </a:r>
                      <a:endParaRPr lang="en-US" sz="10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39"/>
          <p:cNvSpPr txBox="1"/>
          <p:nvPr>
            <p:ph type="subTitle" idx="1"/>
          </p:nvPr>
        </p:nvSpPr>
        <p:spPr>
          <a:xfrm>
            <a:off x="716915" y="1191260"/>
            <a:ext cx="4542155" cy="17278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 Все эти классы препаратов подходят для постоянной поддерживающей терапии АГ.</a:t>
            </a:r>
            <a:endParaRPr lang="en-GB"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400">
                <a:solidFill>
                  <a:schemeClr val="bg1"/>
                </a:solidFill>
                <a:sym typeface="+mn-ea"/>
              </a:rPr>
              <a:t>А</a:t>
            </a:r>
            <a:r>
              <a:rPr lang="en-US" sz="1400">
                <a:solidFill>
                  <a:schemeClr val="bg1"/>
                </a:solidFill>
                <a:sym typeface="+mn-ea"/>
              </a:rPr>
              <a:t>ртериальная гипертензия </a:t>
            </a:r>
            <a:r>
              <a:rPr lang="en-US" sz="1400">
                <a:sym typeface="+mn-ea"/>
              </a:rPr>
              <a:t>– </a:t>
            </a:r>
            <a:r>
              <a:rPr lang="en-US" sz="1400" u="sng">
                <a:sym typeface="+mn-ea"/>
              </a:rPr>
              <a:t>э</a:t>
            </a:r>
            <a:r>
              <a:rPr lang="en-US" sz="1400" u="sng">
                <a:sym typeface="+mn-ea"/>
              </a:rPr>
              <a:t>то многопричинной заболевание,</a:t>
            </a:r>
            <a:r>
              <a:rPr lang="en-US" sz="1400">
                <a:sym typeface="+mn-ea"/>
              </a:rPr>
              <a:t> для ее лечения требуется воздействие на несколько точек приложения факторов, вызывающих болезнь.</a:t>
            </a:r>
            <a:endParaRPr lang="en-US" sz="1400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ym typeface="+mn-ea"/>
              </a:rPr>
              <a:t> Поэтому чаще всего используется </a:t>
            </a:r>
            <a:r>
              <a:rPr lang="en-US" sz="1400" u="sng">
                <a:solidFill>
                  <a:schemeClr val="bg1"/>
                </a:solidFill>
                <a:sym typeface="+mn-ea"/>
              </a:rPr>
              <a:t>комбинированная гипотензивная терапия</a:t>
            </a:r>
            <a:r>
              <a:rPr lang="en-US" sz="1400">
                <a:sym typeface="+mn-ea"/>
              </a:rPr>
              <a:t>, при которой назначение минимальных доз нескольких классов препаратов дает хороший эффект. </a:t>
            </a:r>
            <a:endParaRPr lang="en-US"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/>
          </a:p>
        </p:txBody>
      </p:sp>
      <p:sp>
        <p:nvSpPr>
          <p:cNvPr id="834" name="Google Shape;834;p39"/>
          <p:cNvSpPr/>
          <p:nvPr/>
        </p:nvSpPr>
        <p:spPr>
          <a:xfrm>
            <a:off x="9738251" y="1229405"/>
            <a:ext cx="2124" cy="2124"/>
          </a:xfrm>
          <a:custGeom>
            <a:avLst/>
            <a:gdLst/>
            <a:ahLst/>
            <a:cxnLst/>
            <a:rect l="l" t="t" r="r" b="b"/>
            <a:pathLst>
              <a:path w="12" h="12" extrusionOk="0">
                <a:moveTo>
                  <a:pt x="1" y="1"/>
                </a:moveTo>
                <a:cubicBezTo>
                  <a:pt x="1" y="11"/>
                  <a:pt x="1" y="11"/>
                  <a:pt x="11" y="11"/>
                </a:cubicBezTo>
                <a:cubicBezTo>
                  <a:pt x="11" y="11"/>
                  <a:pt x="1" y="11"/>
                  <a:pt x="1" y="1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35" name="Google Shape;835;p39"/>
          <p:cNvGrpSpPr/>
          <p:nvPr/>
        </p:nvGrpSpPr>
        <p:grpSpPr>
          <a:xfrm>
            <a:off x="5532368" y="662696"/>
            <a:ext cx="2418726" cy="3735324"/>
            <a:chOff x="5532368" y="662696"/>
            <a:chExt cx="2418726" cy="3735324"/>
          </a:xfrm>
        </p:grpSpPr>
        <p:grpSp>
          <p:nvGrpSpPr>
            <p:cNvPr id="836" name="Google Shape;836;p39"/>
            <p:cNvGrpSpPr/>
            <p:nvPr/>
          </p:nvGrpSpPr>
          <p:grpSpPr>
            <a:xfrm>
              <a:off x="5532368" y="662696"/>
              <a:ext cx="1728753" cy="2417564"/>
              <a:chOff x="5898775" y="416600"/>
              <a:chExt cx="2818313" cy="3941252"/>
            </a:xfrm>
          </p:grpSpPr>
          <p:grpSp>
            <p:nvGrpSpPr>
              <p:cNvPr id="837" name="Google Shape;837;p39"/>
              <p:cNvGrpSpPr/>
              <p:nvPr/>
            </p:nvGrpSpPr>
            <p:grpSpPr>
              <a:xfrm rot="-3900959">
                <a:off x="7314648" y="3727053"/>
                <a:ext cx="650278" cy="335728"/>
                <a:chOff x="2913850" y="4730325"/>
                <a:chExt cx="650225" cy="335700"/>
              </a:xfrm>
            </p:grpSpPr>
            <p:sp>
              <p:nvSpPr>
                <p:cNvPr id="838" name="Google Shape;838;p39"/>
                <p:cNvSpPr/>
                <p:nvPr/>
              </p:nvSpPr>
              <p:spPr>
                <a:xfrm>
                  <a:off x="2913850" y="4730325"/>
                  <a:ext cx="335700" cy="335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39" name="Google Shape;839;p39"/>
                <p:cNvSpPr/>
                <p:nvPr/>
              </p:nvSpPr>
              <p:spPr>
                <a:xfrm>
                  <a:off x="3392475" y="4730325"/>
                  <a:ext cx="171600" cy="1716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840" name="Google Shape;840;p39"/>
              <p:cNvSpPr/>
              <p:nvPr/>
            </p:nvSpPr>
            <p:spPr>
              <a:xfrm>
                <a:off x="5898775" y="880186"/>
                <a:ext cx="2818313" cy="3477666"/>
              </a:xfrm>
              <a:custGeom>
                <a:avLst/>
                <a:gdLst/>
                <a:ahLst/>
                <a:cxnLst/>
                <a:rect l="l" t="t" r="r" b="b"/>
                <a:pathLst>
                  <a:path w="15922" h="19647" extrusionOk="0">
                    <a:moveTo>
                      <a:pt x="1337" y="0"/>
                    </a:moveTo>
                    <a:cubicBezTo>
                      <a:pt x="603" y="0"/>
                      <a:pt x="1" y="592"/>
                      <a:pt x="1" y="1336"/>
                    </a:cubicBezTo>
                    <a:lnTo>
                      <a:pt x="1" y="18308"/>
                    </a:lnTo>
                    <a:cubicBezTo>
                      <a:pt x="1" y="19044"/>
                      <a:pt x="603" y="19647"/>
                      <a:pt x="1337" y="19647"/>
                    </a:cubicBezTo>
                    <a:lnTo>
                      <a:pt x="14575" y="19647"/>
                    </a:lnTo>
                    <a:cubicBezTo>
                      <a:pt x="15319" y="19647"/>
                      <a:pt x="15921" y="19044"/>
                      <a:pt x="15921" y="18308"/>
                    </a:cubicBezTo>
                    <a:lnTo>
                      <a:pt x="15921" y="1336"/>
                    </a:lnTo>
                    <a:cubicBezTo>
                      <a:pt x="15921" y="592"/>
                      <a:pt x="15319" y="0"/>
                      <a:pt x="145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1" name="Google Shape;841;p39"/>
              <p:cNvSpPr/>
              <p:nvPr/>
            </p:nvSpPr>
            <p:spPr>
              <a:xfrm>
                <a:off x="5898775" y="880186"/>
                <a:ext cx="2585549" cy="3244901"/>
              </a:xfrm>
              <a:custGeom>
                <a:avLst/>
                <a:gdLst/>
                <a:ahLst/>
                <a:cxnLst/>
                <a:rect l="l" t="t" r="r" b="b"/>
                <a:pathLst>
                  <a:path w="14607" h="18332" extrusionOk="0">
                    <a:moveTo>
                      <a:pt x="1" y="18332"/>
                    </a:moveTo>
                    <a:lnTo>
                      <a:pt x="1" y="18332"/>
                    </a:lnTo>
                    <a:lnTo>
                      <a:pt x="1" y="18332"/>
                    </a:lnTo>
                    <a:close/>
                    <a:moveTo>
                      <a:pt x="1" y="18321"/>
                    </a:moveTo>
                    <a:lnTo>
                      <a:pt x="1" y="18332"/>
                    </a:lnTo>
                    <a:lnTo>
                      <a:pt x="1" y="18321"/>
                    </a:lnTo>
                    <a:close/>
                    <a:moveTo>
                      <a:pt x="1" y="18308"/>
                    </a:moveTo>
                    <a:lnTo>
                      <a:pt x="1" y="18321"/>
                    </a:lnTo>
                    <a:lnTo>
                      <a:pt x="1" y="18308"/>
                    </a:lnTo>
                    <a:close/>
                    <a:moveTo>
                      <a:pt x="1" y="18308"/>
                    </a:moveTo>
                    <a:lnTo>
                      <a:pt x="1" y="18308"/>
                    </a:lnTo>
                    <a:lnTo>
                      <a:pt x="1" y="18308"/>
                    </a:lnTo>
                    <a:close/>
                    <a:moveTo>
                      <a:pt x="14606" y="0"/>
                    </a:moveTo>
                    <a:lnTo>
                      <a:pt x="14606" y="0"/>
                    </a:lnTo>
                    <a:lnTo>
                      <a:pt x="14606" y="0"/>
                    </a:lnTo>
                    <a:close/>
                    <a:moveTo>
                      <a:pt x="14596" y="0"/>
                    </a:moveTo>
                    <a:lnTo>
                      <a:pt x="14606" y="0"/>
                    </a:lnTo>
                    <a:lnTo>
                      <a:pt x="14596" y="0"/>
                    </a:lnTo>
                    <a:close/>
                    <a:moveTo>
                      <a:pt x="14585" y="0"/>
                    </a:moveTo>
                    <a:lnTo>
                      <a:pt x="14596" y="0"/>
                    </a:lnTo>
                    <a:lnTo>
                      <a:pt x="14585" y="0"/>
                    </a:lnTo>
                    <a:close/>
                    <a:moveTo>
                      <a:pt x="14575" y="0"/>
                    </a:moveTo>
                    <a:lnTo>
                      <a:pt x="1337" y="0"/>
                    </a:lnTo>
                    <a:cubicBezTo>
                      <a:pt x="603" y="0"/>
                      <a:pt x="1" y="592"/>
                      <a:pt x="1" y="1336"/>
                    </a:cubicBezTo>
                    <a:lnTo>
                      <a:pt x="1" y="1336"/>
                    </a:lnTo>
                    <a:cubicBezTo>
                      <a:pt x="1" y="592"/>
                      <a:pt x="603" y="0"/>
                      <a:pt x="1337" y="0"/>
                    </a:cubicBezTo>
                    <a:lnTo>
                      <a:pt x="14575" y="0"/>
                    </a:lnTo>
                    <a:lnTo>
                      <a:pt x="145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2" name="Google Shape;842;p39"/>
              <p:cNvSpPr/>
              <p:nvPr/>
            </p:nvSpPr>
            <p:spPr>
              <a:xfrm>
                <a:off x="5947275" y="926739"/>
                <a:ext cx="2721313" cy="3382790"/>
              </a:xfrm>
              <a:custGeom>
                <a:avLst/>
                <a:gdLst/>
                <a:ahLst/>
                <a:cxnLst/>
                <a:rect l="l" t="t" r="r" b="b"/>
                <a:pathLst>
                  <a:path w="15374" h="19111" extrusionOk="0">
                    <a:moveTo>
                      <a:pt x="15100" y="0"/>
                    </a:moveTo>
                    <a:lnTo>
                      <a:pt x="15100" y="0"/>
                    </a:lnTo>
                    <a:cubicBezTo>
                      <a:pt x="15142" y="56"/>
                      <a:pt x="15176" y="111"/>
                      <a:pt x="15208" y="163"/>
                    </a:cubicBezTo>
                    <a:cubicBezTo>
                      <a:pt x="15263" y="198"/>
                      <a:pt x="15318" y="229"/>
                      <a:pt x="15374" y="274"/>
                    </a:cubicBezTo>
                    <a:cubicBezTo>
                      <a:pt x="15318" y="208"/>
                      <a:pt x="15263" y="142"/>
                      <a:pt x="15208" y="87"/>
                    </a:cubicBezTo>
                    <a:cubicBezTo>
                      <a:pt x="15176" y="56"/>
                      <a:pt x="15142" y="32"/>
                      <a:pt x="15100" y="0"/>
                    </a:cubicBezTo>
                    <a:close/>
                    <a:moveTo>
                      <a:pt x="0" y="18834"/>
                    </a:moveTo>
                    <a:cubicBezTo>
                      <a:pt x="45" y="18900"/>
                      <a:pt x="87" y="18945"/>
                      <a:pt x="142" y="19000"/>
                    </a:cubicBezTo>
                    <a:cubicBezTo>
                      <a:pt x="177" y="19031"/>
                      <a:pt x="219" y="19076"/>
                      <a:pt x="263" y="19110"/>
                    </a:cubicBezTo>
                    <a:cubicBezTo>
                      <a:pt x="232" y="19055"/>
                      <a:pt x="198" y="19000"/>
                      <a:pt x="166" y="18945"/>
                    </a:cubicBezTo>
                    <a:cubicBezTo>
                      <a:pt x="100" y="18913"/>
                      <a:pt x="56" y="18879"/>
                      <a:pt x="0" y="18834"/>
                    </a:cubicBezTo>
                    <a:close/>
                  </a:path>
                </a:pathLst>
              </a:custGeom>
              <a:solidFill>
                <a:srgbClr val="856A5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3" name="Google Shape;843;p39"/>
              <p:cNvSpPr/>
              <p:nvPr/>
            </p:nvSpPr>
            <p:spPr>
              <a:xfrm>
                <a:off x="6135258" y="1163223"/>
                <a:ext cx="2343402" cy="3004348"/>
              </a:xfrm>
              <a:custGeom>
                <a:avLst/>
                <a:gdLst/>
                <a:ahLst/>
                <a:cxnLst/>
                <a:rect l="l" t="t" r="r" b="b"/>
                <a:pathLst>
                  <a:path w="13239" h="16973" extrusionOk="0">
                    <a:moveTo>
                      <a:pt x="1" y="0"/>
                    </a:moveTo>
                    <a:lnTo>
                      <a:pt x="1" y="16972"/>
                    </a:lnTo>
                    <a:lnTo>
                      <a:pt x="13239" y="16972"/>
                    </a:lnTo>
                    <a:lnTo>
                      <a:pt x="1323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4" name="Google Shape;844;p39"/>
              <p:cNvSpPr/>
              <p:nvPr/>
            </p:nvSpPr>
            <p:spPr>
              <a:xfrm>
                <a:off x="7591859" y="1360941"/>
                <a:ext cx="762548" cy="372601"/>
              </a:xfrm>
              <a:custGeom>
                <a:avLst/>
                <a:gdLst/>
                <a:ahLst/>
                <a:cxnLst/>
                <a:rect l="l" t="t" r="r" b="b"/>
                <a:pathLst>
                  <a:path w="4308" h="2105" extrusionOk="0">
                    <a:moveTo>
                      <a:pt x="0" y="1"/>
                    </a:moveTo>
                    <a:lnTo>
                      <a:pt x="0" y="2105"/>
                    </a:lnTo>
                    <a:lnTo>
                      <a:pt x="4308" y="2105"/>
                    </a:lnTo>
                    <a:lnTo>
                      <a:pt x="430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5" name="Google Shape;845;p39"/>
              <p:cNvSpPr/>
              <p:nvPr/>
            </p:nvSpPr>
            <p:spPr>
              <a:xfrm>
                <a:off x="7623012" y="1428913"/>
                <a:ext cx="70201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264" extrusionOk="0">
                    <a:moveTo>
                      <a:pt x="0" y="1"/>
                    </a:moveTo>
                    <a:lnTo>
                      <a:pt x="0" y="264"/>
                    </a:lnTo>
                    <a:lnTo>
                      <a:pt x="3966" y="264"/>
                    </a:lnTo>
                    <a:lnTo>
                      <a:pt x="396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6" name="Google Shape;846;p39"/>
              <p:cNvSpPr/>
              <p:nvPr/>
            </p:nvSpPr>
            <p:spPr>
              <a:xfrm>
                <a:off x="7623012" y="1523966"/>
                <a:ext cx="70201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264" extrusionOk="0">
                    <a:moveTo>
                      <a:pt x="0" y="0"/>
                    </a:moveTo>
                    <a:lnTo>
                      <a:pt x="0" y="263"/>
                    </a:lnTo>
                    <a:lnTo>
                      <a:pt x="3966" y="263"/>
                    </a:lnTo>
                    <a:lnTo>
                      <a:pt x="396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7" name="Google Shape;847;p39"/>
              <p:cNvSpPr/>
              <p:nvPr/>
            </p:nvSpPr>
            <p:spPr>
              <a:xfrm>
                <a:off x="7623012" y="1617073"/>
                <a:ext cx="702012" cy="48500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274" extrusionOk="0">
                    <a:moveTo>
                      <a:pt x="0" y="0"/>
                    </a:moveTo>
                    <a:lnTo>
                      <a:pt x="0" y="274"/>
                    </a:lnTo>
                    <a:lnTo>
                      <a:pt x="3966" y="274"/>
                    </a:lnTo>
                    <a:lnTo>
                      <a:pt x="396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8" name="Google Shape;848;p39"/>
              <p:cNvSpPr/>
              <p:nvPr/>
            </p:nvSpPr>
            <p:spPr>
              <a:xfrm>
                <a:off x="6259518" y="1360941"/>
                <a:ext cx="764495" cy="372601"/>
              </a:xfrm>
              <a:custGeom>
                <a:avLst/>
                <a:gdLst/>
                <a:ahLst/>
                <a:cxnLst/>
                <a:rect l="l" t="t" r="r" b="b"/>
                <a:pathLst>
                  <a:path w="4319" h="2105" extrusionOk="0">
                    <a:moveTo>
                      <a:pt x="1" y="1"/>
                    </a:moveTo>
                    <a:lnTo>
                      <a:pt x="1" y="2105"/>
                    </a:lnTo>
                    <a:lnTo>
                      <a:pt x="4319" y="2105"/>
                    </a:lnTo>
                    <a:lnTo>
                      <a:pt x="431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9" name="Google Shape;849;p39"/>
              <p:cNvSpPr/>
              <p:nvPr/>
            </p:nvSpPr>
            <p:spPr>
              <a:xfrm>
                <a:off x="6290848" y="1428913"/>
                <a:ext cx="70201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264" extrusionOk="0">
                    <a:moveTo>
                      <a:pt x="0" y="1"/>
                    </a:moveTo>
                    <a:lnTo>
                      <a:pt x="0" y="264"/>
                    </a:lnTo>
                    <a:lnTo>
                      <a:pt x="3966" y="264"/>
                    </a:lnTo>
                    <a:lnTo>
                      <a:pt x="396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0" name="Google Shape;850;p39"/>
              <p:cNvSpPr/>
              <p:nvPr/>
            </p:nvSpPr>
            <p:spPr>
              <a:xfrm>
                <a:off x="6290848" y="1523966"/>
                <a:ext cx="70201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264" extrusionOk="0">
                    <a:moveTo>
                      <a:pt x="0" y="0"/>
                    </a:moveTo>
                    <a:lnTo>
                      <a:pt x="0" y="263"/>
                    </a:lnTo>
                    <a:lnTo>
                      <a:pt x="3966" y="263"/>
                    </a:lnTo>
                    <a:lnTo>
                      <a:pt x="396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1" name="Google Shape;851;p39"/>
              <p:cNvSpPr/>
              <p:nvPr/>
            </p:nvSpPr>
            <p:spPr>
              <a:xfrm>
                <a:off x="6290848" y="1617073"/>
                <a:ext cx="702012" cy="48500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274" extrusionOk="0">
                    <a:moveTo>
                      <a:pt x="0" y="0"/>
                    </a:moveTo>
                    <a:lnTo>
                      <a:pt x="0" y="274"/>
                    </a:lnTo>
                    <a:lnTo>
                      <a:pt x="3966" y="274"/>
                    </a:lnTo>
                    <a:lnTo>
                      <a:pt x="396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2" name="Google Shape;852;p39"/>
              <p:cNvSpPr/>
              <p:nvPr/>
            </p:nvSpPr>
            <p:spPr>
              <a:xfrm>
                <a:off x="7118893" y="1357224"/>
                <a:ext cx="378088" cy="380566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2150" extrusionOk="0">
                    <a:moveTo>
                      <a:pt x="1063" y="1"/>
                    </a:moveTo>
                    <a:cubicBezTo>
                      <a:pt x="471" y="1"/>
                      <a:pt x="0" y="482"/>
                      <a:pt x="0" y="1074"/>
                    </a:cubicBezTo>
                    <a:cubicBezTo>
                      <a:pt x="0" y="1665"/>
                      <a:pt x="471" y="2149"/>
                      <a:pt x="1063" y="2149"/>
                    </a:cubicBezTo>
                    <a:cubicBezTo>
                      <a:pt x="1654" y="2149"/>
                      <a:pt x="2136" y="1665"/>
                      <a:pt x="2136" y="1074"/>
                    </a:cubicBezTo>
                    <a:cubicBezTo>
                      <a:pt x="2136" y="482"/>
                      <a:pt x="1654" y="1"/>
                      <a:pt x="106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3" name="Google Shape;853;p39"/>
              <p:cNvSpPr/>
              <p:nvPr/>
            </p:nvSpPr>
            <p:spPr>
              <a:xfrm>
                <a:off x="7279970" y="1405724"/>
                <a:ext cx="55934" cy="283212"/>
              </a:xfrm>
              <a:custGeom>
                <a:avLst/>
                <a:gdLst/>
                <a:ahLst/>
                <a:cxnLst/>
                <a:rect l="l" t="t" r="r" b="b"/>
                <a:pathLst>
                  <a:path w="316" h="1600" extrusionOk="0">
                    <a:moveTo>
                      <a:pt x="0" y="0"/>
                    </a:moveTo>
                    <a:lnTo>
                      <a:pt x="0" y="1599"/>
                    </a:lnTo>
                    <a:lnTo>
                      <a:pt x="316" y="1599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4" name="Google Shape;854;p39"/>
              <p:cNvSpPr/>
              <p:nvPr/>
            </p:nvSpPr>
            <p:spPr>
              <a:xfrm>
                <a:off x="7165446" y="1518302"/>
                <a:ext cx="284982" cy="56465"/>
              </a:xfrm>
              <a:custGeom>
                <a:avLst/>
                <a:gdLst/>
                <a:ahLst/>
                <a:cxnLst/>
                <a:rect l="l" t="t" r="r" b="b"/>
                <a:pathLst>
                  <a:path w="1610" h="319" extrusionOk="0">
                    <a:moveTo>
                      <a:pt x="0" y="1"/>
                    </a:moveTo>
                    <a:lnTo>
                      <a:pt x="0" y="319"/>
                    </a:lnTo>
                    <a:lnTo>
                      <a:pt x="1610" y="319"/>
                    </a:lnTo>
                    <a:lnTo>
                      <a:pt x="161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5" name="Google Shape;855;p39"/>
              <p:cNvSpPr/>
              <p:nvPr/>
            </p:nvSpPr>
            <p:spPr>
              <a:xfrm>
                <a:off x="6591054" y="994710"/>
                <a:ext cx="1431460" cy="265865"/>
              </a:xfrm>
              <a:custGeom>
                <a:avLst/>
                <a:gdLst/>
                <a:ahLst/>
                <a:cxnLst/>
                <a:rect l="l" t="t" r="r" b="b"/>
                <a:pathLst>
                  <a:path w="8087" h="1502" extrusionOk="0">
                    <a:moveTo>
                      <a:pt x="0" y="0"/>
                    </a:moveTo>
                    <a:lnTo>
                      <a:pt x="0" y="1205"/>
                    </a:lnTo>
                    <a:cubicBezTo>
                      <a:pt x="0" y="1370"/>
                      <a:pt x="145" y="1502"/>
                      <a:pt x="297" y="1502"/>
                    </a:cubicBezTo>
                    <a:lnTo>
                      <a:pt x="7792" y="1502"/>
                    </a:lnTo>
                    <a:cubicBezTo>
                      <a:pt x="7955" y="1502"/>
                      <a:pt x="8087" y="1370"/>
                      <a:pt x="8087" y="1205"/>
                    </a:cubicBezTo>
                    <a:lnTo>
                      <a:pt x="808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6" name="Google Shape;856;p39"/>
              <p:cNvSpPr/>
              <p:nvPr/>
            </p:nvSpPr>
            <p:spPr>
              <a:xfrm>
                <a:off x="6591054" y="994710"/>
                <a:ext cx="1431460" cy="58412"/>
              </a:xfrm>
              <a:custGeom>
                <a:avLst/>
                <a:gdLst/>
                <a:ahLst/>
                <a:cxnLst/>
                <a:rect l="l" t="t" r="r" b="b"/>
                <a:pathLst>
                  <a:path w="8087" h="330" extrusionOk="0">
                    <a:moveTo>
                      <a:pt x="0" y="0"/>
                    </a:moveTo>
                    <a:lnTo>
                      <a:pt x="0" y="329"/>
                    </a:lnTo>
                    <a:lnTo>
                      <a:pt x="8087" y="329"/>
                    </a:lnTo>
                    <a:lnTo>
                      <a:pt x="80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7" name="Google Shape;857;p39"/>
              <p:cNvSpPr/>
              <p:nvPr/>
            </p:nvSpPr>
            <p:spPr>
              <a:xfrm>
                <a:off x="6678496" y="936474"/>
                <a:ext cx="1224007" cy="58412"/>
              </a:xfrm>
              <a:custGeom>
                <a:avLst/>
                <a:gdLst/>
                <a:ahLst/>
                <a:cxnLst/>
                <a:rect l="l" t="t" r="r" b="b"/>
                <a:pathLst>
                  <a:path w="6915" h="330" extrusionOk="0">
                    <a:moveTo>
                      <a:pt x="1" y="1"/>
                    </a:moveTo>
                    <a:lnTo>
                      <a:pt x="1" y="329"/>
                    </a:lnTo>
                    <a:lnTo>
                      <a:pt x="6914" y="329"/>
                    </a:lnTo>
                    <a:lnTo>
                      <a:pt x="691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8" name="Google Shape;858;p39"/>
              <p:cNvSpPr/>
              <p:nvPr/>
            </p:nvSpPr>
            <p:spPr>
              <a:xfrm>
                <a:off x="6949850" y="416600"/>
                <a:ext cx="723607" cy="520048"/>
              </a:xfrm>
              <a:custGeom>
                <a:avLst/>
                <a:gdLst/>
                <a:ahLst/>
                <a:cxnLst/>
                <a:rect l="l" t="t" r="r" b="b"/>
                <a:pathLst>
                  <a:path w="4088" h="2938" extrusionOk="0">
                    <a:moveTo>
                      <a:pt x="2039" y="284"/>
                    </a:moveTo>
                    <a:cubicBezTo>
                      <a:pt x="2654" y="284"/>
                      <a:pt x="3156" y="713"/>
                      <a:pt x="3156" y="1249"/>
                    </a:cubicBezTo>
                    <a:cubicBezTo>
                      <a:pt x="3156" y="1775"/>
                      <a:pt x="2654" y="2204"/>
                      <a:pt x="2039" y="2204"/>
                    </a:cubicBezTo>
                    <a:cubicBezTo>
                      <a:pt x="1426" y="2204"/>
                      <a:pt x="921" y="1775"/>
                      <a:pt x="921" y="1249"/>
                    </a:cubicBezTo>
                    <a:cubicBezTo>
                      <a:pt x="921" y="713"/>
                      <a:pt x="1426" y="284"/>
                      <a:pt x="2039" y="284"/>
                    </a:cubicBezTo>
                    <a:close/>
                    <a:moveTo>
                      <a:pt x="2039" y="0"/>
                    </a:moveTo>
                    <a:cubicBezTo>
                      <a:pt x="1260" y="0"/>
                      <a:pt x="627" y="560"/>
                      <a:pt x="627" y="1249"/>
                    </a:cubicBezTo>
                    <a:lnTo>
                      <a:pt x="287" y="1249"/>
                    </a:lnTo>
                    <a:cubicBezTo>
                      <a:pt x="132" y="1249"/>
                      <a:pt x="1" y="1370"/>
                      <a:pt x="1" y="1533"/>
                    </a:cubicBezTo>
                    <a:lnTo>
                      <a:pt x="1" y="2938"/>
                    </a:lnTo>
                    <a:lnTo>
                      <a:pt x="4087" y="2938"/>
                    </a:lnTo>
                    <a:lnTo>
                      <a:pt x="4087" y="1533"/>
                    </a:lnTo>
                    <a:cubicBezTo>
                      <a:pt x="4087" y="1370"/>
                      <a:pt x="3956" y="1249"/>
                      <a:pt x="3793" y="1249"/>
                    </a:cubicBezTo>
                    <a:lnTo>
                      <a:pt x="3454" y="1249"/>
                    </a:lnTo>
                    <a:cubicBezTo>
                      <a:pt x="3454" y="560"/>
                      <a:pt x="2817" y="0"/>
                      <a:pt x="20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9" name="Google Shape;859;p39"/>
              <p:cNvSpPr/>
              <p:nvPr/>
            </p:nvSpPr>
            <p:spPr>
              <a:xfrm>
                <a:off x="6259518" y="1828421"/>
                <a:ext cx="2094884" cy="81600"/>
              </a:xfrm>
              <a:custGeom>
                <a:avLst/>
                <a:gdLst/>
                <a:ahLst/>
                <a:cxnLst/>
                <a:rect l="l" t="t" r="r" b="b"/>
                <a:pathLst>
                  <a:path w="11835" h="461" extrusionOk="0">
                    <a:moveTo>
                      <a:pt x="1" y="0"/>
                    </a:moveTo>
                    <a:lnTo>
                      <a:pt x="1" y="460"/>
                    </a:lnTo>
                    <a:lnTo>
                      <a:pt x="11835" y="460"/>
                    </a:lnTo>
                    <a:lnTo>
                      <a:pt x="1183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0" name="Google Shape;860;p39"/>
              <p:cNvSpPr/>
              <p:nvPr/>
            </p:nvSpPr>
            <p:spPr>
              <a:xfrm>
                <a:off x="6544501" y="2059240"/>
                <a:ext cx="180990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10225" h="264" extrusionOk="0">
                    <a:moveTo>
                      <a:pt x="0" y="0"/>
                    </a:moveTo>
                    <a:lnTo>
                      <a:pt x="0" y="263"/>
                    </a:lnTo>
                    <a:lnTo>
                      <a:pt x="10225" y="263"/>
                    </a:lnTo>
                    <a:lnTo>
                      <a:pt x="102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1" name="Google Shape;861;p39"/>
              <p:cNvSpPr/>
              <p:nvPr/>
            </p:nvSpPr>
            <p:spPr>
              <a:xfrm>
                <a:off x="6544501" y="2187218"/>
                <a:ext cx="1251266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7069" h="264" extrusionOk="0">
                    <a:moveTo>
                      <a:pt x="0" y="1"/>
                    </a:moveTo>
                    <a:lnTo>
                      <a:pt x="0" y="263"/>
                    </a:lnTo>
                    <a:lnTo>
                      <a:pt x="7069" y="263"/>
                    </a:lnTo>
                    <a:lnTo>
                      <a:pt x="70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2" name="Google Shape;862;p39"/>
              <p:cNvSpPr/>
              <p:nvPr/>
            </p:nvSpPr>
            <p:spPr>
              <a:xfrm>
                <a:off x="6544501" y="2396619"/>
                <a:ext cx="180990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10225" h="264" extrusionOk="0">
                    <a:moveTo>
                      <a:pt x="0" y="1"/>
                    </a:moveTo>
                    <a:lnTo>
                      <a:pt x="0" y="264"/>
                    </a:lnTo>
                    <a:lnTo>
                      <a:pt x="10225" y="264"/>
                    </a:lnTo>
                    <a:lnTo>
                      <a:pt x="102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3" name="Google Shape;863;p39"/>
              <p:cNvSpPr/>
              <p:nvPr/>
            </p:nvSpPr>
            <p:spPr>
              <a:xfrm>
                <a:off x="6544501" y="2524773"/>
                <a:ext cx="834236" cy="46553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263" extrusionOk="0">
                    <a:moveTo>
                      <a:pt x="0" y="0"/>
                    </a:moveTo>
                    <a:lnTo>
                      <a:pt x="0" y="263"/>
                    </a:lnTo>
                    <a:lnTo>
                      <a:pt x="4713" y="263"/>
                    </a:lnTo>
                    <a:lnTo>
                      <a:pt x="471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4" name="Google Shape;864;p39"/>
              <p:cNvSpPr/>
              <p:nvPr/>
            </p:nvSpPr>
            <p:spPr>
              <a:xfrm>
                <a:off x="6544501" y="2728510"/>
                <a:ext cx="1809902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10225" h="264" extrusionOk="0">
                    <a:moveTo>
                      <a:pt x="0" y="1"/>
                    </a:moveTo>
                    <a:lnTo>
                      <a:pt x="0" y="264"/>
                    </a:lnTo>
                    <a:lnTo>
                      <a:pt x="10225" y="264"/>
                    </a:lnTo>
                    <a:lnTo>
                      <a:pt x="102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5" name="Google Shape;865;p39"/>
              <p:cNvSpPr/>
              <p:nvPr/>
            </p:nvSpPr>
            <p:spPr>
              <a:xfrm>
                <a:off x="6544501" y="2856487"/>
                <a:ext cx="1429690" cy="46730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264" extrusionOk="0">
                    <a:moveTo>
                      <a:pt x="0" y="1"/>
                    </a:moveTo>
                    <a:lnTo>
                      <a:pt x="0" y="264"/>
                    </a:lnTo>
                    <a:lnTo>
                      <a:pt x="8076" y="264"/>
                    </a:lnTo>
                    <a:lnTo>
                      <a:pt x="80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6" name="Google Shape;866;p39"/>
              <p:cNvSpPr/>
              <p:nvPr/>
            </p:nvSpPr>
            <p:spPr>
              <a:xfrm>
                <a:off x="6259518" y="2059240"/>
                <a:ext cx="190106" cy="188159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63" extrusionOk="0">
                    <a:moveTo>
                      <a:pt x="942" y="132"/>
                    </a:moveTo>
                    <a:lnTo>
                      <a:pt x="942" y="931"/>
                    </a:lnTo>
                    <a:lnTo>
                      <a:pt x="132" y="931"/>
                    </a:lnTo>
                    <a:lnTo>
                      <a:pt x="132" y="132"/>
                    </a:lnTo>
                    <a:close/>
                    <a:moveTo>
                      <a:pt x="1" y="0"/>
                    </a:moveTo>
                    <a:lnTo>
                      <a:pt x="1" y="1063"/>
                    </a:lnTo>
                    <a:lnTo>
                      <a:pt x="1074" y="1063"/>
                    </a:lnTo>
                    <a:lnTo>
                      <a:pt x="107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7" name="Google Shape;867;p39"/>
              <p:cNvSpPr/>
              <p:nvPr/>
            </p:nvSpPr>
            <p:spPr>
              <a:xfrm>
                <a:off x="6259518" y="2391132"/>
                <a:ext cx="190106" cy="188159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63" extrusionOk="0">
                    <a:moveTo>
                      <a:pt x="942" y="132"/>
                    </a:moveTo>
                    <a:lnTo>
                      <a:pt x="942" y="931"/>
                    </a:lnTo>
                    <a:lnTo>
                      <a:pt x="132" y="931"/>
                    </a:lnTo>
                    <a:lnTo>
                      <a:pt x="132" y="132"/>
                    </a:lnTo>
                    <a:close/>
                    <a:moveTo>
                      <a:pt x="1" y="0"/>
                    </a:moveTo>
                    <a:lnTo>
                      <a:pt x="1" y="1063"/>
                    </a:lnTo>
                    <a:lnTo>
                      <a:pt x="1074" y="1063"/>
                    </a:lnTo>
                    <a:lnTo>
                      <a:pt x="107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8" name="Google Shape;868;p39"/>
              <p:cNvSpPr/>
              <p:nvPr/>
            </p:nvSpPr>
            <p:spPr>
              <a:xfrm>
                <a:off x="6259518" y="2720722"/>
                <a:ext cx="190106" cy="190106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74" extrusionOk="0">
                    <a:moveTo>
                      <a:pt x="942" y="142"/>
                    </a:moveTo>
                    <a:lnTo>
                      <a:pt x="942" y="942"/>
                    </a:lnTo>
                    <a:lnTo>
                      <a:pt x="132" y="942"/>
                    </a:lnTo>
                    <a:lnTo>
                      <a:pt x="132" y="142"/>
                    </a:lnTo>
                    <a:close/>
                    <a:moveTo>
                      <a:pt x="1" y="0"/>
                    </a:moveTo>
                    <a:lnTo>
                      <a:pt x="1" y="1073"/>
                    </a:lnTo>
                    <a:lnTo>
                      <a:pt x="1074" y="1073"/>
                    </a:lnTo>
                    <a:lnTo>
                      <a:pt x="107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9" name="Google Shape;869;p39"/>
              <p:cNvSpPr/>
              <p:nvPr/>
            </p:nvSpPr>
            <p:spPr>
              <a:xfrm>
                <a:off x="6259518" y="3112619"/>
                <a:ext cx="2094884" cy="529429"/>
              </a:xfrm>
              <a:custGeom>
                <a:avLst/>
                <a:gdLst/>
                <a:ahLst/>
                <a:cxnLst/>
                <a:rect l="l" t="t" r="r" b="b"/>
                <a:pathLst>
                  <a:path w="11835" h="2991" extrusionOk="0">
                    <a:moveTo>
                      <a:pt x="1" y="0"/>
                    </a:moveTo>
                    <a:lnTo>
                      <a:pt x="1" y="2990"/>
                    </a:lnTo>
                    <a:lnTo>
                      <a:pt x="11835" y="2990"/>
                    </a:lnTo>
                    <a:lnTo>
                      <a:pt x="1183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0" name="Google Shape;870;p39"/>
              <p:cNvSpPr/>
              <p:nvPr/>
            </p:nvSpPr>
            <p:spPr>
              <a:xfrm>
                <a:off x="6259518" y="3172625"/>
                <a:ext cx="2094884" cy="409418"/>
              </a:xfrm>
              <a:custGeom>
                <a:avLst/>
                <a:gdLst/>
                <a:ahLst/>
                <a:cxnLst/>
                <a:rect l="l" t="t" r="r" b="b"/>
                <a:pathLst>
                  <a:path w="11835" h="2313" extrusionOk="0">
                    <a:moveTo>
                      <a:pt x="1032" y="1"/>
                    </a:moveTo>
                    <a:cubicBezTo>
                      <a:pt x="1008" y="1"/>
                      <a:pt x="987" y="22"/>
                      <a:pt x="977" y="56"/>
                    </a:cubicBezTo>
                    <a:lnTo>
                      <a:pt x="724" y="1457"/>
                    </a:lnTo>
                    <a:lnTo>
                      <a:pt x="1" y="1457"/>
                    </a:lnTo>
                    <a:lnTo>
                      <a:pt x="1" y="1634"/>
                    </a:lnTo>
                    <a:lnTo>
                      <a:pt x="756" y="1634"/>
                    </a:lnTo>
                    <a:cubicBezTo>
                      <a:pt x="790" y="1634"/>
                      <a:pt x="800" y="1599"/>
                      <a:pt x="811" y="1568"/>
                    </a:cubicBezTo>
                    <a:lnTo>
                      <a:pt x="1019" y="427"/>
                    </a:lnTo>
                    <a:lnTo>
                      <a:pt x="1250" y="2236"/>
                    </a:lnTo>
                    <a:cubicBezTo>
                      <a:pt x="1250" y="2280"/>
                      <a:pt x="1271" y="2312"/>
                      <a:pt x="1305" y="2312"/>
                    </a:cubicBezTo>
                    <a:cubicBezTo>
                      <a:pt x="1326" y="2312"/>
                      <a:pt x="1347" y="2280"/>
                      <a:pt x="1347" y="2246"/>
                    </a:cubicBezTo>
                    <a:lnTo>
                      <a:pt x="1524" y="1031"/>
                    </a:lnTo>
                    <a:lnTo>
                      <a:pt x="1600" y="1568"/>
                    </a:lnTo>
                    <a:cubicBezTo>
                      <a:pt x="1610" y="1599"/>
                      <a:pt x="1634" y="1634"/>
                      <a:pt x="1655" y="1634"/>
                    </a:cubicBezTo>
                    <a:lnTo>
                      <a:pt x="3693" y="1634"/>
                    </a:lnTo>
                    <a:cubicBezTo>
                      <a:pt x="3714" y="1634"/>
                      <a:pt x="3738" y="1599"/>
                      <a:pt x="3748" y="1568"/>
                    </a:cubicBezTo>
                    <a:lnTo>
                      <a:pt x="3956" y="427"/>
                    </a:lnTo>
                    <a:lnTo>
                      <a:pt x="4187" y="2236"/>
                    </a:lnTo>
                    <a:cubicBezTo>
                      <a:pt x="4187" y="2280"/>
                      <a:pt x="4208" y="2312"/>
                      <a:pt x="4229" y="2312"/>
                    </a:cubicBezTo>
                    <a:cubicBezTo>
                      <a:pt x="4264" y="2312"/>
                      <a:pt x="4285" y="2280"/>
                      <a:pt x="4285" y="2246"/>
                    </a:cubicBezTo>
                    <a:lnTo>
                      <a:pt x="4461" y="1031"/>
                    </a:lnTo>
                    <a:lnTo>
                      <a:pt x="4537" y="1568"/>
                    </a:lnTo>
                    <a:cubicBezTo>
                      <a:pt x="4548" y="1599"/>
                      <a:pt x="4569" y="1634"/>
                      <a:pt x="4592" y="1634"/>
                    </a:cubicBezTo>
                    <a:lnTo>
                      <a:pt x="6630" y="1634"/>
                    </a:lnTo>
                    <a:cubicBezTo>
                      <a:pt x="6651" y="1634"/>
                      <a:pt x="6672" y="1599"/>
                      <a:pt x="6686" y="1568"/>
                    </a:cubicBezTo>
                    <a:lnTo>
                      <a:pt x="6893" y="427"/>
                    </a:lnTo>
                    <a:lnTo>
                      <a:pt x="7122" y="2236"/>
                    </a:lnTo>
                    <a:cubicBezTo>
                      <a:pt x="7122" y="2280"/>
                      <a:pt x="7146" y="2312"/>
                      <a:pt x="7167" y="2312"/>
                    </a:cubicBezTo>
                    <a:cubicBezTo>
                      <a:pt x="7188" y="2312"/>
                      <a:pt x="7212" y="2280"/>
                      <a:pt x="7222" y="2246"/>
                    </a:cubicBezTo>
                    <a:lnTo>
                      <a:pt x="7385" y="1031"/>
                    </a:lnTo>
                    <a:lnTo>
                      <a:pt x="7475" y="1568"/>
                    </a:lnTo>
                    <a:cubicBezTo>
                      <a:pt x="7485" y="1599"/>
                      <a:pt x="7496" y="1634"/>
                      <a:pt x="7527" y="1634"/>
                    </a:cubicBezTo>
                    <a:lnTo>
                      <a:pt x="9565" y="1634"/>
                    </a:lnTo>
                    <a:cubicBezTo>
                      <a:pt x="9589" y="1634"/>
                      <a:pt x="9610" y="1599"/>
                      <a:pt x="9610" y="1568"/>
                    </a:cubicBezTo>
                    <a:lnTo>
                      <a:pt x="9828" y="427"/>
                    </a:lnTo>
                    <a:lnTo>
                      <a:pt x="10049" y="2236"/>
                    </a:lnTo>
                    <a:cubicBezTo>
                      <a:pt x="10059" y="2280"/>
                      <a:pt x="10081" y="2312"/>
                      <a:pt x="10104" y="2312"/>
                    </a:cubicBezTo>
                    <a:cubicBezTo>
                      <a:pt x="10125" y="2312"/>
                      <a:pt x="10146" y="2280"/>
                      <a:pt x="10157" y="2246"/>
                    </a:cubicBezTo>
                    <a:lnTo>
                      <a:pt x="10322" y="1031"/>
                    </a:lnTo>
                    <a:lnTo>
                      <a:pt x="10409" y="1568"/>
                    </a:lnTo>
                    <a:cubicBezTo>
                      <a:pt x="10409" y="1599"/>
                      <a:pt x="10433" y="1634"/>
                      <a:pt x="10454" y="1634"/>
                    </a:cubicBezTo>
                    <a:lnTo>
                      <a:pt x="11835" y="1634"/>
                    </a:lnTo>
                    <a:lnTo>
                      <a:pt x="11835" y="1457"/>
                    </a:lnTo>
                    <a:lnTo>
                      <a:pt x="10499" y="1457"/>
                    </a:lnTo>
                    <a:lnTo>
                      <a:pt x="10378" y="658"/>
                    </a:lnTo>
                    <a:cubicBezTo>
                      <a:pt x="10367" y="613"/>
                      <a:pt x="10343" y="592"/>
                      <a:pt x="10322" y="592"/>
                    </a:cubicBezTo>
                    <a:cubicBezTo>
                      <a:pt x="10301" y="592"/>
                      <a:pt x="10278" y="624"/>
                      <a:pt x="10278" y="658"/>
                    </a:cubicBezTo>
                    <a:lnTo>
                      <a:pt x="10104" y="1831"/>
                    </a:lnTo>
                    <a:lnTo>
                      <a:pt x="9883" y="66"/>
                    </a:lnTo>
                    <a:cubicBezTo>
                      <a:pt x="9883" y="32"/>
                      <a:pt x="9862" y="1"/>
                      <a:pt x="9841" y="1"/>
                    </a:cubicBezTo>
                    <a:cubicBezTo>
                      <a:pt x="9807" y="1"/>
                      <a:pt x="9797" y="22"/>
                      <a:pt x="9786" y="56"/>
                    </a:cubicBezTo>
                    <a:lnTo>
                      <a:pt x="9523" y="1457"/>
                    </a:lnTo>
                    <a:lnTo>
                      <a:pt x="7561" y="1457"/>
                    </a:lnTo>
                    <a:lnTo>
                      <a:pt x="7440" y="658"/>
                    </a:lnTo>
                    <a:cubicBezTo>
                      <a:pt x="7430" y="613"/>
                      <a:pt x="7409" y="592"/>
                      <a:pt x="7385" y="592"/>
                    </a:cubicBezTo>
                    <a:cubicBezTo>
                      <a:pt x="7364" y="592"/>
                      <a:pt x="7343" y="624"/>
                      <a:pt x="7343" y="658"/>
                    </a:cubicBezTo>
                    <a:lnTo>
                      <a:pt x="7167" y="1831"/>
                    </a:lnTo>
                    <a:lnTo>
                      <a:pt x="6949" y="66"/>
                    </a:lnTo>
                    <a:cubicBezTo>
                      <a:pt x="6949" y="32"/>
                      <a:pt x="6925" y="1"/>
                      <a:pt x="6904" y="1"/>
                    </a:cubicBezTo>
                    <a:cubicBezTo>
                      <a:pt x="6883" y="1"/>
                      <a:pt x="6859" y="22"/>
                      <a:pt x="6849" y="56"/>
                    </a:cubicBezTo>
                    <a:lnTo>
                      <a:pt x="6596" y="1457"/>
                    </a:lnTo>
                    <a:lnTo>
                      <a:pt x="4624" y="1457"/>
                    </a:lnTo>
                    <a:lnTo>
                      <a:pt x="4503" y="658"/>
                    </a:lnTo>
                    <a:cubicBezTo>
                      <a:pt x="4492" y="613"/>
                      <a:pt x="4482" y="592"/>
                      <a:pt x="4450" y="592"/>
                    </a:cubicBezTo>
                    <a:cubicBezTo>
                      <a:pt x="4427" y="592"/>
                      <a:pt x="4406" y="624"/>
                      <a:pt x="4406" y="658"/>
                    </a:cubicBezTo>
                    <a:lnTo>
                      <a:pt x="4240" y="1831"/>
                    </a:lnTo>
                    <a:lnTo>
                      <a:pt x="4011" y="66"/>
                    </a:lnTo>
                    <a:cubicBezTo>
                      <a:pt x="4011" y="32"/>
                      <a:pt x="3990" y="1"/>
                      <a:pt x="3966" y="1"/>
                    </a:cubicBezTo>
                    <a:cubicBezTo>
                      <a:pt x="3945" y="1"/>
                      <a:pt x="3924" y="22"/>
                      <a:pt x="3911" y="56"/>
                    </a:cubicBezTo>
                    <a:lnTo>
                      <a:pt x="3661" y="1457"/>
                    </a:lnTo>
                    <a:lnTo>
                      <a:pt x="1700" y="1457"/>
                    </a:lnTo>
                    <a:lnTo>
                      <a:pt x="1568" y="658"/>
                    </a:lnTo>
                    <a:cubicBezTo>
                      <a:pt x="1568" y="613"/>
                      <a:pt x="1545" y="592"/>
                      <a:pt x="1524" y="592"/>
                    </a:cubicBezTo>
                    <a:lnTo>
                      <a:pt x="1513" y="592"/>
                    </a:lnTo>
                    <a:cubicBezTo>
                      <a:pt x="1492" y="592"/>
                      <a:pt x="1468" y="624"/>
                      <a:pt x="1468" y="658"/>
                    </a:cubicBezTo>
                    <a:lnTo>
                      <a:pt x="1305" y="1831"/>
                    </a:lnTo>
                    <a:lnTo>
                      <a:pt x="1084" y="66"/>
                    </a:lnTo>
                    <a:cubicBezTo>
                      <a:pt x="1074" y="32"/>
                      <a:pt x="1053" y="1"/>
                      <a:pt x="10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1" name="Google Shape;871;p39"/>
              <p:cNvSpPr/>
              <p:nvPr/>
            </p:nvSpPr>
            <p:spPr>
              <a:xfrm>
                <a:off x="6290854" y="3961547"/>
                <a:ext cx="570318" cy="25312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143" extrusionOk="0">
                    <a:moveTo>
                      <a:pt x="0" y="1"/>
                    </a:moveTo>
                    <a:lnTo>
                      <a:pt x="0" y="143"/>
                    </a:lnTo>
                    <a:lnTo>
                      <a:pt x="3222" y="143"/>
                    </a:lnTo>
                    <a:lnTo>
                      <a:pt x="32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2" name="Google Shape;872;p39"/>
              <p:cNvSpPr/>
              <p:nvPr/>
            </p:nvSpPr>
            <p:spPr>
              <a:xfrm>
                <a:off x="6796924" y="3648694"/>
                <a:ext cx="701997" cy="422088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1574" extrusionOk="0">
                    <a:moveTo>
                      <a:pt x="1029" y="379"/>
                    </a:moveTo>
                    <a:cubicBezTo>
                      <a:pt x="1029" y="379"/>
                      <a:pt x="1039" y="379"/>
                      <a:pt x="1063" y="390"/>
                    </a:cubicBezTo>
                    <a:cubicBezTo>
                      <a:pt x="1118" y="445"/>
                      <a:pt x="1105" y="466"/>
                      <a:pt x="1084" y="500"/>
                    </a:cubicBezTo>
                    <a:cubicBezTo>
                      <a:pt x="1074" y="521"/>
                      <a:pt x="1063" y="532"/>
                      <a:pt x="1039" y="555"/>
                    </a:cubicBezTo>
                    <a:cubicBezTo>
                      <a:pt x="1018" y="466"/>
                      <a:pt x="1018" y="390"/>
                      <a:pt x="1029" y="379"/>
                    </a:cubicBezTo>
                    <a:close/>
                    <a:moveTo>
                      <a:pt x="1776" y="435"/>
                    </a:moveTo>
                    <a:cubicBezTo>
                      <a:pt x="1763" y="466"/>
                      <a:pt x="1741" y="521"/>
                      <a:pt x="1731" y="542"/>
                    </a:cubicBezTo>
                    <a:cubicBezTo>
                      <a:pt x="1720" y="555"/>
                      <a:pt x="1686" y="577"/>
                      <a:pt x="1655" y="598"/>
                    </a:cubicBezTo>
                    <a:cubicBezTo>
                      <a:pt x="1655" y="587"/>
                      <a:pt x="1665" y="566"/>
                      <a:pt x="1665" y="555"/>
                    </a:cubicBezTo>
                    <a:cubicBezTo>
                      <a:pt x="1686" y="490"/>
                      <a:pt x="1720" y="445"/>
                      <a:pt x="1752" y="435"/>
                    </a:cubicBezTo>
                    <a:close/>
                    <a:moveTo>
                      <a:pt x="2444" y="137"/>
                    </a:moveTo>
                    <a:cubicBezTo>
                      <a:pt x="2454" y="137"/>
                      <a:pt x="2486" y="203"/>
                      <a:pt x="2486" y="324"/>
                    </a:cubicBezTo>
                    <a:cubicBezTo>
                      <a:pt x="2475" y="466"/>
                      <a:pt x="2367" y="587"/>
                      <a:pt x="2136" y="674"/>
                    </a:cubicBezTo>
                    <a:cubicBezTo>
                      <a:pt x="2181" y="456"/>
                      <a:pt x="2257" y="269"/>
                      <a:pt x="2409" y="148"/>
                    </a:cubicBezTo>
                    <a:cubicBezTo>
                      <a:pt x="2433" y="137"/>
                      <a:pt x="2444" y="137"/>
                      <a:pt x="2444" y="137"/>
                    </a:cubicBezTo>
                    <a:close/>
                    <a:moveTo>
                      <a:pt x="371" y="369"/>
                    </a:moveTo>
                    <a:cubicBezTo>
                      <a:pt x="437" y="369"/>
                      <a:pt x="503" y="390"/>
                      <a:pt x="558" y="445"/>
                    </a:cubicBezTo>
                    <a:cubicBezTo>
                      <a:pt x="613" y="500"/>
                      <a:pt x="658" y="621"/>
                      <a:pt x="624" y="740"/>
                    </a:cubicBezTo>
                    <a:cubicBezTo>
                      <a:pt x="548" y="757"/>
                      <a:pt x="471" y="768"/>
                      <a:pt x="402" y="768"/>
                    </a:cubicBezTo>
                    <a:cubicBezTo>
                      <a:pt x="333" y="768"/>
                      <a:pt x="273" y="757"/>
                      <a:pt x="229" y="729"/>
                    </a:cubicBezTo>
                    <a:cubicBezTo>
                      <a:pt x="164" y="687"/>
                      <a:pt x="143" y="632"/>
                      <a:pt x="143" y="577"/>
                    </a:cubicBezTo>
                    <a:cubicBezTo>
                      <a:pt x="153" y="490"/>
                      <a:pt x="219" y="411"/>
                      <a:pt x="295" y="379"/>
                    </a:cubicBezTo>
                    <a:cubicBezTo>
                      <a:pt x="316" y="369"/>
                      <a:pt x="350" y="369"/>
                      <a:pt x="371" y="369"/>
                    </a:cubicBezTo>
                    <a:close/>
                    <a:moveTo>
                      <a:pt x="2445" y="0"/>
                    </a:moveTo>
                    <a:cubicBezTo>
                      <a:pt x="2414" y="0"/>
                      <a:pt x="2377" y="13"/>
                      <a:pt x="2333" y="51"/>
                    </a:cubicBezTo>
                    <a:cubicBezTo>
                      <a:pt x="2125" y="203"/>
                      <a:pt x="2039" y="456"/>
                      <a:pt x="1994" y="729"/>
                    </a:cubicBezTo>
                    <a:cubicBezTo>
                      <a:pt x="1916" y="755"/>
                      <a:pt x="1846" y="777"/>
                      <a:pt x="1788" y="777"/>
                    </a:cubicBezTo>
                    <a:cubicBezTo>
                      <a:pt x="1748" y="777"/>
                      <a:pt x="1713" y="767"/>
                      <a:pt x="1686" y="740"/>
                    </a:cubicBezTo>
                    <a:cubicBezTo>
                      <a:pt x="1752" y="687"/>
                      <a:pt x="1807" y="653"/>
                      <a:pt x="1828" y="632"/>
                    </a:cubicBezTo>
                    <a:cubicBezTo>
                      <a:pt x="1852" y="598"/>
                      <a:pt x="1939" y="445"/>
                      <a:pt x="1883" y="345"/>
                    </a:cubicBezTo>
                    <a:cubicBezTo>
                      <a:pt x="1867" y="328"/>
                      <a:pt x="1835" y="296"/>
                      <a:pt x="1773" y="296"/>
                    </a:cubicBezTo>
                    <a:cubicBezTo>
                      <a:pt x="1757" y="296"/>
                      <a:pt x="1740" y="298"/>
                      <a:pt x="1720" y="303"/>
                    </a:cubicBezTo>
                    <a:cubicBezTo>
                      <a:pt x="1631" y="324"/>
                      <a:pt x="1565" y="411"/>
                      <a:pt x="1534" y="521"/>
                    </a:cubicBezTo>
                    <a:cubicBezTo>
                      <a:pt x="1523" y="577"/>
                      <a:pt x="1523" y="632"/>
                      <a:pt x="1523" y="674"/>
                    </a:cubicBezTo>
                    <a:cubicBezTo>
                      <a:pt x="1429" y="721"/>
                      <a:pt x="1328" y="768"/>
                      <a:pt x="1239" y="768"/>
                    </a:cubicBezTo>
                    <a:cubicBezTo>
                      <a:pt x="1224" y="768"/>
                      <a:pt x="1209" y="766"/>
                      <a:pt x="1194" y="763"/>
                    </a:cubicBezTo>
                    <a:cubicBezTo>
                      <a:pt x="1160" y="753"/>
                      <a:pt x="1129" y="719"/>
                      <a:pt x="1095" y="674"/>
                    </a:cubicBezTo>
                    <a:cubicBezTo>
                      <a:pt x="1139" y="642"/>
                      <a:pt x="1184" y="608"/>
                      <a:pt x="1205" y="577"/>
                    </a:cubicBezTo>
                    <a:cubicBezTo>
                      <a:pt x="1271" y="466"/>
                      <a:pt x="1250" y="369"/>
                      <a:pt x="1139" y="293"/>
                    </a:cubicBezTo>
                    <a:cubicBezTo>
                      <a:pt x="1095" y="259"/>
                      <a:pt x="1057" y="248"/>
                      <a:pt x="1026" y="248"/>
                    </a:cubicBezTo>
                    <a:cubicBezTo>
                      <a:pt x="997" y="248"/>
                      <a:pt x="975" y="258"/>
                      <a:pt x="963" y="269"/>
                    </a:cubicBezTo>
                    <a:cubicBezTo>
                      <a:pt x="897" y="303"/>
                      <a:pt x="876" y="400"/>
                      <a:pt x="897" y="521"/>
                    </a:cubicBezTo>
                    <a:cubicBezTo>
                      <a:pt x="908" y="555"/>
                      <a:pt x="921" y="598"/>
                      <a:pt x="932" y="632"/>
                    </a:cubicBezTo>
                    <a:cubicBezTo>
                      <a:pt x="876" y="663"/>
                      <a:pt x="821" y="687"/>
                      <a:pt x="766" y="708"/>
                    </a:cubicBezTo>
                    <a:cubicBezTo>
                      <a:pt x="776" y="577"/>
                      <a:pt x="734" y="435"/>
                      <a:pt x="645" y="358"/>
                    </a:cubicBezTo>
                    <a:cubicBezTo>
                      <a:pt x="563" y="275"/>
                      <a:pt x="469" y="233"/>
                      <a:pt x="375" y="233"/>
                    </a:cubicBezTo>
                    <a:cubicBezTo>
                      <a:pt x="333" y="233"/>
                      <a:pt x="291" y="241"/>
                      <a:pt x="250" y="258"/>
                    </a:cubicBezTo>
                    <a:cubicBezTo>
                      <a:pt x="119" y="303"/>
                      <a:pt x="22" y="435"/>
                      <a:pt x="11" y="566"/>
                    </a:cubicBezTo>
                    <a:cubicBezTo>
                      <a:pt x="1" y="674"/>
                      <a:pt x="53" y="774"/>
                      <a:pt x="164" y="839"/>
                    </a:cubicBezTo>
                    <a:cubicBezTo>
                      <a:pt x="241" y="882"/>
                      <a:pt x="338" y="898"/>
                      <a:pt x="444" y="898"/>
                    </a:cubicBezTo>
                    <a:cubicBezTo>
                      <a:pt x="474" y="898"/>
                      <a:pt x="506" y="897"/>
                      <a:pt x="537" y="895"/>
                    </a:cubicBezTo>
                    <a:lnTo>
                      <a:pt x="537" y="895"/>
                    </a:lnTo>
                    <a:cubicBezTo>
                      <a:pt x="482" y="950"/>
                      <a:pt x="406" y="992"/>
                      <a:pt x="274" y="1026"/>
                    </a:cubicBezTo>
                    <a:cubicBezTo>
                      <a:pt x="229" y="1037"/>
                      <a:pt x="208" y="1068"/>
                      <a:pt x="219" y="1102"/>
                    </a:cubicBezTo>
                    <a:cubicBezTo>
                      <a:pt x="228" y="1140"/>
                      <a:pt x="253" y="1160"/>
                      <a:pt x="279" y="1160"/>
                    </a:cubicBezTo>
                    <a:cubicBezTo>
                      <a:pt x="284" y="1160"/>
                      <a:pt x="290" y="1159"/>
                      <a:pt x="295" y="1158"/>
                    </a:cubicBezTo>
                    <a:cubicBezTo>
                      <a:pt x="558" y="1102"/>
                      <a:pt x="679" y="960"/>
                      <a:pt x="724" y="850"/>
                    </a:cubicBezTo>
                    <a:cubicBezTo>
                      <a:pt x="821" y="829"/>
                      <a:pt x="908" y="795"/>
                      <a:pt x="987" y="753"/>
                    </a:cubicBezTo>
                    <a:cubicBezTo>
                      <a:pt x="1029" y="818"/>
                      <a:pt x="1095" y="871"/>
                      <a:pt x="1171" y="895"/>
                    </a:cubicBezTo>
                    <a:cubicBezTo>
                      <a:pt x="1191" y="898"/>
                      <a:pt x="1213" y="900"/>
                      <a:pt x="1235" y="900"/>
                    </a:cubicBezTo>
                    <a:cubicBezTo>
                      <a:pt x="1343" y="900"/>
                      <a:pt x="1467" y="860"/>
                      <a:pt x="1565" y="805"/>
                    </a:cubicBezTo>
                    <a:cubicBezTo>
                      <a:pt x="1578" y="818"/>
                      <a:pt x="1589" y="829"/>
                      <a:pt x="1599" y="839"/>
                    </a:cubicBezTo>
                    <a:cubicBezTo>
                      <a:pt x="1657" y="897"/>
                      <a:pt x="1723" y="915"/>
                      <a:pt x="1790" y="915"/>
                    </a:cubicBezTo>
                    <a:cubicBezTo>
                      <a:pt x="1852" y="915"/>
                      <a:pt x="1915" y="899"/>
                      <a:pt x="1973" y="884"/>
                    </a:cubicBezTo>
                    <a:lnTo>
                      <a:pt x="1973" y="884"/>
                    </a:lnTo>
                    <a:cubicBezTo>
                      <a:pt x="1960" y="960"/>
                      <a:pt x="1949" y="1047"/>
                      <a:pt x="1949" y="1134"/>
                    </a:cubicBezTo>
                    <a:cubicBezTo>
                      <a:pt x="1939" y="1266"/>
                      <a:pt x="1928" y="1386"/>
                      <a:pt x="1907" y="1497"/>
                    </a:cubicBezTo>
                    <a:cubicBezTo>
                      <a:pt x="1894" y="1528"/>
                      <a:pt x="1928" y="1573"/>
                      <a:pt x="1960" y="1573"/>
                    </a:cubicBezTo>
                    <a:lnTo>
                      <a:pt x="1973" y="1573"/>
                    </a:lnTo>
                    <a:cubicBezTo>
                      <a:pt x="2004" y="1573"/>
                      <a:pt x="2039" y="1552"/>
                      <a:pt x="2039" y="1518"/>
                    </a:cubicBezTo>
                    <a:cubicBezTo>
                      <a:pt x="2060" y="1397"/>
                      <a:pt x="2070" y="1279"/>
                      <a:pt x="2081" y="1147"/>
                    </a:cubicBezTo>
                    <a:cubicBezTo>
                      <a:pt x="2091" y="1037"/>
                      <a:pt x="2104" y="937"/>
                      <a:pt x="2115" y="829"/>
                    </a:cubicBezTo>
                    <a:cubicBezTo>
                      <a:pt x="2257" y="784"/>
                      <a:pt x="2607" y="653"/>
                      <a:pt x="2617" y="324"/>
                    </a:cubicBezTo>
                    <a:cubicBezTo>
                      <a:pt x="2617" y="248"/>
                      <a:pt x="2607" y="61"/>
                      <a:pt x="2509" y="16"/>
                    </a:cubicBezTo>
                    <a:cubicBezTo>
                      <a:pt x="2490" y="7"/>
                      <a:pt x="2469" y="0"/>
                      <a:pt x="24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3" name="Google Shape;873;p39"/>
              <p:cNvSpPr/>
              <p:nvPr/>
            </p:nvSpPr>
            <p:spPr>
              <a:xfrm>
                <a:off x="7859495" y="3867207"/>
                <a:ext cx="494913" cy="63900"/>
              </a:xfrm>
              <a:custGeom>
                <a:avLst/>
                <a:gdLst/>
                <a:ahLst/>
                <a:cxnLst/>
                <a:rect l="l" t="t" r="r" b="b"/>
                <a:pathLst>
                  <a:path w="2796" h="361" extrusionOk="0">
                    <a:moveTo>
                      <a:pt x="0" y="0"/>
                    </a:moveTo>
                    <a:lnTo>
                      <a:pt x="0" y="360"/>
                    </a:lnTo>
                    <a:lnTo>
                      <a:pt x="2796" y="360"/>
                    </a:lnTo>
                    <a:lnTo>
                      <a:pt x="27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4" name="Google Shape;874;p39"/>
              <p:cNvSpPr/>
              <p:nvPr/>
            </p:nvSpPr>
            <p:spPr>
              <a:xfrm>
                <a:off x="7702489" y="3867207"/>
                <a:ext cx="93283" cy="63900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61" extrusionOk="0">
                    <a:moveTo>
                      <a:pt x="1" y="0"/>
                    </a:moveTo>
                    <a:lnTo>
                      <a:pt x="1" y="360"/>
                    </a:lnTo>
                    <a:lnTo>
                      <a:pt x="527" y="36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5" name="Google Shape;875;p39"/>
              <p:cNvSpPr/>
              <p:nvPr/>
            </p:nvSpPr>
            <p:spPr>
              <a:xfrm>
                <a:off x="6286600" y="1973391"/>
                <a:ext cx="246394" cy="264803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496" extrusionOk="0">
                    <a:moveTo>
                      <a:pt x="1239" y="0"/>
                    </a:moveTo>
                    <a:cubicBezTo>
                      <a:pt x="1198" y="0"/>
                      <a:pt x="1156" y="20"/>
                      <a:pt x="1129" y="59"/>
                    </a:cubicBezTo>
                    <a:lnTo>
                      <a:pt x="471" y="1035"/>
                    </a:lnTo>
                    <a:lnTo>
                      <a:pt x="263" y="748"/>
                    </a:lnTo>
                    <a:cubicBezTo>
                      <a:pt x="238" y="709"/>
                      <a:pt x="197" y="690"/>
                      <a:pt x="153" y="690"/>
                    </a:cubicBezTo>
                    <a:cubicBezTo>
                      <a:pt x="123" y="690"/>
                      <a:pt x="93" y="699"/>
                      <a:pt x="66" y="717"/>
                    </a:cubicBezTo>
                    <a:cubicBezTo>
                      <a:pt x="11" y="759"/>
                      <a:pt x="0" y="848"/>
                      <a:pt x="45" y="903"/>
                    </a:cubicBezTo>
                    <a:lnTo>
                      <a:pt x="484" y="1495"/>
                    </a:lnTo>
                    <a:lnTo>
                      <a:pt x="1360" y="212"/>
                    </a:lnTo>
                    <a:cubicBezTo>
                      <a:pt x="1392" y="146"/>
                      <a:pt x="1381" y="59"/>
                      <a:pt x="1315" y="25"/>
                    </a:cubicBezTo>
                    <a:cubicBezTo>
                      <a:pt x="1293" y="9"/>
                      <a:pt x="1267" y="0"/>
                      <a:pt x="12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6" name="Google Shape;876;p39"/>
              <p:cNvSpPr/>
              <p:nvPr/>
            </p:nvSpPr>
            <p:spPr>
              <a:xfrm>
                <a:off x="6286600" y="2301565"/>
                <a:ext cx="246394" cy="266042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503" extrusionOk="0">
                    <a:moveTo>
                      <a:pt x="1246" y="0"/>
                    </a:moveTo>
                    <a:cubicBezTo>
                      <a:pt x="1203" y="0"/>
                      <a:pt x="1157" y="22"/>
                      <a:pt x="1129" y="57"/>
                    </a:cubicBezTo>
                    <a:lnTo>
                      <a:pt x="471" y="1032"/>
                    </a:lnTo>
                    <a:lnTo>
                      <a:pt x="263" y="746"/>
                    </a:lnTo>
                    <a:cubicBezTo>
                      <a:pt x="238" y="706"/>
                      <a:pt x="197" y="687"/>
                      <a:pt x="153" y="687"/>
                    </a:cubicBezTo>
                    <a:cubicBezTo>
                      <a:pt x="123" y="687"/>
                      <a:pt x="93" y="696"/>
                      <a:pt x="66" y="714"/>
                    </a:cubicBezTo>
                    <a:cubicBezTo>
                      <a:pt x="11" y="759"/>
                      <a:pt x="0" y="846"/>
                      <a:pt x="45" y="901"/>
                    </a:cubicBezTo>
                    <a:lnTo>
                      <a:pt x="484" y="1503"/>
                    </a:lnTo>
                    <a:lnTo>
                      <a:pt x="1360" y="209"/>
                    </a:lnTo>
                    <a:cubicBezTo>
                      <a:pt x="1392" y="143"/>
                      <a:pt x="1381" y="67"/>
                      <a:pt x="1315" y="22"/>
                    </a:cubicBezTo>
                    <a:cubicBezTo>
                      <a:pt x="1295" y="7"/>
                      <a:pt x="1271" y="0"/>
                      <a:pt x="12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7" name="Google Shape;877;p39"/>
              <p:cNvSpPr/>
              <p:nvPr/>
            </p:nvSpPr>
            <p:spPr>
              <a:xfrm>
                <a:off x="6286600" y="2633103"/>
                <a:ext cx="246394" cy="266042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503" extrusionOk="0">
                    <a:moveTo>
                      <a:pt x="1246" y="1"/>
                    </a:moveTo>
                    <a:cubicBezTo>
                      <a:pt x="1202" y="1"/>
                      <a:pt x="1157" y="23"/>
                      <a:pt x="1129" y="56"/>
                    </a:cubicBezTo>
                    <a:lnTo>
                      <a:pt x="471" y="1032"/>
                    </a:lnTo>
                    <a:lnTo>
                      <a:pt x="263" y="748"/>
                    </a:lnTo>
                    <a:cubicBezTo>
                      <a:pt x="238" y="708"/>
                      <a:pt x="195" y="688"/>
                      <a:pt x="151" y="688"/>
                    </a:cubicBezTo>
                    <a:cubicBezTo>
                      <a:pt x="122" y="688"/>
                      <a:pt x="92" y="697"/>
                      <a:pt x="66" y="713"/>
                    </a:cubicBezTo>
                    <a:cubicBezTo>
                      <a:pt x="11" y="758"/>
                      <a:pt x="0" y="845"/>
                      <a:pt x="45" y="900"/>
                    </a:cubicBezTo>
                    <a:lnTo>
                      <a:pt x="484" y="1502"/>
                    </a:lnTo>
                    <a:lnTo>
                      <a:pt x="1360" y="211"/>
                    </a:lnTo>
                    <a:cubicBezTo>
                      <a:pt x="1392" y="145"/>
                      <a:pt x="1381" y="69"/>
                      <a:pt x="1315" y="24"/>
                    </a:cubicBezTo>
                    <a:cubicBezTo>
                      <a:pt x="1295" y="8"/>
                      <a:pt x="1271" y="1"/>
                      <a:pt x="12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878" name="Google Shape;878;p39"/>
            <p:cNvGrpSpPr/>
            <p:nvPr/>
          </p:nvGrpSpPr>
          <p:grpSpPr>
            <a:xfrm>
              <a:off x="7063461" y="1470816"/>
              <a:ext cx="887632" cy="2927205"/>
              <a:chOff x="5787200" y="843124"/>
              <a:chExt cx="1141796" cy="3765378"/>
            </a:xfrm>
          </p:grpSpPr>
          <p:grpSp>
            <p:nvGrpSpPr>
              <p:cNvPr id="879" name="Google Shape;879;p39"/>
              <p:cNvGrpSpPr/>
              <p:nvPr/>
            </p:nvGrpSpPr>
            <p:grpSpPr>
              <a:xfrm>
                <a:off x="5787200" y="843124"/>
                <a:ext cx="1141796" cy="3765378"/>
                <a:chOff x="5052050" y="812974"/>
                <a:chExt cx="1141796" cy="3765378"/>
              </a:xfrm>
            </p:grpSpPr>
            <p:sp>
              <p:nvSpPr>
                <p:cNvPr id="880" name="Google Shape;880;p39"/>
                <p:cNvSpPr/>
                <p:nvPr/>
              </p:nvSpPr>
              <p:spPr>
                <a:xfrm>
                  <a:off x="5052050" y="1003541"/>
                  <a:ext cx="1141796" cy="33842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4" h="21204" extrusionOk="0">
                      <a:moveTo>
                        <a:pt x="1" y="1"/>
                      </a:moveTo>
                      <a:lnTo>
                        <a:pt x="1" y="21204"/>
                      </a:lnTo>
                      <a:lnTo>
                        <a:pt x="7154" y="21204"/>
                      </a:lnTo>
                      <a:lnTo>
                        <a:pt x="7154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1" name="Google Shape;881;p39"/>
                <p:cNvSpPr/>
                <p:nvPr/>
              </p:nvSpPr>
              <p:spPr>
                <a:xfrm>
                  <a:off x="5052050" y="4196736"/>
                  <a:ext cx="1141796" cy="381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4" h="2391" extrusionOk="0">
                      <a:moveTo>
                        <a:pt x="3583" y="0"/>
                      </a:moveTo>
                      <a:cubicBezTo>
                        <a:pt x="3199" y="0"/>
                        <a:pt x="2838" y="24"/>
                        <a:pt x="2486" y="56"/>
                      </a:cubicBezTo>
                      <a:cubicBezTo>
                        <a:pt x="1994" y="111"/>
                        <a:pt x="1545" y="198"/>
                        <a:pt x="1171" y="318"/>
                      </a:cubicBezTo>
                      <a:cubicBezTo>
                        <a:pt x="448" y="526"/>
                        <a:pt x="1" y="844"/>
                        <a:pt x="1" y="1197"/>
                      </a:cubicBezTo>
                      <a:cubicBezTo>
                        <a:pt x="1" y="1547"/>
                        <a:pt x="448" y="1854"/>
                        <a:pt x="1171" y="2072"/>
                      </a:cubicBezTo>
                      <a:cubicBezTo>
                        <a:pt x="1545" y="2193"/>
                        <a:pt x="1994" y="2270"/>
                        <a:pt x="2486" y="2325"/>
                      </a:cubicBezTo>
                      <a:cubicBezTo>
                        <a:pt x="2838" y="2367"/>
                        <a:pt x="3199" y="2391"/>
                        <a:pt x="3583" y="2391"/>
                      </a:cubicBezTo>
                      <a:cubicBezTo>
                        <a:pt x="5555" y="2391"/>
                        <a:pt x="7154" y="1854"/>
                        <a:pt x="7154" y="1197"/>
                      </a:cubicBezTo>
                      <a:cubicBezTo>
                        <a:pt x="7154" y="539"/>
                        <a:pt x="5555" y="0"/>
                        <a:pt x="35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2" name="Google Shape;882;p39"/>
                <p:cNvSpPr/>
                <p:nvPr/>
              </p:nvSpPr>
              <p:spPr>
                <a:xfrm>
                  <a:off x="5238945" y="3864760"/>
                  <a:ext cx="209877" cy="382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" h="2399" extrusionOk="0">
                      <a:moveTo>
                        <a:pt x="0" y="0"/>
                      </a:moveTo>
                      <a:lnTo>
                        <a:pt x="0" y="2398"/>
                      </a:lnTo>
                      <a:cubicBezTo>
                        <a:pt x="374" y="2278"/>
                        <a:pt x="823" y="2191"/>
                        <a:pt x="1315" y="2136"/>
                      </a:cubicBezTo>
                      <a:lnTo>
                        <a:pt x="1315" y="253"/>
                      </a:lnTo>
                      <a:cubicBezTo>
                        <a:pt x="823" y="197"/>
                        <a:pt x="374" y="108"/>
                        <a:pt x="0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3" name="Google Shape;883;p39"/>
                <p:cNvSpPr/>
                <p:nvPr/>
              </p:nvSpPr>
              <p:spPr>
                <a:xfrm>
                  <a:off x="5238945" y="4205514"/>
                  <a:ext cx="209877" cy="362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" h="2270" extrusionOk="0">
                      <a:moveTo>
                        <a:pt x="1315" y="1"/>
                      </a:moveTo>
                      <a:cubicBezTo>
                        <a:pt x="823" y="56"/>
                        <a:pt x="374" y="143"/>
                        <a:pt x="0" y="263"/>
                      </a:cubicBezTo>
                      <a:lnTo>
                        <a:pt x="0" y="2017"/>
                      </a:lnTo>
                      <a:cubicBezTo>
                        <a:pt x="374" y="2138"/>
                        <a:pt x="823" y="2215"/>
                        <a:pt x="1315" y="2270"/>
                      </a:cubicBezTo>
                      <a:lnTo>
                        <a:pt x="1315" y="1"/>
                      </a:ln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4" name="Google Shape;884;p39"/>
                <p:cNvSpPr/>
                <p:nvPr/>
              </p:nvSpPr>
              <p:spPr>
                <a:xfrm>
                  <a:off x="5052050" y="812974"/>
                  <a:ext cx="1141796" cy="381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4" h="2389" extrusionOk="0">
                      <a:moveTo>
                        <a:pt x="3583" y="1"/>
                      </a:moveTo>
                      <a:cubicBezTo>
                        <a:pt x="1600" y="1"/>
                        <a:pt x="1" y="537"/>
                        <a:pt x="1" y="1195"/>
                      </a:cubicBezTo>
                      <a:cubicBezTo>
                        <a:pt x="1" y="1852"/>
                        <a:pt x="1600" y="2389"/>
                        <a:pt x="3583" y="2389"/>
                      </a:cubicBezTo>
                      <a:cubicBezTo>
                        <a:pt x="5555" y="2389"/>
                        <a:pt x="7154" y="1852"/>
                        <a:pt x="7154" y="1195"/>
                      </a:cubicBezTo>
                      <a:cubicBezTo>
                        <a:pt x="7154" y="537"/>
                        <a:pt x="5555" y="1"/>
                        <a:pt x="35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5" name="Google Shape;885;p39"/>
                <p:cNvSpPr/>
                <p:nvPr/>
              </p:nvSpPr>
              <p:spPr>
                <a:xfrm>
                  <a:off x="5052050" y="812974"/>
                  <a:ext cx="1141796" cy="381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4" h="2389" extrusionOk="0">
                      <a:moveTo>
                        <a:pt x="3583" y="603"/>
                      </a:moveTo>
                      <a:cubicBezTo>
                        <a:pt x="5226" y="603"/>
                        <a:pt x="6496" y="845"/>
                        <a:pt x="6496" y="1195"/>
                      </a:cubicBezTo>
                      <a:cubicBezTo>
                        <a:pt x="6496" y="1558"/>
                        <a:pt x="5226" y="1797"/>
                        <a:pt x="3583" y="1797"/>
                      </a:cubicBezTo>
                      <a:cubicBezTo>
                        <a:pt x="1928" y="1797"/>
                        <a:pt x="658" y="1558"/>
                        <a:pt x="658" y="1195"/>
                      </a:cubicBezTo>
                      <a:cubicBezTo>
                        <a:pt x="658" y="845"/>
                        <a:pt x="1928" y="603"/>
                        <a:pt x="3583" y="603"/>
                      </a:cubicBezTo>
                      <a:close/>
                      <a:moveTo>
                        <a:pt x="3583" y="1"/>
                      </a:moveTo>
                      <a:cubicBezTo>
                        <a:pt x="1600" y="1"/>
                        <a:pt x="1" y="537"/>
                        <a:pt x="1" y="1195"/>
                      </a:cubicBezTo>
                      <a:cubicBezTo>
                        <a:pt x="1" y="1852"/>
                        <a:pt x="1600" y="2389"/>
                        <a:pt x="3583" y="2389"/>
                      </a:cubicBezTo>
                      <a:cubicBezTo>
                        <a:pt x="5555" y="2389"/>
                        <a:pt x="7154" y="1852"/>
                        <a:pt x="7154" y="1195"/>
                      </a:cubicBezTo>
                      <a:cubicBezTo>
                        <a:pt x="7154" y="537"/>
                        <a:pt x="5555" y="1"/>
                        <a:pt x="358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6" name="Google Shape;886;p39"/>
                <p:cNvSpPr/>
                <p:nvPr/>
              </p:nvSpPr>
              <p:spPr>
                <a:xfrm>
                  <a:off x="5157069" y="1003541"/>
                  <a:ext cx="933994" cy="2910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2" h="18233" extrusionOk="0">
                      <a:moveTo>
                        <a:pt x="0" y="1"/>
                      </a:moveTo>
                      <a:lnTo>
                        <a:pt x="0" y="17730"/>
                      </a:lnTo>
                      <a:cubicBezTo>
                        <a:pt x="645" y="18035"/>
                        <a:pt x="1720" y="18232"/>
                        <a:pt x="2925" y="18232"/>
                      </a:cubicBezTo>
                      <a:cubicBezTo>
                        <a:pt x="4129" y="18232"/>
                        <a:pt x="5205" y="18025"/>
                        <a:pt x="5851" y="17719"/>
                      </a:cubicBezTo>
                      <a:lnTo>
                        <a:pt x="585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7" name="Google Shape;887;p39"/>
                <p:cNvSpPr/>
                <p:nvPr/>
              </p:nvSpPr>
              <p:spPr>
                <a:xfrm>
                  <a:off x="5238945" y="1003541"/>
                  <a:ext cx="768167" cy="2810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17610" extrusionOk="0">
                      <a:moveTo>
                        <a:pt x="0" y="1"/>
                      </a:moveTo>
                      <a:lnTo>
                        <a:pt x="0" y="17301"/>
                      </a:lnTo>
                      <a:cubicBezTo>
                        <a:pt x="637" y="17488"/>
                        <a:pt x="1481" y="17609"/>
                        <a:pt x="2412" y="17609"/>
                      </a:cubicBezTo>
                      <a:cubicBezTo>
                        <a:pt x="3332" y="17609"/>
                        <a:pt x="4176" y="17488"/>
                        <a:pt x="4812" y="17301"/>
                      </a:cubicBezTo>
                      <a:lnTo>
                        <a:pt x="4812" y="1"/>
                      </a:lnTo>
                      <a:close/>
                    </a:path>
                  </a:pathLst>
                </a:custGeom>
                <a:solidFill>
                  <a:srgbClr val="40566D">
                    <a:alpha val="1938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8" name="Google Shape;888;p39"/>
                <p:cNvSpPr/>
                <p:nvPr/>
              </p:nvSpPr>
              <p:spPr>
                <a:xfrm>
                  <a:off x="5238945" y="956618"/>
                  <a:ext cx="768167" cy="94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592" extrusionOk="0">
                      <a:moveTo>
                        <a:pt x="2412" y="0"/>
                      </a:moveTo>
                      <a:cubicBezTo>
                        <a:pt x="1370" y="0"/>
                        <a:pt x="450" y="153"/>
                        <a:pt x="0" y="295"/>
                      </a:cubicBezTo>
                      <a:cubicBezTo>
                        <a:pt x="450" y="447"/>
                        <a:pt x="1370" y="592"/>
                        <a:pt x="2412" y="592"/>
                      </a:cubicBezTo>
                      <a:cubicBezTo>
                        <a:pt x="3442" y="592"/>
                        <a:pt x="4363" y="447"/>
                        <a:pt x="4812" y="295"/>
                      </a:cubicBezTo>
                      <a:cubicBezTo>
                        <a:pt x="4363" y="153"/>
                        <a:pt x="3442" y="0"/>
                        <a:pt x="2412" y="0"/>
                      </a:cubicBezTo>
                      <a:close/>
                    </a:path>
                  </a:pathLst>
                </a:custGeom>
                <a:solidFill>
                  <a:srgbClr val="40566D">
                    <a:alpha val="1938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89" name="Google Shape;889;p39"/>
                <p:cNvSpPr/>
                <p:nvPr/>
              </p:nvSpPr>
              <p:spPr>
                <a:xfrm>
                  <a:off x="5309011" y="996519"/>
                  <a:ext cx="628036" cy="2723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5" h="17062" extrusionOk="0">
                      <a:moveTo>
                        <a:pt x="1973" y="0"/>
                      </a:moveTo>
                      <a:cubicBezTo>
                        <a:pt x="1194" y="0"/>
                        <a:pt x="471" y="100"/>
                        <a:pt x="11" y="197"/>
                      </a:cubicBezTo>
                      <a:lnTo>
                        <a:pt x="0" y="197"/>
                      </a:lnTo>
                      <a:lnTo>
                        <a:pt x="0" y="16864"/>
                      </a:lnTo>
                      <a:cubicBezTo>
                        <a:pt x="571" y="16985"/>
                        <a:pt x="1249" y="17061"/>
                        <a:pt x="1973" y="17061"/>
                      </a:cubicBezTo>
                      <a:cubicBezTo>
                        <a:pt x="2696" y="17061"/>
                        <a:pt x="3364" y="16985"/>
                        <a:pt x="3934" y="16864"/>
                      </a:cubicBezTo>
                      <a:lnTo>
                        <a:pt x="3934" y="197"/>
                      </a:lnTo>
                      <a:lnTo>
                        <a:pt x="3924" y="197"/>
                      </a:lnTo>
                      <a:cubicBezTo>
                        <a:pt x="3464" y="100"/>
                        <a:pt x="2740" y="0"/>
                        <a:pt x="197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0" name="Google Shape;890;p39"/>
                <p:cNvSpPr/>
                <p:nvPr/>
              </p:nvSpPr>
              <p:spPr>
                <a:xfrm>
                  <a:off x="5322897" y="3691430"/>
                  <a:ext cx="602021" cy="2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2" h="177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231" y="100"/>
                        <a:pt x="986" y="176"/>
                        <a:pt x="1886" y="176"/>
                      </a:cubicBezTo>
                      <a:cubicBezTo>
                        <a:pt x="1197" y="176"/>
                        <a:pt x="539" y="111"/>
                        <a:pt x="0" y="0"/>
                      </a:cubicBezTo>
                      <a:close/>
                      <a:moveTo>
                        <a:pt x="3771" y="0"/>
                      </a:moveTo>
                      <a:lnTo>
                        <a:pt x="3771" y="0"/>
                      </a:lnTo>
                      <a:cubicBezTo>
                        <a:pt x="3221" y="111"/>
                        <a:pt x="2588" y="176"/>
                        <a:pt x="1896" y="176"/>
                      </a:cubicBezTo>
                      <a:cubicBezTo>
                        <a:pt x="2785" y="176"/>
                        <a:pt x="3540" y="100"/>
                        <a:pt x="3771" y="0"/>
                      </a:cubicBezTo>
                      <a:close/>
                    </a:path>
                  </a:pathLst>
                </a:custGeom>
                <a:solidFill>
                  <a:srgbClr val="C6624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1" name="Google Shape;891;p39"/>
                <p:cNvSpPr/>
                <p:nvPr/>
              </p:nvSpPr>
              <p:spPr>
                <a:xfrm>
                  <a:off x="5310607" y="3640517"/>
                  <a:ext cx="626440" cy="79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" h="496" extrusionOk="0">
                      <a:moveTo>
                        <a:pt x="1963" y="1"/>
                      </a:moveTo>
                      <a:cubicBezTo>
                        <a:pt x="879" y="1"/>
                        <a:pt x="1" y="111"/>
                        <a:pt x="1" y="243"/>
                      </a:cubicBezTo>
                      <a:cubicBezTo>
                        <a:pt x="1" y="277"/>
                        <a:pt x="24" y="298"/>
                        <a:pt x="77" y="319"/>
                      </a:cubicBezTo>
                      <a:cubicBezTo>
                        <a:pt x="616" y="430"/>
                        <a:pt x="1274" y="495"/>
                        <a:pt x="1963" y="495"/>
                      </a:cubicBezTo>
                      <a:lnTo>
                        <a:pt x="1973" y="495"/>
                      </a:lnTo>
                      <a:cubicBezTo>
                        <a:pt x="2665" y="495"/>
                        <a:pt x="3298" y="430"/>
                        <a:pt x="3848" y="319"/>
                      </a:cubicBezTo>
                      <a:cubicBezTo>
                        <a:pt x="3890" y="298"/>
                        <a:pt x="3924" y="264"/>
                        <a:pt x="3924" y="243"/>
                      </a:cubicBezTo>
                      <a:cubicBezTo>
                        <a:pt x="3924" y="111"/>
                        <a:pt x="3035" y="1"/>
                        <a:pt x="196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2" name="Google Shape;892;p39"/>
                <p:cNvSpPr/>
                <p:nvPr/>
              </p:nvSpPr>
              <p:spPr>
                <a:xfrm>
                  <a:off x="5310607" y="996519"/>
                  <a:ext cx="624684" cy="31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4" h="198" extrusionOk="0">
                      <a:moveTo>
                        <a:pt x="1963" y="0"/>
                      </a:moveTo>
                      <a:cubicBezTo>
                        <a:pt x="1184" y="0"/>
                        <a:pt x="461" y="100"/>
                        <a:pt x="1" y="197"/>
                      </a:cubicBezTo>
                      <a:lnTo>
                        <a:pt x="3914" y="197"/>
                      </a:lnTo>
                      <a:cubicBezTo>
                        <a:pt x="3454" y="100"/>
                        <a:pt x="2730" y="0"/>
                        <a:pt x="196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893" name="Google Shape;893;p39"/>
              <p:cNvGrpSpPr/>
              <p:nvPr/>
            </p:nvGrpSpPr>
            <p:grpSpPr>
              <a:xfrm>
                <a:off x="6115192" y="1247080"/>
                <a:ext cx="485489" cy="2298993"/>
                <a:chOff x="6726723" y="183210"/>
                <a:chExt cx="1011225" cy="4787574"/>
              </a:xfrm>
            </p:grpSpPr>
            <p:sp>
              <p:nvSpPr>
                <p:cNvPr id="894" name="Google Shape;894;p39"/>
                <p:cNvSpPr/>
                <p:nvPr/>
              </p:nvSpPr>
              <p:spPr>
                <a:xfrm>
                  <a:off x="6779184" y="520290"/>
                  <a:ext cx="472748" cy="472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8" h="1568" extrusionOk="0">
                      <a:moveTo>
                        <a:pt x="778" y="0"/>
                      </a:moveTo>
                      <a:cubicBezTo>
                        <a:pt x="352" y="0"/>
                        <a:pt x="0" y="350"/>
                        <a:pt x="0" y="789"/>
                      </a:cubicBezTo>
                      <a:cubicBezTo>
                        <a:pt x="0" y="1218"/>
                        <a:pt x="352" y="1567"/>
                        <a:pt x="778" y="1567"/>
                      </a:cubicBezTo>
                      <a:cubicBezTo>
                        <a:pt x="1218" y="1567"/>
                        <a:pt x="1567" y="1218"/>
                        <a:pt x="1567" y="789"/>
                      </a:cubicBezTo>
                      <a:cubicBezTo>
                        <a:pt x="1567" y="350"/>
                        <a:pt x="1218" y="0"/>
                        <a:pt x="77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5" name="Google Shape;895;p39"/>
                <p:cNvSpPr/>
                <p:nvPr/>
              </p:nvSpPr>
              <p:spPr>
                <a:xfrm>
                  <a:off x="6792450" y="599586"/>
                  <a:ext cx="108841" cy="314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" h="1042" extrusionOk="0">
                      <a:moveTo>
                        <a:pt x="329" y="0"/>
                      </a:moveTo>
                      <a:cubicBezTo>
                        <a:pt x="319" y="0"/>
                        <a:pt x="285" y="11"/>
                        <a:pt x="253" y="34"/>
                      </a:cubicBezTo>
                      <a:cubicBezTo>
                        <a:pt x="98" y="142"/>
                        <a:pt x="1" y="318"/>
                        <a:pt x="1" y="526"/>
                      </a:cubicBezTo>
                      <a:cubicBezTo>
                        <a:pt x="1" y="723"/>
                        <a:pt x="98" y="899"/>
                        <a:pt x="253" y="1007"/>
                      </a:cubicBezTo>
                      <a:cubicBezTo>
                        <a:pt x="285" y="1031"/>
                        <a:pt x="319" y="1041"/>
                        <a:pt x="329" y="1041"/>
                      </a:cubicBezTo>
                      <a:cubicBezTo>
                        <a:pt x="361" y="1041"/>
                        <a:pt x="350" y="997"/>
                        <a:pt x="308" y="920"/>
                      </a:cubicBezTo>
                      <a:cubicBezTo>
                        <a:pt x="219" y="810"/>
                        <a:pt x="177" y="668"/>
                        <a:pt x="177" y="526"/>
                      </a:cubicBezTo>
                      <a:cubicBezTo>
                        <a:pt x="177" y="373"/>
                        <a:pt x="219" y="231"/>
                        <a:pt x="308" y="121"/>
                      </a:cubicBezTo>
                      <a:cubicBezTo>
                        <a:pt x="350" y="45"/>
                        <a:pt x="361" y="0"/>
                        <a:pt x="329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6" name="Google Shape;896;p39"/>
                <p:cNvSpPr/>
                <p:nvPr/>
              </p:nvSpPr>
              <p:spPr>
                <a:xfrm>
                  <a:off x="7143093" y="625515"/>
                  <a:ext cx="95273" cy="262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869" extrusionOk="0">
                      <a:moveTo>
                        <a:pt x="32" y="1"/>
                      </a:moveTo>
                      <a:cubicBezTo>
                        <a:pt x="0" y="1"/>
                        <a:pt x="11" y="35"/>
                        <a:pt x="53" y="101"/>
                      </a:cubicBezTo>
                      <a:cubicBezTo>
                        <a:pt x="118" y="188"/>
                        <a:pt x="163" y="308"/>
                        <a:pt x="163" y="440"/>
                      </a:cubicBezTo>
                      <a:cubicBezTo>
                        <a:pt x="163" y="561"/>
                        <a:pt x="118" y="682"/>
                        <a:pt x="53" y="769"/>
                      </a:cubicBezTo>
                      <a:cubicBezTo>
                        <a:pt x="11" y="834"/>
                        <a:pt x="0" y="869"/>
                        <a:pt x="32" y="869"/>
                      </a:cubicBezTo>
                      <a:cubicBezTo>
                        <a:pt x="42" y="869"/>
                        <a:pt x="66" y="869"/>
                        <a:pt x="97" y="845"/>
                      </a:cubicBezTo>
                      <a:cubicBezTo>
                        <a:pt x="229" y="748"/>
                        <a:pt x="316" y="606"/>
                        <a:pt x="316" y="440"/>
                      </a:cubicBezTo>
                      <a:cubicBezTo>
                        <a:pt x="316" y="264"/>
                        <a:pt x="229" y="122"/>
                        <a:pt x="97" y="35"/>
                      </a:cubicBezTo>
                      <a:cubicBezTo>
                        <a:pt x="66" y="14"/>
                        <a:pt x="42" y="1"/>
                        <a:pt x="32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7" name="Google Shape;897;p39"/>
                <p:cNvSpPr/>
                <p:nvPr/>
              </p:nvSpPr>
              <p:spPr>
                <a:xfrm>
                  <a:off x="7192237" y="1259878"/>
                  <a:ext cx="426619" cy="429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5" h="1426" extrusionOk="0">
                      <a:moveTo>
                        <a:pt x="713" y="1"/>
                      </a:moveTo>
                      <a:cubicBezTo>
                        <a:pt x="318" y="1"/>
                        <a:pt x="0" y="319"/>
                        <a:pt x="0" y="713"/>
                      </a:cubicBezTo>
                      <a:cubicBezTo>
                        <a:pt x="0" y="1108"/>
                        <a:pt x="318" y="1426"/>
                        <a:pt x="713" y="1426"/>
                      </a:cubicBezTo>
                      <a:cubicBezTo>
                        <a:pt x="1097" y="1426"/>
                        <a:pt x="1415" y="1108"/>
                        <a:pt x="1415" y="713"/>
                      </a:cubicBezTo>
                      <a:cubicBezTo>
                        <a:pt x="1415" y="319"/>
                        <a:pt x="1097" y="1"/>
                        <a:pt x="71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8" name="Google Shape;898;p39"/>
                <p:cNvSpPr/>
                <p:nvPr/>
              </p:nvSpPr>
              <p:spPr>
                <a:xfrm>
                  <a:off x="7202488" y="1332842"/>
                  <a:ext cx="102509" cy="284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" h="942" extrusionOk="0">
                      <a:moveTo>
                        <a:pt x="305" y="0"/>
                      </a:moveTo>
                      <a:cubicBezTo>
                        <a:pt x="295" y="0"/>
                        <a:pt x="274" y="11"/>
                        <a:pt x="229" y="35"/>
                      </a:cubicBezTo>
                      <a:cubicBezTo>
                        <a:pt x="98" y="132"/>
                        <a:pt x="0" y="284"/>
                        <a:pt x="0" y="471"/>
                      </a:cubicBezTo>
                      <a:cubicBezTo>
                        <a:pt x="0" y="658"/>
                        <a:pt x="98" y="810"/>
                        <a:pt x="229" y="910"/>
                      </a:cubicBezTo>
                      <a:cubicBezTo>
                        <a:pt x="274" y="931"/>
                        <a:pt x="295" y="942"/>
                        <a:pt x="305" y="942"/>
                      </a:cubicBezTo>
                      <a:cubicBezTo>
                        <a:pt x="339" y="942"/>
                        <a:pt x="329" y="900"/>
                        <a:pt x="284" y="834"/>
                      </a:cubicBezTo>
                      <a:cubicBezTo>
                        <a:pt x="208" y="734"/>
                        <a:pt x="163" y="603"/>
                        <a:pt x="163" y="471"/>
                      </a:cubicBezTo>
                      <a:cubicBezTo>
                        <a:pt x="163" y="340"/>
                        <a:pt x="208" y="208"/>
                        <a:pt x="284" y="111"/>
                      </a:cubicBezTo>
                      <a:cubicBezTo>
                        <a:pt x="329" y="45"/>
                        <a:pt x="339" y="0"/>
                        <a:pt x="305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899" name="Google Shape;899;p39"/>
                <p:cNvSpPr/>
                <p:nvPr/>
              </p:nvSpPr>
              <p:spPr>
                <a:xfrm>
                  <a:off x="7522680" y="1355756"/>
                  <a:ext cx="82912" cy="238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" h="790" extrusionOk="0">
                      <a:moveTo>
                        <a:pt x="22" y="1"/>
                      </a:moveTo>
                      <a:cubicBezTo>
                        <a:pt x="1" y="1"/>
                        <a:pt x="1" y="35"/>
                        <a:pt x="43" y="90"/>
                      </a:cubicBezTo>
                      <a:cubicBezTo>
                        <a:pt x="108" y="177"/>
                        <a:pt x="143" y="287"/>
                        <a:pt x="143" y="395"/>
                      </a:cubicBezTo>
                      <a:cubicBezTo>
                        <a:pt x="143" y="506"/>
                        <a:pt x="108" y="616"/>
                        <a:pt x="43" y="703"/>
                      </a:cubicBezTo>
                      <a:cubicBezTo>
                        <a:pt x="1" y="758"/>
                        <a:pt x="1" y="790"/>
                        <a:pt x="22" y="790"/>
                      </a:cubicBezTo>
                      <a:cubicBezTo>
                        <a:pt x="32" y="790"/>
                        <a:pt x="56" y="779"/>
                        <a:pt x="87" y="758"/>
                      </a:cubicBezTo>
                      <a:cubicBezTo>
                        <a:pt x="198" y="682"/>
                        <a:pt x="274" y="550"/>
                        <a:pt x="274" y="395"/>
                      </a:cubicBezTo>
                      <a:cubicBezTo>
                        <a:pt x="274" y="243"/>
                        <a:pt x="198" y="111"/>
                        <a:pt x="87" y="35"/>
                      </a:cubicBezTo>
                      <a:cubicBezTo>
                        <a:pt x="56" y="11"/>
                        <a:pt x="32" y="1"/>
                        <a:pt x="22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0" name="Google Shape;900;p39"/>
                <p:cNvSpPr/>
                <p:nvPr/>
              </p:nvSpPr>
              <p:spPr>
                <a:xfrm>
                  <a:off x="6865412" y="3741553"/>
                  <a:ext cx="426016" cy="426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" h="1413" extrusionOk="0">
                      <a:moveTo>
                        <a:pt x="700" y="0"/>
                      </a:moveTo>
                      <a:cubicBezTo>
                        <a:pt x="306" y="0"/>
                        <a:pt x="1" y="316"/>
                        <a:pt x="1" y="700"/>
                      </a:cubicBezTo>
                      <a:cubicBezTo>
                        <a:pt x="1" y="1094"/>
                        <a:pt x="306" y="1413"/>
                        <a:pt x="700" y="1413"/>
                      </a:cubicBezTo>
                      <a:cubicBezTo>
                        <a:pt x="1095" y="1413"/>
                        <a:pt x="1413" y="1094"/>
                        <a:pt x="1413" y="700"/>
                      </a:cubicBezTo>
                      <a:cubicBezTo>
                        <a:pt x="1413" y="316"/>
                        <a:pt x="1095" y="0"/>
                        <a:pt x="70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1" name="Google Shape;901;p39"/>
                <p:cNvSpPr/>
                <p:nvPr/>
              </p:nvSpPr>
              <p:spPr>
                <a:xfrm>
                  <a:off x="6875060" y="3810597"/>
                  <a:ext cx="99193" cy="284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" h="942" extrusionOk="0">
                      <a:moveTo>
                        <a:pt x="308" y="0"/>
                      </a:moveTo>
                      <a:cubicBezTo>
                        <a:pt x="284" y="0"/>
                        <a:pt x="263" y="11"/>
                        <a:pt x="232" y="34"/>
                      </a:cubicBezTo>
                      <a:cubicBezTo>
                        <a:pt x="87" y="132"/>
                        <a:pt x="0" y="297"/>
                        <a:pt x="0" y="471"/>
                      </a:cubicBezTo>
                      <a:cubicBezTo>
                        <a:pt x="0" y="658"/>
                        <a:pt x="87" y="823"/>
                        <a:pt x="232" y="910"/>
                      </a:cubicBezTo>
                      <a:cubicBezTo>
                        <a:pt x="263" y="931"/>
                        <a:pt x="284" y="942"/>
                        <a:pt x="308" y="942"/>
                      </a:cubicBezTo>
                      <a:cubicBezTo>
                        <a:pt x="329" y="942"/>
                        <a:pt x="329" y="910"/>
                        <a:pt x="274" y="844"/>
                      </a:cubicBezTo>
                      <a:cubicBezTo>
                        <a:pt x="208" y="734"/>
                        <a:pt x="166" y="613"/>
                        <a:pt x="166" y="471"/>
                      </a:cubicBezTo>
                      <a:cubicBezTo>
                        <a:pt x="166" y="339"/>
                        <a:pt x="208" y="208"/>
                        <a:pt x="274" y="111"/>
                      </a:cubicBezTo>
                      <a:cubicBezTo>
                        <a:pt x="329" y="45"/>
                        <a:pt x="329" y="0"/>
                        <a:pt x="308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2" name="Google Shape;902;p39"/>
                <p:cNvSpPr/>
                <p:nvPr/>
              </p:nvSpPr>
              <p:spPr>
                <a:xfrm>
                  <a:off x="7192237" y="3833511"/>
                  <a:ext cx="85927" cy="238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790" extrusionOk="0">
                      <a:moveTo>
                        <a:pt x="34" y="0"/>
                      </a:moveTo>
                      <a:cubicBezTo>
                        <a:pt x="0" y="0"/>
                        <a:pt x="11" y="35"/>
                        <a:pt x="55" y="90"/>
                      </a:cubicBezTo>
                      <a:cubicBezTo>
                        <a:pt x="111" y="177"/>
                        <a:pt x="142" y="287"/>
                        <a:pt x="142" y="395"/>
                      </a:cubicBezTo>
                      <a:cubicBezTo>
                        <a:pt x="142" y="516"/>
                        <a:pt x="111" y="616"/>
                        <a:pt x="55" y="703"/>
                      </a:cubicBezTo>
                      <a:cubicBezTo>
                        <a:pt x="11" y="758"/>
                        <a:pt x="0" y="789"/>
                        <a:pt x="34" y="789"/>
                      </a:cubicBezTo>
                      <a:cubicBezTo>
                        <a:pt x="45" y="789"/>
                        <a:pt x="66" y="789"/>
                        <a:pt x="87" y="768"/>
                      </a:cubicBezTo>
                      <a:cubicBezTo>
                        <a:pt x="208" y="692"/>
                        <a:pt x="284" y="550"/>
                        <a:pt x="284" y="395"/>
                      </a:cubicBezTo>
                      <a:cubicBezTo>
                        <a:pt x="284" y="242"/>
                        <a:pt x="208" y="111"/>
                        <a:pt x="87" y="35"/>
                      </a:cubicBezTo>
                      <a:cubicBezTo>
                        <a:pt x="66" y="11"/>
                        <a:pt x="4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3" name="Google Shape;903;p39"/>
                <p:cNvSpPr/>
                <p:nvPr/>
              </p:nvSpPr>
              <p:spPr>
                <a:xfrm>
                  <a:off x="7202488" y="4339434"/>
                  <a:ext cx="535460" cy="535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" h="1776" extrusionOk="0">
                      <a:moveTo>
                        <a:pt x="886" y="0"/>
                      </a:moveTo>
                      <a:cubicBezTo>
                        <a:pt x="395" y="0"/>
                        <a:pt x="0" y="395"/>
                        <a:pt x="0" y="886"/>
                      </a:cubicBezTo>
                      <a:cubicBezTo>
                        <a:pt x="0" y="1381"/>
                        <a:pt x="395" y="1775"/>
                        <a:pt x="886" y="1775"/>
                      </a:cubicBezTo>
                      <a:cubicBezTo>
                        <a:pt x="1368" y="1775"/>
                        <a:pt x="1775" y="1381"/>
                        <a:pt x="1775" y="886"/>
                      </a:cubicBezTo>
                      <a:cubicBezTo>
                        <a:pt x="1775" y="395"/>
                        <a:pt x="1368" y="0"/>
                        <a:pt x="88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4" name="Google Shape;904;p39"/>
                <p:cNvSpPr/>
                <p:nvPr/>
              </p:nvSpPr>
              <p:spPr>
                <a:xfrm>
                  <a:off x="7215151" y="4428076"/>
                  <a:ext cx="126327" cy="357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1185" extrusionOk="0">
                      <a:moveTo>
                        <a:pt x="384" y="1"/>
                      </a:moveTo>
                      <a:cubicBezTo>
                        <a:pt x="363" y="1"/>
                        <a:pt x="329" y="11"/>
                        <a:pt x="297" y="45"/>
                      </a:cubicBezTo>
                      <a:cubicBezTo>
                        <a:pt x="121" y="166"/>
                        <a:pt x="0" y="364"/>
                        <a:pt x="0" y="592"/>
                      </a:cubicBezTo>
                      <a:cubicBezTo>
                        <a:pt x="0" y="824"/>
                        <a:pt x="121" y="1021"/>
                        <a:pt x="297" y="1142"/>
                      </a:cubicBezTo>
                      <a:cubicBezTo>
                        <a:pt x="329" y="1174"/>
                        <a:pt x="363" y="1184"/>
                        <a:pt x="384" y="1184"/>
                      </a:cubicBezTo>
                      <a:cubicBezTo>
                        <a:pt x="418" y="1184"/>
                        <a:pt x="405" y="1129"/>
                        <a:pt x="353" y="1053"/>
                      </a:cubicBezTo>
                      <a:cubicBezTo>
                        <a:pt x="263" y="921"/>
                        <a:pt x="208" y="769"/>
                        <a:pt x="208" y="592"/>
                      </a:cubicBezTo>
                      <a:cubicBezTo>
                        <a:pt x="208" y="419"/>
                        <a:pt x="263" y="264"/>
                        <a:pt x="353" y="132"/>
                      </a:cubicBezTo>
                      <a:cubicBezTo>
                        <a:pt x="405" y="56"/>
                        <a:pt x="418" y="1"/>
                        <a:pt x="384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5" name="Google Shape;905;p39"/>
                <p:cNvSpPr/>
                <p:nvPr/>
              </p:nvSpPr>
              <p:spPr>
                <a:xfrm>
                  <a:off x="7614637" y="4458226"/>
                  <a:ext cx="106730" cy="297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" h="987" extrusionOk="0">
                      <a:moveTo>
                        <a:pt x="35" y="1"/>
                      </a:moveTo>
                      <a:cubicBezTo>
                        <a:pt x="1" y="1"/>
                        <a:pt x="14" y="43"/>
                        <a:pt x="56" y="108"/>
                      </a:cubicBezTo>
                      <a:cubicBezTo>
                        <a:pt x="132" y="219"/>
                        <a:pt x="177" y="350"/>
                        <a:pt x="177" y="492"/>
                      </a:cubicBezTo>
                      <a:cubicBezTo>
                        <a:pt x="177" y="634"/>
                        <a:pt x="132" y="766"/>
                        <a:pt x="56" y="876"/>
                      </a:cubicBezTo>
                      <a:cubicBezTo>
                        <a:pt x="14" y="942"/>
                        <a:pt x="1" y="987"/>
                        <a:pt x="35" y="987"/>
                      </a:cubicBezTo>
                      <a:cubicBezTo>
                        <a:pt x="45" y="987"/>
                        <a:pt x="80" y="976"/>
                        <a:pt x="111" y="953"/>
                      </a:cubicBezTo>
                      <a:cubicBezTo>
                        <a:pt x="253" y="855"/>
                        <a:pt x="353" y="679"/>
                        <a:pt x="353" y="492"/>
                      </a:cubicBezTo>
                      <a:cubicBezTo>
                        <a:pt x="353" y="306"/>
                        <a:pt x="253" y="132"/>
                        <a:pt x="111" y="32"/>
                      </a:cubicBezTo>
                      <a:cubicBezTo>
                        <a:pt x="80" y="11"/>
                        <a:pt x="45" y="1"/>
                        <a:pt x="35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6" name="Google Shape;906;p39"/>
                <p:cNvSpPr/>
                <p:nvPr/>
              </p:nvSpPr>
              <p:spPr>
                <a:xfrm>
                  <a:off x="6845514" y="1907508"/>
                  <a:ext cx="462799" cy="462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" h="1535" extrusionOk="0">
                      <a:moveTo>
                        <a:pt x="766" y="1"/>
                      </a:moveTo>
                      <a:cubicBezTo>
                        <a:pt x="340" y="1"/>
                        <a:pt x="1" y="340"/>
                        <a:pt x="1" y="769"/>
                      </a:cubicBezTo>
                      <a:cubicBezTo>
                        <a:pt x="1" y="1195"/>
                        <a:pt x="340" y="1534"/>
                        <a:pt x="766" y="1534"/>
                      </a:cubicBezTo>
                      <a:cubicBezTo>
                        <a:pt x="1195" y="1534"/>
                        <a:pt x="1534" y="1195"/>
                        <a:pt x="1534" y="769"/>
                      </a:cubicBezTo>
                      <a:cubicBezTo>
                        <a:pt x="1534" y="340"/>
                        <a:pt x="1195" y="1"/>
                        <a:pt x="76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7" name="Google Shape;907;p39"/>
                <p:cNvSpPr/>
                <p:nvPr/>
              </p:nvSpPr>
              <p:spPr>
                <a:xfrm>
                  <a:off x="6855162" y="1983788"/>
                  <a:ext cx="112760" cy="311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" h="1032" extrusionOk="0">
                      <a:moveTo>
                        <a:pt x="340" y="0"/>
                      </a:moveTo>
                      <a:cubicBezTo>
                        <a:pt x="319" y="0"/>
                        <a:pt x="298" y="11"/>
                        <a:pt x="253" y="32"/>
                      </a:cubicBezTo>
                      <a:cubicBezTo>
                        <a:pt x="100" y="142"/>
                        <a:pt x="0" y="319"/>
                        <a:pt x="0" y="516"/>
                      </a:cubicBezTo>
                      <a:cubicBezTo>
                        <a:pt x="0" y="713"/>
                        <a:pt x="100" y="887"/>
                        <a:pt x="253" y="997"/>
                      </a:cubicBezTo>
                      <a:cubicBezTo>
                        <a:pt x="298" y="1018"/>
                        <a:pt x="319" y="1031"/>
                        <a:pt x="340" y="1031"/>
                      </a:cubicBezTo>
                      <a:cubicBezTo>
                        <a:pt x="374" y="1031"/>
                        <a:pt x="363" y="987"/>
                        <a:pt x="308" y="910"/>
                      </a:cubicBezTo>
                      <a:cubicBezTo>
                        <a:pt x="232" y="800"/>
                        <a:pt x="187" y="658"/>
                        <a:pt x="187" y="516"/>
                      </a:cubicBezTo>
                      <a:cubicBezTo>
                        <a:pt x="187" y="374"/>
                        <a:pt x="232" y="229"/>
                        <a:pt x="308" y="121"/>
                      </a:cubicBezTo>
                      <a:cubicBezTo>
                        <a:pt x="363" y="45"/>
                        <a:pt x="374" y="0"/>
                        <a:pt x="340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8" name="Google Shape;908;p39"/>
                <p:cNvSpPr/>
                <p:nvPr/>
              </p:nvSpPr>
              <p:spPr>
                <a:xfrm>
                  <a:off x="7205503" y="2010019"/>
                  <a:ext cx="89243" cy="257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" h="855" extrusionOk="0">
                      <a:moveTo>
                        <a:pt x="22" y="0"/>
                      </a:moveTo>
                      <a:cubicBezTo>
                        <a:pt x="1" y="0"/>
                        <a:pt x="1" y="34"/>
                        <a:pt x="43" y="100"/>
                      </a:cubicBezTo>
                      <a:cubicBezTo>
                        <a:pt x="109" y="187"/>
                        <a:pt x="153" y="308"/>
                        <a:pt x="153" y="429"/>
                      </a:cubicBezTo>
                      <a:cubicBezTo>
                        <a:pt x="153" y="550"/>
                        <a:pt x="109" y="668"/>
                        <a:pt x="43" y="758"/>
                      </a:cubicBezTo>
                      <a:cubicBezTo>
                        <a:pt x="1" y="823"/>
                        <a:pt x="1" y="855"/>
                        <a:pt x="22" y="855"/>
                      </a:cubicBezTo>
                      <a:cubicBezTo>
                        <a:pt x="32" y="855"/>
                        <a:pt x="56" y="844"/>
                        <a:pt x="88" y="823"/>
                      </a:cubicBezTo>
                      <a:cubicBezTo>
                        <a:pt x="219" y="734"/>
                        <a:pt x="295" y="592"/>
                        <a:pt x="295" y="429"/>
                      </a:cubicBezTo>
                      <a:cubicBezTo>
                        <a:pt x="295" y="263"/>
                        <a:pt x="219" y="121"/>
                        <a:pt x="88" y="34"/>
                      </a:cubicBezTo>
                      <a:cubicBezTo>
                        <a:pt x="56" y="11"/>
                        <a:pt x="32" y="0"/>
                        <a:pt x="22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09" name="Google Shape;909;p39"/>
                <p:cNvSpPr/>
                <p:nvPr/>
              </p:nvSpPr>
              <p:spPr>
                <a:xfrm>
                  <a:off x="7248316" y="3146988"/>
                  <a:ext cx="462497" cy="462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" h="1534" extrusionOk="0">
                      <a:moveTo>
                        <a:pt x="769" y="0"/>
                      </a:moveTo>
                      <a:cubicBezTo>
                        <a:pt x="340" y="0"/>
                        <a:pt x="1" y="339"/>
                        <a:pt x="1" y="765"/>
                      </a:cubicBezTo>
                      <a:cubicBezTo>
                        <a:pt x="1" y="1194"/>
                        <a:pt x="340" y="1533"/>
                        <a:pt x="769" y="1533"/>
                      </a:cubicBezTo>
                      <a:cubicBezTo>
                        <a:pt x="1195" y="1533"/>
                        <a:pt x="1534" y="1194"/>
                        <a:pt x="1534" y="765"/>
                      </a:cubicBezTo>
                      <a:cubicBezTo>
                        <a:pt x="1534" y="339"/>
                        <a:pt x="1195" y="0"/>
                        <a:pt x="76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0" name="Google Shape;910;p39"/>
                <p:cNvSpPr/>
                <p:nvPr/>
              </p:nvSpPr>
              <p:spPr>
                <a:xfrm>
                  <a:off x="7257964" y="3222062"/>
                  <a:ext cx="112760" cy="311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" h="1032" extrusionOk="0">
                      <a:moveTo>
                        <a:pt x="342" y="1"/>
                      </a:moveTo>
                      <a:cubicBezTo>
                        <a:pt x="319" y="1"/>
                        <a:pt x="298" y="14"/>
                        <a:pt x="253" y="35"/>
                      </a:cubicBezTo>
                      <a:cubicBezTo>
                        <a:pt x="111" y="146"/>
                        <a:pt x="0" y="319"/>
                        <a:pt x="0" y="516"/>
                      </a:cubicBezTo>
                      <a:cubicBezTo>
                        <a:pt x="0" y="714"/>
                        <a:pt x="111" y="890"/>
                        <a:pt x="253" y="987"/>
                      </a:cubicBezTo>
                      <a:cubicBezTo>
                        <a:pt x="298" y="1021"/>
                        <a:pt x="319" y="1032"/>
                        <a:pt x="342" y="1032"/>
                      </a:cubicBezTo>
                      <a:cubicBezTo>
                        <a:pt x="374" y="1032"/>
                        <a:pt x="363" y="987"/>
                        <a:pt x="308" y="911"/>
                      </a:cubicBezTo>
                      <a:cubicBezTo>
                        <a:pt x="232" y="803"/>
                        <a:pt x="187" y="658"/>
                        <a:pt x="187" y="516"/>
                      </a:cubicBezTo>
                      <a:cubicBezTo>
                        <a:pt x="187" y="364"/>
                        <a:pt x="232" y="232"/>
                        <a:pt x="308" y="111"/>
                      </a:cubicBezTo>
                      <a:cubicBezTo>
                        <a:pt x="363" y="46"/>
                        <a:pt x="374" y="1"/>
                        <a:pt x="342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1" name="Google Shape;911;p39"/>
                <p:cNvSpPr/>
                <p:nvPr/>
              </p:nvSpPr>
              <p:spPr>
                <a:xfrm>
                  <a:off x="7608306" y="3249198"/>
                  <a:ext cx="89846" cy="258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" h="856" extrusionOk="0">
                      <a:moveTo>
                        <a:pt x="22" y="0"/>
                      </a:moveTo>
                      <a:cubicBezTo>
                        <a:pt x="1" y="0"/>
                        <a:pt x="1" y="32"/>
                        <a:pt x="45" y="87"/>
                      </a:cubicBezTo>
                      <a:cubicBezTo>
                        <a:pt x="111" y="187"/>
                        <a:pt x="153" y="295"/>
                        <a:pt x="153" y="426"/>
                      </a:cubicBezTo>
                      <a:cubicBezTo>
                        <a:pt x="153" y="547"/>
                        <a:pt x="111" y="668"/>
                        <a:pt x="45" y="755"/>
                      </a:cubicBezTo>
                      <a:cubicBezTo>
                        <a:pt x="1" y="821"/>
                        <a:pt x="1" y="855"/>
                        <a:pt x="22" y="855"/>
                      </a:cubicBezTo>
                      <a:cubicBezTo>
                        <a:pt x="35" y="855"/>
                        <a:pt x="56" y="845"/>
                        <a:pt x="87" y="821"/>
                      </a:cubicBezTo>
                      <a:cubicBezTo>
                        <a:pt x="219" y="734"/>
                        <a:pt x="298" y="592"/>
                        <a:pt x="298" y="426"/>
                      </a:cubicBezTo>
                      <a:cubicBezTo>
                        <a:pt x="298" y="263"/>
                        <a:pt x="219" y="108"/>
                        <a:pt x="87" y="21"/>
                      </a:cubicBezTo>
                      <a:cubicBezTo>
                        <a:pt x="56" y="0"/>
                        <a:pt x="35" y="0"/>
                        <a:pt x="22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2" name="Google Shape;912;p39"/>
                <p:cNvSpPr/>
                <p:nvPr/>
              </p:nvSpPr>
              <p:spPr>
                <a:xfrm>
                  <a:off x="7059578" y="2641065"/>
                  <a:ext cx="367525" cy="363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" h="1205" extrusionOk="0">
                      <a:moveTo>
                        <a:pt x="616" y="0"/>
                      </a:moveTo>
                      <a:cubicBezTo>
                        <a:pt x="277" y="0"/>
                        <a:pt x="1" y="274"/>
                        <a:pt x="1" y="603"/>
                      </a:cubicBezTo>
                      <a:cubicBezTo>
                        <a:pt x="1" y="942"/>
                        <a:pt x="277" y="1205"/>
                        <a:pt x="616" y="1205"/>
                      </a:cubicBezTo>
                      <a:cubicBezTo>
                        <a:pt x="945" y="1205"/>
                        <a:pt x="1218" y="942"/>
                        <a:pt x="1218" y="603"/>
                      </a:cubicBezTo>
                      <a:cubicBezTo>
                        <a:pt x="1218" y="274"/>
                        <a:pt x="945" y="0"/>
                        <a:pt x="61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3" name="Google Shape;913;p39"/>
                <p:cNvSpPr/>
                <p:nvPr/>
              </p:nvSpPr>
              <p:spPr>
                <a:xfrm>
                  <a:off x="7070130" y="2700461"/>
                  <a:ext cx="85927" cy="244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811" extrusionOk="0">
                      <a:moveTo>
                        <a:pt x="263" y="1"/>
                      </a:moveTo>
                      <a:cubicBezTo>
                        <a:pt x="253" y="1"/>
                        <a:pt x="229" y="11"/>
                        <a:pt x="197" y="35"/>
                      </a:cubicBezTo>
                      <a:cubicBezTo>
                        <a:pt x="76" y="111"/>
                        <a:pt x="0" y="253"/>
                        <a:pt x="0" y="406"/>
                      </a:cubicBezTo>
                      <a:cubicBezTo>
                        <a:pt x="0" y="561"/>
                        <a:pt x="76" y="703"/>
                        <a:pt x="197" y="779"/>
                      </a:cubicBezTo>
                      <a:cubicBezTo>
                        <a:pt x="229" y="800"/>
                        <a:pt x="253" y="811"/>
                        <a:pt x="263" y="811"/>
                      </a:cubicBezTo>
                      <a:cubicBezTo>
                        <a:pt x="284" y="811"/>
                        <a:pt x="284" y="779"/>
                        <a:pt x="242" y="724"/>
                      </a:cubicBezTo>
                      <a:cubicBezTo>
                        <a:pt x="176" y="637"/>
                        <a:pt x="142" y="527"/>
                        <a:pt x="142" y="406"/>
                      </a:cubicBezTo>
                      <a:cubicBezTo>
                        <a:pt x="142" y="285"/>
                        <a:pt x="176" y="187"/>
                        <a:pt x="242" y="101"/>
                      </a:cubicBezTo>
                      <a:cubicBezTo>
                        <a:pt x="284" y="35"/>
                        <a:pt x="284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4" name="Google Shape;914;p39"/>
                <p:cNvSpPr/>
                <p:nvPr/>
              </p:nvSpPr>
              <p:spPr>
                <a:xfrm>
                  <a:off x="7344193" y="2720361"/>
                  <a:ext cx="72661" cy="204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" h="679" extrusionOk="0">
                      <a:moveTo>
                        <a:pt x="22" y="0"/>
                      </a:moveTo>
                      <a:cubicBezTo>
                        <a:pt x="1" y="0"/>
                        <a:pt x="1" y="35"/>
                        <a:pt x="33" y="77"/>
                      </a:cubicBezTo>
                      <a:cubicBezTo>
                        <a:pt x="88" y="153"/>
                        <a:pt x="122" y="242"/>
                        <a:pt x="122" y="340"/>
                      </a:cubicBezTo>
                      <a:cubicBezTo>
                        <a:pt x="122" y="440"/>
                        <a:pt x="88" y="526"/>
                        <a:pt x="33" y="603"/>
                      </a:cubicBezTo>
                      <a:cubicBezTo>
                        <a:pt x="1" y="647"/>
                        <a:pt x="1" y="679"/>
                        <a:pt x="22" y="679"/>
                      </a:cubicBezTo>
                      <a:cubicBezTo>
                        <a:pt x="33" y="679"/>
                        <a:pt x="43" y="668"/>
                        <a:pt x="67" y="658"/>
                      </a:cubicBezTo>
                      <a:cubicBezTo>
                        <a:pt x="175" y="582"/>
                        <a:pt x="240" y="471"/>
                        <a:pt x="240" y="340"/>
                      </a:cubicBezTo>
                      <a:cubicBezTo>
                        <a:pt x="240" y="208"/>
                        <a:pt x="175" y="100"/>
                        <a:pt x="67" y="35"/>
                      </a:cubicBezTo>
                      <a:cubicBezTo>
                        <a:pt x="43" y="11"/>
                        <a:pt x="33" y="0"/>
                        <a:pt x="22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5" name="Google Shape;915;p39"/>
                <p:cNvSpPr/>
                <p:nvPr/>
              </p:nvSpPr>
              <p:spPr>
                <a:xfrm>
                  <a:off x="7311028" y="183210"/>
                  <a:ext cx="367525" cy="363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" h="1205" extrusionOk="0">
                      <a:moveTo>
                        <a:pt x="603" y="0"/>
                      </a:moveTo>
                      <a:cubicBezTo>
                        <a:pt x="274" y="0"/>
                        <a:pt x="1" y="274"/>
                        <a:pt x="1" y="603"/>
                      </a:cubicBezTo>
                      <a:cubicBezTo>
                        <a:pt x="1" y="931"/>
                        <a:pt x="274" y="1205"/>
                        <a:pt x="603" y="1205"/>
                      </a:cubicBezTo>
                      <a:cubicBezTo>
                        <a:pt x="942" y="1205"/>
                        <a:pt x="1218" y="931"/>
                        <a:pt x="1218" y="603"/>
                      </a:cubicBezTo>
                      <a:cubicBezTo>
                        <a:pt x="1218" y="274"/>
                        <a:pt x="942" y="0"/>
                        <a:pt x="60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6" name="Google Shape;916;p39"/>
                <p:cNvSpPr/>
                <p:nvPr/>
              </p:nvSpPr>
              <p:spPr>
                <a:xfrm>
                  <a:off x="7321279" y="242606"/>
                  <a:ext cx="85927" cy="244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811" extrusionOk="0">
                      <a:moveTo>
                        <a:pt x="264" y="1"/>
                      </a:moveTo>
                      <a:cubicBezTo>
                        <a:pt x="251" y="1"/>
                        <a:pt x="230" y="11"/>
                        <a:pt x="198" y="35"/>
                      </a:cubicBezTo>
                      <a:cubicBezTo>
                        <a:pt x="77" y="111"/>
                        <a:pt x="1" y="253"/>
                        <a:pt x="1" y="406"/>
                      </a:cubicBezTo>
                      <a:cubicBezTo>
                        <a:pt x="1" y="561"/>
                        <a:pt x="77" y="703"/>
                        <a:pt x="198" y="779"/>
                      </a:cubicBezTo>
                      <a:cubicBezTo>
                        <a:pt x="230" y="800"/>
                        <a:pt x="251" y="811"/>
                        <a:pt x="264" y="811"/>
                      </a:cubicBezTo>
                      <a:cubicBezTo>
                        <a:pt x="285" y="811"/>
                        <a:pt x="274" y="779"/>
                        <a:pt x="240" y="724"/>
                      </a:cubicBezTo>
                      <a:cubicBezTo>
                        <a:pt x="174" y="627"/>
                        <a:pt x="143" y="527"/>
                        <a:pt x="143" y="406"/>
                      </a:cubicBezTo>
                      <a:cubicBezTo>
                        <a:pt x="143" y="285"/>
                        <a:pt x="174" y="187"/>
                        <a:pt x="240" y="87"/>
                      </a:cubicBezTo>
                      <a:cubicBezTo>
                        <a:pt x="274" y="35"/>
                        <a:pt x="285" y="1"/>
                        <a:pt x="264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7" name="Google Shape;917;p39"/>
                <p:cNvSpPr/>
                <p:nvPr/>
              </p:nvSpPr>
              <p:spPr>
                <a:xfrm>
                  <a:off x="7594738" y="262505"/>
                  <a:ext cx="70249" cy="204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679" extrusionOk="0">
                      <a:moveTo>
                        <a:pt x="14" y="0"/>
                      </a:moveTo>
                      <a:cubicBezTo>
                        <a:pt x="1" y="0"/>
                        <a:pt x="1" y="35"/>
                        <a:pt x="35" y="77"/>
                      </a:cubicBezTo>
                      <a:cubicBezTo>
                        <a:pt x="90" y="153"/>
                        <a:pt x="122" y="242"/>
                        <a:pt x="122" y="340"/>
                      </a:cubicBezTo>
                      <a:cubicBezTo>
                        <a:pt x="122" y="440"/>
                        <a:pt x="90" y="526"/>
                        <a:pt x="35" y="603"/>
                      </a:cubicBezTo>
                      <a:cubicBezTo>
                        <a:pt x="1" y="647"/>
                        <a:pt x="1" y="679"/>
                        <a:pt x="14" y="679"/>
                      </a:cubicBezTo>
                      <a:cubicBezTo>
                        <a:pt x="25" y="679"/>
                        <a:pt x="46" y="668"/>
                        <a:pt x="67" y="658"/>
                      </a:cubicBezTo>
                      <a:cubicBezTo>
                        <a:pt x="167" y="582"/>
                        <a:pt x="232" y="471"/>
                        <a:pt x="232" y="340"/>
                      </a:cubicBezTo>
                      <a:cubicBezTo>
                        <a:pt x="232" y="208"/>
                        <a:pt x="167" y="100"/>
                        <a:pt x="67" y="21"/>
                      </a:cubicBezTo>
                      <a:cubicBezTo>
                        <a:pt x="46" y="11"/>
                        <a:pt x="25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8" name="Google Shape;918;p39"/>
                <p:cNvSpPr/>
                <p:nvPr/>
              </p:nvSpPr>
              <p:spPr>
                <a:xfrm>
                  <a:off x="6726723" y="4603249"/>
                  <a:ext cx="363304" cy="367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5" h="1219" extrusionOk="0">
                      <a:moveTo>
                        <a:pt x="603" y="1"/>
                      </a:moveTo>
                      <a:cubicBezTo>
                        <a:pt x="274" y="1"/>
                        <a:pt x="0" y="274"/>
                        <a:pt x="0" y="614"/>
                      </a:cubicBezTo>
                      <a:cubicBezTo>
                        <a:pt x="0" y="942"/>
                        <a:pt x="274" y="1218"/>
                        <a:pt x="603" y="1218"/>
                      </a:cubicBezTo>
                      <a:cubicBezTo>
                        <a:pt x="942" y="1218"/>
                        <a:pt x="1205" y="942"/>
                        <a:pt x="1205" y="614"/>
                      </a:cubicBezTo>
                      <a:cubicBezTo>
                        <a:pt x="1205" y="274"/>
                        <a:pt x="942" y="1"/>
                        <a:pt x="60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19" name="Google Shape;919;p39"/>
                <p:cNvSpPr/>
                <p:nvPr/>
              </p:nvSpPr>
              <p:spPr>
                <a:xfrm>
                  <a:off x="6736371" y="4665962"/>
                  <a:ext cx="85927" cy="2415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" h="801" extrusionOk="0">
                      <a:moveTo>
                        <a:pt x="263" y="1"/>
                      </a:moveTo>
                      <a:cubicBezTo>
                        <a:pt x="252" y="1"/>
                        <a:pt x="231" y="11"/>
                        <a:pt x="197" y="24"/>
                      </a:cubicBezTo>
                      <a:cubicBezTo>
                        <a:pt x="76" y="111"/>
                        <a:pt x="0" y="243"/>
                        <a:pt x="0" y="406"/>
                      </a:cubicBezTo>
                      <a:cubicBezTo>
                        <a:pt x="0" y="561"/>
                        <a:pt x="76" y="692"/>
                        <a:pt x="197" y="779"/>
                      </a:cubicBezTo>
                      <a:cubicBezTo>
                        <a:pt x="231" y="790"/>
                        <a:pt x="252" y="800"/>
                        <a:pt x="263" y="800"/>
                      </a:cubicBezTo>
                      <a:cubicBezTo>
                        <a:pt x="284" y="800"/>
                        <a:pt x="273" y="768"/>
                        <a:pt x="242" y="713"/>
                      </a:cubicBezTo>
                      <a:cubicBezTo>
                        <a:pt x="176" y="626"/>
                        <a:pt x="142" y="516"/>
                        <a:pt x="142" y="406"/>
                      </a:cubicBezTo>
                      <a:cubicBezTo>
                        <a:pt x="142" y="287"/>
                        <a:pt x="176" y="177"/>
                        <a:pt x="242" y="90"/>
                      </a:cubicBezTo>
                      <a:cubicBezTo>
                        <a:pt x="273" y="35"/>
                        <a:pt x="284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20" name="Google Shape;920;p39"/>
                <p:cNvSpPr/>
                <p:nvPr/>
              </p:nvSpPr>
              <p:spPr>
                <a:xfrm>
                  <a:off x="7007418" y="4685861"/>
                  <a:ext cx="72359" cy="201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" h="669" extrusionOk="0">
                      <a:moveTo>
                        <a:pt x="21" y="0"/>
                      </a:moveTo>
                      <a:cubicBezTo>
                        <a:pt x="0" y="0"/>
                        <a:pt x="11" y="24"/>
                        <a:pt x="42" y="77"/>
                      </a:cubicBezTo>
                      <a:cubicBezTo>
                        <a:pt x="98" y="142"/>
                        <a:pt x="132" y="242"/>
                        <a:pt x="132" y="340"/>
                      </a:cubicBezTo>
                      <a:cubicBezTo>
                        <a:pt x="132" y="429"/>
                        <a:pt x="98" y="526"/>
                        <a:pt x="42" y="592"/>
                      </a:cubicBezTo>
                      <a:cubicBezTo>
                        <a:pt x="11" y="647"/>
                        <a:pt x="0" y="668"/>
                        <a:pt x="21" y="668"/>
                      </a:cubicBezTo>
                      <a:cubicBezTo>
                        <a:pt x="32" y="668"/>
                        <a:pt x="56" y="668"/>
                        <a:pt x="77" y="647"/>
                      </a:cubicBezTo>
                      <a:cubicBezTo>
                        <a:pt x="174" y="582"/>
                        <a:pt x="240" y="461"/>
                        <a:pt x="240" y="340"/>
                      </a:cubicBezTo>
                      <a:cubicBezTo>
                        <a:pt x="240" y="208"/>
                        <a:pt x="174" y="90"/>
                        <a:pt x="77" y="24"/>
                      </a:cubicBezTo>
                      <a:cubicBezTo>
                        <a:pt x="56" y="0"/>
                        <a:pt x="32" y="0"/>
                        <a:pt x="21" y="0"/>
                      </a:cubicBezTo>
                      <a:close/>
                    </a:path>
                  </a:pathLst>
                </a:custGeom>
                <a:solidFill>
                  <a:srgbClr val="F3D4A8">
                    <a:alpha val="3125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  <p:grpSp>
          <p:nvGrpSpPr>
            <p:cNvPr id="921" name="Google Shape;921;p39"/>
            <p:cNvGrpSpPr/>
            <p:nvPr/>
          </p:nvGrpSpPr>
          <p:grpSpPr>
            <a:xfrm>
              <a:off x="6016794" y="3176846"/>
              <a:ext cx="897486" cy="863742"/>
              <a:chOff x="5247219" y="4047021"/>
              <a:chExt cx="897486" cy="863742"/>
            </a:xfrm>
          </p:grpSpPr>
          <p:grpSp>
            <p:nvGrpSpPr>
              <p:cNvPr id="922" name="Google Shape;922;p39"/>
              <p:cNvGrpSpPr/>
              <p:nvPr/>
            </p:nvGrpSpPr>
            <p:grpSpPr>
              <a:xfrm rot="1398227">
                <a:off x="5669079" y="4603070"/>
                <a:ext cx="286723" cy="261651"/>
                <a:chOff x="7534248" y="1764479"/>
                <a:chExt cx="389256" cy="355219"/>
              </a:xfrm>
            </p:grpSpPr>
            <p:sp>
              <p:nvSpPr>
                <p:cNvPr id="923" name="Google Shape;923;p3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24" name="Google Shape;924;p3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25" name="Google Shape;925;p3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926" name="Google Shape;926;p39"/>
              <p:cNvGrpSpPr/>
              <p:nvPr/>
            </p:nvGrpSpPr>
            <p:grpSpPr>
              <a:xfrm rot="1398227">
                <a:off x="5287279" y="4438611"/>
                <a:ext cx="286723" cy="261651"/>
                <a:chOff x="7534248" y="1764479"/>
                <a:chExt cx="389256" cy="355219"/>
              </a:xfrm>
            </p:grpSpPr>
            <p:sp>
              <p:nvSpPr>
                <p:cNvPr id="927" name="Google Shape;927;p3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28" name="Google Shape;928;p3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29" name="Google Shape;929;p3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930" name="Google Shape;930;p39"/>
              <p:cNvGrpSpPr/>
              <p:nvPr/>
            </p:nvGrpSpPr>
            <p:grpSpPr>
              <a:xfrm rot="1398227">
                <a:off x="5817922" y="4257522"/>
                <a:ext cx="286723" cy="261651"/>
                <a:chOff x="7534248" y="1764479"/>
                <a:chExt cx="389256" cy="355219"/>
              </a:xfrm>
            </p:grpSpPr>
            <p:sp>
              <p:nvSpPr>
                <p:cNvPr id="931" name="Google Shape;931;p3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32" name="Google Shape;932;p3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33" name="Google Shape;933;p3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934" name="Google Shape;934;p39"/>
              <p:cNvGrpSpPr/>
              <p:nvPr/>
            </p:nvGrpSpPr>
            <p:grpSpPr>
              <a:xfrm rot="1398227">
                <a:off x="5436123" y="4093063"/>
                <a:ext cx="286723" cy="261651"/>
                <a:chOff x="7534248" y="1764479"/>
                <a:chExt cx="389256" cy="355219"/>
              </a:xfrm>
            </p:grpSpPr>
            <p:sp>
              <p:nvSpPr>
                <p:cNvPr id="935" name="Google Shape;935;p39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36" name="Google Shape;936;p39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937" name="Google Shape;937;p39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</p:grp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6"/>
          <p:cNvSpPr txBox="1"/>
          <p:nvPr>
            <p:ph type="subTitle" idx="2"/>
          </p:nvPr>
        </p:nvSpPr>
        <p:spPr>
          <a:xfrm>
            <a:off x="1050925" y="1731010"/>
            <a:ext cx="3170555" cy="1040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снижать уровень калия в крови, оказывать некоторое отрицательное влияние на углеводный и жировой обмены, но использование малых доз практически лишено этих побочных эффектов.</a:t>
            </a:r>
          </a:p>
        </p:txBody>
      </p:sp>
      <p:sp>
        <p:nvSpPr>
          <p:cNvPr id="626" name="Google Shape;626;p36"/>
          <p:cNvSpPr txBox="1"/>
          <p:nvPr>
            <p:ph type="subTitle" idx="3"/>
          </p:nvPr>
        </p:nvSpPr>
        <p:spPr>
          <a:xfrm>
            <a:off x="4953635" y="2721610"/>
            <a:ext cx="2966720" cy="488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chemeClr val="tx1"/>
                </a:solidFill>
              </a:rPr>
              <a:t>могут вызвать кашель.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627" name="Google Shape;627;p36"/>
          <p:cNvSpPr txBox="1"/>
          <p:nvPr>
            <p:ph type="subTitle" idx="4"/>
          </p:nvPr>
        </p:nvSpPr>
        <p:spPr>
          <a:xfrm>
            <a:off x="1111250" y="3363595"/>
            <a:ext cx="2966720" cy="146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урежают частоту сердечных сокращений, могут обострить хронический бронхит и перемежающуюся хромоту.</a:t>
            </a:r>
            <a:endParaRPr lang="ru-RU" altLang="en-GB"/>
          </a:p>
        </p:txBody>
      </p:sp>
      <p:sp>
        <p:nvSpPr>
          <p:cNvPr id="629" name="Google Shape;629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Побочные действия лекарств</a:t>
            </a:r>
            <a:endParaRPr lang="ru-RU" altLang="en-GB"/>
          </a:p>
        </p:txBody>
      </p:sp>
      <p:sp>
        <p:nvSpPr>
          <p:cNvPr id="630" name="Google Shape;630;p36"/>
          <p:cNvSpPr txBox="1"/>
          <p:nvPr>
            <p:ph type="subTitle" idx="1"/>
          </p:nvPr>
        </p:nvSpPr>
        <p:spPr>
          <a:xfrm>
            <a:off x="1117370" y="1244880"/>
            <a:ext cx="29670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olidFill>
                  <a:schemeClr val="bg1"/>
                </a:solidFill>
              </a:rPr>
              <a:t>Тиазидовые диуретики</a:t>
            </a:r>
            <a:endParaRPr lang="ru-RU" altLang="en-GB">
              <a:solidFill>
                <a:schemeClr val="bg1"/>
              </a:solidFill>
            </a:endParaRPr>
          </a:p>
        </p:txBody>
      </p:sp>
      <p:sp>
        <p:nvSpPr>
          <p:cNvPr id="631" name="Google Shape;631;p36"/>
          <p:cNvSpPr txBox="1"/>
          <p:nvPr>
            <p:ph type="subTitle" idx="6"/>
          </p:nvPr>
        </p:nvSpPr>
        <p:spPr>
          <a:xfrm>
            <a:off x="1152930" y="2888430"/>
            <a:ext cx="29670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bg1"/>
                </a:solidFill>
              </a:rPr>
              <a:t>Бета-адреноблокаторы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632" name="Google Shape;632;p36"/>
          <p:cNvSpPr txBox="1"/>
          <p:nvPr>
            <p:ph type="subTitle" idx="7"/>
          </p:nvPr>
        </p:nvSpPr>
        <p:spPr>
          <a:xfrm>
            <a:off x="4953635" y="1298575"/>
            <a:ext cx="2966720" cy="4724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olidFill>
                  <a:schemeClr val="bg1"/>
                </a:solidFill>
              </a:rPr>
              <a:t>Антагонисты кальция</a:t>
            </a:r>
            <a:endParaRPr lang="ru-RU" altLang="en-GB">
              <a:solidFill>
                <a:schemeClr val="bg1"/>
              </a:solidFill>
            </a:endParaRPr>
          </a:p>
        </p:txBody>
      </p:sp>
      <p:sp>
        <p:nvSpPr>
          <p:cNvPr id="3" name="Google Shape;632;p36"/>
          <p:cNvSpPr txBox="1"/>
          <p:nvPr/>
        </p:nvSpPr>
        <p:spPr>
          <a:xfrm>
            <a:off x="4912995" y="2450465"/>
            <a:ext cx="3470275" cy="3727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olidFill>
                  <a:srgbClr val="C00000"/>
                </a:solidFill>
              </a:rPr>
              <a:t>Ингибиторы ангиотензин-превращающего фермента</a:t>
            </a:r>
            <a:endParaRPr lang="ru-RU" altLang="en-GB">
              <a:solidFill>
                <a:srgbClr val="C00000"/>
              </a:solidFill>
            </a:endParaRPr>
          </a:p>
        </p:txBody>
      </p:sp>
      <p:sp>
        <p:nvSpPr>
          <p:cNvPr id="4" name="Google Shape;632;p36"/>
          <p:cNvSpPr txBox="1"/>
          <p:nvPr/>
        </p:nvSpPr>
        <p:spPr>
          <a:xfrm>
            <a:off x="5173345" y="4093845"/>
            <a:ext cx="2966720" cy="3727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 </a:t>
            </a:r>
            <a:endParaRPr lang="ru-RU" altLang="en-GB"/>
          </a:p>
        </p:txBody>
      </p:sp>
      <p:sp>
        <p:nvSpPr>
          <p:cNvPr id="5" name="Google Shape;632;p36"/>
          <p:cNvSpPr txBox="1"/>
          <p:nvPr/>
        </p:nvSpPr>
        <p:spPr>
          <a:xfrm>
            <a:off x="4953635" y="3214370"/>
            <a:ext cx="3917315" cy="3727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17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olidFill>
                  <a:schemeClr val="bg1"/>
                </a:solidFill>
              </a:rPr>
              <a:t>Блокаторы альфа-рецепторов</a:t>
            </a:r>
            <a:r>
              <a:rPr lang="ru-RU" altLang="en-GB"/>
              <a:t> </a:t>
            </a:r>
            <a:endParaRPr lang="ru-RU" altLang="en-GB"/>
          </a:p>
        </p:txBody>
      </p:sp>
      <p:sp>
        <p:nvSpPr>
          <p:cNvPr id="6" name="Google Shape;626;p36"/>
          <p:cNvSpPr txBox="1"/>
          <p:nvPr/>
        </p:nvSpPr>
        <p:spPr>
          <a:xfrm>
            <a:off x="4933315" y="3560445"/>
            <a:ext cx="3016885" cy="137223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tx1"/>
                </a:solidFill>
              </a:rPr>
              <a:t>могут резко снижать давление, особенно в вертикальном положении, вследствие чего возможны слабость и головокружение.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Google Shape;626;p36"/>
          <p:cNvSpPr txBox="1"/>
          <p:nvPr/>
        </p:nvSpPr>
        <p:spPr>
          <a:xfrm>
            <a:off x="4831080" y="1659890"/>
            <a:ext cx="2966720" cy="739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 panose="00000500000000000000"/>
              <a:buNone/>
              <a:defRPr sz="1200" b="0" i="0" u="none" strike="noStrike" cap="none">
                <a:solidFill>
                  <a:schemeClr val="dk1"/>
                </a:solidFill>
                <a:latin typeface="Barlow" panose="00000500000000000000"/>
                <a:ea typeface="Barlow" panose="00000500000000000000"/>
                <a:cs typeface="Barlow" panose="00000500000000000000"/>
                <a:sym typeface="Barlow" panose="00000500000000000000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>
                <a:sym typeface="+mn-ea"/>
              </a:rPr>
              <a:t>могут появиться головная боль, отеки голеней, покраснение кожных покровов.</a:t>
            </a:r>
            <a:endParaRPr lang="ru-RU" altLang="en-GB">
              <a:sym typeface="+mn-ea"/>
            </a:endParaRPr>
          </a:p>
        </p:txBody>
      </p:sp>
      <p:pic>
        <p:nvPicPr>
          <p:cNvPr id="2" name="Picture 1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2256790" y="504825"/>
            <a:ext cx="4630420" cy="1102995"/>
          </a:xfrm>
        </p:spPr>
        <p:txBody>
          <a:bodyPr/>
          <a:p>
            <a:pPr algn="ctr"/>
            <a:r>
              <a:rPr lang="ru-RU" altLang="en-US"/>
              <a:t>Побочные эффекты</a:t>
            </a:r>
            <a:endParaRPr lang="ru-RU" alt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648335" y="1296035"/>
            <a:ext cx="7879715" cy="1779905"/>
          </a:xfrm>
        </p:spPr>
        <p:txBody>
          <a:bodyPr/>
          <a:p>
            <a:r>
              <a:rPr lang="en-US"/>
              <a:t>Вероятность появления и выраженность побочного эффекта зависит от дозы: </a:t>
            </a:r>
            <a:r>
              <a:rPr lang="en-US" b="1">
                <a:solidFill>
                  <a:schemeClr val="bg1"/>
                </a:solidFill>
              </a:rPr>
              <a:t>чем выше доза, тем вероятнее риск развития побочных эффектов.</a:t>
            </a:r>
            <a:endParaRPr lang="en-US" b="1">
              <a:solidFill>
                <a:schemeClr val="bg1"/>
              </a:solidFill>
            </a:endParaRPr>
          </a:p>
          <a:p>
            <a:r>
              <a:rPr lang="en-US"/>
              <a:t>Именно поэтому врач стремится к назначению малых доз препаратов. </a:t>
            </a:r>
            <a:endParaRPr lang="en-US"/>
          </a:p>
          <a:p>
            <a:endParaRPr lang="en-US"/>
          </a:p>
          <a:p>
            <a:r>
              <a:rPr lang="en-US"/>
              <a:t> При появлении на фоне приема лекарств каких-либо новых симптомов или неприятных ощущений </a:t>
            </a:r>
            <a:r>
              <a:rPr lang="en-US" u="sng"/>
              <a:t>необходима консультация лечащего врача</a:t>
            </a:r>
            <a:r>
              <a:rPr lang="en-US"/>
              <a:t>, который определит, является ли данный симптом побочным эффектом этого препарата. </a:t>
            </a:r>
            <a:endParaRPr lang="en-US"/>
          </a:p>
          <a:p>
            <a:r>
              <a:rPr lang="en-US"/>
              <a:t>При появлении побочных действий лекарства врач всегда может его заменить на другой, не менее эффективный.</a:t>
            </a:r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1668145" y="578485"/>
            <a:ext cx="5909310" cy="1102995"/>
          </a:xfrm>
        </p:spPr>
        <p:txBody>
          <a:bodyPr/>
          <a:p>
            <a:pPr algn="ctr"/>
            <a:r>
              <a:rPr lang="en-US"/>
              <a:t>Что такое приверженность к лечению и почему она важна?</a:t>
            </a: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694690" y="1681480"/>
            <a:ext cx="7778115" cy="1779905"/>
          </a:xfrm>
        </p:spPr>
        <p:txBody>
          <a:bodyPr/>
          <a:p>
            <a:pPr>
              <a:lnSpc>
                <a:spcPct val="110000"/>
              </a:lnSpc>
            </a:pPr>
            <a:r>
              <a:rPr lang="en-US">
                <a:solidFill>
                  <a:schemeClr val="bg1"/>
                </a:solidFill>
              </a:rPr>
              <a:t>Лечение  зависит и от врача, и от самого пациента,</a:t>
            </a:r>
            <a:r>
              <a:rPr lang="en-US"/>
              <a:t> а также от особенностей назначенного </a:t>
            </a:r>
            <a:r>
              <a:rPr lang="en-US">
                <a:solidFill>
                  <a:schemeClr val="bg1"/>
                </a:solidFill>
              </a:rPr>
              <a:t>медицинского препарата</a:t>
            </a:r>
            <a:r>
              <a:rPr lang="en-US"/>
              <a:t>, его переносимости и побочных действий.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/>
              <a:t>Поэтому </a:t>
            </a:r>
            <a:r>
              <a:rPr lang="en-US" b="1">
                <a:solidFill>
                  <a:schemeClr val="bg1"/>
                </a:solidFill>
              </a:rPr>
              <a:t>знание</a:t>
            </a:r>
            <a:r>
              <a:rPr lang="en-US"/>
              <a:t> сущности заболевания, его основных причин, факторов, влияющих на его развитие и течение, – необходимый компонент всего комплекса лечения. 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 u="sng"/>
              <a:t>Это первый шаг к поставленной цели. Необходимо отказаться от ложного представления о том, что лечиться нужно только тогда, когда «болит голова</a:t>
            </a:r>
            <a:r>
              <a:rPr lang="en-US"/>
              <a:t>».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/>
              <a:t>Часто высокое АД недооценивается в силу отсутствия болезненных ощущений. Пациенты перестают приходить к врачу и принимать выписанное лекарство. Быстро забывают полезные советы врача.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/>
              <a:t>Медикаментозное лечение улучшает прогноз пациента с ГБ только тогда, когда лекарственный </a:t>
            </a:r>
            <a:r>
              <a:rPr lang="en-US" u="sng">
                <a:solidFill>
                  <a:schemeClr val="bg1"/>
                </a:solidFill>
              </a:rPr>
              <a:t>препарат, принимающийся регулярно, обеспечивает равномерное снижение АД на протяжении суток.</a:t>
            </a:r>
            <a:endParaRPr lang="en-US" u="sng">
              <a:solidFill>
                <a:schemeClr val="bg1"/>
              </a:solidFill>
            </a:endParaRPr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1200785" y="690245"/>
            <a:ext cx="6742430" cy="1102995"/>
          </a:xfrm>
        </p:spPr>
        <p:txBody>
          <a:bodyPr/>
          <a:p>
            <a:pPr algn="ctr"/>
            <a:r>
              <a:rPr lang="en-US">
                <a:sym typeface="+mn-ea"/>
              </a:rPr>
              <a:t>Что такое приверженность к лечению и почему она важна?</a:t>
            </a:r>
            <a:br>
              <a:rPr lang="en-US"/>
            </a:b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681990" y="1892935"/>
            <a:ext cx="7554595" cy="1779905"/>
          </a:xfrm>
        </p:spPr>
        <p:txBody>
          <a:bodyPr/>
          <a:p>
            <a:r>
              <a:rPr lang="en-US"/>
              <a:t>Наибольшая частота острых сердечно-сосудистых осложнений </a:t>
            </a:r>
            <a:r>
              <a:rPr lang="en-US" u="sng"/>
              <a:t>наблюдается в утренние часы</a:t>
            </a:r>
            <a:r>
              <a:rPr lang="en-US"/>
              <a:t>. В эти часы происходит </a:t>
            </a:r>
            <a:r>
              <a:rPr lang="en-US">
                <a:solidFill>
                  <a:schemeClr val="bg1"/>
                </a:solidFill>
              </a:rPr>
              <a:t>резкий подъем АД</a:t>
            </a:r>
            <a:r>
              <a:rPr lang="en-US"/>
              <a:t>, который рассматривается как пусковой механизм развития этих осложнений. </a:t>
            </a:r>
            <a:endParaRPr lang="en-US"/>
          </a:p>
          <a:p>
            <a:r>
              <a:rPr lang="en-US"/>
              <a:t>Именно поэтому одним из принципов проведения антигипертензивной терапии должно быть </a:t>
            </a:r>
            <a:r>
              <a:rPr lang="en-US">
                <a:solidFill>
                  <a:schemeClr val="bg1"/>
                </a:solidFill>
              </a:rPr>
              <a:t>воздействие на утренний подъем АД </a:t>
            </a:r>
            <a:r>
              <a:rPr lang="en-US"/>
              <a:t>с целью профилактики осложнений в ранние утренние часы.</a:t>
            </a:r>
            <a:endParaRPr lang="en-US"/>
          </a:p>
          <a:p>
            <a:r>
              <a:rPr lang="en-US"/>
              <a:t>Если сохраняется утреннее повышение АД, </a:t>
            </a:r>
            <a:r>
              <a:rPr lang="en-US" u="sng"/>
              <a:t>необходимо подбирать антигипертензивную терапию с учетом фармакодинамики препарата</a:t>
            </a:r>
            <a:r>
              <a:rPr lang="en-US"/>
              <a:t> таким образом, чтобы </a:t>
            </a:r>
            <a:r>
              <a:rPr lang="en-US">
                <a:solidFill>
                  <a:schemeClr val="bg1"/>
                </a:solidFill>
              </a:rPr>
              <a:t>уменьшить выраженность утренних подъемов АД</a:t>
            </a:r>
            <a:r>
              <a:rPr lang="en-US"/>
              <a:t>, опасных развитием осложнений, и в первую очередь инсультов.</a:t>
            </a:r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bg1"/>
                </a:solidFill>
              </a:rPr>
              <a:t>ВАЖНО!</a:t>
            </a:r>
            <a:endParaRPr lang="ru-RU" alt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715010" y="1561465"/>
            <a:ext cx="7037070" cy="1779905"/>
          </a:xfrm>
        </p:spPr>
        <p:txBody>
          <a:bodyPr/>
          <a:p>
            <a:r>
              <a:rPr lang="en-US"/>
              <a:t>Кроме приема лекарственных препаратов, крайне важным являются</a:t>
            </a:r>
            <a:r>
              <a:rPr lang="ru-RU" altLang="en-US"/>
              <a:t>                              </a:t>
            </a:r>
            <a:r>
              <a:rPr lang="en-US"/>
              <a:t> </a:t>
            </a:r>
            <a:r>
              <a:rPr lang="en-US" b="1">
                <a:solidFill>
                  <a:schemeClr val="bg1"/>
                </a:solidFill>
              </a:rPr>
              <a:t>устранение сопутствующих факторов риска</a:t>
            </a:r>
            <a:r>
              <a:rPr lang="en-US"/>
              <a:t>: курения, избыточного потребления поваренной соли, а также нормализация веса, физическая активность, преодоление стрессовых ситуаций.</a:t>
            </a:r>
            <a:endParaRPr lang="en-US"/>
          </a:p>
          <a:p>
            <a:endParaRPr lang="en-US"/>
          </a:p>
          <a:p>
            <a:r>
              <a:rPr lang="en-US"/>
              <a:t>Риск развития осложнений снижается у больных с хорошо контролируемой АГ, что означает соблюдение рекомендаций врача, постоянный прием препаратов, </a:t>
            </a:r>
            <a:r>
              <a:rPr lang="en-US" b="1">
                <a:solidFill>
                  <a:schemeClr val="bg1"/>
                </a:solidFill>
              </a:rPr>
              <a:t>достижение целевого АД (менее 140/90 мм рт. ст.), хорошее самочувствие пациента.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758190" y="815975"/>
            <a:ext cx="7720330" cy="1102995"/>
          </a:xfrm>
        </p:spPr>
        <p:txBody>
          <a:bodyPr/>
          <a:p>
            <a:pPr algn="ctr"/>
            <a:r>
              <a:rPr lang="en-US" sz="2400"/>
              <a:t>Особенности приема антигипертензивных препаратов у некоторых категорий пациентов.</a:t>
            </a:r>
            <a:endParaRPr lang="en-US" sz="2400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715010" y="2052320"/>
            <a:ext cx="7691755" cy="1779905"/>
          </a:xfrm>
        </p:spPr>
        <p:txBody>
          <a:bodyPr/>
          <a:p>
            <a:r>
              <a:rPr lang="en-US"/>
              <a:t>Особая категория больных, нуждающихся в совместном наблюдении кардиолога (терапевта) и невролога. </a:t>
            </a:r>
            <a:r>
              <a:rPr lang="en-US">
                <a:solidFill>
                  <a:schemeClr val="bg1"/>
                </a:solidFill>
              </a:rPr>
              <a:t>Это больные ГБ с поражением сосудов головного мозга, перенесшие транзиторную ишемическую атаку и инсульт.</a:t>
            </a:r>
            <a:endParaRPr lang="en-US">
              <a:solidFill>
                <a:schemeClr val="bg1"/>
              </a:solidFill>
            </a:endParaRPr>
          </a:p>
          <a:p>
            <a:r>
              <a:rPr lang="en-US"/>
              <a:t>Снижение АД у этих больных должно проводиться постепенно (на I этапе на 20-25% от исходных значений) до достижения минимальных переносимых уровней. </a:t>
            </a:r>
            <a:endParaRPr lang="en-US"/>
          </a:p>
          <a:p>
            <a:r>
              <a:rPr lang="en-US"/>
              <a:t>Следует следить за уровнем АД в положении стоя, особенно после быстрой перемены положения тела из горизонтального в вертикальное, так как существует риск развития так называемой</a:t>
            </a:r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715645" y="776605"/>
            <a:ext cx="7734935" cy="1102995"/>
          </a:xfrm>
        </p:spPr>
        <p:txBody>
          <a:bodyPr/>
          <a:p>
            <a:pPr algn="ctr"/>
            <a:r>
              <a:rPr lang="en-US">
                <a:sym typeface="+mn-ea"/>
              </a:rPr>
              <a:t>«</a:t>
            </a:r>
            <a:r>
              <a:rPr lang="ru-RU" altLang="en-US">
                <a:sym typeface="+mn-ea"/>
              </a:rPr>
              <a:t>О</a:t>
            </a:r>
            <a:r>
              <a:rPr lang="en-US">
                <a:sym typeface="+mn-ea"/>
              </a:rPr>
              <a:t>ртостатической гипотонии»</a:t>
            </a: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715645" y="1519555"/>
            <a:ext cx="7735570" cy="1779905"/>
          </a:xfrm>
        </p:spPr>
        <p:txBody>
          <a:bodyPr/>
          <a:p>
            <a:pPr marL="139700" indent="0">
              <a:buNone/>
            </a:pPr>
            <a:r>
              <a:rPr lang="en-US" sz="1400">
                <a:solidFill>
                  <a:schemeClr val="bg1"/>
                </a:solidFill>
              </a:rPr>
              <a:t> - резкого снижения АД при вставании, от чего может резко ухудшиться мозговое кровообращение</a:t>
            </a:r>
            <a:r>
              <a:rPr lang="en-US">
                <a:solidFill>
                  <a:schemeClr val="bg1"/>
                </a:solidFill>
              </a:rPr>
              <a:t>.</a:t>
            </a:r>
            <a:endParaRPr lang="en-US">
              <a:solidFill>
                <a:schemeClr val="bg1"/>
              </a:solidFill>
            </a:endParaRPr>
          </a:p>
          <a:p>
            <a:pPr marL="139700" indent="0">
              <a:buNone/>
            </a:pPr>
            <a:endParaRPr lang="en-US"/>
          </a:p>
          <a:p>
            <a:r>
              <a:rPr lang="en-US"/>
              <a:t>При сочетании АГ гипертонии с ишемической болезнью сердца у больных, как правило, в комплексном лечении используются </a:t>
            </a:r>
            <a:r>
              <a:rPr lang="en-US" u="sng"/>
              <a:t>бета- адреноблокаторы</a:t>
            </a:r>
            <a:r>
              <a:rPr lang="en-US"/>
              <a:t>. В целом, у данной категории больных следует </a:t>
            </a:r>
            <a:r>
              <a:rPr lang="en-US" u="sng"/>
              <a:t>избегать применения короткодействующих препаратов из группы блокаторов кальциевых каналов – нифедипина </a:t>
            </a:r>
            <a:r>
              <a:rPr lang="en-US"/>
              <a:t>(коринфара), вызывающего быстрое снижение АД и тахикардию (сердцебиение).</a:t>
            </a:r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767715" y="654685"/>
            <a:ext cx="7432675" cy="1102995"/>
          </a:xfrm>
        </p:spPr>
        <p:txBody>
          <a:bodyPr/>
          <a:p>
            <a:pPr algn="ctr"/>
            <a:r>
              <a:rPr lang="ru-RU" altLang="en-US" sz="3200"/>
              <a:t>Сахарный диабет</a:t>
            </a:r>
            <a:endParaRPr lang="ru-RU" altLang="en-US" sz="3200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715010" y="1532890"/>
            <a:ext cx="7538720" cy="1779905"/>
          </a:xfrm>
        </p:spPr>
        <p:txBody>
          <a:bodyPr/>
          <a:p>
            <a:pPr marL="139700" indent="0">
              <a:buNone/>
            </a:pPr>
            <a:r>
              <a:rPr lang="en-US">
                <a:solidFill>
                  <a:schemeClr val="bg1"/>
                </a:solidFill>
              </a:rPr>
              <a:t>Сочетание сахарного диабета и АГ заслуживает особого внимания, поскольку обе патологии являются факторами риска многих макро- и микрососудистых поражений.</a:t>
            </a:r>
            <a:r>
              <a:rPr lang="en-US"/>
              <a:t> </a:t>
            </a:r>
            <a:endParaRPr lang="en-US"/>
          </a:p>
          <a:p>
            <a:pPr marL="139700" indent="0">
              <a:buNone/>
            </a:pPr>
            <a:endParaRPr lang="en-US"/>
          </a:p>
          <a:p>
            <a:r>
              <a:rPr lang="en-US"/>
              <a:t>Частота артериальной гипертензии у больных сахарным диабетом в 1,5-2 раза выше по сравнению с лицами без диабета. При сочетании сахарного диабета и АГ еще большее значение приобретают меры коррекции образа жизни. </a:t>
            </a:r>
            <a:endParaRPr lang="en-US"/>
          </a:p>
          <a:p>
            <a:r>
              <a:rPr lang="en-US"/>
              <a:t>Для всех больных сахарным диабетом вне зависимости от возраста устанавливается целевой </a:t>
            </a:r>
            <a:r>
              <a:rPr lang="en-US" u="sng"/>
              <a:t>уровень снижения АД меньше 130/85 мм рт. ст</a:t>
            </a:r>
            <a:r>
              <a:rPr lang="en-US"/>
              <a:t>. При выборе препарата предпочтение отдается ингибиторам АПФ.</a:t>
            </a:r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  <p:pic>
        <p:nvPicPr>
          <p:cNvPr id="102" name="Picture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Picture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5561330" y="3312795"/>
            <a:ext cx="2771140" cy="177165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825500" y="949325"/>
            <a:ext cx="7505700" cy="1102995"/>
          </a:xfrm>
        </p:spPr>
        <p:txBody>
          <a:bodyPr/>
          <a:p>
            <a:pPr algn="ctr"/>
            <a:r>
              <a:rPr lang="ru-RU" altLang="en-US"/>
              <a:t>Б</a:t>
            </a:r>
            <a:r>
              <a:rPr lang="en-US"/>
              <a:t>ронхиальн</a:t>
            </a:r>
            <a:r>
              <a:rPr lang="ru-RU" altLang="en-US"/>
              <a:t>ая</a:t>
            </a:r>
            <a:r>
              <a:rPr lang="en-US"/>
              <a:t> астм</a:t>
            </a:r>
            <a:r>
              <a:rPr lang="ru-RU" altLang="en-US"/>
              <a:t>а</a:t>
            </a:r>
            <a:r>
              <a:rPr lang="en-US"/>
              <a:t> и хроническ</a:t>
            </a:r>
            <a:r>
              <a:rPr lang="ru-RU" altLang="en-US"/>
              <a:t>ие</a:t>
            </a:r>
            <a:r>
              <a:rPr lang="en-US"/>
              <a:t> обструктивны</a:t>
            </a:r>
            <a:r>
              <a:rPr lang="ru-RU" altLang="en-US"/>
              <a:t>е</a:t>
            </a:r>
            <a:r>
              <a:rPr lang="en-US"/>
              <a:t> заболевания легких </a:t>
            </a: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715010" y="2052320"/>
            <a:ext cx="7397115" cy="1779905"/>
          </a:xfrm>
        </p:spPr>
        <p:txBody>
          <a:bodyPr/>
          <a:p>
            <a:pPr marL="139700" indent="0">
              <a:buNone/>
            </a:pPr>
            <a:r>
              <a:rPr lang="ru-RU" altLang="en-US">
                <a:solidFill>
                  <a:schemeClr val="bg1"/>
                </a:solidFill>
              </a:rPr>
              <a:t>П</a:t>
            </a:r>
            <a:r>
              <a:rPr lang="en-US">
                <a:solidFill>
                  <a:schemeClr val="bg1"/>
                </a:solidFill>
              </a:rPr>
              <a:t>редпочтение отдается блокаторам кальциевых каналов, которые обладают бронхорасширяющим эффектом.</a:t>
            </a:r>
            <a:endParaRPr lang="en-US">
              <a:solidFill>
                <a:schemeClr val="bg1"/>
              </a:solidFill>
            </a:endParaRPr>
          </a:p>
          <a:p>
            <a:pPr marL="139700" indent="0">
              <a:buNone/>
            </a:pPr>
            <a:endParaRPr lang="en-US">
              <a:solidFill>
                <a:schemeClr val="bg1"/>
              </a:solidFill>
            </a:endParaRPr>
          </a:p>
          <a:p>
            <a:r>
              <a:rPr lang="en-US"/>
              <a:t> Больным этой группы </a:t>
            </a:r>
            <a:r>
              <a:rPr lang="en-US" b="1"/>
              <a:t>противопоказаны бета-адреноблокаторы</a:t>
            </a:r>
            <a:r>
              <a:rPr lang="en-US"/>
              <a:t>. </a:t>
            </a:r>
            <a:endParaRPr lang="en-US"/>
          </a:p>
          <a:p>
            <a:r>
              <a:rPr lang="en-US"/>
              <a:t>С осторожностью следует использовать ингибиторы АПФ, и в случае появления кашля их можно заменить на антагонистов рецепторов ангиотензина II (лозартан и другие).</a:t>
            </a:r>
            <a:endParaRPr lang="en-US"/>
          </a:p>
          <a:p>
            <a:endParaRPr lang="en-US"/>
          </a:p>
        </p:txBody>
      </p:sp>
      <p:pic>
        <p:nvPicPr>
          <p:cNvPr id="5" name="Picture 4" descr="Логотип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  <p:pic>
        <p:nvPicPr>
          <p:cNvPr id="100" name="Picture 99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Picture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5504180" y="3497580"/>
            <a:ext cx="2355850" cy="148526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48"/>
          <p:cNvSpPr txBox="1"/>
          <p:nvPr>
            <p:ph type="ctrTitle"/>
          </p:nvPr>
        </p:nvSpPr>
        <p:spPr>
          <a:xfrm>
            <a:off x="293370" y="922020"/>
            <a:ext cx="6182360" cy="26536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Спасибо за внимание!</a:t>
            </a:r>
            <a:br>
              <a:rPr lang="ru-RU" altLang="en-GB"/>
            </a:br>
            <a:r>
              <a:rPr lang="ru-RU" altLang="en-GB"/>
              <a:t>Будте здоровы!</a:t>
            </a:r>
            <a:endParaRPr lang="ru-RU" altLang="en-GB"/>
          </a:p>
        </p:txBody>
      </p:sp>
      <p:grpSp>
        <p:nvGrpSpPr>
          <p:cNvPr id="1113" name="Google Shape;1113;p48"/>
          <p:cNvGrpSpPr/>
          <p:nvPr/>
        </p:nvGrpSpPr>
        <p:grpSpPr>
          <a:xfrm>
            <a:off x="5998569" y="623274"/>
            <a:ext cx="2911991" cy="4116767"/>
            <a:chOff x="5608944" y="491724"/>
            <a:chExt cx="2911991" cy="4116767"/>
          </a:xfrm>
        </p:grpSpPr>
        <p:grpSp>
          <p:nvGrpSpPr>
            <p:cNvPr id="1114" name="Google Shape;1114;p48"/>
            <p:cNvGrpSpPr/>
            <p:nvPr/>
          </p:nvGrpSpPr>
          <p:grpSpPr>
            <a:xfrm>
              <a:off x="6760792" y="886555"/>
              <a:ext cx="1760143" cy="1490406"/>
              <a:chOff x="6716550" y="944524"/>
              <a:chExt cx="1428224" cy="1209353"/>
            </a:xfrm>
          </p:grpSpPr>
          <p:sp>
            <p:nvSpPr>
              <p:cNvPr id="1115" name="Google Shape;1115;p48"/>
              <p:cNvSpPr/>
              <p:nvPr/>
            </p:nvSpPr>
            <p:spPr>
              <a:xfrm>
                <a:off x="6716550" y="944524"/>
                <a:ext cx="1428224" cy="1209353"/>
              </a:xfrm>
              <a:custGeom>
                <a:avLst/>
                <a:gdLst/>
                <a:ahLst/>
                <a:cxnLst/>
                <a:rect l="l" t="t" r="r" b="b"/>
                <a:pathLst>
                  <a:path w="21312" h="18046" extrusionOk="0">
                    <a:moveTo>
                      <a:pt x="5949" y="1"/>
                    </a:moveTo>
                    <a:cubicBezTo>
                      <a:pt x="2662" y="1"/>
                      <a:pt x="0" y="2662"/>
                      <a:pt x="0" y="5949"/>
                    </a:cubicBezTo>
                    <a:cubicBezTo>
                      <a:pt x="0" y="11900"/>
                      <a:pt x="10651" y="18045"/>
                      <a:pt x="10651" y="18045"/>
                    </a:cubicBezTo>
                    <a:cubicBezTo>
                      <a:pt x="10651" y="18045"/>
                      <a:pt x="21311" y="11834"/>
                      <a:pt x="21311" y="5949"/>
                    </a:cubicBezTo>
                    <a:lnTo>
                      <a:pt x="21311" y="5752"/>
                    </a:lnTo>
                    <a:cubicBezTo>
                      <a:pt x="21201" y="2554"/>
                      <a:pt x="18571" y="1"/>
                      <a:pt x="15350" y="1"/>
                    </a:cubicBezTo>
                    <a:cubicBezTo>
                      <a:pt x="15176" y="1"/>
                      <a:pt x="15000" y="11"/>
                      <a:pt x="14824" y="22"/>
                    </a:cubicBezTo>
                    <a:cubicBezTo>
                      <a:pt x="13138" y="164"/>
                      <a:pt x="11647" y="1032"/>
                      <a:pt x="10651" y="2302"/>
                    </a:cubicBezTo>
                    <a:cubicBezTo>
                      <a:pt x="9565" y="900"/>
                      <a:pt x="7869" y="1"/>
                      <a:pt x="59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16" name="Google Shape;1116;p48"/>
              <p:cNvSpPr/>
              <p:nvPr/>
            </p:nvSpPr>
            <p:spPr>
              <a:xfrm>
                <a:off x="6792879" y="997398"/>
                <a:ext cx="1275564" cy="329781"/>
              </a:xfrm>
              <a:custGeom>
                <a:avLst/>
                <a:gdLst/>
                <a:ahLst/>
                <a:cxnLst/>
                <a:rect l="l" t="t" r="r" b="b"/>
                <a:pathLst>
                  <a:path w="19034" h="4921" extrusionOk="0">
                    <a:moveTo>
                      <a:pt x="5304" y="1"/>
                    </a:moveTo>
                    <a:cubicBezTo>
                      <a:pt x="2498" y="1"/>
                      <a:pt x="208" y="2170"/>
                      <a:pt x="0" y="4921"/>
                    </a:cubicBezTo>
                    <a:cubicBezTo>
                      <a:pt x="526" y="4108"/>
                      <a:pt x="1249" y="3430"/>
                      <a:pt x="2093" y="2959"/>
                    </a:cubicBezTo>
                    <a:cubicBezTo>
                      <a:pt x="2038" y="2827"/>
                      <a:pt x="1983" y="2696"/>
                      <a:pt x="1941" y="2565"/>
                    </a:cubicBezTo>
                    <a:cubicBezTo>
                      <a:pt x="2104" y="2367"/>
                      <a:pt x="2291" y="2181"/>
                      <a:pt x="2488" y="2018"/>
                    </a:cubicBezTo>
                    <a:cubicBezTo>
                      <a:pt x="2806" y="2125"/>
                      <a:pt x="3101" y="2267"/>
                      <a:pt x="3387" y="2433"/>
                    </a:cubicBezTo>
                    <a:cubicBezTo>
                      <a:pt x="3847" y="2312"/>
                      <a:pt x="4339" y="2236"/>
                      <a:pt x="4844" y="2236"/>
                    </a:cubicBezTo>
                    <a:cubicBezTo>
                      <a:pt x="4920" y="1765"/>
                      <a:pt x="5062" y="1305"/>
                      <a:pt x="5283" y="855"/>
                    </a:cubicBezTo>
                    <a:cubicBezTo>
                      <a:pt x="5415" y="845"/>
                      <a:pt x="5546" y="845"/>
                      <a:pt x="5678" y="845"/>
                    </a:cubicBezTo>
                    <a:cubicBezTo>
                      <a:pt x="5796" y="845"/>
                      <a:pt x="5927" y="845"/>
                      <a:pt x="6048" y="855"/>
                    </a:cubicBezTo>
                    <a:cubicBezTo>
                      <a:pt x="6269" y="1326"/>
                      <a:pt x="6422" y="1807"/>
                      <a:pt x="6488" y="2291"/>
                    </a:cubicBezTo>
                    <a:cubicBezTo>
                      <a:pt x="6674" y="2333"/>
                      <a:pt x="6848" y="2388"/>
                      <a:pt x="7024" y="2454"/>
                    </a:cubicBezTo>
                    <a:cubicBezTo>
                      <a:pt x="7200" y="2530"/>
                      <a:pt x="7363" y="2620"/>
                      <a:pt x="7518" y="2717"/>
                    </a:cubicBezTo>
                    <a:cubicBezTo>
                      <a:pt x="7913" y="2423"/>
                      <a:pt x="8360" y="2191"/>
                      <a:pt x="8844" y="2018"/>
                    </a:cubicBezTo>
                    <a:cubicBezTo>
                      <a:pt x="9041" y="2181"/>
                      <a:pt x="9228" y="2367"/>
                      <a:pt x="9391" y="2565"/>
                    </a:cubicBezTo>
                    <a:cubicBezTo>
                      <a:pt x="9238" y="2980"/>
                      <a:pt x="9041" y="3374"/>
                      <a:pt x="8799" y="3727"/>
                    </a:cubicBezTo>
                    <a:cubicBezTo>
                      <a:pt x="9062" y="3956"/>
                      <a:pt x="9304" y="4219"/>
                      <a:pt x="9512" y="4492"/>
                    </a:cubicBezTo>
                    <a:cubicBezTo>
                      <a:pt x="10487" y="3243"/>
                      <a:pt x="11944" y="2399"/>
                      <a:pt x="13609" y="2257"/>
                    </a:cubicBezTo>
                    <a:cubicBezTo>
                      <a:pt x="13774" y="2246"/>
                      <a:pt x="13948" y="2236"/>
                      <a:pt x="14124" y="2236"/>
                    </a:cubicBezTo>
                    <a:cubicBezTo>
                      <a:pt x="16183" y="2236"/>
                      <a:pt x="17992" y="3309"/>
                      <a:pt x="19034" y="4921"/>
                    </a:cubicBezTo>
                    <a:cubicBezTo>
                      <a:pt x="18826" y="2170"/>
                      <a:pt x="16525" y="1"/>
                      <a:pt x="13719" y="1"/>
                    </a:cubicBezTo>
                    <a:cubicBezTo>
                      <a:pt x="13567" y="1"/>
                      <a:pt x="13401" y="11"/>
                      <a:pt x="13249" y="22"/>
                    </a:cubicBezTo>
                    <a:cubicBezTo>
                      <a:pt x="11736" y="153"/>
                      <a:pt x="10398" y="921"/>
                      <a:pt x="9512" y="2060"/>
                    </a:cubicBezTo>
                    <a:cubicBezTo>
                      <a:pt x="8536" y="800"/>
                      <a:pt x="7014" y="1"/>
                      <a:pt x="5304" y="1"/>
                    </a:cubicBezTo>
                    <a:close/>
                  </a:path>
                </a:pathLst>
              </a:custGeom>
              <a:solidFill>
                <a:srgbClr val="EDEDED">
                  <a:alpha val="31880"/>
                </a:srgbClr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17" name="Google Shape;1117;p48"/>
              <p:cNvSpPr/>
              <p:nvPr/>
            </p:nvSpPr>
            <p:spPr>
              <a:xfrm>
                <a:off x="7521330" y="1205658"/>
                <a:ext cx="460393" cy="500736"/>
              </a:xfrm>
              <a:custGeom>
                <a:avLst/>
                <a:gdLst/>
                <a:ahLst/>
                <a:cxnLst/>
                <a:rect l="l" t="t" r="r" b="b"/>
                <a:pathLst>
                  <a:path w="6870" h="7472" extrusionOk="0">
                    <a:moveTo>
                      <a:pt x="3434" y="2078"/>
                    </a:moveTo>
                    <a:cubicBezTo>
                      <a:pt x="3725" y="2078"/>
                      <a:pt x="4015" y="2153"/>
                      <a:pt x="4261" y="2301"/>
                    </a:cubicBezTo>
                    <a:cubicBezTo>
                      <a:pt x="4765" y="2585"/>
                      <a:pt x="5094" y="3156"/>
                      <a:pt x="5084" y="3735"/>
                    </a:cubicBezTo>
                    <a:cubicBezTo>
                      <a:pt x="5094" y="4316"/>
                      <a:pt x="4765" y="4876"/>
                      <a:pt x="4261" y="5160"/>
                    </a:cubicBezTo>
                    <a:cubicBezTo>
                      <a:pt x="4015" y="5308"/>
                      <a:pt x="3725" y="5383"/>
                      <a:pt x="3434" y="5383"/>
                    </a:cubicBezTo>
                    <a:cubicBezTo>
                      <a:pt x="3144" y="5383"/>
                      <a:pt x="2854" y="5308"/>
                      <a:pt x="2606" y="5160"/>
                    </a:cubicBezTo>
                    <a:cubicBezTo>
                      <a:pt x="2104" y="4876"/>
                      <a:pt x="1775" y="4316"/>
                      <a:pt x="1786" y="3735"/>
                    </a:cubicBezTo>
                    <a:cubicBezTo>
                      <a:pt x="1775" y="3156"/>
                      <a:pt x="2104" y="2585"/>
                      <a:pt x="2606" y="2301"/>
                    </a:cubicBezTo>
                    <a:cubicBezTo>
                      <a:pt x="2854" y="2153"/>
                      <a:pt x="3144" y="2078"/>
                      <a:pt x="3434" y="2078"/>
                    </a:cubicBezTo>
                    <a:close/>
                    <a:moveTo>
                      <a:pt x="3046" y="0"/>
                    </a:moveTo>
                    <a:lnTo>
                      <a:pt x="2672" y="1368"/>
                    </a:lnTo>
                    <a:cubicBezTo>
                      <a:pt x="2509" y="1423"/>
                      <a:pt x="2343" y="1489"/>
                      <a:pt x="2191" y="1578"/>
                    </a:cubicBezTo>
                    <a:cubicBezTo>
                      <a:pt x="2049" y="1665"/>
                      <a:pt x="1907" y="1775"/>
                      <a:pt x="1775" y="1883"/>
                    </a:cubicBezTo>
                    <a:lnTo>
                      <a:pt x="395" y="1523"/>
                    </a:lnTo>
                    <a:lnTo>
                      <a:pt x="0" y="2201"/>
                    </a:lnTo>
                    <a:lnTo>
                      <a:pt x="1008" y="3209"/>
                    </a:lnTo>
                    <a:cubicBezTo>
                      <a:pt x="973" y="3385"/>
                      <a:pt x="952" y="3561"/>
                      <a:pt x="952" y="3735"/>
                    </a:cubicBezTo>
                    <a:cubicBezTo>
                      <a:pt x="952" y="3900"/>
                      <a:pt x="973" y="4076"/>
                      <a:pt x="1008" y="4250"/>
                    </a:cubicBezTo>
                    <a:lnTo>
                      <a:pt x="0" y="5260"/>
                    </a:lnTo>
                    <a:lnTo>
                      <a:pt x="395" y="5938"/>
                    </a:lnTo>
                    <a:lnTo>
                      <a:pt x="1775" y="5575"/>
                    </a:lnTo>
                    <a:cubicBezTo>
                      <a:pt x="1907" y="5696"/>
                      <a:pt x="2049" y="5796"/>
                      <a:pt x="2191" y="5883"/>
                    </a:cubicBezTo>
                    <a:cubicBezTo>
                      <a:pt x="2343" y="5970"/>
                      <a:pt x="2509" y="6035"/>
                      <a:pt x="2672" y="6091"/>
                    </a:cubicBezTo>
                    <a:lnTo>
                      <a:pt x="3046" y="7471"/>
                    </a:lnTo>
                    <a:lnTo>
                      <a:pt x="3824" y="7471"/>
                    </a:lnTo>
                    <a:lnTo>
                      <a:pt x="4208" y="6091"/>
                    </a:lnTo>
                    <a:cubicBezTo>
                      <a:pt x="4371" y="6035"/>
                      <a:pt x="4523" y="5970"/>
                      <a:pt x="4679" y="5883"/>
                    </a:cubicBezTo>
                    <a:cubicBezTo>
                      <a:pt x="4831" y="5796"/>
                      <a:pt x="4973" y="5696"/>
                      <a:pt x="5094" y="5575"/>
                    </a:cubicBezTo>
                    <a:lnTo>
                      <a:pt x="6475" y="5938"/>
                    </a:lnTo>
                    <a:lnTo>
                      <a:pt x="6869" y="5260"/>
                    </a:lnTo>
                    <a:lnTo>
                      <a:pt x="5862" y="4250"/>
                    </a:lnTo>
                    <a:cubicBezTo>
                      <a:pt x="5904" y="4076"/>
                      <a:pt x="5917" y="3900"/>
                      <a:pt x="5917" y="3735"/>
                    </a:cubicBezTo>
                    <a:cubicBezTo>
                      <a:pt x="5917" y="3561"/>
                      <a:pt x="5904" y="3385"/>
                      <a:pt x="5862" y="3209"/>
                    </a:cubicBezTo>
                    <a:lnTo>
                      <a:pt x="6869" y="2201"/>
                    </a:lnTo>
                    <a:lnTo>
                      <a:pt x="6475" y="1523"/>
                    </a:lnTo>
                    <a:lnTo>
                      <a:pt x="5094" y="1883"/>
                    </a:lnTo>
                    <a:cubicBezTo>
                      <a:pt x="4973" y="1775"/>
                      <a:pt x="4831" y="1665"/>
                      <a:pt x="4679" y="1578"/>
                    </a:cubicBezTo>
                    <a:cubicBezTo>
                      <a:pt x="4523" y="1489"/>
                      <a:pt x="4371" y="1423"/>
                      <a:pt x="4208" y="1368"/>
                    </a:cubicBezTo>
                    <a:lnTo>
                      <a:pt x="382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18" name="Google Shape;1118;p48"/>
              <p:cNvSpPr/>
              <p:nvPr/>
            </p:nvSpPr>
            <p:spPr>
              <a:xfrm>
                <a:off x="6839425" y="1049727"/>
                <a:ext cx="657953" cy="656680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799" extrusionOk="0">
                    <a:moveTo>
                      <a:pt x="4907" y="2592"/>
                    </a:moveTo>
                    <a:cubicBezTo>
                      <a:pt x="5207" y="2592"/>
                      <a:pt x="5506" y="2652"/>
                      <a:pt x="5786" y="2773"/>
                    </a:cubicBezTo>
                    <a:cubicBezTo>
                      <a:pt x="6354" y="3002"/>
                      <a:pt x="6803" y="3452"/>
                      <a:pt x="7035" y="4022"/>
                    </a:cubicBezTo>
                    <a:cubicBezTo>
                      <a:pt x="7264" y="4580"/>
                      <a:pt x="7264" y="5216"/>
                      <a:pt x="7035" y="5776"/>
                    </a:cubicBezTo>
                    <a:cubicBezTo>
                      <a:pt x="6803" y="6344"/>
                      <a:pt x="6354" y="6794"/>
                      <a:pt x="5786" y="7026"/>
                    </a:cubicBezTo>
                    <a:cubicBezTo>
                      <a:pt x="5503" y="7141"/>
                      <a:pt x="5201" y="7201"/>
                      <a:pt x="4897" y="7201"/>
                    </a:cubicBezTo>
                    <a:cubicBezTo>
                      <a:pt x="4601" y="7201"/>
                      <a:pt x="4303" y="7144"/>
                      <a:pt x="4021" y="7026"/>
                    </a:cubicBezTo>
                    <a:cubicBezTo>
                      <a:pt x="3461" y="6794"/>
                      <a:pt x="3014" y="6344"/>
                      <a:pt x="2783" y="5776"/>
                    </a:cubicBezTo>
                    <a:cubicBezTo>
                      <a:pt x="2541" y="5216"/>
                      <a:pt x="2541" y="4580"/>
                      <a:pt x="2783" y="4022"/>
                    </a:cubicBezTo>
                    <a:cubicBezTo>
                      <a:pt x="3014" y="3452"/>
                      <a:pt x="3461" y="3002"/>
                      <a:pt x="4021" y="2773"/>
                    </a:cubicBezTo>
                    <a:cubicBezTo>
                      <a:pt x="4307" y="2652"/>
                      <a:pt x="4608" y="2592"/>
                      <a:pt x="4907" y="2592"/>
                    </a:cubicBezTo>
                    <a:close/>
                    <a:moveTo>
                      <a:pt x="4967" y="0"/>
                    </a:moveTo>
                    <a:cubicBezTo>
                      <a:pt x="4819" y="0"/>
                      <a:pt x="4670" y="6"/>
                      <a:pt x="4526" y="12"/>
                    </a:cubicBezTo>
                    <a:cubicBezTo>
                      <a:pt x="4305" y="483"/>
                      <a:pt x="4153" y="964"/>
                      <a:pt x="4077" y="1448"/>
                    </a:cubicBezTo>
                    <a:cubicBezTo>
                      <a:pt x="3900" y="1490"/>
                      <a:pt x="3724" y="1545"/>
                      <a:pt x="3551" y="1611"/>
                    </a:cubicBezTo>
                    <a:cubicBezTo>
                      <a:pt x="3374" y="1687"/>
                      <a:pt x="3211" y="1777"/>
                      <a:pt x="3046" y="1874"/>
                    </a:cubicBezTo>
                    <a:cubicBezTo>
                      <a:pt x="2662" y="1580"/>
                      <a:pt x="2212" y="1348"/>
                      <a:pt x="1731" y="1175"/>
                    </a:cubicBezTo>
                    <a:cubicBezTo>
                      <a:pt x="1534" y="1338"/>
                      <a:pt x="1347" y="1524"/>
                      <a:pt x="1184" y="1722"/>
                    </a:cubicBezTo>
                    <a:cubicBezTo>
                      <a:pt x="1357" y="2203"/>
                      <a:pt x="1589" y="2652"/>
                      <a:pt x="1873" y="3036"/>
                    </a:cubicBezTo>
                    <a:cubicBezTo>
                      <a:pt x="1786" y="3199"/>
                      <a:pt x="1699" y="3365"/>
                      <a:pt x="1620" y="3541"/>
                    </a:cubicBezTo>
                    <a:cubicBezTo>
                      <a:pt x="1555" y="3715"/>
                      <a:pt x="1502" y="3891"/>
                      <a:pt x="1457" y="4067"/>
                    </a:cubicBezTo>
                    <a:cubicBezTo>
                      <a:pt x="976" y="4143"/>
                      <a:pt x="492" y="4296"/>
                      <a:pt x="22" y="4514"/>
                    </a:cubicBezTo>
                    <a:cubicBezTo>
                      <a:pt x="0" y="4767"/>
                      <a:pt x="0" y="5030"/>
                      <a:pt x="22" y="5282"/>
                    </a:cubicBezTo>
                    <a:cubicBezTo>
                      <a:pt x="492" y="5500"/>
                      <a:pt x="976" y="5656"/>
                      <a:pt x="1457" y="5732"/>
                    </a:cubicBezTo>
                    <a:cubicBezTo>
                      <a:pt x="1502" y="5908"/>
                      <a:pt x="1555" y="6082"/>
                      <a:pt x="1620" y="6258"/>
                    </a:cubicBezTo>
                    <a:cubicBezTo>
                      <a:pt x="1699" y="6434"/>
                      <a:pt x="1786" y="6597"/>
                      <a:pt x="1873" y="6749"/>
                    </a:cubicBezTo>
                    <a:cubicBezTo>
                      <a:pt x="1589" y="7144"/>
                      <a:pt x="1357" y="7594"/>
                      <a:pt x="1184" y="8077"/>
                    </a:cubicBezTo>
                    <a:cubicBezTo>
                      <a:pt x="1347" y="8275"/>
                      <a:pt x="1534" y="8459"/>
                      <a:pt x="1731" y="8624"/>
                    </a:cubicBezTo>
                    <a:cubicBezTo>
                      <a:pt x="2212" y="8448"/>
                      <a:pt x="2662" y="8209"/>
                      <a:pt x="3046" y="7922"/>
                    </a:cubicBezTo>
                    <a:cubicBezTo>
                      <a:pt x="3211" y="8022"/>
                      <a:pt x="3374" y="8109"/>
                      <a:pt x="3551" y="8175"/>
                    </a:cubicBezTo>
                    <a:cubicBezTo>
                      <a:pt x="3724" y="8251"/>
                      <a:pt x="3900" y="8306"/>
                      <a:pt x="4077" y="8351"/>
                    </a:cubicBezTo>
                    <a:cubicBezTo>
                      <a:pt x="4153" y="8832"/>
                      <a:pt x="4305" y="9313"/>
                      <a:pt x="4526" y="9787"/>
                    </a:cubicBezTo>
                    <a:cubicBezTo>
                      <a:pt x="4632" y="9796"/>
                      <a:pt x="4740" y="9799"/>
                      <a:pt x="4848" y="9799"/>
                    </a:cubicBezTo>
                    <a:cubicBezTo>
                      <a:pt x="4996" y="9799"/>
                      <a:pt x="5146" y="9793"/>
                      <a:pt x="5291" y="9787"/>
                    </a:cubicBezTo>
                    <a:cubicBezTo>
                      <a:pt x="5512" y="9313"/>
                      <a:pt x="5665" y="8832"/>
                      <a:pt x="5731" y="8351"/>
                    </a:cubicBezTo>
                    <a:cubicBezTo>
                      <a:pt x="5917" y="8306"/>
                      <a:pt x="6091" y="8251"/>
                      <a:pt x="6267" y="8175"/>
                    </a:cubicBezTo>
                    <a:cubicBezTo>
                      <a:pt x="6443" y="8109"/>
                      <a:pt x="6606" y="8022"/>
                      <a:pt x="6761" y="7922"/>
                    </a:cubicBezTo>
                    <a:cubicBezTo>
                      <a:pt x="7156" y="8219"/>
                      <a:pt x="7603" y="8448"/>
                      <a:pt x="8087" y="8624"/>
                    </a:cubicBezTo>
                    <a:cubicBezTo>
                      <a:pt x="8284" y="8459"/>
                      <a:pt x="8471" y="8275"/>
                      <a:pt x="8634" y="8077"/>
                    </a:cubicBezTo>
                    <a:cubicBezTo>
                      <a:pt x="8458" y="7594"/>
                      <a:pt x="8218" y="7144"/>
                      <a:pt x="7932" y="6749"/>
                    </a:cubicBezTo>
                    <a:cubicBezTo>
                      <a:pt x="8032" y="6597"/>
                      <a:pt x="8118" y="6434"/>
                      <a:pt x="8184" y="6258"/>
                    </a:cubicBezTo>
                    <a:cubicBezTo>
                      <a:pt x="8260" y="6082"/>
                      <a:pt x="8316" y="5908"/>
                      <a:pt x="8360" y="5732"/>
                    </a:cubicBezTo>
                    <a:cubicBezTo>
                      <a:pt x="8842" y="5656"/>
                      <a:pt x="9325" y="5500"/>
                      <a:pt x="9796" y="5282"/>
                    </a:cubicBezTo>
                    <a:cubicBezTo>
                      <a:pt x="9817" y="5030"/>
                      <a:pt x="9807" y="4767"/>
                      <a:pt x="9786" y="4514"/>
                    </a:cubicBezTo>
                    <a:cubicBezTo>
                      <a:pt x="9325" y="4296"/>
                      <a:pt x="8842" y="4143"/>
                      <a:pt x="8360" y="4067"/>
                    </a:cubicBezTo>
                    <a:cubicBezTo>
                      <a:pt x="8316" y="3891"/>
                      <a:pt x="8260" y="3715"/>
                      <a:pt x="8184" y="3541"/>
                    </a:cubicBezTo>
                    <a:cubicBezTo>
                      <a:pt x="8118" y="3365"/>
                      <a:pt x="8032" y="3199"/>
                      <a:pt x="7932" y="3047"/>
                    </a:cubicBezTo>
                    <a:cubicBezTo>
                      <a:pt x="8218" y="2652"/>
                      <a:pt x="8458" y="2203"/>
                      <a:pt x="8634" y="1722"/>
                    </a:cubicBezTo>
                    <a:cubicBezTo>
                      <a:pt x="8471" y="1524"/>
                      <a:pt x="8284" y="1338"/>
                      <a:pt x="8087" y="1175"/>
                    </a:cubicBezTo>
                    <a:cubicBezTo>
                      <a:pt x="7603" y="1348"/>
                      <a:pt x="7156" y="1580"/>
                      <a:pt x="6761" y="1874"/>
                    </a:cubicBezTo>
                    <a:cubicBezTo>
                      <a:pt x="6606" y="1777"/>
                      <a:pt x="6443" y="1687"/>
                      <a:pt x="6267" y="1611"/>
                    </a:cubicBezTo>
                    <a:cubicBezTo>
                      <a:pt x="6091" y="1545"/>
                      <a:pt x="5917" y="1490"/>
                      <a:pt x="5731" y="1448"/>
                    </a:cubicBezTo>
                    <a:cubicBezTo>
                      <a:pt x="5665" y="964"/>
                      <a:pt x="5512" y="483"/>
                      <a:pt x="5291" y="12"/>
                    </a:cubicBezTo>
                    <a:cubicBezTo>
                      <a:pt x="5185" y="3"/>
                      <a:pt x="5076" y="0"/>
                      <a:pt x="49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119" name="Google Shape;1119;p48"/>
            <p:cNvGrpSpPr/>
            <p:nvPr/>
          </p:nvGrpSpPr>
          <p:grpSpPr>
            <a:xfrm>
              <a:off x="5651984" y="1897238"/>
              <a:ext cx="2548998" cy="2711252"/>
              <a:chOff x="4093300" y="1700525"/>
              <a:chExt cx="3134528" cy="3334054"/>
            </a:xfrm>
          </p:grpSpPr>
          <p:sp>
            <p:nvSpPr>
              <p:cNvPr id="1120" name="Google Shape;1120;p48"/>
              <p:cNvSpPr/>
              <p:nvPr/>
            </p:nvSpPr>
            <p:spPr>
              <a:xfrm>
                <a:off x="4609972" y="1700525"/>
                <a:ext cx="138876" cy="145375"/>
              </a:xfrm>
              <a:custGeom>
                <a:avLst/>
                <a:gdLst/>
                <a:ahLst/>
                <a:cxnLst/>
                <a:rect l="l" t="t" r="r" b="b"/>
                <a:pathLst>
                  <a:path w="769" h="805" extrusionOk="0">
                    <a:moveTo>
                      <a:pt x="574" y="0"/>
                    </a:moveTo>
                    <a:cubicBezTo>
                      <a:pt x="566" y="0"/>
                      <a:pt x="557" y="1"/>
                      <a:pt x="548" y="2"/>
                    </a:cubicBezTo>
                    <a:lnTo>
                      <a:pt x="1" y="88"/>
                    </a:lnTo>
                    <a:lnTo>
                      <a:pt x="1" y="712"/>
                    </a:lnTo>
                    <a:lnTo>
                      <a:pt x="548" y="801"/>
                    </a:lnTo>
                    <a:cubicBezTo>
                      <a:pt x="560" y="803"/>
                      <a:pt x="572" y="804"/>
                      <a:pt x="584" y="804"/>
                    </a:cubicBezTo>
                    <a:cubicBezTo>
                      <a:pt x="688" y="804"/>
                      <a:pt x="769" y="723"/>
                      <a:pt x="769" y="614"/>
                    </a:cubicBezTo>
                    <a:lnTo>
                      <a:pt x="769" y="186"/>
                    </a:lnTo>
                    <a:cubicBezTo>
                      <a:pt x="769" y="76"/>
                      <a:pt x="683" y="0"/>
                      <a:pt x="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1" name="Google Shape;1121;p48"/>
              <p:cNvSpPr/>
              <p:nvPr/>
            </p:nvSpPr>
            <p:spPr>
              <a:xfrm>
                <a:off x="4540806" y="1716417"/>
                <a:ext cx="69348" cy="112688"/>
              </a:xfrm>
              <a:custGeom>
                <a:avLst/>
                <a:gdLst/>
                <a:ahLst/>
                <a:cxnLst/>
                <a:rect l="l" t="t" r="r" b="b"/>
                <a:pathLst>
                  <a:path w="384" h="624" extrusionOk="0">
                    <a:moveTo>
                      <a:pt x="0" y="0"/>
                    </a:moveTo>
                    <a:lnTo>
                      <a:pt x="0" y="624"/>
                    </a:lnTo>
                    <a:lnTo>
                      <a:pt x="384" y="624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2" name="Google Shape;1122;p48"/>
              <p:cNvSpPr/>
              <p:nvPr/>
            </p:nvSpPr>
            <p:spPr>
              <a:xfrm>
                <a:off x="4093300" y="1743867"/>
                <a:ext cx="447689" cy="1656733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174" extrusionOk="0">
                    <a:moveTo>
                      <a:pt x="2478" y="1"/>
                    </a:moveTo>
                    <a:cubicBezTo>
                      <a:pt x="2236" y="1"/>
                      <a:pt x="1613" y="25"/>
                      <a:pt x="1053" y="253"/>
                    </a:cubicBezTo>
                    <a:cubicBezTo>
                      <a:pt x="430" y="495"/>
                      <a:pt x="1" y="1250"/>
                      <a:pt x="90" y="1918"/>
                    </a:cubicBezTo>
                    <a:lnTo>
                      <a:pt x="1142" y="9173"/>
                    </a:lnTo>
                    <a:lnTo>
                      <a:pt x="1460" y="9118"/>
                    </a:lnTo>
                    <a:lnTo>
                      <a:pt x="419" y="1876"/>
                    </a:lnTo>
                    <a:cubicBezTo>
                      <a:pt x="343" y="1350"/>
                      <a:pt x="692" y="748"/>
                      <a:pt x="1174" y="551"/>
                    </a:cubicBezTo>
                    <a:cubicBezTo>
                      <a:pt x="1679" y="353"/>
                      <a:pt x="2260" y="330"/>
                      <a:pt x="2478" y="330"/>
                    </a:cubicBezTo>
                    <a:lnTo>
                      <a:pt x="247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3" name="Google Shape;1123;p48"/>
              <p:cNvSpPr/>
              <p:nvPr/>
            </p:nvSpPr>
            <p:spPr>
              <a:xfrm>
                <a:off x="5043211" y="1700525"/>
                <a:ext cx="138876" cy="145375"/>
              </a:xfrm>
              <a:custGeom>
                <a:avLst/>
                <a:gdLst/>
                <a:ahLst/>
                <a:cxnLst/>
                <a:rect l="l" t="t" r="r" b="b"/>
                <a:pathLst>
                  <a:path w="769" h="805" extrusionOk="0">
                    <a:moveTo>
                      <a:pt x="195" y="0"/>
                    </a:moveTo>
                    <a:cubicBezTo>
                      <a:pt x="86" y="0"/>
                      <a:pt x="0" y="76"/>
                      <a:pt x="0" y="186"/>
                    </a:cubicBezTo>
                    <a:lnTo>
                      <a:pt x="0" y="614"/>
                    </a:lnTo>
                    <a:cubicBezTo>
                      <a:pt x="0" y="723"/>
                      <a:pt x="81" y="804"/>
                      <a:pt x="185" y="804"/>
                    </a:cubicBezTo>
                    <a:cubicBezTo>
                      <a:pt x="197" y="804"/>
                      <a:pt x="209" y="803"/>
                      <a:pt x="221" y="801"/>
                    </a:cubicBezTo>
                    <a:lnTo>
                      <a:pt x="768" y="712"/>
                    </a:lnTo>
                    <a:lnTo>
                      <a:pt x="768" y="88"/>
                    </a:lnTo>
                    <a:lnTo>
                      <a:pt x="221" y="2"/>
                    </a:lnTo>
                    <a:cubicBezTo>
                      <a:pt x="212" y="1"/>
                      <a:pt x="204" y="0"/>
                      <a:pt x="1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4" name="Google Shape;1124;p48"/>
              <p:cNvSpPr/>
              <p:nvPr/>
            </p:nvSpPr>
            <p:spPr>
              <a:xfrm>
                <a:off x="5181905" y="1716417"/>
                <a:ext cx="69528" cy="112688"/>
              </a:xfrm>
              <a:custGeom>
                <a:avLst/>
                <a:gdLst/>
                <a:ahLst/>
                <a:cxnLst/>
                <a:rect l="l" t="t" r="r" b="b"/>
                <a:pathLst>
                  <a:path w="385" h="624" extrusionOk="0">
                    <a:moveTo>
                      <a:pt x="0" y="0"/>
                    </a:moveTo>
                    <a:lnTo>
                      <a:pt x="0" y="624"/>
                    </a:lnTo>
                    <a:lnTo>
                      <a:pt x="384" y="624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5" name="Google Shape;1125;p48"/>
              <p:cNvSpPr/>
              <p:nvPr/>
            </p:nvSpPr>
            <p:spPr>
              <a:xfrm>
                <a:off x="5251252" y="1743867"/>
                <a:ext cx="447508" cy="1656733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9174" extrusionOk="0">
                    <a:moveTo>
                      <a:pt x="0" y="1"/>
                    </a:moveTo>
                    <a:lnTo>
                      <a:pt x="0" y="330"/>
                    </a:lnTo>
                    <a:cubicBezTo>
                      <a:pt x="218" y="330"/>
                      <a:pt x="789" y="353"/>
                      <a:pt x="1304" y="551"/>
                    </a:cubicBezTo>
                    <a:cubicBezTo>
                      <a:pt x="1786" y="748"/>
                      <a:pt x="2125" y="1350"/>
                      <a:pt x="2059" y="1876"/>
                    </a:cubicBezTo>
                    <a:lnTo>
                      <a:pt x="1007" y="9118"/>
                    </a:lnTo>
                    <a:lnTo>
                      <a:pt x="1336" y="9173"/>
                    </a:lnTo>
                    <a:lnTo>
                      <a:pt x="2377" y="1918"/>
                    </a:lnTo>
                    <a:cubicBezTo>
                      <a:pt x="2477" y="1250"/>
                      <a:pt x="2049" y="495"/>
                      <a:pt x="1425" y="253"/>
                    </a:cubicBezTo>
                    <a:cubicBezTo>
                      <a:pt x="865" y="25"/>
                      <a:pt x="242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6" name="Google Shape;1126;p48"/>
              <p:cNvSpPr/>
              <p:nvPr/>
            </p:nvSpPr>
            <p:spPr>
              <a:xfrm>
                <a:off x="4841310" y="1838858"/>
                <a:ext cx="2184808" cy="3195721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7696" extrusionOk="0">
                    <a:moveTo>
                      <a:pt x="9360" y="1"/>
                    </a:moveTo>
                    <a:cubicBezTo>
                      <a:pt x="7858" y="1"/>
                      <a:pt x="6630" y="1602"/>
                      <a:pt x="6630" y="3575"/>
                    </a:cubicBezTo>
                    <a:lnTo>
                      <a:pt x="6630" y="14125"/>
                    </a:lnTo>
                    <a:cubicBezTo>
                      <a:pt x="6630" y="15768"/>
                      <a:pt x="5294" y="17104"/>
                      <a:pt x="3651" y="17104"/>
                    </a:cubicBezTo>
                    <a:lnTo>
                      <a:pt x="3574" y="17104"/>
                    </a:lnTo>
                    <a:cubicBezTo>
                      <a:pt x="1931" y="17104"/>
                      <a:pt x="592" y="15768"/>
                      <a:pt x="592" y="14125"/>
                    </a:cubicBezTo>
                    <a:lnTo>
                      <a:pt x="592" y="12689"/>
                    </a:lnTo>
                    <a:lnTo>
                      <a:pt x="1" y="12689"/>
                    </a:lnTo>
                    <a:lnTo>
                      <a:pt x="1" y="14125"/>
                    </a:lnTo>
                    <a:cubicBezTo>
                      <a:pt x="1" y="16097"/>
                      <a:pt x="1602" y="17696"/>
                      <a:pt x="3574" y="17696"/>
                    </a:cubicBezTo>
                    <a:lnTo>
                      <a:pt x="3651" y="17696"/>
                    </a:lnTo>
                    <a:cubicBezTo>
                      <a:pt x="5623" y="17696"/>
                      <a:pt x="7222" y="16097"/>
                      <a:pt x="7222" y="14125"/>
                    </a:cubicBezTo>
                    <a:lnTo>
                      <a:pt x="7222" y="3575"/>
                    </a:lnTo>
                    <a:cubicBezTo>
                      <a:pt x="7222" y="1931"/>
                      <a:pt x="8176" y="593"/>
                      <a:pt x="9360" y="593"/>
                    </a:cubicBezTo>
                    <a:cubicBezTo>
                      <a:pt x="10543" y="593"/>
                      <a:pt x="11506" y="1931"/>
                      <a:pt x="11506" y="3575"/>
                    </a:cubicBezTo>
                    <a:lnTo>
                      <a:pt x="11506" y="6423"/>
                    </a:lnTo>
                    <a:lnTo>
                      <a:pt x="12097" y="6423"/>
                    </a:lnTo>
                    <a:lnTo>
                      <a:pt x="12097" y="3575"/>
                    </a:lnTo>
                    <a:cubicBezTo>
                      <a:pt x="12097" y="1602"/>
                      <a:pt x="10872" y="1"/>
                      <a:pt x="93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7" name="Google Shape;1127;p48"/>
              <p:cNvSpPr/>
              <p:nvPr/>
            </p:nvSpPr>
            <p:spPr>
              <a:xfrm>
                <a:off x="6145360" y="1945768"/>
                <a:ext cx="374368" cy="538700"/>
              </a:xfrm>
              <a:custGeom>
                <a:avLst/>
                <a:gdLst/>
                <a:ahLst/>
                <a:cxnLst/>
                <a:rect l="l" t="t" r="r" b="b"/>
                <a:pathLst>
                  <a:path w="2073" h="2983" extrusionOk="0">
                    <a:moveTo>
                      <a:pt x="2049" y="1"/>
                    </a:moveTo>
                    <a:cubicBezTo>
                      <a:pt x="1097" y="64"/>
                      <a:pt x="305" y="987"/>
                      <a:pt x="71" y="2224"/>
                    </a:cubicBezTo>
                    <a:lnTo>
                      <a:pt x="71" y="2224"/>
                    </a:lnTo>
                    <a:cubicBezTo>
                      <a:pt x="307" y="979"/>
                      <a:pt x="1109" y="57"/>
                      <a:pt x="2073" y="11"/>
                    </a:cubicBezTo>
                    <a:cubicBezTo>
                      <a:pt x="2062" y="11"/>
                      <a:pt x="2049" y="11"/>
                      <a:pt x="2049" y="1"/>
                    </a:cubicBezTo>
                    <a:close/>
                    <a:moveTo>
                      <a:pt x="71" y="2224"/>
                    </a:moveTo>
                    <a:cubicBezTo>
                      <a:pt x="25" y="2466"/>
                      <a:pt x="1" y="2720"/>
                      <a:pt x="1" y="2983"/>
                    </a:cubicBezTo>
                    <a:cubicBezTo>
                      <a:pt x="1" y="2720"/>
                      <a:pt x="25" y="2466"/>
                      <a:pt x="71" y="22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8" name="Google Shape;1128;p48"/>
              <p:cNvSpPr/>
              <p:nvPr/>
            </p:nvSpPr>
            <p:spPr>
              <a:xfrm>
                <a:off x="6717113" y="2893691"/>
                <a:ext cx="510716" cy="512514"/>
              </a:xfrm>
              <a:custGeom>
                <a:avLst/>
                <a:gdLst/>
                <a:ahLst/>
                <a:cxnLst/>
                <a:rect l="l" t="t" r="r" b="b"/>
                <a:pathLst>
                  <a:path w="2828" h="2838" extrusionOk="0">
                    <a:moveTo>
                      <a:pt x="1416" y="0"/>
                    </a:moveTo>
                    <a:cubicBezTo>
                      <a:pt x="627" y="0"/>
                      <a:pt x="1" y="637"/>
                      <a:pt x="1" y="1426"/>
                    </a:cubicBezTo>
                    <a:cubicBezTo>
                      <a:pt x="1" y="2204"/>
                      <a:pt x="627" y="2838"/>
                      <a:pt x="1416" y="2838"/>
                    </a:cubicBezTo>
                    <a:cubicBezTo>
                      <a:pt x="2194" y="2838"/>
                      <a:pt x="2828" y="2204"/>
                      <a:pt x="2828" y="1426"/>
                    </a:cubicBezTo>
                    <a:cubicBezTo>
                      <a:pt x="2828" y="637"/>
                      <a:pt x="2194" y="0"/>
                      <a:pt x="1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9" name="Google Shape;1129;p48"/>
              <p:cNvSpPr/>
              <p:nvPr/>
            </p:nvSpPr>
            <p:spPr>
              <a:xfrm>
                <a:off x="6919014" y="2717434"/>
                <a:ext cx="107091" cy="32506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800" extrusionOk="0">
                    <a:moveTo>
                      <a:pt x="1" y="1"/>
                    </a:moveTo>
                    <a:lnTo>
                      <a:pt x="1" y="1799"/>
                    </a:lnTo>
                    <a:lnTo>
                      <a:pt x="592" y="179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rgbClr val="D0D0D0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0" name="Google Shape;1130;p48"/>
              <p:cNvSpPr/>
              <p:nvPr/>
            </p:nvSpPr>
            <p:spPr>
              <a:xfrm>
                <a:off x="6531465" y="1838858"/>
                <a:ext cx="494643" cy="1061147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5876" extrusionOk="0">
                    <a:moveTo>
                      <a:pt x="1534" y="627"/>
                    </a:moveTo>
                    <a:cubicBezTo>
                      <a:pt x="2257" y="1261"/>
                      <a:pt x="2738" y="2347"/>
                      <a:pt x="2738" y="3575"/>
                    </a:cubicBezTo>
                    <a:lnTo>
                      <a:pt x="2738" y="4866"/>
                    </a:lnTo>
                    <a:lnTo>
                      <a:pt x="2738" y="5876"/>
                    </a:lnTo>
                    <a:lnTo>
                      <a:pt x="2738" y="5876"/>
                    </a:lnTo>
                    <a:lnTo>
                      <a:pt x="2738" y="3575"/>
                    </a:lnTo>
                    <a:cubicBezTo>
                      <a:pt x="2738" y="2347"/>
                      <a:pt x="2257" y="1261"/>
                      <a:pt x="1534" y="627"/>
                    </a:cubicBezTo>
                    <a:close/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1" name="Google Shape;1131;p48"/>
              <p:cNvSpPr/>
              <p:nvPr/>
            </p:nvSpPr>
            <p:spPr>
              <a:xfrm>
                <a:off x="7025924" y="2921141"/>
                <a:ext cx="181" cy="77654"/>
              </a:xfrm>
              <a:custGeom>
                <a:avLst/>
                <a:gdLst/>
                <a:ahLst/>
                <a:cxnLst/>
                <a:rect l="l" t="t" r="r" b="b"/>
                <a:pathLst>
                  <a:path w="1" h="430" extrusionOk="0">
                    <a:moveTo>
                      <a:pt x="0" y="1"/>
                    </a:moveTo>
                    <a:lnTo>
                      <a:pt x="0" y="319"/>
                    </a:lnTo>
                    <a:lnTo>
                      <a:pt x="0" y="319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2" name="Google Shape;1132;p48"/>
              <p:cNvSpPr/>
              <p:nvPr/>
            </p:nvSpPr>
            <p:spPr>
              <a:xfrm>
                <a:off x="7025924" y="2899831"/>
                <a:ext cx="181" cy="21490"/>
              </a:xfrm>
              <a:custGeom>
                <a:avLst/>
                <a:gdLst/>
                <a:ahLst/>
                <a:cxnLst/>
                <a:rect l="l" t="t" r="r" b="b"/>
                <a:pathLst>
                  <a:path w="1" h="119" extrusionOk="0">
                    <a:moveTo>
                      <a:pt x="0" y="1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3" name="Google Shape;1133;p48"/>
              <p:cNvSpPr/>
              <p:nvPr/>
            </p:nvSpPr>
            <p:spPr>
              <a:xfrm>
                <a:off x="4777215" y="4102147"/>
                <a:ext cx="235854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1306" h="1371" extrusionOk="0">
                    <a:moveTo>
                      <a:pt x="1" y="0"/>
                    </a:moveTo>
                    <a:lnTo>
                      <a:pt x="209" y="1370"/>
                    </a:lnTo>
                    <a:lnTo>
                      <a:pt x="1087" y="1370"/>
                    </a:lnTo>
                    <a:lnTo>
                      <a:pt x="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4" name="Google Shape;1134;p48"/>
              <p:cNvSpPr/>
              <p:nvPr/>
            </p:nvSpPr>
            <p:spPr>
              <a:xfrm>
                <a:off x="4138990" y="1803281"/>
                <a:ext cx="401999" cy="1581065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8755" extrusionOk="0">
                    <a:moveTo>
                      <a:pt x="2138" y="1"/>
                    </a:moveTo>
                    <a:cubicBezTo>
                      <a:pt x="1917" y="1"/>
                      <a:pt x="1339" y="24"/>
                      <a:pt x="834" y="222"/>
                    </a:cubicBezTo>
                    <a:cubicBezTo>
                      <a:pt x="353" y="419"/>
                      <a:pt x="0" y="1021"/>
                      <a:pt x="77" y="1547"/>
                    </a:cubicBezTo>
                    <a:lnTo>
                      <a:pt x="1118" y="8755"/>
                    </a:lnTo>
                    <a:lnTo>
                      <a:pt x="1207" y="8744"/>
                    </a:lnTo>
                    <a:lnTo>
                      <a:pt x="166" y="1547"/>
                    </a:lnTo>
                    <a:cubicBezTo>
                      <a:pt x="155" y="1502"/>
                      <a:pt x="155" y="1447"/>
                      <a:pt x="155" y="1405"/>
                    </a:cubicBezTo>
                    <a:cubicBezTo>
                      <a:pt x="155" y="911"/>
                      <a:pt x="484" y="395"/>
                      <a:pt x="921" y="222"/>
                    </a:cubicBezTo>
                    <a:cubicBezTo>
                      <a:pt x="1426" y="24"/>
                      <a:pt x="2007" y="1"/>
                      <a:pt x="22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5" name="Google Shape;1135;p48"/>
              <p:cNvSpPr/>
              <p:nvPr/>
            </p:nvSpPr>
            <p:spPr>
              <a:xfrm>
                <a:off x="5251252" y="1743867"/>
                <a:ext cx="431255" cy="1648606"/>
              </a:xfrm>
              <a:custGeom>
                <a:avLst/>
                <a:gdLst/>
                <a:ahLst/>
                <a:cxnLst/>
                <a:rect l="l" t="t" r="r" b="b"/>
                <a:pathLst>
                  <a:path w="2388" h="9129" extrusionOk="0">
                    <a:moveTo>
                      <a:pt x="0" y="1"/>
                    </a:moveTo>
                    <a:cubicBezTo>
                      <a:pt x="274" y="11"/>
                      <a:pt x="834" y="46"/>
                      <a:pt x="1336" y="253"/>
                    </a:cubicBezTo>
                    <a:cubicBezTo>
                      <a:pt x="1962" y="495"/>
                      <a:pt x="2388" y="1250"/>
                      <a:pt x="2291" y="1918"/>
                    </a:cubicBezTo>
                    <a:lnTo>
                      <a:pt x="1260" y="9118"/>
                    </a:lnTo>
                    <a:lnTo>
                      <a:pt x="1336" y="9129"/>
                    </a:lnTo>
                    <a:lnTo>
                      <a:pt x="2377" y="1918"/>
                    </a:lnTo>
                    <a:cubicBezTo>
                      <a:pt x="2388" y="1865"/>
                      <a:pt x="2388" y="1800"/>
                      <a:pt x="2388" y="1734"/>
                    </a:cubicBezTo>
                    <a:cubicBezTo>
                      <a:pt x="2388" y="1108"/>
                      <a:pt x="1983" y="472"/>
                      <a:pt x="1425" y="253"/>
                    </a:cubicBezTo>
                    <a:cubicBezTo>
                      <a:pt x="865" y="25"/>
                      <a:pt x="242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6" name="Google Shape;1136;p48"/>
              <p:cNvSpPr/>
              <p:nvPr/>
            </p:nvSpPr>
            <p:spPr>
              <a:xfrm>
                <a:off x="4273891" y="3378579"/>
                <a:ext cx="1242476" cy="771842"/>
              </a:xfrm>
              <a:custGeom>
                <a:avLst/>
                <a:gdLst/>
                <a:ahLst/>
                <a:cxnLst/>
                <a:rect l="l" t="t" r="r" b="b"/>
                <a:pathLst>
                  <a:path w="6880" h="4274" extrusionOk="0">
                    <a:moveTo>
                      <a:pt x="579" y="0"/>
                    </a:moveTo>
                    <a:lnTo>
                      <a:pt x="0" y="98"/>
                    </a:lnTo>
                    <a:lnTo>
                      <a:pt x="437" y="2520"/>
                    </a:lnTo>
                    <a:cubicBezTo>
                      <a:pt x="613" y="3485"/>
                      <a:pt x="1554" y="4274"/>
                      <a:pt x="2530" y="4274"/>
                    </a:cubicBezTo>
                    <a:lnTo>
                      <a:pt x="4360" y="4274"/>
                    </a:lnTo>
                    <a:cubicBezTo>
                      <a:pt x="5336" y="4274"/>
                      <a:pt x="6277" y="3485"/>
                      <a:pt x="6453" y="2520"/>
                    </a:cubicBezTo>
                    <a:lnTo>
                      <a:pt x="6879" y="98"/>
                    </a:lnTo>
                    <a:lnTo>
                      <a:pt x="6311" y="0"/>
                    </a:lnTo>
                    <a:lnTo>
                      <a:pt x="5872" y="2422"/>
                    </a:lnTo>
                    <a:cubicBezTo>
                      <a:pt x="5741" y="3111"/>
                      <a:pt x="5062" y="3682"/>
                      <a:pt x="4360" y="3682"/>
                    </a:cubicBezTo>
                    <a:lnTo>
                      <a:pt x="2530" y="3682"/>
                    </a:lnTo>
                    <a:cubicBezTo>
                      <a:pt x="1817" y="3682"/>
                      <a:pt x="1149" y="3111"/>
                      <a:pt x="1018" y="2422"/>
                    </a:cubicBez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7" name="Google Shape;1137;p48"/>
              <p:cNvSpPr/>
              <p:nvPr/>
            </p:nvSpPr>
            <p:spPr>
              <a:xfrm>
                <a:off x="6814632" y="2992475"/>
                <a:ext cx="314412" cy="314949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1744" extrusionOk="0">
                    <a:moveTo>
                      <a:pt x="876" y="0"/>
                    </a:moveTo>
                    <a:cubicBezTo>
                      <a:pt x="394" y="0"/>
                      <a:pt x="0" y="395"/>
                      <a:pt x="0" y="879"/>
                    </a:cubicBezTo>
                    <a:cubicBezTo>
                      <a:pt x="0" y="1360"/>
                      <a:pt x="394" y="1744"/>
                      <a:pt x="876" y="1744"/>
                    </a:cubicBezTo>
                    <a:cubicBezTo>
                      <a:pt x="1357" y="1744"/>
                      <a:pt x="1741" y="1360"/>
                      <a:pt x="1741" y="879"/>
                    </a:cubicBezTo>
                    <a:cubicBezTo>
                      <a:pt x="1741" y="395"/>
                      <a:pt x="1357" y="0"/>
                      <a:pt x="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8" name="Google Shape;1138;p48"/>
              <p:cNvSpPr/>
              <p:nvPr/>
            </p:nvSpPr>
            <p:spPr>
              <a:xfrm>
                <a:off x="6873866" y="3008547"/>
                <a:ext cx="237660" cy="219597"/>
              </a:xfrm>
              <a:custGeom>
                <a:avLst/>
                <a:gdLst/>
                <a:ahLst/>
                <a:cxnLst/>
                <a:rect l="l" t="t" r="r" b="b"/>
                <a:pathLst>
                  <a:path w="1316" h="1216" extrusionOk="0">
                    <a:moveTo>
                      <a:pt x="569" y="1"/>
                    </a:moveTo>
                    <a:cubicBezTo>
                      <a:pt x="340" y="1"/>
                      <a:pt x="132" y="122"/>
                      <a:pt x="1" y="285"/>
                    </a:cubicBezTo>
                    <a:cubicBezTo>
                      <a:pt x="88" y="264"/>
                      <a:pt x="174" y="240"/>
                      <a:pt x="274" y="240"/>
                    </a:cubicBezTo>
                    <a:cubicBezTo>
                      <a:pt x="755" y="240"/>
                      <a:pt x="1150" y="635"/>
                      <a:pt x="1150" y="1118"/>
                    </a:cubicBezTo>
                    <a:lnTo>
                      <a:pt x="1150" y="1216"/>
                    </a:lnTo>
                    <a:cubicBezTo>
                      <a:pt x="1250" y="1084"/>
                      <a:pt x="1316" y="921"/>
                      <a:pt x="1316" y="745"/>
                    </a:cubicBezTo>
                    <a:cubicBezTo>
                      <a:pt x="1316" y="340"/>
                      <a:pt x="987" y="1"/>
                      <a:pt x="569" y="1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ffectLst>
                <a:outerShdw blurRad="57150" dist="19050" dir="54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139" name="Google Shape;1139;p48"/>
            <p:cNvGrpSpPr/>
            <p:nvPr/>
          </p:nvGrpSpPr>
          <p:grpSpPr>
            <a:xfrm rot="1398227">
              <a:off x="5780891" y="589301"/>
              <a:ext cx="702436" cy="1014134"/>
              <a:chOff x="6969873" y="742904"/>
              <a:chExt cx="953631" cy="1376794"/>
            </a:xfrm>
          </p:grpSpPr>
          <p:grpSp>
            <p:nvGrpSpPr>
              <p:cNvPr id="1140" name="Google Shape;1140;p48"/>
              <p:cNvGrpSpPr/>
              <p:nvPr/>
            </p:nvGrpSpPr>
            <p:grpSpPr>
              <a:xfrm>
                <a:off x="7534248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1141" name="Google Shape;1141;p48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42" name="Google Shape;1142;p48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43" name="Google Shape;1143;p48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144" name="Google Shape;1144;p48"/>
              <p:cNvGrpSpPr/>
              <p:nvPr/>
            </p:nvGrpSpPr>
            <p:grpSpPr>
              <a:xfrm>
                <a:off x="6969873" y="1764479"/>
                <a:ext cx="389256" cy="355219"/>
                <a:chOff x="7534248" y="1764479"/>
                <a:chExt cx="389256" cy="355219"/>
              </a:xfrm>
            </p:grpSpPr>
            <p:sp>
              <p:nvSpPr>
                <p:cNvPr id="1145" name="Google Shape;1145;p48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46" name="Google Shape;1146;p48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47" name="Google Shape;1147;p48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148" name="Google Shape;1148;p48"/>
              <p:cNvGrpSpPr/>
              <p:nvPr/>
            </p:nvGrpSpPr>
            <p:grpSpPr>
              <a:xfrm>
                <a:off x="7534248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1149" name="Google Shape;1149;p48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50" name="Google Shape;1150;p48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51" name="Google Shape;1151;p48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152" name="Google Shape;1152;p48"/>
              <p:cNvGrpSpPr/>
              <p:nvPr/>
            </p:nvGrpSpPr>
            <p:grpSpPr>
              <a:xfrm>
                <a:off x="6969873" y="1253692"/>
                <a:ext cx="389256" cy="355219"/>
                <a:chOff x="7534248" y="1764479"/>
                <a:chExt cx="389256" cy="355219"/>
              </a:xfrm>
            </p:grpSpPr>
            <p:sp>
              <p:nvSpPr>
                <p:cNvPr id="1153" name="Google Shape;1153;p48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54" name="Google Shape;1154;p48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55" name="Google Shape;1155;p48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156" name="Google Shape;1156;p48"/>
              <p:cNvGrpSpPr/>
              <p:nvPr/>
            </p:nvGrpSpPr>
            <p:grpSpPr>
              <a:xfrm>
                <a:off x="7534248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1157" name="Google Shape;1157;p48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58" name="Google Shape;1158;p48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59" name="Google Shape;1159;p48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1160" name="Google Shape;1160;p48"/>
              <p:cNvGrpSpPr/>
              <p:nvPr/>
            </p:nvGrpSpPr>
            <p:grpSpPr>
              <a:xfrm>
                <a:off x="6969873" y="742904"/>
                <a:ext cx="389256" cy="355219"/>
                <a:chOff x="7534248" y="1764479"/>
                <a:chExt cx="389256" cy="355219"/>
              </a:xfrm>
            </p:grpSpPr>
            <p:sp>
              <p:nvSpPr>
                <p:cNvPr id="1161" name="Google Shape;1161;p48"/>
                <p:cNvSpPr/>
                <p:nvPr/>
              </p:nvSpPr>
              <p:spPr>
                <a:xfrm>
                  <a:off x="7603770" y="1764479"/>
                  <a:ext cx="319735" cy="3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" h="1871" extrusionOk="0">
                      <a:moveTo>
                        <a:pt x="775" y="1"/>
                      </a:moveTo>
                      <a:cubicBezTo>
                        <a:pt x="544" y="1"/>
                        <a:pt x="313" y="73"/>
                        <a:pt x="121" y="217"/>
                      </a:cubicBezTo>
                      <a:cubicBezTo>
                        <a:pt x="108" y="227"/>
                        <a:pt x="98" y="227"/>
                        <a:pt x="98" y="238"/>
                      </a:cubicBezTo>
                      <a:cubicBezTo>
                        <a:pt x="87" y="248"/>
                        <a:pt x="77" y="248"/>
                        <a:pt x="66" y="259"/>
                      </a:cubicBezTo>
                      <a:cubicBezTo>
                        <a:pt x="42" y="282"/>
                        <a:pt x="21" y="304"/>
                        <a:pt x="0" y="325"/>
                      </a:cubicBezTo>
                      <a:lnTo>
                        <a:pt x="198" y="335"/>
                      </a:lnTo>
                      <a:lnTo>
                        <a:pt x="1533" y="1674"/>
                      </a:lnTo>
                      <a:lnTo>
                        <a:pt x="1555" y="1871"/>
                      </a:lnTo>
                      <a:cubicBezTo>
                        <a:pt x="1578" y="1847"/>
                        <a:pt x="1589" y="1826"/>
                        <a:pt x="1610" y="1805"/>
                      </a:cubicBezTo>
                      <a:cubicBezTo>
                        <a:pt x="1620" y="1795"/>
                        <a:pt x="1633" y="1781"/>
                        <a:pt x="1633" y="1771"/>
                      </a:cubicBezTo>
                      <a:cubicBezTo>
                        <a:pt x="1644" y="1771"/>
                        <a:pt x="1644" y="1760"/>
                        <a:pt x="1654" y="1750"/>
                      </a:cubicBezTo>
                      <a:cubicBezTo>
                        <a:pt x="1973" y="1321"/>
                        <a:pt x="1938" y="708"/>
                        <a:pt x="1555" y="325"/>
                      </a:cubicBezTo>
                      <a:cubicBezTo>
                        <a:pt x="1338" y="108"/>
                        <a:pt x="1056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62" name="Google Shape;1162;p48"/>
                <p:cNvSpPr/>
                <p:nvPr/>
              </p:nvSpPr>
              <p:spPr>
                <a:xfrm>
                  <a:off x="7534248" y="1816984"/>
                  <a:ext cx="321517" cy="30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" h="1868" extrusionOk="0">
                      <a:moveTo>
                        <a:pt x="429" y="1"/>
                      </a:moveTo>
                      <a:cubicBezTo>
                        <a:pt x="395" y="24"/>
                        <a:pt x="374" y="56"/>
                        <a:pt x="340" y="90"/>
                      </a:cubicBezTo>
                      <a:cubicBezTo>
                        <a:pt x="1" y="526"/>
                        <a:pt x="35" y="1152"/>
                        <a:pt x="429" y="1547"/>
                      </a:cubicBezTo>
                      <a:cubicBezTo>
                        <a:pt x="642" y="1760"/>
                        <a:pt x="925" y="1867"/>
                        <a:pt x="1208" y="1867"/>
                      </a:cubicBezTo>
                      <a:cubicBezTo>
                        <a:pt x="1449" y="1867"/>
                        <a:pt x="1689" y="1790"/>
                        <a:pt x="1886" y="1634"/>
                      </a:cubicBezTo>
                      <a:cubicBezTo>
                        <a:pt x="1918" y="1602"/>
                        <a:pt x="1952" y="1578"/>
                        <a:pt x="1984" y="1547"/>
                      </a:cubicBezTo>
                      <a:lnTo>
                        <a:pt x="1962" y="1350"/>
                      </a:lnTo>
                      <a:lnTo>
                        <a:pt x="627" y="11"/>
                      </a:lnTo>
                      <a:lnTo>
                        <a:pt x="429" y="1"/>
                      </a:lnTo>
                      <a:close/>
                    </a:path>
                  </a:pathLst>
                </a:custGeom>
                <a:solidFill>
                  <a:srgbClr val="CACFD3">
                    <a:alpha val="4500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1163" name="Google Shape;1163;p48"/>
                <p:cNvSpPr/>
                <p:nvPr/>
              </p:nvSpPr>
              <p:spPr>
                <a:xfrm>
                  <a:off x="7603770" y="1816984"/>
                  <a:ext cx="251996" cy="250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" h="1547" extrusionOk="0">
                      <a:moveTo>
                        <a:pt x="0" y="1"/>
                      </a:moveTo>
                      <a:lnTo>
                        <a:pt x="11" y="187"/>
                      </a:lnTo>
                      <a:lnTo>
                        <a:pt x="1357" y="1536"/>
                      </a:lnTo>
                      <a:lnTo>
                        <a:pt x="1555" y="1547"/>
                      </a:lnTo>
                      <a:lnTo>
                        <a:pt x="1533" y="1350"/>
                      </a:lnTo>
                      <a:lnTo>
                        <a:pt x="198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3335655"/>
            <a:ext cx="3753485" cy="356235"/>
          </a:xfrm>
          <a:prstGeom prst="rect">
            <a:avLst/>
          </a:prstGeom>
        </p:spPr>
      </p:pic>
      <p:pic>
        <p:nvPicPr>
          <p:cNvPr id="13" name="Picture 12" descr="Логотип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1346835" cy="97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Blood Pressure Disease by Slidesgo">
  <a:themeElements>
    <a:clrScheme name="Simple Light">
      <a:dk1>
        <a:srgbClr val="40566D"/>
      </a:dk1>
      <a:lt1>
        <a:srgbClr val="C73131"/>
      </a:lt1>
      <a:dk2>
        <a:srgbClr val="EDEDED"/>
      </a:dk2>
      <a:lt2>
        <a:srgbClr val="CACFD3"/>
      </a:lt2>
      <a:accent1>
        <a:srgbClr val="F3D4A8"/>
      </a:accent1>
      <a:accent2>
        <a:srgbClr val="4F9EC9"/>
      </a:accent2>
      <a:accent3>
        <a:srgbClr val="93D3EE"/>
      </a:accent3>
      <a:accent4>
        <a:srgbClr val="FFFFFF"/>
      </a:accent4>
      <a:accent5>
        <a:srgbClr val="FFFFFF"/>
      </a:accent5>
      <a:accent6>
        <a:srgbClr val="FFFFFF"/>
      </a:accent6>
      <a:hlink>
        <a:srgbClr val="40566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9795</Words>
  <Application>WPS Presentation</Application>
  <PresentationFormat/>
  <Paragraphs>190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SimSun</vt:lpstr>
      <vt:lpstr>Wingdings</vt:lpstr>
      <vt:lpstr>Arial</vt:lpstr>
      <vt:lpstr>Raleway Black</vt:lpstr>
      <vt:lpstr>Bebas Neue</vt:lpstr>
      <vt:lpstr>Barlow</vt:lpstr>
      <vt:lpstr>PT Sans</vt:lpstr>
      <vt:lpstr>Microsoft YaHei</vt:lpstr>
      <vt:lpstr>Arial Unicode MS</vt:lpstr>
      <vt:lpstr>Blood Pressure Disease by Slidesgo</vt:lpstr>
      <vt:lpstr>Медикаментозное лечение артериальной гипертонии  и сапомопомощь при внезапном повышении АД</vt:lpstr>
      <vt:lpstr>Цель терапии АГ</vt:lpstr>
      <vt:lpstr>До какого уровня и как быстро нужно снижать повышенное АД?</vt:lpstr>
      <vt:lpstr>Снижения АД </vt:lpstr>
      <vt:lpstr>Основных принципы лечения:</vt:lpstr>
      <vt:lpstr>Выбор антигипертензивного препарата</vt:lpstr>
      <vt:lpstr>В лечении АГ используются 5 основных классов антигипертензивных препаратов (АГП):</vt:lpstr>
      <vt:lpstr>PowerPoint 演示文稿</vt:lpstr>
      <vt:lpstr>Побочные действия лекарств</vt:lpstr>
      <vt:lpstr>Побочные эффекты</vt:lpstr>
      <vt:lpstr>Что такое приверженность к лечению и почему она важна?</vt:lpstr>
      <vt:lpstr>Что такое приверженность к лечению и почему она важна? </vt:lpstr>
      <vt:lpstr>ВАЖНО!</vt:lpstr>
      <vt:lpstr>Особенности приема антигипертензивных препаратов у некоторых категорий пациентов.</vt:lpstr>
      <vt:lpstr>«Ортостатической гипотонии»</vt:lpstr>
      <vt:lpstr>Сахарный диабет</vt:lpstr>
      <vt:lpstr>Бронхиальная астма и хронические обструктивные заболевания легких </vt:lpstr>
      <vt:lpstr>Спасибо за внимание! Будте здоровы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Медикаментозное лечение артериальной гипертонии  и сапомопомощь при внезапном повышении АД</dc:title>
  <dc:creator/>
  <cp:lastModifiedBy>user</cp:lastModifiedBy>
  <cp:revision>4</cp:revision>
  <dcterms:created xsi:type="dcterms:W3CDTF">2023-11-26T21:18:00Z</dcterms:created>
  <dcterms:modified xsi:type="dcterms:W3CDTF">2023-11-27T06:24:10Z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540B716DBB664045B26D95F64FE677D6</vt:lpwstr>
  </property>
  <property fmtid="{D5CDD505-2E9C-101B-9397-08002B2CF9AE}" pid="3" name="KSOProductBuildVer">
    <vt:lpwstr>1033-11.2.0.11225</vt:lpwstr>
  </property>
</Properties>
</file>