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97" r:id="rId6"/>
    <p:sldId id="298" r:id="rId7"/>
    <p:sldId id="299" r:id="rId8"/>
    <p:sldId id="307" r:id="rId9"/>
    <p:sldId id="308" r:id="rId10"/>
    <p:sldId id="301" r:id="rId11"/>
    <p:sldId id="302" r:id="rId12"/>
    <p:sldId id="309" r:id="rId13"/>
    <p:sldId id="303" r:id="rId14"/>
    <p:sldId id="304" r:id="rId15"/>
    <p:sldId id="305" r:id="rId16"/>
  </p:sldIdLst>
  <p:sldSz cx="9144000" cy="5143500" type="screen16x9"/>
  <p:notesSz cx="6858000" cy="9144000"/>
  <p:embeddedFontLst>
    <p:embeddedFont>
      <p:font typeface="Raleway Black" panose="020B0604020202020204"/>
      <p:regular r:id="rId20"/>
    </p:embeddedFont>
    <p:embeddedFont>
      <p:font typeface="Bebas Neue" panose="020B0604020202020204"/>
      <p:regular r:id="rId21"/>
    </p:embeddedFont>
    <p:embeddedFont>
      <p:font typeface="Barlow" panose="020B0604020202020204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883" y="106"/>
      </p:cViewPr>
      <p:guideLst>
        <p:guide orient="horz" pos="1620"/>
        <p:guide pos="28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10f9e629ec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10f9e629ec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0f9e629ec3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0f9e629ec3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0f9e629ec3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0f9e629ec3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08175" y="1297125"/>
            <a:ext cx="4116600" cy="237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100" b="0"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808175" y="3573550"/>
            <a:ext cx="41166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221825" y="-317375"/>
            <a:ext cx="9782559" cy="6309767"/>
            <a:chOff x="-221825" y="-317375"/>
            <a:chExt cx="9782559" cy="6309767"/>
          </a:xfrm>
        </p:grpSpPr>
        <p:sp>
          <p:nvSpPr>
            <p:cNvPr id="13" name="Google Shape;13;p2"/>
            <p:cNvSpPr/>
            <p:nvPr/>
          </p:nvSpPr>
          <p:spPr>
            <a:xfrm>
              <a:off x="-221825" y="-317375"/>
              <a:ext cx="6132850" cy="1378750"/>
            </a:xfrm>
            <a:custGeom>
              <a:avLst/>
              <a:gdLst/>
              <a:ahLst/>
              <a:cxnLst/>
              <a:rect l="l" t="t" r="r" b="b"/>
              <a:pathLst>
                <a:path w="245314" h="55150" extrusionOk="0">
                  <a:moveTo>
                    <a:pt x="0" y="55150"/>
                  </a:moveTo>
                  <a:cubicBezTo>
                    <a:pt x="13621" y="49245"/>
                    <a:pt x="43101" y="24003"/>
                    <a:pt x="81725" y="19717"/>
                  </a:cubicBezTo>
                  <a:cubicBezTo>
                    <a:pt x="120349" y="15431"/>
                    <a:pt x="205549" y="32718"/>
                    <a:pt x="231743" y="29432"/>
                  </a:cubicBezTo>
                  <a:cubicBezTo>
                    <a:pt x="257937" y="26146"/>
                    <a:pt x="237696" y="4905"/>
                    <a:pt x="238887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" name="Google Shape;14;p2"/>
            <p:cNvSpPr/>
            <p:nvPr/>
          </p:nvSpPr>
          <p:spPr>
            <a:xfrm rot="-879311">
              <a:off x="4101747" y="3879125"/>
              <a:ext cx="5361689" cy="1458736"/>
            </a:xfrm>
            <a:custGeom>
              <a:avLst/>
              <a:gdLst/>
              <a:ahLst/>
              <a:cxnLst/>
              <a:rect l="l" t="t" r="r" b="b"/>
              <a:pathLst>
                <a:path w="282607" h="71657" extrusionOk="0">
                  <a:moveTo>
                    <a:pt x="0" y="68580"/>
                  </a:moveTo>
                  <a:cubicBezTo>
                    <a:pt x="17669" y="60674"/>
                    <a:pt x="69151" y="20669"/>
                    <a:pt x="106013" y="21145"/>
                  </a:cubicBezTo>
                  <a:cubicBezTo>
                    <a:pt x="142875" y="21621"/>
                    <a:pt x="191739" y="74961"/>
                    <a:pt x="221171" y="71437"/>
                  </a:cubicBezTo>
                  <a:cubicBezTo>
                    <a:pt x="250603" y="67913"/>
                    <a:pt x="272368" y="11906"/>
                    <a:pt x="282607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5" name="Google Shape;15;p2"/>
          <p:cNvGrpSpPr/>
          <p:nvPr/>
        </p:nvGrpSpPr>
        <p:grpSpPr>
          <a:xfrm rot="-3900959">
            <a:off x="8337923" y="3845453"/>
            <a:ext cx="650278" cy="335728"/>
            <a:chOff x="2913850" y="4730325"/>
            <a:chExt cx="650225" cy="335700"/>
          </a:xfrm>
        </p:grpSpPr>
        <p:sp>
          <p:nvSpPr>
            <p:cNvPr id="16" name="Google Shape;16;p2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8" name="Google Shape;18;p2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4"/>
          <p:cNvGrpSpPr/>
          <p:nvPr/>
        </p:nvGrpSpPr>
        <p:grpSpPr>
          <a:xfrm flipH="1">
            <a:off x="-800" y="-2450"/>
            <a:ext cx="9144775" cy="5143500"/>
            <a:chOff x="-800" y="-2450"/>
            <a:chExt cx="9144775" cy="5143500"/>
          </a:xfrm>
        </p:grpSpPr>
        <p:pic>
          <p:nvPicPr>
            <p:cNvPr id="32" name="Google Shape;32;p4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>
              <a:off x="-800" y="-2442"/>
              <a:ext cx="9144001" cy="51434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" name="Google Shape;33;p4"/>
            <p:cNvSpPr/>
            <p:nvPr/>
          </p:nvSpPr>
          <p:spPr>
            <a:xfrm>
              <a:off x="-25" y="-2450"/>
              <a:ext cx="9144000" cy="5143500"/>
            </a:xfrm>
            <a:prstGeom prst="rect">
              <a:avLst/>
            </a:prstGeom>
            <a:solidFill>
              <a:srgbClr val="EDEDED">
                <a:alpha val="8625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720000" y="1017725"/>
            <a:ext cx="7704000" cy="4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grpSp>
        <p:nvGrpSpPr>
          <p:cNvPr id="36" name="Google Shape;36;p4"/>
          <p:cNvGrpSpPr/>
          <p:nvPr/>
        </p:nvGrpSpPr>
        <p:grpSpPr>
          <a:xfrm>
            <a:off x="-1065200" y="-145725"/>
            <a:ext cx="10551300" cy="5410975"/>
            <a:chOff x="-1065200" y="-145725"/>
            <a:chExt cx="10551300" cy="5410975"/>
          </a:xfrm>
        </p:grpSpPr>
        <p:sp>
          <p:nvSpPr>
            <p:cNvPr id="37" name="Google Shape;37;p4"/>
            <p:cNvSpPr/>
            <p:nvPr/>
          </p:nvSpPr>
          <p:spPr>
            <a:xfrm>
              <a:off x="-1065200" y="-145725"/>
              <a:ext cx="7204700" cy="496775"/>
            </a:xfrm>
            <a:custGeom>
              <a:avLst/>
              <a:gdLst/>
              <a:ahLst/>
              <a:cxnLst/>
              <a:rect l="l" t="t" r="r" b="b"/>
              <a:pathLst>
                <a:path w="288188" h="19871" extrusionOk="0">
                  <a:moveTo>
                    <a:pt x="0" y="8858"/>
                  </a:moveTo>
                  <a:cubicBezTo>
                    <a:pt x="15050" y="10668"/>
                    <a:pt x="62627" y="20954"/>
                    <a:pt x="90297" y="19716"/>
                  </a:cubicBezTo>
                  <a:cubicBezTo>
                    <a:pt x="117967" y="18478"/>
                    <a:pt x="135112" y="3047"/>
                    <a:pt x="166021" y="1428"/>
                  </a:cubicBezTo>
                  <a:cubicBezTo>
                    <a:pt x="196930" y="-191"/>
                    <a:pt x="255604" y="10239"/>
                    <a:pt x="275749" y="10001"/>
                  </a:cubicBezTo>
                  <a:cubicBezTo>
                    <a:pt x="295894" y="9763"/>
                    <a:pt x="285036" y="1667"/>
                    <a:pt x="286893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8" name="Google Shape;38;p4"/>
            <p:cNvSpPr/>
            <p:nvPr/>
          </p:nvSpPr>
          <p:spPr>
            <a:xfrm>
              <a:off x="5535600" y="3765075"/>
              <a:ext cx="3950500" cy="1500175"/>
            </a:xfrm>
            <a:custGeom>
              <a:avLst/>
              <a:gdLst/>
              <a:ahLst/>
              <a:cxnLst/>
              <a:rect l="l" t="t" r="r" b="b"/>
              <a:pathLst>
                <a:path w="158020" h="60007" extrusionOk="0">
                  <a:moveTo>
                    <a:pt x="0" y="60007"/>
                  </a:moveTo>
                  <a:cubicBezTo>
                    <a:pt x="8334" y="57102"/>
                    <a:pt x="30813" y="44149"/>
                    <a:pt x="50006" y="42577"/>
                  </a:cubicBezTo>
                  <a:cubicBezTo>
                    <a:pt x="69199" y="41006"/>
                    <a:pt x="97155" y="57674"/>
                    <a:pt x="115157" y="50578"/>
                  </a:cubicBezTo>
                  <a:cubicBezTo>
                    <a:pt x="133159" y="43482"/>
                    <a:pt x="150876" y="8430"/>
                    <a:pt x="158020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9" name="Google Shape;39;p4"/>
          <p:cNvGrpSpPr/>
          <p:nvPr/>
        </p:nvGrpSpPr>
        <p:grpSpPr>
          <a:xfrm rot="9825570">
            <a:off x="7961351" y="4551964"/>
            <a:ext cx="650295" cy="335736"/>
            <a:chOff x="2913850" y="4730325"/>
            <a:chExt cx="650225" cy="335700"/>
          </a:xfrm>
        </p:grpSpPr>
        <p:sp>
          <p:nvSpPr>
            <p:cNvPr id="40" name="Google Shape;40;p4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2" name="Google Shape;42;p4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8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8"/>
          <p:cNvSpPr txBox="1">
            <a:spLocks noGrp="1"/>
          </p:cNvSpPr>
          <p:nvPr>
            <p:ph type="title"/>
          </p:nvPr>
        </p:nvSpPr>
        <p:spPr>
          <a:xfrm>
            <a:off x="2724150" y="1307100"/>
            <a:ext cx="3695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85" name="Google Shape;85;p8"/>
          <p:cNvGrpSpPr/>
          <p:nvPr/>
        </p:nvGrpSpPr>
        <p:grpSpPr>
          <a:xfrm rot="9006438">
            <a:off x="7738232" y="4349652"/>
            <a:ext cx="650255" cy="335715"/>
            <a:chOff x="2913850" y="4730325"/>
            <a:chExt cx="650225" cy="335700"/>
          </a:xfrm>
        </p:grpSpPr>
        <p:sp>
          <p:nvSpPr>
            <p:cNvPr id="86" name="Google Shape;86;p8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8" name="Google Shape;88;p8"/>
          <p:cNvGrpSpPr/>
          <p:nvPr/>
        </p:nvGrpSpPr>
        <p:grpSpPr>
          <a:xfrm>
            <a:off x="-343202" y="-286975"/>
            <a:ext cx="9629677" cy="5506468"/>
            <a:chOff x="-343202" y="-286975"/>
            <a:chExt cx="9629677" cy="5506468"/>
          </a:xfrm>
        </p:grpSpPr>
        <p:sp>
          <p:nvSpPr>
            <p:cNvPr id="89" name="Google Shape;89;p8"/>
            <p:cNvSpPr/>
            <p:nvPr/>
          </p:nvSpPr>
          <p:spPr>
            <a:xfrm>
              <a:off x="-343202" y="-286975"/>
              <a:ext cx="4565975" cy="1432875"/>
            </a:xfrm>
            <a:custGeom>
              <a:avLst/>
              <a:gdLst/>
              <a:ahLst/>
              <a:cxnLst/>
              <a:rect l="l" t="t" r="r" b="b"/>
              <a:pathLst>
                <a:path w="182639" h="57315" extrusionOk="0">
                  <a:moveTo>
                    <a:pt x="2433" y="24060"/>
                  </a:moveTo>
                  <a:cubicBezTo>
                    <a:pt x="2597" y="24510"/>
                    <a:pt x="-3705" y="21237"/>
                    <a:pt x="3415" y="26761"/>
                  </a:cubicBezTo>
                  <a:cubicBezTo>
                    <a:pt x="10535" y="32285"/>
                    <a:pt x="31199" y="58965"/>
                    <a:pt x="45152" y="57205"/>
                  </a:cubicBezTo>
                  <a:cubicBezTo>
                    <a:pt x="59105" y="55446"/>
                    <a:pt x="74737" y="22915"/>
                    <a:pt x="87135" y="16204"/>
                  </a:cubicBezTo>
                  <a:cubicBezTo>
                    <a:pt x="99533" y="9493"/>
                    <a:pt x="111890" y="18290"/>
                    <a:pt x="119542" y="16940"/>
                  </a:cubicBezTo>
                  <a:cubicBezTo>
                    <a:pt x="127194" y="15590"/>
                    <a:pt x="126131" y="8307"/>
                    <a:pt x="133046" y="8102"/>
                  </a:cubicBezTo>
                  <a:cubicBezTo>
                    <a:pt x="139961" y="7898"/>
                    <a:pt x="152769" y="17063"/>
                    <a:pt x="161034" y="15713"/>
                  </a:cubicBezTo>
                  <a:cubicBezTo>
                    <a:pt x="169300" y="14363"/>
                    <a:pt x="179038" y="2619"/>
                    <a:pt x="182639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0" name="Google Shape;90;p8"/>
            <p:cNvSpPr/>
            <p:nvPr/>
          </p:nvSpPr>
          <p:spPr>
            <a:xfrm>
              <a:off x="6567425" y="4100443"/>
              <a:ext cx="2719050" cy="1119050"/>
            </a:xfrm>
            <a:custGeom>
              <a:avLst/>
              <a:gdLst/>
              <a:ahLst/>
              <a:cxnLst/>
              <a:rect l="l" t="t" r="r" b="b"/>
              <a:pathLst>
                <a:path w="108762" h="44762" extrusionOk="0">
                  <a:moveTo>
                    <a:pt x="0" y="44762"/>
                  </a:moveTo>
                  <a:cubicBezTo>
                    <a:pt x="3478" y="40670"/>
                    <a:pt x="9698" y="21643"/>
                    <a:pt x="20869" y="20211"/>
                  </a:cubicBezTo>
                  <a:cubicBezTo>
                    <a:pt x="32040" y="18779"/>
                    <a:pt x="55036" y="39524"/>
                    <a:pt x="67025" y="36169"/>
                  </a:cubicBezTo>
                  <a:cubicBezTo>
                    <a:pt x="79014" y="32814"/>
                    <a:pt x="85848" y="1348"/>
                    <a:pt x="92804" y="79"/>
                  </a:cubicBezTo>
                  <a:cubicBezTo>
                    <a:pt x="99760" y="-1189"/>
                    <a:pt x="106102" y="23812"/>
                    <a:pt x="108762" y="2855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91" name="Google Shape;91;p8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9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9"/>
          <p:cNvSpPr txBox="1">
            <a:spLocks noGrp="1"/>
          </p:cNvSpPr>
          <p:nvPr>
            <p:ph type="title"/>
          </p:nvPr>
        </p:nvSpPr>
        <p:spPr>
          <a:xfrm>
            <a:off x="2201850" y="1768999"/>
            <a:ext cx="47403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5" name="Google Shape;95;p9"/>
          <p:cNvSpPr txBox="1">
            <a:spLocks noGrp="1"/>
          </p:cNvSpPr>
          <p:nvPr>
            <p:ph type="subTitle" idx="1"/>
          </p:nvPr>
        </p:nvSpPr>
        <p:spPr>
          <a:xfrm>
            <a:off x="2201925" y="2612051"/>
            <a:ext cx="4740300" cy="11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96" name="Google Shape;96;p9"/>
          <p:cNvGrpSpPr/>
          <p:nvPr/>
        </p:nvGrpSpPr>
        <p:grpSpPr>
          <a:xfrm rot="9006438">
            <a:off x="450582" y="286402"/>
            <a:ext cx="650255" cy="335715"/>
            <a:chOff x="2913850" y="4730325"/>
            <a:chExt cx="650225" cy="335700"/>
          </a:xfrm>
        </p:grpSpPr>
        <p:sp>
          <p:nvSpPr>
            <p:cNvPr id="97" name="Google Shape;97;p9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" name="Google Shape;98;p9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9" name="Google Shape;99;p9"/>
          <p:cNvGrpSpPr/>
          <p:nvPr/>
        </p:nvGrpSpPr>
        <p:grpSpPr>
          <a:xfrm>
            <a:off x="-509475" y="-214175"/>
            <a:ext cx="9998500" cy="5608975"/>
            <a:chOff x="-509475" y="-214175"/>
            <a:chExt cx="9998500" cy="5608975"/>
          </a:xfrm>
        </p:grpSpPr>
        <p:sp>
          <p:nvSpPr>
            <p:cNvPr id="100" name="Google Shape;100;p9"/>
            <p:cNvSpPr/>
            <p:nvPr/>
          </p:nvSpPr>
          <p:spPr>
            <a:xfrm>
              <a:off x="-509475" y="-214175"/>
              <a:ext cx="3443325" cy="1425250"/>
            </a:xfrm>
            <a:custGeom>
              <a:avLst/>
              <a:gdLst/>
              <a:ahLst/>
              <a:cxnLst/>
              <a:rect l="l" t="t" r="r" b="b"/>
              <a:pathLst>
                <a:path w="137733" h="57010" extrusionOk="0">
                  <a:moveTo>
                    <a:pt x="0" y="29461"/>
                  </a:moveTo>
                  <a:cubicBezTo>
                    <a:pt x="7365" y="34044"/>
                    <a:pt x="32080" y="57777"/>
                    <a:pt x="44192" y="56959"/>
                  </a:cubicBezTo>
                  <a:cubicBezTo>
                    <a:pt x="56304" y="56141"/>
                    <a:pt x="64447" y="29871"/>
                    <a:pt x="72672" y="24551"/>
                  </a:cubicBezTo>
                  <a:cubicBezTo>
                    <a:pt x="80897" y="19232"/>
                    <a:pt x="88139" y="29052"/>
                    <a:pt x="93540" y="25042"/>
                  </a:cubicBezTo>
                  <a:cubicBezTo>
                    <a:pt x="98941" y="21032"/>
                    <a:pt x="101070" y="2537"/>
                    <a:pt x="105080" y="491"/>
                  </a:cubicBezTo>
                  <a:cubicBezTo>
                    <a:pt x="109090" y="-1555"/>
                    <a:pt x="112159" y="12848"/>
                    <a:pt x="117601" y="12766"/>
                  </a:cubicBezTo>
                  <a:cubicBezTo>
                    <a:pt x="123043" y="12684"/>
                    <a:pt x="134378" y="2128"/>
                    <a:pt x="137733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1" name="Google Shape;101;p9"/>
            <p:cNvSpPr/>
            <p:nvPr/>
          </p:nvSpPr>
          <p:spPr>
            <a:xfrm>
              <a:off x="5720400" y="3240425"/>
              <a:ext cx="3768625" cy="2154375"/>
            </a:xfrm>
            <a:custGeom>
              <a:avLst/>
              <a:gdLst/>
              <a:ahLst/>
              <a:cxnLst/>
              <a:rect l="l" t="t" r="r" b="b"/>
              <a:pathLst>
                <a:path w="150745" h="86175" extrusionOk="0">
                  <a:moveTo>
                    <a:pt x="0" y="86175"/>
                  </a:moveTo>
                  <a:cubicBezTo>
                    <a:pt x="6302" y="82101"/>
                    <a:pt x="27580" y="63981"/>
                    <a:pt x="37810" y="61730"/>
                  </a:cubicBezTo>
                  <a:cubicBezTo>
                    <a:pt x="48040" y="59480"/>
                    <a:pt x="52786" y="72649"/>
                    <a:pt x="61379" y="72672"/>
                  </a:cubicBezTo>
                  <a:cubicBezTo>
                    <a:pt x="69972" y="72695"/>
                    <a:pt x="80488" y="61870"/>
                    <a:pt x="89367" y="61870"/>
                  </a:cubicBezTo>
                  <a:cubicBezTo>
                    <a:pt x="98246" y="61870"/>
                    <a:pt x="104425" y="82984"/>
                    <a:pt x="114655" y="72672"/>
                  </a:cubicBezTo>
                  <a:cubicBezTo>
                    <a:pt x="124885" y="62360"/>
                    <a:pt x="144730" y="12112"/>
                    <a:pt x="150745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02" name="Google Shape;102;p9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>
            <a:spLocks noGrp="1"/>
          </p:cNvSpPr>
          <p:nvPr>
            <p:ph type="pic" idx="2"/>
          </p:nvPr>
        </p:nvSpPr>
        <p:spPr>
          <a:xfrm>
            <a:off x="-6875" y="0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10"/>
          <p:cNvSpPr txBox="1">
            <a:spLocks noGrp="1"/>
          </p:cNvSpPr>
          <p:nvPr>
            <p:ph type="title"/>
          </p:nvPr>
        </p:nvSpPr>
        <p:spPr>
          <a:xfrm>
            <a:off x="720000" y="4038000"/>
            <a:ext cx="7704000" cy="5727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6" name="Google Shape;106;p10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07" name="Google Shape;107;p10"/>
          <p:cNvGrpSpPr/>
          <p:nvPr/>
        </p:nvGrpSpPr>
        <p:grpSpPr>
          <a:xfrm>
            <a:off x="-319200" y="-64013"/>
            <a:ext cx="9593425" cy="5228933"/>
            <a:chOff x="-319200" y="-64013"/>
            <a:chExt cx="9593425" cy="5228933"/>
          </a:xfrm>
        </p:grpSpPr>
        <p:sp>
          <p:nvSpPr>
            <p:cNvPr id="108" name="Google Shape;108;p10"/>
            <p:cNvSpPr/>
            <p:nvPr/>
          </p:nvSpPr>
          <p:spPr>
            <a:xfrm>
              <a:off x="3952725" y="-64013"/>
              <a:ext cx="5321500" cy="1198425"/>
            </a:xfrm>
            <a:custGeom>
              <a:avLst/>
              <a:gdLst/>
              <a:ahLst/>
              <a:cxnLst/>
              <a:rect l="l" t="t" r="r" b="b"/>
              <a:pathLst>
                <a:path w="212860" h="47937" extrusionOk="0">
                  <a:moveTo>
                    <a:pt x="0" y="1208"/>
                  </a:moveTo>
                  <a:cubicBezTo>
                    <a:pt x="7938" y="4113"/>
                    <a:pt x="33021" y="17331"/>
                    <a:pt x="47629" y="18640"/>
                  </a:cubicBezTo>
                  <a:cubicBezTo>
                    <a:pt x="62237" y="19950"/>
                    <a:pt x="75536" y="9556"/>
                    <a:pt x="87648" y="9065"/>
                  </a:cubicBezTo>
                  <a:cubicBezTo>
                    <a:pt x="99760" y="8574"/>
                    <a:pt x="109744" y="17043"/>
                    <a:pt x="120301" y="15693"/>
                  </a:cubicBezTo>
                  <a:cubicBezTo>
                    <a:pt x="130858" y="14343"/>
                    <a:pt x="140147" y="-4397"/>
                    <a:pt x="150990" y="963"/>
                  </a:cubicBezTo>
                  <a:cubicBezTo>
                    <a:pt x="161834" y="6324"/>
                    <a:pt x="175050" y="46547"/>
                    <a:pt x="185362" y="47856"/>
                  </a:cubicBezTo>
                  <a:cubicBezTo>
                    <a:pt x="195674" y="49165"/>
                    <a:pt x="208277" y="15325"/>
                    <a:pt x="212860" y="8819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9" name="Google Shape;109;p10"/>
            <p:cNvSpPr/>
            <p:nvPr/>
          </p:nvSpPr>
          <p:spPr>
            <a:xfrm>
              <a:off x="-319200" y="2856220"/>
              <a:ext cx="1978550" cy="2308700"/>
            </a:xfrm>
            <a:custGeom>
              <a:avLst/>
              <a:gdLst/>
              <a:ahLst/>
              <a:cxnLst/>
              <a:rect l="l" t="t" r="r" b="b"/>
              <a:pathLst>
                <a:path w="79142" h="92348" extrusionOk="0">
                  <a:moveTo>
                    <a:pt x="0" y="7400"/>
                  </a:moveTo>
                  <a:cubicBezTo>
                    <a:pt x="8511" y="6786"/>
                    <a:pt x="46033" y="-6063"/>
                    <a:pt x="51066" y="3717"/>
                  </a:cubicBezTo>
                  <a:cubicBezTo>
                    <a:pt x="56099" y="13497"/>
                    <a:pt x="26393" y="55480"/>
                    <a:pt x="30198" y="66078"/>
                  </a:cubicBezTo>
                  <a:cubicBezTo>
                    <a:pt x="34004" y="76676"/>
                    <a:pt x="65797" y="62927"/>
                    <a:pt x="73899" y="67305"/>
                  </a:cubicBezTo>
                  <a:cubicBezTo>
                    <a:pt x="82001" y="71683"/>
                    <a:pt x="77991" y="88174"/>
                    <a:pt x="78809" y="9234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10" name="Google Shape;110;p10"/>
          <p:cNvGrpSpPr/>
          <p:nvPr/>
        </p:nvGrpSpPr>
        <p:grpSpPr>
          <a:xfrm rot="9006438">
            <a:off x="8313107" y="280252"/>
            <a:ext cx="650255" cy="335715"/>
            <a:chOff x="2913850" y="4730325"/>
            <a:chExt cx="650225" cy="335700"/>
          </a:xfrm>
        </p:grpSpPr>
        <p:sp>
          <p:nvSpPr>
            <p:cNvPr id="111" name="Google Shape;111;p10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" name="Google Shape;112;p10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solidFill>
          <a:schemeClr val="accent4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8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5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 b="0"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67" name="Google Shape;167;p15"/>
          <p:cNvSpPr txBox="1">
            <a:spLocks noGrp="1"/>
          </p:cNvSpPr>
          <p:nvPr>
            <p:ph type="subTitle" idx="1"/>
          </p:nvPr>
        </p:nvSpPr>
        <p:spPr>
          <a:xfrm>
            <a:off x="720000" y="1017724"/>
            <a:ext cx="7704000" cy="68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8" name="Google Shape;168;p15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69" name="Google Shape;169;p15"/>
          <p:cNvGrpSpPr/>
          <p:nvPr/>
        </p:nvGrpSpPr>
        <p:grpSpPr>
          <a:xfrm rot="-1798635">
            <a:off x="136297" y="4369377"/>
            <a:ext cx="650282" cy="335730"/>
            <a:chOff x="2913850" y="4730325"/>
            <a:chExt cx="650225" cy="335700"/>
          </a:xfrm>
        </p:grpSpPr>
        <p:sp>
          <p:nvSpPr>
            <p:cNvPr id="170" name="Google Shape;170;p15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72" name="Google Shape;172;p15"/>
          <p:cNvGrpSpPr/>
          <p:nvPr/>
        </p:nvGrpSpPr>
        <p:grpSpPr>
          <a:xfrm>
            <a:off x="-914975" y="-175875"/>
            <a:ext cx="10552875" cy="5514475"/>
            <a:chOff x="-914975" y="-175875"/>
            <a:chExt cx="10552875" cy="5514475"/>
          </a:xfrm>
        </p:grpSpPr>
        <p:sp>
          <p:nvSpPr>
            <p:cNvPr id="173" name="Google Shape;173;p15"/>
            <p:cNvSpPr/>
            <p:nvPr/>
          </p:nvSpPr>
          <p:spPr>
            <a:xfrm>
              <a:off x="5274350" y="-175875"/>
              <a:ext cx="4363550" cy="2124475"/>
            </a:xfrm>
            <a:custGeom>
              <a:avLst/>
              <a:gdLst/>
              <a:ahLst/>
              <a:cxnLst/>
              <a:rect l="l" t="t" r="r" b="b"/>
              <a:pathLst>
                <a:path w="174542" h="84979" extrusionOk="0">
                  <a:moveTo>
                    <a:pt x="0" y="0"/>
                  </a:moveTo>
                  <a:cubicBezTo>
                    <a:pt x="11532" y="3815"/>
                    <a:pt x="50558" y="20214"/>
                    <a:pt x="69194" y="22889"/>
                  </a:cubicBezTo>
                  <a:cubicBezTo>
                    <a:pt x="87830" y="25564"/>
                    <a:pt x="102826" y="15259"/>
                    <a:pt x="111815" y="16048"/>
                  </a:cubicBezTo>
                  <a:cubicBezTo>
                    <a:pt x="120804" y="16837"/>
                    <a:pt x="115454" y="26003"/>
                    <a:pt x="123128" y="27625"/>
                  </a:cubicBezTo>
                  <a:cubicBezTo>
                    <a:pt x="130802" y="29248"/>
                    <a:pt x="153867" y="18987"/>
                    <a:pt x="157857" y="25783"/>
                  </a:cubicBezTo>
                  <a:cubicBezTo>
                    <a:pt x="161847" y="32580"/>
                    <a:pt x="144746" y="59327"/>
                    <a:pt x="147070" y="68404"/>
                  </a:cubicBezTo>
                  <a:cubicBezTo>
                    <a:pt x="149394" y="77481"/>
                    <a:pt x="167285" y="77482"/>
                    <a:pt x="171801" y="80244"/>
                  </a:cubicBezTo>
                  <a:cubicBezTo>
                    <a:pt x="176318" y="83007"/>
                    <a:pt x="173774" y="84190"/>
                    <a:pt x="174169" y="84979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" name="Google Shape;174;p15"/>
            <p:cNvSpPr/>
            <p:nvPr/>
          </p:nvSpPr>
          <p:spPr>
            <a:xfrm>
              <a:off x="-914975" y="4608500"/>
              <a:ext cx="2218853" cy="730100"/>
            </a:xfrm>
            <a:custGeom>
              <a:avLst/>
              <a:gdLst/>
              <a:ahLst/>
              <a:cxnLst/>
              <a:rect l="l" t="t" r="r" b="b"/>
              <a:pathLst>
                <a:path w="137072" h="29204" extrusionOk="0">
                  <a:moveTo>
                    <a:pt x="0" y="0"/>
                  </a:moveTo>
                  <a:cubicBezTo>
                    <a:pt x="7761" y="1754"/>
                    <a:pt x="32931" y="7762"/>
                    <a:pt x="46568" y="10524"/>
                  </a:cubicBezTo>
                  <a:cubicBezTo>
                    <a:pt x="60205" y="13287"/>
                    <a:pt x="70334" y="17057"/>
                    <a:pt x="81822" y="16575"/>
                  </a:cubicBezTo>
                  <a:cubicBezTo>
                    <a:pt x="93310" y="16093"/>
                    <a:pt x="106290" y="5525"/>
                    <a:pt x="115498" y="7630"/>
                  </a:cubicBezTo>
                  <a:cubicBezTo>
                    <a:pt x="124706" y="9735"/>
                    <a:pt x="133476" y="25608"/>
                    <a:pt x="137072" y="29204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2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1" name="Google Shape;291;p24"/>
          <p:cNvGrpSpPr/>
          <p:nvPr/>
        </p:nvGrpSpPr>
        <p:grpSpPr>
          <a:xfrm flipH="1">
            <a:off x="-349875" y="-217600"/>
            <a:ext cx="9814550" cy="5514775"/>
            <a:chOff x="-349875" y="-217600"/>
            <a:chExt cx="9814550" cy="5514775"/>
          </a:xfrm>
        </p:grpSpPr>
        <p:sp>
          <p:nvSpPr>
            <p:cNvPr id="292" name="Google Shape;292;p24"/>
            <p:cNvSpPr/>
            <p:nvPr/>
          </p:nvSpPr>
          <p:spPr>
            <a:xfrm>
              <a:off x="6585750" y="-217600"/>
              <a:ext cx="2878925" cy="2100275"/>
            </a:xfrm>
            <a:custGeom>
              <a:avLst/>
              <a:gdLst/>
              <a:ahLst/>
              <a:cxnLst/>
              <a:rect l="l" t="t" r="r" b="b"/>
              <a:pathLst>
                <a:path w="115157" h="84011" extrusionOk="0">
                  <a:moveTo>
                    <a:pt x="0" y="0"/>
                  </a:moveTo>
                  <a:cubicBezTo>
                    <a:pt x="5667" y="4001"/>
                    <a:pt x="18288" y="22289"/>
                    <a:pt x="34004" y="24003"/>
                  </a:cubicBezTo>
                  <a:cubicBezTo>
                    <a:pt x="49720" y="25718"/>
                    <a:pt x="80772" y="286"/>
                    <a:pt x="94297" y="10287"/>
                  </a:cubicBezTo>
                  <a:cubicBezTo>
                    <a:pt x="107823" y="20288"/>
                    <a:pt x="111680" y="71724"/>
                    <a:pt x="115157" y="8401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93" name="Google Shape;293;p24"/>
            <p:cNvSpPr/>
            <p:nvPr/>
          </p:nvSpPr>
          <p:spPr>
            <a:xfrm>
              <a:off x="-349875" y="4218475"/>
              <a:ext cx="5022050" cy="1078700"/>
            </a:xfrm>
            <a:custGeom>
              <a:avLst/>
              <a:gdLst/>
              <a:ahLst/>
              <a:cxnLst/>
              <a:rect l="l" t="t" r="r" b="b"/>
              <a:pathLst>
                <a:path w="200882" h="43148" extrusionOk="0">
                  <a:moveTo>
                    <a:pt x="0" y="0"/>
                  </a:moveTo>
                  <a:cubicBezTo>
                    <a:pt x="7096" y="4667"/>
                    <a:pt x="20574" y="25431"/>
                    <a:pt x="42577" y="28003"/>
                  </a:cubicBezTo>
                  <a:cubicBezTo>
                    <a:pt x="64580" y="30575"/>
                    <a:pt x="105632" y="12906"/>
                    <a:pt x="132016" y="15430"/>
                  </a:cubicBezTo>
                  <a:cubicBezTo>
                    <a:pt x="158400" y="17954"/>
                    <a:pt x="189404" y="38528"/>
                    <a:pt x="200882" y="4314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94" name="Google Shape;294;p24"/>
          <p:cNvGrpSpPr/>
          <p:nvPr/>
        </p:nvGrpSpPr>
        <p:grpSpPr>
          <a:xfrm rot="1917845" flipH="1">
            <a:off x="5847098" y="4868675"/>
            <a:ext cx="650240" cy="335708"/>
            <a:chOff x="2913850" y="4730325"/>
            <a:chExt cx="650225" cy="335700"/>
          </a:xfrm>
        </p:grpSpPr>
        <p:sp>
          <p:nvSpPr>
            <p:cNvPr id="295" name="Google Shape;295;p24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6" name="Google Shape;296;p24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97" name="Google Shape;297;p24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5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5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01" name="Google Shape;301;p25"/>
          <p:cNvGrpSpPr/>
          <p:nvPr/>
        </p:nvGrpSpPr>
        <p:grpSpPr>
          <a:xfrm>
            <a:off x="220925" y="-125875"/>
            <a:ext cx="9139200" cy="5407433"/>
            <a:chOff x="220925" y="-125875"/>
            <a:chExt cx="9139200" cy="5407433"/>
          </a:xfrm>
        </p:grpSpPr>
        <p:sp>
          <p:nvSpPr>
            <p:cNvPr id="302" name="Google Shape;302;p25"/>
            <p:cNvSpPr/>
            <p:nvPr/>
          </p:nvSpPr>
          <p:spPr>
            <a:xfrm>
              <a:off x="220925" y="4786433"/>
              <a:ext cx="6383350" cy="495125"/>
            </a:xfrm>
            <a:custGeom>
              <a:avLst/>
              <a:gdLst/>
              <a:ahLst/>
              <a:cxnLst/>
              <a:rect l="l" t="t" r="r" b="b"/>
              <a:pathLst>
                <a:path w="255334" h="19805" extrusionOk="0">
                  <a:moveTo>
                    <a:pt x="0" y="19805"/>
                  </a:moveTo>
                  <a:cubicBezTo>
                    <a:pt x="5729" y="16532"/>
                    <a:pt x="21974" y="1474"/>
                    <a:pt x="34372" y="164"/>
                  </a:cubicBezTo>
                  <a:cubicBezTo>
                    <a:pt x="46771" y="-1145"/>
                    <a:pt x="63793" y="11334"/>
                    <a:pt x="74391" y="11948"/>
                  </a:cubicBezTo>
                  <a:cubicBezTo>
                    <a:pt x="84989" y="12562"/>
                    <a:pt x="87117" y="3478"/>
                    <a:pt x="97960" y="3846"/>
                  </a:cubicBezTo>
                  <a:cubicBezTo>
                    <a:pt x="108804" y="4214"/>
                    <a:pt x="118952" y="14240"/>
                    <a:pt x="139452" y="14158"/>
                  </a:cubicBezTo>
                  <a:cubicBezTo>
                    <a:pt x="159952" y="14076"/>
                    <a:pt x="201648" y="2578"/>
                    <a:pt x="220962" y="3355"/>
                  </a:cubicBezTo>
                  <a:cubicBezTo>
                    <a:pt x="240276" y="4133"/>
                    <a:pt x="249605" y="16245"/>
                    <a:pt x="255334" y="18823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03" name="Google Shape;303;p25"/>
            <p:cNvSpPr/>
            <p:nvPr/>
          </p:nvSpPr>
          <p:spPr>
            <a:xfrm>
              <a:off x="5352125" y="-125875"/>
              <a:ext cx="4008000" cy="908400"/>
            </a:xfrm>
            <a:custGeom>
              <a:avLst/>
              <a:gdLst/>
              <a:ahLst/>
              <a:cxnLst/>
              <a:rect l="l" t="t" r="r" b="b"/>
              <a:pathLst>
                <a:path w="160320" h="36336" extrusionOk="0">
                  <a:moveTo>
                    <a:pt x="0" y="0"/>
                  </a:moveTo>
                  <a:cubicBezTo>
                    <a:pt x="11335" y="3601"/>
                    <a:pt x="43087" y="19396"/>
                    <a:pt x="68007" y="21605"/>
                  </a:cubicBezTo>
                  <a:cubicBezTo>
                    <a:pt x="92927" y="23815"/>
                    <a:pt x="134133" y="10802"/>
                    <a:pt x="149518" y="13257"/>
                  </a:cubicBezTo>
                  <a:cubicBezTo>
                    <a:pt x="164904" y="15712"/>
                    <a:pt x="158520" y="32490"/>
                    <a:pt x="160320" y="36336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04" name="Google Shape;304;p25"/>
          <p:cNvGrpSpPr/>
          <p:nvPr/>
        </p:nvGrpSpPr>
        <p:grpSpPr>
          <a:xfrm rot="-9257288">
            <a:off x="-71354" y="4483577"/>
            <a:ext cx="650306" cy="335742"/>
            <a:chOff x="2913850" y="4730325"/>
            <a:chExt cx="650225" cy="335700"/>
          </a:xfrm>
        </p:grpSpPr>
        <p:sp>
          <p:nvSpPr>
            <p:cNvPr id="305" name="Google Shape;305;p25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6" name="Google Shape;306;p25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" name="Google Shape;127;p13"/>
          <p:cNvGrpSpPr/>
          <p:nvPr/>
        </p:nvGrpSpPr>
        <p:grpSpPr>
          <a:xfrm rot="10800000" flipH="1">
            <a:off x="-800" y="-2450"/>
            <a:ext cx="9144775" cy="5143500"/>
            <a:chOff x="-800" y="-2450"/>
            <a:chExt cx="9144775" cy="5143500"/>
          </a:xfrm>
        </p:grpSpPr>
        <p:pic>
          <p:nvPicPr>
            <p:cNvPr id="128" name="Google Shape;128;p13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-800" y="-2442"/>
              <a:ext cx="9144001" cy="51434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3"/>
            <p:cNvSpPr/>
            <p:nvPr/>
          </p:nvSpPr>
          <p:spPr>
            <a:xfrm>
              <a:off x="-25" y="-2450"/>
              <a:ext cx="9144000" cy="5143500"/>
            </a:xfrm>
            <a:prstGeom prst="rect">
              <a:avLst/>
            </a:prstGeom>
            <a:solidFill>
              <a:srgbClr val="EDEDED">
                <a:alpha val="8625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30" name="Google Shape;130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31" name="Google Shape;131;p13"/>
          <p:cNvSpPr txBox="1"/>
          <p:nvPr>
            <p:ph type="title" idx="2" hasCustomPrompt="1"/>
          </p:nvPr>
        </p:nvSpPr>
        <p:spPr>
          <a:xfrm>
            <a:off x="720000" y="153055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2" name="Google Shape;132;p13"/>
          <p:cNvSpPr txBox="1"/>
          <p:nvPr>
            <p:ph type="title" idx="3" hasCustomPrompt="1"/>
          </p:nvPr>
        </p:nvSpPr>
        <p:spPr>
          <a:xfrm>
            <a:off x="720000" y="28877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3" name="Google Shape;133;p13"/>
          <p:cNvSpPr txBox="1"/>
          <p:nvPr>
            <p:ph type="title" idx="4" hasCustomPrompt="1"/>
          </p:nvPr>
        </p:nvSpPr>
        <p:spPr>
          <a:xfrm>
            <a:off x="3419275" y="153055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4" name="Google Shape;134;p13"/>
          <p:cNvSpPr txBox="1"/>
          <p:nvPr>
            <p:ph type="title" idx="5" hasCustomPrompt="1"/>
          </p:nvPr>
        </p:nvSpPr>
        <p:spPr>
          <a:xfrm>
            <a:off x="3419275" y="28877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5" name="Google Shape;135;p13"/>
          <p:cNvSpPr txBox="1"/>
          <p:nvPr>
            <p:ph type="title" idx="6" hasCustomPrompt="1"/>
          </p:nvPr>
        </p:nvSpPr>
        <p:spPr>
          <a:xfrm>
            <a:off x="6118550" y="153055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6" name="Google Shape;136;p13"/>
          <p:cNvSpPr txBox="1"/>
          <p:nvPr>
            <p:ph type="title" idx="7" hasCustomPrompt="1"/>
          </p:nvPr>
        </p:nvSpPr>
        <p:spPr>
          <a:xfrm>
            <a:off x="6118550" y="28877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7" name="Google Shape;137;p13"/>
          <p:cNvSpPr txBox="1"/>
          <p:nvPr>
            <p:ph type="subTitle" idx="1"/>
          </p:nvPr>
        </p:nvSpPr>
        <p:spPr>
          <a:xfrm>
            <a:off x="720000" y="190417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138" name="Google Shape;138;p13"/>
          <p:cNvSpPr txBox="1"/>
          <p:nvPr>
            <p:ph type="subTitle" idx="8"/>
          </p:nvPr>
        </p:nvSpPr>
        <p:spPr>
          <a:xfrm>
            <a:off x="3419275" y="190417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139" name="Google Shape;139;p13"/>
          <p:cNvSpPr txBox="1"/>
          <p:nvPr>
            <p:ph type="subTitle" idx="9"/>
          </p:nvPr>
        </p:nvSpPr>
        <p:spPr>
          <a:xfrm>
            <a:off x="6118550" y="190417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140" name="Google Shape;140;p13"/>
          <p:cNvSpPr txBox="1"/>
          <p:nvPr>
            <p:ph type="subTitle" idx="13"/>
          </p:nvPr>
        </p:nvSpPr>
        <p:spPr>
          <a:xfrm>
            <a:off x="720000" y="3261450"/>
            <a:ext cx="2305500" cy="9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141" name="Google Shape;141;p13"/>
          <p:cNvSpPr txBox="1"/>
          <p:nvPr>
            <p:ph type="subTitle" idx="14"/>
          </p:nvPr>
        </p:nvSpPr>
        <p:spPr>
          <a:xfrm>
            <a:off x="3419275" y="3261450"/>
            <a:ext cx="2305500" cy="9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142" name="Google Shape;142;p13"/>
          <p:cNvSpPr txBox="1"/>
          <p:nvPr>
            <p:ph type="subTitle" idx="15"/>
          </p:nvPr>
        </p:nvSpPr>
        <p:spPr>
          <a:xfrm>
            <a:off x="6118550" y="3261450"/>
            <a:ext cx="2305500" cy="9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grpSp>
        <p:nvGrpSpPr>
          <p:cNvPr id="143" name="Google Shape;143;p13"/>
          <p:cNvGrpSpPr/>
          <p:nvPr/>
        </p:nvGrpSpPr>
        <p:grpSpPr>
          <a:xfrm>
            <a:off x="-365125" y="-45725"/>
            <a:ext cx="9829800" cy="5240425"/>
            <a:chOff x="-365125" y="-45725"/>
            <a:chExt cx="9829800" cy="5240425"/>
          </a:xfrm>
        </p:grpSpPr>
        <p:sp>
          <p:nvSpPr>
            <p:cNvPr id="144" name="Google Shape;144;p13"/>
            <p:cNvSpPr/>
            <p:nvPr/>
          </p:nvSpPr>
          <p:spPr>
            <a:xfrm>
              <a:off x="6585750" y="-45725"/>
              <a:ext cx="2878925" cy="2100275"/>
            </a:xfrm>
            <a:custGeom>
              <a:avLst/>
              <a:gdLst/>
              <a:ahLst/>
              <a:cxnLst/>
              <a:rect l="l" t="t" r="r" b="b"/>
              <a:pathLst>
                <a:path w="115157" h="84011" extrusionOk="0">
                  <a:moveTo>
                    <a:pt x="0" y="0"/>
                  </a:moveTo>
                  <a:cubicBezTo>
                    <a:pt x="5667" y="4001"/>
                    <a:pt x="18288" y="22289"/>
                    <a:pt x="34004" y="24003"/>
                  </a:cubicBezTo>
                  <a:cubicBezTo>
                    <a:pt x="49720" y="25718"/>
                    <a:pt x="80772" y="286"/>
                    <a:pt x="94297" y="10287"/>
                  </a:cubicBezTo>
                  <a:cubicBezTo>
                    <a:pt x="107823" y="20288"/>
                    <a:pt x="111680" y="71724"/>
                    <a:pt x="115157" y="8401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5" name="Google Shape;145;p13"/>
            <p:cNvSpPr/>
            <p:nvPr/>
          </p:nvSpPr>
          <p:spPr>
            <a:xfrm>
              <a:off x="-365125" y="4116000"/>
              <a:ext cx="5022050" cy="1078700"/>
            </a:xfrm>
            <a:custGeom>
              <a:avLst/>
              <a:gdLst/>
              <a:ahLst/>
              <a:cxnLst/>
              <a:rect l="l" t="t" r="r" b="b"/>
              <a:pathLst>
                <a:path w="200882" h="43148" extrusionOk="0">
                  <a:moveTo>
                    <a:pt x="0" y="0"/>
                  </a:moveTo>
                  <a:cubicBezTo>
                    <a:pt x="7096" y="4667"/>
                    <a:pt x="20574" y="25431"/>
                    <a:pt x="42577" y="28003"/>
                  </a:cubicBezTo>
                  <a:cubicBezTo>
                    <a:pt x="64580" y="30575"/>
                    <a:pt x="105632" y="12906"/>
                    <a:pt x="132016" y="15430"/>
                  </a:cubicBezTo>
                  <a:cubicBezTo>
                    <a:pt x="158400" y="17954"/>
                    <a:pt x="189404" y="38528"/>
                    <a:pt x="200882" y="4314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46" name="Google Shape;146;p13"/>
          <p:cNvGrpSpPr/>
          <p:nvPr/>
        </p:nvGrpSpPr>
        <p:grpSpPr>
          <a:xfrm rot="-9825570" flipH="1">
            <a:off x="8347126" y="444314"/>
            <a:ext cx="650295" cy="335736"/>
            <a:chOff x="2913850" y="4730325"/>
            <a:chExt cx="650225" cy="335700"/>
          </a:xfrm>
        </p:grpSpPr>
        <p:sp>
          <p:nvSpPr>
            <p:cNvPr id="147" name="Google Shape;147;p13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49" name="Google Shape;149;p13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 panose="020B0604020202020204"/>
              <a:buNone/>
              <a:defRPr sz="30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●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●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●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jpe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jpe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3.jpe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9"/>
          <p:cNvSpPr txBox="1">
            <a:spLocks noGrp="1"/>
          </p:cNvSpPr>
          <p:nvPr>
            <p:ph type="ctrTitle"/>
          </p:nvPr>
        </p:nvSpPr>
        <p:spPr>
          <a:xfrm>
            <a:off x="370840" y="874395"/>
            <a:ext cx="4653915" cy="237109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ru-RU" sz="2800" dirty="0">
                <a:latin typeface="+mn-lt"/>
                <a:cs typeface="+mn-lt"/>
              </a:rPr>
              <a:t>Роль стресса в развитии артериальной гипертонии и методы управления стрессами</a:t>
            </a:r>
            <a:endParaRPr lang="ru-RU" sz="2800" dirty="0">
              <a:latin typeface="+mn-lt"/>
              <a:cs typeface="+mn-lt"/>
            </a:endParaRPr>
          </a:p>
        </p:txBody>
      </p:sp>
      <p:sp>
        <p:nvSpPr>
          <p:cNvPr id="319" name="Google Shape;319;p29"/>
          <p:cNvSpPr/>
          <p:nvPr/>
        </p:nvSpPr>
        <p:spPr>
          <a:xfrm>
            <a:off x="2205391" y="2753254"/>
            <a:ext cx="11082" cy="111"/>
          </a:xfrm>
          <a:custGeom>
            <a:avLst/>
            <a:gdLst/>
            <a:ahLst/>
            <a:cxnLst/>
            <a:rect l="l" t="t" r="r" b="b"/>
            <a:pathLst>
              <a:path w="111" h="1" extrusionOk="0">
                <a:moveTo>
                  <a:pt x="111" y="0"/>
                </a:moveTo>
                <a:lnTo>
                  <a:pt x="111" y="0"/>
                </a:lnTo>
                <a:lnTo>
                  <a:pt x="111" y="0"/>
                </a:lnTo>
                <a:close/>
                <a:moveTo>
                  <a:pt x="100" y="0"/>
                </a:moveTo>
                <a:lnTo>
                  <a:pt x="100" y="0"/>
                </a:lnTo>
                <a:lnTo>
                  <a:pt x="100" y="0"/>
                </a:lnTo>
                <a:close/>
                <a:moveTo>
                  <a:pt x="90" y="0"/>
                </a:moveTo>
                <a:lnTo>
                  <a:pt x="90" y="0"/>
                </a:lnTo>
                <a:lnTo>
                  <a:pt x="90" y="0"/>
                </a:lnTo>
                <a:close/>
                <a:moveTo>
                  <a:pt x="66" y="0"/>
                </a:moveTo>
                <a:lnTo>
                  <a:pt x="66" y="0"/>
                </a:lnTo>
                <a:lnTo>
                  <a:pt x="66" y="0"/>
                </a:lnTo>
                <a:close/>
                <a:moveTo>
                  <a:pt x="55" y="0"/>
                </a:moveTo>
                <a:lnTo>
                  <a:pt x="55" y="0"/>
                </a:lnTo>
                <a:lnTo>
                  <a:pt x="55" y="0"/>
                </a:lnTo>
                <a:close/>
                <a:moveTo>
                  <a:pt x="45" y="0"/>
                </a:moveTo>
                <a:lnTo>
                  <a:pt x="45" y="0"/>
                </a:lnTo>
                <a:lnTo>
                  <a:pt x="45" y="0"/>
                </a:lnTo>
                <a:close/>
                <a:moveTo>
                  <a:pt x="34" y="0"/>
                </a:moveTo>
                <a:lnTo>
                  <a:pt x="34" y="0"/>
                </a:lnTo>
                <a:lnTo>
                  <a:pt x="34" y="0"/>
                </a:lnTo>
                <a:close/>
                <a:moveTo>
                  <a:pt x="13" y="0"/>
                </a:moveTo>
                <a:lnTo>
                  <a:pt x="13" y="0"/>
                </a:lnTo>
                <a:lnTo>
                  <a:pt x="13" y="0"/>
                </a:lnTo>
                <a:close/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20" name="Google Shape;320;p29"/>
          <p:cNvGrpSpPr/>
          <p:nvPr/>
        </p:nvGrpSpPr>
        <p:grpSpPr>
          <a:xfrm>
            <a:off x="5289676" y="860172"/>
            <a:ext cx="3271074" cy="3809928"/>
            <a:chOff x="4605031" y="848352"/>
            <a:chExt cx="3271074" cy="3809928"/>
          </a:xfrm>
        </p:grpSpPr>
        <p:grpSp>
          <p:nvGrpSpPr>
            <p:cNvPr id="321" name="Google Shape;321;p29"/>
            <p:cNvGrpSpPr/>
            <p:nvPr/>
          </p:nvGrpSpPr>
          <p:grpSpPr>
            <a:xfrm>
              <a:off x="4605031" y="996380"/>
              <a:ext cx="1791254" cy="2658664"/>
              <a:chOff x="579274" y="2353657"/>
              <a:chExt cx="1429116" cy="2121162"/>
            </a:xfrm>
          </p:grpSpPr>
          <p:sp>
            <p:nvSpPr>
              <p:cNvPr id="322" name="Google Shape;322;p29"/>
              <p:cNvSpPr/>
              <p:nvPr/>
            </p:nvSpPr>
            <p:spPr>
              <a:xfrm>
                <a:off x="1310688" y="2806229"/>
                <a:ext cx="429101" cy="256512"/>
              </a:xfrm>
              <a:custGeom>
                <a:avLst/>
                <a:gdLst/>
                <a:ahLst/>
                <a:cxnLst/>
                <a:rect l="l" t="t" r="r" b="b"/>
                <a:pathLst>
                  <a:path w="3869" h="2313" extrusionOk="0">
                    <a:moveTo>
                      <a:pt x="3263" y="0"/>
                    </a:moveTo>
                    <a:cubicBezTo>
                      <a:pt x="2307" y="0"/>
                      <a:pt x="619" y="303"/>
                      <a:pt x="1" y="506"/>
                    </a:cubicBezTo>
                    <a:lnTo>
                      <a:pt x="1644" y="2313"/>
                    </a:lnTo>
                    <a:cubicBezTo>
                      <a:pt x="1644" y="2313"/>
                      <a:pt x="1841" y="2126"/>
                      <a:pt x="2346" y="1821"/>
                    </a:cubicBezTo>
                    <a:cubicBezTo>
                      <a:pt x="2527" y="1704"/>
                      <a:pt x="2714" y="1667"/>
                      <a:pt x="2878" y="1667"/>
                    </a:cubicBezTo>
                    <a:cubicBezTo>
                      <a:pt x="3160" y="1667"/>
                      <a:pt x="3374" y="1776"/>
                      <a:pt x="3374" y="1776"/>
                    </a:cubicBezTo>
                    <a:lnTo>
                      <a:pt x="3869" y="88"/>
                    </a:lnTo>
                    <a:cubicBezTo>
                      <a:pt x="3760" y="26"/>
                      <a:pt x="3543" y="0"/>
                      <a:pt x="32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3" name="Google Shape;323;p29"/>
              <p:cNvSpPr/>
              <p:nvPr/>
            </p:nvSpPr>
            <p:spPr>
              <a:xfrm>
                <a:off x="1310688" y="2806340"/>
                <a:ext cx="429101" cy="56115"/>
              </a:xfrm>
              <a:custGeom>
                <a:avLst/>
                <a:gdLst/>
                <a:ahLst/>
                <a:cxnLst/>
                <a:rect l="l" t="t" r="r" b="b"/>
                <a:pathLst>
                  <a:path w="3869" h="506" extrusionOk="0">
                    <a:moveTo>
                      <a:pt x="11" y="505"/>
                    </a:moveTo>
                    <a:lnTo>
                      <a:pt x="1" y="505"/>
                    </a:lnTo>
                    <a:lnTo>
                      <a:pt x="1" y="505"/>
                    </a:lnTo>
                    <a:lnTo>
                      <a:pt x="11" y="505"/>
                    </a:lnTo>
                    <a:close/>
                    <a:moveTo>
                      <a:pt x="3858" y="87"/>
                    </a:moveTo>
                    <a:lnTo>
                      <a:pt x="3869" y="87"/>
                    </a:lnTo>
                    <a:lnTo>
                      <a:pt x="3869" y="87"/>
                    </a:lnTo>
                    <a:lnTo>
                      <a:pt x="3858" y="87"/>
                    </a:lnTo>
                    <a:close/>
                    <a:moveTo>
                      <a:pt x="3858" y="77"/>
                    </a:moveTo>
                    <a:lnTo>
                      <a:pt x="3858" y="77"/>
                    </a:lnTo>
                    <a:lnTo>
                      <a:pt x="3858" y="77"/>
                    </a:lnTo>
                    <a:close/>
                    <a:moveTo>
                      <a:pt x="2367" y="56"/>
                    </a:moveTo>
                    <a:cubicBezTo>
                      <a:pt x="1481" y="153"/>
                      <a:pt x="471" y="350"/>
                      <a:pt x="11" y="505"/>
                    </a:cubicBezTo>
                    <a:cubicBezTo>
                      <a:pt x="471" y="350"/>
                      <a:pt x="1481" y="153"/>
                      <a:pt x="2367" y="56"/>
                    </a:cubicBezTo>
                    <a:close/>
                    <a:moveTo>
                      <a:pt x="2478" y="45"/>
                    </a:moveTo>
                    <a:cubicBezTo>
                      <a:pt x="2444" y="45"/>
                      <a:pt x="2401" y="56"/>
                      <a:pt x="2367" y="56"/>
                    </a:cubicBezTo>
                    <a:cubicBezTo>
                      <a:pt x="2401" y="56"/>
                      <a:pt x="2444" y="45"/>
                      <a:pt x="2478" y="45"/>
                    </a:cubicBezTo>
                    <a:close/>
                    <a:moveTo>
                      <a:pt x="2554" y="32"/>
                    </a:moveTo>
                    <a:lnTo>
                      <a:pt x="2520" y="32"/>
                    </a:lnTo>
                    <a:lnTo>
                      <a:pt x="2554" y="32"/>
                    </a:lnTo>
                    <a:close/>
                    <a:moveTo>
                      <a:pt x="3256" y="0"/>
                    </a:moveTo>
                    <a:lnTo>
                      <a:pt x="3256" y="0"/>
                    </a:lnTo>
                    <a:lnTo>
                      <a:pt x="32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4" name="Google Shape;324;p29"/>
              <p:cNvSpPr/>
              <p:nvPr/>
            </p:nvSpPr>
            <p:spPr>
              <a:xfrm>
                <a:off x="1310688" y="2806340"/>
                <a:ext cx="429101" cy="72972"/>
              </a:xfrm>
              <a:custGeom>
                <a:avLst/>
                <a:gdLst/>
                <a:ahLst/>
                <a:cxnLst/>
                <a:rect l="l" t="t" r="r" b="b"/>
                <a:pathLst>
                  <a:path w="3869" h="658" extrusionOk="0">
                    <a:moveTo>
                      <a:pt x="111" y="471"/>
                    </a:moveTo>
                    <a:lnTo>
                      <a:pt x="87" y="481"/>
                    </a:lnTo>
                    <a:lnTo>
                      <a:pt x="87" y="481"/>
                    </a:lnTo>
                    <a:cubicBezTo>
                      <a:pt x="96" y="478"/>
                      <a:pt x="105" y="475"/>
                      <a:pt x="114" y="472"/>
                    </a:cubicBezTo>
                    <a:lnTo>
                      <a:pt x="114" y="472"/>
                    </a:lnTo>
                    <a:cubicBezTo>
                      <a:pt x="112" y="472"/>
                      <a:pt x="111" y="471"/>
                      <a:pt x="111" y="471"/>
                    </a:cubicBezTo>
                    <a:close/>
                    <a:moveTo>
                      <a:pt x="87" y="481"/>
                    </a:moveTo>
                    <a:lnTo>
                      <a:pt x="87" y="481"/>
                    </a:lnTo>
                    <a:cubicBezTo>
                      <a:pt x="60" y="489"/>
                      <a:pt x="35" y="497"/>
                      <a:pt x="11" y="505"/>
                    </a:cubicBezTo>
                    <a:lnTo>
                      <a:pt x="1" y="505"/>
                    </a:lnTo>
                    <a:lnTo>
                      <a:pt x="1" y="516"/>
                    </a:lnTo>
                    <a:lnTo>
                      <a:pt x="87" y="481"/>
                    </a:lnTo>
                    <a:close/>
                    <a:moveTo>
                      <a:pt x="3256" y="0"/>
                    </a:moveTo>
                    <a:cubicBezTo>
                      <a:pt x="3046" y="0"/>
                      <a:pt x="2806" y="11"/>
                      <a:pt x="2554" y="32"/>
                    </a:cubicBezTo>
                    <a:lnTo>
                      <a:pt x="2520" y="32"/>
                    </a:lnTo>
                    <a:cubicBezTo>
                      <a:pt x="2509" y="45"/>
                      <a:pt x="2499" y="45"/>
                      <a:pt x="2478" y="45"/>
                    </a:cubicBezTo>
                    <a:cubicBezTo>
                      <a:pt x="2444" y="45"/>
                      <a:pt x="2401" y="56"/>
                      <a:pt x="2367" y="56"/>
                    </a:cubicBezTo>
                    <a:cubicBezTo>
                      <a:pt x="1542" y="146"/>
                      <a:pt x="610" y="323"/>
                      <a:pt x="114" y="472"/>
                    </a:cubicBezTo>
                    <a:lnTo>
                      <a:pt x="114" y="472"/>
                    </a:lnTo>
                    <a:cubicBezTo>
                      <a:pt x="137" y="483"/>
                      <a:pt x="282" y="547"/>
                      <a:pt x="482" y="658"/>
                    </a:cubicBezTo>
                    <a:cubicBezTo>
                      <a:pt x="1392" y="450"/>
                      <a:pt x="2730" y="253"/>
                      <a:pt x="3585" y="253"/>
                    </a:cubicBezTo>
                    <a:lnTo>
                      <a:pt x="3814" y="253"/>
                    </a:lnTo>
                    <a:lnTo>
                      <a:pt x="3869" y="87"/>
                    </a:lnTo>
                    <a:lnTo>
                      <a:pt x="3858" y="87"/>
                    </a:lnTo>
                    <a:lnTo>
                      <a:pt x="3858" y="77"/>
                    </a:lnTo>
                    <a:cubicBezTo>
                      <a:pt x="3748" y="21"/>
                      <a:pt x="3530" y="0"/>
                      <a:pt x="3256" y="0"/>
                    </a:cubicBezTo>
                    <a:close/>
                  </a:path>
                </a:pathLst>
              </a:custGeom>
              <a:solidFill>
                <a:srgbClr val="F7E1C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5" name="Google Shape;325;p29"/>
              <p:cNvSpPr/>
              <p:nvPr/>
            </p:nvSpPr>
            <p:spPr>
              <a:xfrm>
                <a:off x="1039749" y="2362751"/>
                <a:ext cx="557754" cy="488625"/>
              </a:xfrm>
              <a:custGeom>
                <a:avLst/>
                <a:gdLst/>
                <a:ahLst/>
                <a:cxnLst/>
                <a:rect l="l" t="t" r="r" b="b"/>
                <a:pathLst>
                  <a:path w="5029" h="4406" extrusionOk="0">
                    <a:moveTo>
                      <a:pt x="2499" y="1"/>
                    </a:moveTo>
                    <a:lnTo>
                      <a:pt x="1084" y="824"/>
                    </a:lnTo>
                    <a:cubicBezTo>
                      <a:pt x="1084" y="824"/>
                      <a:pt x="1271" y="1765"/>
                      <a:pt x="1281" y="2104"/>
                    </a:cubicBezTo>
                    <a:cubicBezTo>
                      <a:pt x="1294" y="2444"/>
                      <a:pt x="395" y="2993"/>
                      <a:pt x="1" y="3298"/>
                    </a:cubicBezTo>
                    <a:lnTo>
                      <a:pt x="471" y="3890"/>
                    </a:lnTo>
                    <a:lnTo>
                      <a:pt x="1928" y="4405"/>
                    </a:lnTo>
                    <a:cubicBezTo>
                      <a:pt x="1928" y="4405"/>
                      <a:pt x="2454" y="3848"/>
                      <a:pt x="2969" y="3703"/>
                    </a:cubicBezTo>
                    <a:cubicBezTo>
                      <a:pt x="3101" y="3670"/>
                      <a:pt x="3261" y="3658"/>
                      <a:pt x="3426" y="3658"/>
                    </a:cubicBezTo>
                    <a:cubicBezTo>
                      <a:pt x="3922" y="3658"/>
                      <a:pt x="4471" y="3769"/>
                      <a:pt x="4471" y="3769"/>
                    </a:cubicBezTo>
                    <a:lnTo>
                      <a:pt x="5029" y="2281"/>
                    </a:lnTo>
                    <a:cubicBezTo>
                      <a:pt x="5029" y="2281"/>
                      <a:pt x="3056" y="2149"/>
                      <a:pt x="2827" y="1994"/>
                    </a:cubicBezTo>
                    <a:cubicBezTo>
                      <a:pt x="2596" y="1841"/>
                      <a:pt x="2499" y="1"/>
                      <a:pt x="24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6" name="Google Shape;326;p29"/>
              <p:cNvSpPr/>
              <p:nvPr/>
            </p:nvSpPr>
            <p:spPr>
              <a:xfrm>
                <a:off x="1291169" y="2362751"/>
                <a:ext cx="306327" cy="294107"/>
              </a:xfrm>
              <a:custGeom>
                <a:avLst/>
                <a:gdLst/>
                <a:ahLst/>
                <a:cxnLst/>
                <a:rect l="l" t="t" r="r" b="b"/>
                <a:pathLst>
                  <a:path w="2762" h="2652" extrusionOk="0">
                    <a:moveTo>
                      <a:pt x="232" y="1"/>
                    </a:moveTo>
                    <a:lnTo>
                      <a:pt x="0" y="132"/>
                    </a:lnTo>
                    <a:cubicBezTo>
                      <a:pt x="45" y="648"/>
                      <a:pt x="166" y="2191"/>
                      <a:pt x="395" y="2346"/>
                    </a:cubicBezTo>
                    <a:cubicBezTo>
                      <a:pt x="605" y="2478"/>
                      <a:pt x="1941" y="2599"/>
                      <a:pt x="2630" y="2651"/>
                    </a:cubicBezTo>
                    <a:lnTo>
                      <a:pt x="2762" y="2281"/>
                    </a:lnTo>
                    <a:cubicBezTo>
                      <a:pt x="2762" y="2281"/>
                      <a:pt x="789" y="2149"/>
                      <a:pt x="560" y="1994"/>
                    </a:cubicBezTo>
                    <a:cubicBezTo>
                      <a:pt x="329" y="1841"/>
                      <a:pt x="232" y="1"/>
                      <a:pt x="232" y="1"/>
                    </a:cubicBezTo>
                    <a:close/>
                  </a:path>
                </a:pathLst>
              </a:custGeom>
              <a:solidFill>
                <a:srgbClr val="F7E1C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7" name="Google Shape;327;p29"/>
              <p:cNvSpPr/>
              <p:nvPr/>
            </p:nvSpPr>
            <p:spPr>
              <a:xfrm>
                <a:off x="579274" y="2728157"/>
                <a:ext cx="1286860" cy="1746120"/>
              </a:xfrm>
              <a:custGeom>
                <a:avLst/>
                <a:gdLst/>
                <a:ahLst/>
                <a:cxnLst/>
                <a:rect l="l" t="t" r="r" b="b"/>
                <a:pathLst>
                  <a:path w="11603" h="15745" extrusionOk="0">
                    <a:moveTo>
                      <a:pt x="4219" y="1"/>
                    </a:moveTo>
                    <a:cubicBezTo>
                      <a:pt x="4196" y="1"/>
                      <a:pt x="4174" y="1"/>
                      <a:pt x="4153" y="3"/>
                    </a:cubicBezTo>
                    <a:cubicBezTo>
                      <a:pt x="3955" y="27"/>
                      <a:pt x="2696" y="179"/>
                      <a:pt x="1326" y="3051"/>
                    </a:cubicBezTo>
                    <a:cubicBezTo>
                      <a:pt x="0" y="5823"/>
                      <a:pt x="229" y="9722"/>
                      <a:pt x="4592" y="14214"/>
                    </a:cubicBezTo>
                    <a:cubicBezTo>
                      <a:pt x="5569" y="15220"/>
                      <a:pt x="6380" y="15744"/>
                      <a:pt x="7130" y="15744"/>
                    </a:cubicBezTo>
                    <a:cubicBezTo>
                      <a:pt x="8170" y="15744"/>
                      <a:pt x="9091" y="14734"/>
                      <a:pt x="10167" y="12594"/>
                    </a:cubicBezTo>
                    <a:cubicBezTo>
                      <a:pt x="11274" y="10369"/>
                      <a:pt x="11602" y="5954"/>
                      <a:pt x="11100" y="5186"/>
                    </a:cubicBezTo>
                    <a:cubicBezTo>
                      <a:pt x="10606" y="4432"/>
                      <a:pt x="8536" y="3522"/>
                      <a:pt x="8129" y="3204"/>
                    </a:cubicBezTo>
                    <a:cubicBezTo>
                      <a:pt x="8129" y="3204"/>
                      <a:pt x="8350" y="2972"/>
                      <a:pt x="8260" y="2709"/>
                    </a:cubicBezTo>
                    <a:cubicBezTo>
                      <a:pt x="7921" y="1626"/>
                      <a:pt x="6706" y="1176"/>
                      <a:pt x="6706" y="1176"/>
                    </a:cubicBezTo>
                    <a:lnTo>
                      <a:pt x="5709" y="1526"/>
                    </a:lnTo>
                    <a:lnTo>
                      <a:pt x="5709" y="1526"/>
                    </a:lnTo>
                    <a:lnTo>
                      <a:pt x="6080" y="1110"/>
                    </a:lnTo>
                    <a:cubicBezTo>
                      <a:pt x="5996" y="772"/>
                      <a:pt x="4886" y="1"/>
                      <a:pt x="421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8" name="Google Shape;328;p29"/>
              <p:cNvSpPr/>
              <p:nvPr/>
            </p:nvSpPr>
            <p:spPr>
              <a:xfrm>
                <a:off x="660567" y="2786822"/>
                <a:ext cx="533576" cy="1132733"/>
              </a:xfrm>
              <a:custGeom>
                <a:avLst/>
                <a:gdLst/>
                <a:ahLst/>
                <a:cxnLst/>
                <a:rect l="l" t="t" r="r" b="b"/>
                <a:pathLst>
                  <a:path w="4811" h="10214" extrusionOk="0">
                    <a:moveTo>
                      <a:pt x="3541" y="0"/>
                    </a:moveTo>
                    <a:cubicBezTo>
                      <a:pt x="3343" y="0"/>
                      <a:pt x="2084" y="90"/>
                      <a:pt x="866" y="2772"/>
                    </a:cubicBezTo>
                    <a:cubicBezTo>
                      <a:pt x="1" y="4678"/>
                      <a:pt x="11" y="7200"/>
                      <a:pt x="1886" y="10214"/>
                    </a:cubicBezTo>
                    <a:cubicBezTo>
                      <a:pt x="856" y="5612"/>
                      <a:pt x="2170" y="2630"/>
                      <a:pt x="4306" y="878"/>
                    </a:cubicBezTo>
                    <a:cubicBezTo>
                      <a:pt x="4471" y="734"/>
                      <a:pt x="4648" y="602"/>
                      <a:pt x="4811" y="484"/>
                    </a:cubicBezTo>
                    <a:cubicBezTo>
                      <a:pt x="4406" y="221"/>
                      <a:pt x="3911" y="0"/>
                      <a:pt x="3572" y="0"/>
                    </a:cubicBezTo>
                    <a:close/>
                  </a:path>
                </a:pathLst>
              </a:custGeom>
              <a:solidFill>
                <a:srgbClr val="EDEDED">
                  <a:alpha val="2813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9" name="Google Shape;329;p29"/>
              <p:cNvSpPr/>
              <p:nvPr/>
            </p:nvSpPr>
            <p:spPr>
              <a:xfrm>
                <a:off x="1085885" y="4124797"/>
                <a:ext cx="620971" cy="350000"/>
              </a:xfrm>
              <a:custGeom>
                <a:avLst/>
                <a:gdLst/>
                <a:ahLst/>
                <a:cxnLst/>
                <a:rect l="l" t="t" r="r" b="b"/>
                <a:pathLst>
                  <a:path w="5599" h="3156" extrusionOk="0">
                    <a:moveTo>
                      <a:pt x="2564" y="3156"/>
                    </a:moveTo>
                    <a:lnTo>
                      <a:pt x="2564" y="3156"/>
                    </a:lnTo>
                    <a:lnTo>
                      <a:pt x="2564" y="3156"/>
                    </a:lnTo>
                    <a:lnTo>
                      <a:pt x="2564" y="3156"/>
                    </a:lnTo>
                    <a:close/>
                    <a:moveTo>
                      <a:pt x="24" y="1620"/>
                    </a:moveTo>
                    <a:cubicBezTo>
                      <a:pt x="45" y="1644"/>
                      <a:pt x="76" y="1675"/>
                      <a:pt x="110" y="1709"/>
                    </a:cubicBezTo>
                    <a:cubicBezTo>
                      <a:pt x="76" y="1675"/>
                      <a:pt x="45" y="1644"/>
                      <a:pt x="24" y="1620"/>
                    </a:cubicBezTo>
                    <a:close/>
                    <a:moveTo>
                      <a:pt x="0" y="1599"/>
                    </a:moveTo>
                    <a:lnTo>
                      <a:pt x="0" y="1599"/>
                    </a:lnTo>
                    <a:lnTo>
                      <a:pt x="0" y="1599"/>
                    </a:lnTo>
                    <a:close/>
                    <a:moveTo>
                      <a:pt x="5557" y="87"/>
                    </a:moveTo>
                    <a:cubicBezTo>
                      <a:pt x="4505" y="2170"/>
                      <a:pt x="3595" y="3145"/>
                      <a:pt x="2564" y="3156"/>
                    </a:cubicBezTo>
                    <a:cubicBezTo>
                      <a:pt x="3595" y="3145"/>
                      <a:pt x="4505" y="2170"/>
                      <a:pt x="5557" y="87"/>
                    </a:cubicBezTo>
                    <a:close/>
                    <a:moveTo>
                      <a:pt x="5599" y="0"/>
                    </a:moveTo>
                    <a:cubicBezTo>
                      <a:pt x="5588" y="21"/>
                      <a:pt x="5567" y="55"/>
                      <a:pt x="5557" y="76"/>
                    </a:cubicBezTo>
                    <a:cubicBezTo>
                      <a:pt x="5567" y="55"/>
                      <a:pt x="5588" y="21"/>
                      <a:pt x="5599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0" name="Google Shape;330;p29"/>
              <p:cNvSpPr/>
              <p:nvPr/>
            </p:nvSpPr>
            <p:spPr>
              <a:xfrm>
                <a:off x="721231" y="3264456"/>
                <a:ext cx="1114509" cy="1210363"/>
              </a:xfrm>
              <a:custGeom>
                <a:avLst/>
                <a:gdLst/>
                <a:ahLst/>
                <a:cxnLst/>
                <a:rect l="l" t="t" r="r" b="b"/>
                <a:pathLst>
                  <a:path w="10049" h="10914" extrusionOk="0">
                    <a:moveTo>
                      <a:pt x="9502" y="1"/>
                    </a:moveTo>
                    <a:cubicBezTo>
                      <a:pt x="9436" y="1797"/>
                      <a:pt x="9018" y="4219"/>
                      <a:pt x="8274" y="5710"/>
                    </a:cubicBezTo>
                    <a:cubicBezTo>
                      <a:pt x="7135" y="7987"/>
                      <a:pt x="6149" y="9073"/>
                      <a:pt x="5042" y="9073"/>
                    </a:cubicBezTo>
                    <a:cubicBezTo>
                      <a:pt x="4243" y="9073"/>
                      <a:pt x="3377" y="8502"/>
                      <a:pt x="2326" y="7429"/>
                    </a:cubicBezTo>
                    <a:cubicBezTo>
                      <a:pt x="1371" y="6443"/>
                      <a:pt x="603" y="5489"/>
                      <a:pt x="1" y="4558"/>
                    </a:cubicBezTo>
                    <a:lnTo>
                      <a:pt x="1" y="4558"/>
                    </a:lnTo>
                    <a:cubicBezTo>
                      <a:pt x="603" y="6049"/>
                      <a:pt x="1655" y="7658"/>
                      <a:pt x="3288" y="9357"/>
                    </a:cubicBezTo>
                    <a:cubicBezTo>
                      <a:pt x="3299" y="9357"/>
                      <a:pt x="3299" y="9367"/>
                      <a:pt x="3312" y="9378"/>
                    </a:cubicBezTo>
                    <a:cubicBezTo>
                      <a:pt x="3333" y="9402"/>
                      <a:pt x="3364" y="9433"/>
                      <a:pt x="3398" y="9467"/>
                    </a:cubicBezTo>
                    <a:cubicBezTo>
                      <a:pt x="4329" y="10409"/>
                      <a:pt x="5118" y="10903"/>
                      <a:pt x="5852" y="10914"/>
                    </a:cubicBezTo>
                    <a:cubicBezTo>
                      <a:pt x="6883" y="10903"/>
                      <a:pt x="7793" y="9928"/>
                      <a:pt x="8845" y="7845"/>
                    </a:cubicBezTo>
                    <a:lnTo>
                      <a:pt x="8845" y="7834"/>
                    </a:lnTo>
                    <a:cubicBezTo>
                      <a:pt x="8855" y="7813"/>
                      <a:pt x="8876" y="7779"/>
                      <a:pt x="8887" y="7758"/>
                    </a:cubicBezTo>
                    <a:cubicBezTo>
                      <a:pt x="9655" y="6212"/>
                      <a:pt x="10049" y="3606"/>
                      <a:pt x="10049" y="1907"/>
                    </a:cubicBezTo>
                    <a:cubicBezTo>
                      <a:pt x="10049" y="1150"/>
                      <a:pt x="9973" y="582"/>
                      <a:pt x="9820" y="350"/>
                    </a:cubicBezTo>
                    <a:cubicBezTo>
                      <a:pt x="9754" y="240"/>
                      <a:pt x="9633" y="122"/>
                      <a:pt x="9502" y="1"/>
                    </a:cubicBezTo>
                    <a:close/>
                  </a:path>
                </a:pathLst>
              </a:custGeom>
              <a:solidFill>
                <a:srgbClr val="40566D">
                  <a:alpha val="3375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1" name="Google Shape;331;p29"/>
              <p:cNvSpPr/>
              <p:nvPr/>
            </p:nvSpPr>
            <p:spPr>
              <a:xfrm>
                <a:off x="1411611" y="3047098"/>
                <a:ext cx="574944" cy="340796"/>
              </a:xfrm>
              <a:custGeom>
                <a:avLst/>
                <a:gdLst/>
                <a:ahLst/>
                <a:cxnLst/>
                <a:rect l="l" t="t" r="r" b="b"/>
                <a:pathLst>
                  <a:path w="5184" h="3073" extrusionOk="0">
                    <a:moveTo>
                      <a:pt x="4522" y="1"/>
                    </a:moveTo>
                    <a:cubicBezTo>
                      <a:pt x="3390" y="1"/>
                      <a:pt x="1415" y="155"/>
                      <a:pt x="855" y="470"/>
                    </a:cubicBezTo>
                    <a:cubicBezTo>
                      <a:pt x="163" y="874"/>
                      <a:pt x="0" y="1632"/>
                      <a:pt x="1107" y="2749"/>
                    </a:cubicBezTo>
                    <a:cubicBezTo>
                      <a:pt x="1347" y="2995"/>
                      <a:pt x="1559" y="3073"/>
                      <a:pt x="1721" y="3073"/>
                    </a:cubicBezTo>
                    <a:cubicBezTo>
                      <a:pt x="1878" y="3073"/>
                      <a:pt x="1989" y="3001"/>
                      <a:pt x="2038" y="2936"/>
                    </a:cubicBezTo>
                    <a:cubicBezTo>
                      <a:pt x="2125" y="2805"/>
                      <a:pt x="3004" y="1926"/>
                      <a:pt x="3385" y="1916"/>
                    </a:cubicBezTo>
                    <a:cubicBezTo>
                      <a:pt x="3779" y="1905"/>
                      <a:pt x="4689" y="1819"/>
                      <a:pt x="4689" y="1819"/>
                    </a:cubicBezTo>
                    <a:lnTo>
                      <a:pt x="5184" y="30"/>
                    </a:lnTo>
                    <a:cubicBezTo>
                      <a:pt x="5042" y="11"/>
                      <a:pt x="4809" y="1"/>
                      <a:pt x="45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2" name="Google Shape;332;p29"/>
              <p:cNvSpPr/>
              <p:nvPr/>
            </p:nvSpPr>
            <p:spPr>
              <a:xfrm>
                <a:off x="1506434" y="3046876"/>
                <a:ext cx="480119" cy="52345"/>
              </a:xfrm>
              <a:custGeom>
                <a:avLst/>
                <a:gdLst/>
                <a:ahLst/>
                <a:cxnLst/>
                <a:rect l="l" t="t" r="r" b="b"/>
                <a:pathLst>
                  <a:path w="4329" h="472" extrusionOk="0">
                    <a:moveTo>
                      <a:pt x="3703" y="1"/>
                    </a:moveTo>
                    <a:cubicBezTo>
                      <a:pt x="2575" y="1"/>
                      <a:pt x="558" y="153"/>
                      <a:pt x="0" y="472"/>
                    </a:cubicBezTo>
                    <a:lnTo>
                      <a:pt x="0" y="472"/>
                    </a:lnTo>
                    <a:lnTo>
                      <a:pt x="0" y="472"/>
                    </a:lnTo>
                    <a:lnTo>
                      <a:pt x="0" y="472"/>
                    </a:lnTo>
                    <a:cubicBezTo>
                      <a:pt x="558" y="153"/>
                      <a:pt x="2575" y="1"/>
                      <a:pt x="3703" y="1"/>
                    </a:cubicBezTo>
                    <a:cubicBezTo>
                      <a:pt x="3976" y="1"/>
                      <a:pt x="4197" y="11"/>
                      <a:pt x="4329" y="32"/>
                    </a:cubicBezTo>
                    <a:lnTo>
                      <a:pt x="4329" y="32"/>
                    </a:lnTo>
                    <a:cubicBezTo>
                      <a:pt x="4197" y="11"/>
                      <a:pt x="3976" y="1"/>
                      <a:pt x="37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3" name="Google Shape;333;p29"/>
              <p:cNvSpPr/>
              <p:nvPr/>
            </p:nvSpPr>
            <p:spPr>
              <a:xfrm>
                <a:off x="1480704" y="3099108"/>
                <a:ext cx="25841" cy="18520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67" extrusionOk="0">
                    <a:moveTo>
                      <a:pt x="232" y="1"/>
                    </a:moveTo>
                    <a:cubicBezTo>
                      <a:pt x="145" y="56"/>
                      <a:pt x="66" y="111"/>
                      <a:pt x="1" y="166"/>
                    </a:cubicBezTo>
                    <a:cubicBezTo>
                      <a:pt x="66" y="111"/>
                      <a:pt x="145" y="56"/>
                      <a:pt x="232" y="1"/>
                    </a:cubicBezTo>
                    <a:close/>
                  </a:path>
                </a:pathLst>
              </a:custGeom>
              <a:solidFill>
                <a:srgbClr val="F98058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4" name="Google Shape;334;p29"/>
              <p:cNvSpPr/>
              <p:nvPr/>
            </p:nvSpPr>
            <p:spPr>
              <a:xfrm>
                <a:off x="1443108" y="3046876"/>
                <a:ext cx="543447" cy="155593"/>
              </a:xfrm>
              <a:custGeom>
                <a:avLst/>
                <a:gdLst/>
                <a:ahLst/>
                <a:cxnLst/>
                <a:rect l="l" t="t" r="r" b="b"/>
                <a:pathLst>
                  <a:path w="4900" h="1403" extrusionOk="0">
                    <a:moveTo>
                      <a:pt x="4274" y="1"/>
                    </a:moveTo>
                    <a:cubicBezTo>
                      <a:pt x="3146" y="1"/>
                      <a:pt x="1129" y="153"/>
                      <a:pt x="571" y="472"/>
                    </a:cubicBezTo>
                    <a:cubicBezTo>
                      <a:pt x="484" y="527"/>
                      <a:pt x="405" y="582"/>
                      <a:pt x="340" y="637"/>
                    </a:cubicBezTo>
                    <a:cubicBezTo>
                      <a:pt x="121" y="834"/>
                      <a:pt x="0" y="1084"/>
                      <a:pt x="35" y="1402"/>
                    </a:cubicBezTo>
                    <a:cubicBezTo>
                      <a:pt x="90" y="1042"/>
                      <a:pt x="329" y="790"/>
                      <a:pt x="692" y="614"/>
                    </a:cubicBezTo>
                    <a:cubicBezTo>
                      <a:pt x="1076" y="440"/>
                      <a:pt x="2017" y="374"/>
                      <a:pt x="2982" y="374"/>
                    </a:cubicBezTo>
                    <a:cubicBezTo>
                      <a:pt x="3627" y="374"/>
                      <a:pt x="4297" y="406"/>
                      <a:pt x="4789" y="450"/>
                    </a:cubicBezTo>
                    <a:lnTo>
                      <a:pt x="4900" y="32"/>
                    </a:lnTo>
                    <a:cubicBezTo>
                      <a:pt x="4768" y="11"/>
                      <a:pt x="4547" y="1"/>
                      <a:pt x="4274" y="1"/>
                    </a:cubicBezTo>
                    <a:close/>
                  </a:path>
                </a:pathLst>
              </a:custGeom>
              <a:solidFill>
                <a:srgbClr val="F7E1C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5" name="Google Shape;335;p29"/>
              <p:cNvSpPr/>
              <p:nvPr/>
            </p:nvSpPr>
            <p:spPr>
              <a:xfrm>
                <a:off x="1151429" y="2353657"/>
                <a:ext cx="172794" cy="109569"/>
              </a:xfrm>
              <a:custGeom>
                <a:avLst/>
                <a:gdLst/>
                <a:ahLst/>
                <a:cxnLst/>
                <a:rect l="l" t="t" r="r" b="b"/>
                <a:pathLst>
                  <a:path w="1558" h="988" extrusionOk="0">
                    <a:moveTo>
                      <a:pt x="1315" y="0"/>
                    </a:moveTo>
                    <a:cubicBezTo>
                      <a:pt x="1151" y="0"/>
                      <a:pt x="889" y="93"/>
                      <a:pt x="627" y="259"/>
                    </a:cubicBezTo>
                    <a:cubicBezTo>
                      <a:pt x="243" y="498"/>
                      <a:pt x="1" y="795"/>
                      <a:pt x="90" y="927"/>
                    </a:cubicBezTo>
                    <a:cubicBezTo>
                      <a:pt x="114" y="968"/>
                      <a:pt x="168" y="988"/>
                      <a:pt x="241" y="988"/>
                    </a:cubicBezTo>
                    <a:cubicBezTo>
                      <a:pt x="402" y="988"/>
                      <a:pt x="658" y="895"/>
                      <a:pt x="921" y="730"/>
                    </a:cubicBezTo>
                    <a:cubicBezTo>
                      <a:pt x="1305" y="498"/>
                      <a:pt x="1557" y="193"/>
                      <a:pt x="1471" y="62"/>
                    </a:cubicBezTo>
                    <a:cubicBezTo>
                      <a:pt x="1446" y="20"/>
                      <a:pt x="1391" y="0"/>
                      <a:pt x="131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6" name="Google Shape;336;p29"/>
              <p:cNvSpPr/>
              <p:nvPr/>
            </p:nvSpPr>
            <p:spPr>
              <a:xfrm>
                <a:off x="1909682" y="3049870"/>
                <a:ext cx="98708" cy="200507"/>
              </a:xfrm>
              <a:custGeom>
                <a:avLst/>
                <a:gdLst/>
                <a:ahLst/>
                <a:cxnLst/>
                <a:rect l="l" t="t" r="r" b="b"/>
                <a:pathLst>
                  <a:path w="890" h="1808" extrusionOk="0">
                    <a:moveTo>
                      <a:pt x="659" y="0"/>
                    </a:moveTo>
                    <a:cubicBezTo>
                      <a:pt x="494" y="0"/>
                      <a:pt x="265" y="346"/>
                      <a:pt x="132" y="818"/>
                    </a:cubicBezTo>
                    <a:cubicBezTo>
                      <a:pt x="1" y="1310"/>
                      <a:pt x="25" y="1759"/>
                      <a:pt x="198" y="1804"/>
                    </a:cubicBezTo>
                    <a:cubicBezTo>
                      <a:pt x="207" y="1806"/>
                      <a:pt x="216" y="1807"/>
                      <a:pt x="225" y="1807"/>
                    </a:cubicBezTo>
                    <a:cubicBezTo>
                      <a:pt x="390" y="1807"/>
                      <a:pt x="624" y="1460"/>
                      <a:pt x="758" y="991"/>
                    </a:cubicBezTo>
                    <a:cubicBezTo>
                      <a:pt x="890" y="489"/>
                      <a:pt x="866" y="50"/>
                      <a:pt x="693" y="5"/>
                    </a:cubicBezTo>
                    <a:cubicBezTo>
                      <a:pt x="682" y="2"/>
                      <a:pt x="671" y="0"/>
                      <a:pt x="65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7" name="Google Shape;337;p29"/>
              <p:cNvSpPr/>
              <p:nvPr/>
            </p:nvSpPr>
            <p:spPr>
              <a:xfrm>
                <a:off x="1664473" y="2814324"/>
                <a:ext cx="93384" cy="189417"/>
              </a:xfrm>
              <a:custGeom>
                <a:avLst/>
                <a:gdLst/>
                <a:ahLst/>
                <a:cxnLst/>
                <a:rect l="l" t="t" r="r" b="b"/>
                <a:pathLst>
                  <a:path w="842" h="1708" extrusionOk="0">
                    <a:moveTo>
                      <a:pt x="628" y="1"/>
                    </a:moveTo>
                    <a:cubicBezTo>
                      <a:pt x="464" y="1"/>
                      <a:pt x="243" y="330"/>
                      <a:pt x="132" y="772"/>
                    </a:cubicBezTo>
                    <a:cubicBezTo>
                      <a:pt x="0" y="1243"/>
                      <a:pt x="21" y="1659"/>
                      <a:pt x="184" y="1703"/>
                    </a:cubicBezTo>
                    <a:cubicBezTo>
                      <a:pt x="194" y="1706"/>
                      <a:pt x="203" y="1707"/>
                      <a:pt x="213" y="1707"/>
                    </a:cubicBezTo>
                    <a:cubicBezTo>
                      <a:pt x="367" y="1707"/>
                      <a:pt x="587" y="1378"/>
                      <a:pt x="710" y="935"/>
                    </a:cubicBezTo>
                    <a:cubicBezTo>
                      <a:pt x="842" y="465"/>
                      <a:pt x="810" y="49"/>
                      <a:pt x="658" y="5"/>
                    </a:cubicBezTo>
                    <a:cubicBezTo>
                      <a:pt x="648" y="2"/>
                      <a:pt x="638" y="1"/>
                      <a:pt x="62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8" name="Google Shape;338;p29"/>
              <p:cNvSpPr/>
              <p:nvPr/>
            </p:nvSpPr>
            <p:spPr>
              <a:xfrm>
                <a:off x="1519854" y="2614820"/>
                <a:ext cx="96046" cy="166683"/>
              </a:xfrm>
              <a:custGeom>
                <a:avLst/>
                <a:gdLst/>
                <a:ahLst/>
                <a:cxnLst/>
                <a:rect l="l" t="t" r="r" b="b"/>
                <a:pathLst>
                  <a:path w="866" h="1503" extrusionOk="0">
                    <a:moveTo>
                      <a:pt x="686" y="1"/>
                    </a:moveTo>
                    <a:cubicBezTo>
                      <a:pt x="541" y="1"/>
                      <a:pt x="325" y="271"/>
                      <a:pt x="174" y="654"/>
                    </a:cubicBezTo>
                    <a:cubicBezTo>
                      <a:pt x="11" y="1059"/>
                      <a:pt x="0" y="1443"/>
                      <a:pt x="142" y="1496"/>
                    </a:cubicBezTo>
                    <a:cubicBezTo>
                      <a:pt x="154" y="1501"/>
                      <a:pt x="166" y="1503"/>
                      <a:pt x="180" y="1503"/>
                    </a:cubicBezTo>
                    <a:cubicBezTo>
                      <a:pt x="324" y="1503"/>
                      <a:pt x="540" y="1232"/>
                      <a:pt x="689" y="852"/>
                    </a:cubicBezTo>
                    <a:cubicBezTo>
                      <a:pt x="855" y="444"/>
                      <a:pt x="865" y="63"/>
                      <a:pt x="723" y="8"/>
                    </a:cubicBezTo>
                    <a:cubicBezTo>
                      <a:pt x="711" y="3"/>
                      <a:pt x="699" y="1"/>
                      <a:pt x="6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339" name="Google Shape;339;p29"/>
            <p:cNvGrpSpPr/>
            <p:nvPr/>
          </p:nvGrpSpPr>
          <p:grpSpPr>
            <a:xfrm rot="1398235">
              <a:off x="6689063" y="980822"/>
              <a:ext cx="953611" cy="1376765"/>
              <a:chOff x="6969873" y="742904"/>
              <a:chExt cx="953631" cy="1376794"/>
            </a:xfrm>
          </p:grpSpPr>
          <p:grpSp>
            <p:nvGrpSpPr>
              <p:cNvPr id="340" name="Google Shape;340;p29"/>
              <p:cNvGrpSpPr/>
              <p:nvPr/>
            </p:nvGrpSpPr>
            <p:grpSpPr>
              <a:xfrm>
                <a:off x="7534248" y="1764479"/>
                <a:ext cx="389256" cy="355219"/>
                <a:chOff x="7534248" y="1764479"/>
                <a:chExt cx="389256" cy="355219"/>
              </a:xfrm>
            </p:grpSpPr>
            <p:sp>
              <p:nvSpPr>
                <p:cNvPr id="341" name="Google Shape;341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42" name="Google Shape;342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43" name="Google Shape;343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44" name="Google Shape;344;p29"/>
              <p:cNvGrpSpPr/>
              <p:nvPr/>
            </p:nvGrpSpPr>
            <p:grpSpPr>
              <a:xfrm>
                <a:off x="6969873" y="1764479"/>
                <a:ext cx="389256" cy="355219"/>
                <a:chOff x="7534248" y="1764479"/>
                <a:chExt cx="389256" cy="355219"/>
              </a:xfrm>
            </p:grpSpPr>
            <p:sp>
              <p:nvSpPr>
                <p:cNvPr id="345" name="Google Shape;345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46" name="Google Shape;346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47" name="Google Shape;347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48" name="Google Shape;348;p29"/>
              <p:cNvGrpSpPr/>
              <p:nvPr/>
            </p:nvGrpSpPr>
            <p:grpSpPr>
              <a:xfrm>
                <a:off x="7534248" y="1253692"/>
                <a:ext cx="389256" cy="355219"/>
                <a:chOff x="7534248" y="1764479"/>
                <a:chExt cx="389256" cy="355219"/>
              </a:xfrm>
            </p:grpSpPr>
            <p:sp>
              <p:nvSpPr>
                <p:cNvPr id="349" name="Google Shape;349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0" name="Google Shape;350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1" name="Google Shape;351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52" name="Google Shape;352;p29"/>
              <p:cNvGrpSpPr/>
              <p:nvPr/>
            </p:nvGrpSpPr>
            <p:grpSpPr>
              <a:xfrm>
                <a:off x="6969873" y="1253692"/>
                <a:ext cx="389256" cy="355219"/>
                <a:chOff x="7534248" y="1764479"/>
                <a:chExt cx="389256" cy="355219"/>
              </a:xfrm>
            </p:grpSpPr>
            <p:sp>
              <p:nvSpPr>
                <p:cNvPr id="353" name="Google Shape;353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4" name="Google Shape;354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5" name="Google Shape;355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56" name="Google Shape;356;p29"/>
              <p:cNvGrpSpPr/>
              <p:nvPr/>
            </p:nvGrpSpPr>
            <p:grpSpPr>
              <a:xfrm>
                <a:off x="7534248" y="742904"/>
                <a:ext cx="389256" cy="355219"/>
                <a:chOff x="7534248" y="1764479"/>
                <a:chExt cx="389256" cy="355219"/>
              </a:xfrm>
            </p:grpSpPr>
            <p:sp>
              <p:nvSpPr>
                <p:cNvPr id="357" name="Google Shape;357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8" name="Google Shape;358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9" name="Google Shape;359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60" name="Google Shape;360;p29"/>
              <p:cNvGrpSpPr/>
              <p:nvPr/>
            </p:nvGrpSpPr>
            <p:grpSpPr>
              <a:xfrm>
                <a:off x="6969873" y="742904"/>
                <a:ext cx="389256" cy="355219"/>
                <a:chOff x="7534248" y="1764479"/>
                <a:chExt cx="389256" cy="355219"/>
              </a:xfrm>
            </p:grpSpPr>
            <p:sp>
              <p:nvSpPr>
                <p:cNvPr id="361" name="Google Shape;361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62" name="Google Shape;362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63" name="Google Shape;363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</p:grpSp>
        <p:grpSp>
          <p:nvGrpSpPr>
            <p:cNvPr id="364" name="Google Shape;364;p29"/>
            <p:cNvGrpSpPr/>
            <p:nvPr/>
          </p:nvGrpSpPr>
          <p:grpSpPr>
            <a:xfrm>
              <a:off x="5949080" y="2781935"/>
              <a:ext cx="1877757" cy="1876345"/>
              <a:chOff x="1886561" y="888850"/>
              <a:chExt cx="1620992" cy="1619773"/>
            </a:xfrm>
          </p:grpSpPr>
          <p:sp>
            <p:nvSpPr>
              <p:cNvPr id="365" name="Google Shape;365;p29"/>
              <p:cNvSpPr/>
              <p:nvPr/>
            </p:nvSpPr>
            <p:spPr>
              <a:xfrm>
                <a:off x="1886561" y="888850"/>
                <a:ext cx="1620992" cy="1619773"/>
              </a:xfrm>
              <a:custGeom>
                <a:avLst/>
                <a:gdLst/>
                <a:ahLst/>
                <a:cxnLst/>
                <a:rect l="l" t="t" r="r" b="b"/>
                <a:pathLst>
                  <a:path w="10638" h="10630" extrusionOk="0">
                    <a:moveTo>
                      <a:pt x="2059" y="0"/>
                    </a:moveTo>
                    <a:cubicBezTo>
                      <a:pt x="921" y="0"/>
                      <a:pt x="0" y="921"/>
                      <a:pt x="0" y="2049"/>
                    </a:cubicBezTo>
                    <a:lnTo>
                      <a:pt x="0" y="8578"/>
                    </a:lnTo>
                    <a:cubicBezTo>
                      <a:pt x="0" y="9709"/>
                      <a:pt x="921" y="10629"/>
                      <a:pt x="2059" y="10629"/>
                    </a:cubicBezTo>
                    <a:lnTo>
                      <a:pt x="8578" y="10629"/>
                    </a:lnTo>
                    <a:cubicBezTo>
                      <a:pt x="9717" y="10629"/>
                      <a:pt x="10637" y="9709"/>
                      <a:pt x="10637" y="8578"/>
                    </a:cubicBezTo>
                    <a:lnTo>
                      <a:pt x="10637" y="2049"/>
                    </a:lnTo>
                    <a:cubicBezTo>
                      <a:pt x="10637" y="921"/>
                      <a:pt x="9717" y="0"/>
                      <a:pt x="85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6" name="Google Shape;366;p29"/>
              <p:cNvSpPr/>
              <p:nvPr/>
            </p:nvSpPr>
            <p:spPr>
              <a:xfrm>
                <a:off x="2051582" y="1053871"/>
                <a:ext cx="1290790" cy="1290790"/>
              </a:xfrm>
              <a:custGeom>
                <a:avLst/>
                <a:gdLst/>
                <a:ahLst/>
                <a:cxnLst/>
                <a:rect l="l" t="t" r="r" b="b"/>
                <a:pathLst>
                  <a:path w="8471" h="8471" extrusionOk="0">
                    <a:moveTo>
                      <a:pt x="976" y="1"/>
                    </a:moveTo>
                    <a:cubicBezTo>
                      <a:pt x="440" y="1"/>
                      <a:pt x="1" y="429"/>
                      <a:pt x="1" y="966"/>
                    </a:cubicBezTo>
                    <a:lnTo>
                      <a:pt x="1" y="7495"/>
                    </a:lnTo>
                    <a:cubicBezTo>
                      <a:pt x="1" y="8034"/>
                      <a:pt x="440" y="8471"/>
                      <a:pt x="976" y="8471"/>
                    </a:cubicBezTo>
                    <a:lnTo>
                      <a:pt x="7495" y="8471"/>
                    </a:lnTo>
                    <a:cubicBezTo>
                      <a:pt x="8042" y="8471"/>
                      <a:pt x="8471" y="8034"/>
                      <a:pt x="8471" y="7495"/>
                    </a:cubicBezTo>
                    <a:lnTo>
                      <a:pt x="8471" y="966"/>
                    </a:lnTo>
                    <a:cubicBezTo>
                      <a:pt x="8471" y="429"/>
                      <a:pt x="8042" y="1"/>
                      <a:pt x="74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7" name="Google Shape;367;p29"/>
              <p:cNvSpPr/>
              <p:nvPr/>
            </p:nvSpPr>
            <p:spPr>
              <a:xfrm>
                <a:off x="2176985" y="1179275"/>
                <a:ext cx="1039976" cy="868552"/>
              </a:xfrm>
              <a:custGeom>
                <a:avLst/>
                <a:gdLst/>
                <a:ahLst/>
                <a:cxnLst/>
                <a:rect l="l" t="t" r="r" b="b"/>
                <a:pathLst>
                  <a:path w="6825" h="5700" extrusionOk="0">
                    <a:moveTo>
                      <a:pt x="790" y="1"/>
                    </a:moveTo>
                    <a:cubicBezTo>
                      <a:pt x="351" y="1"/>
                      <a:pt x="1" y="295"/>
                      <a:pt x="1" y="658"/>
                    </a:cubicBezTo>
                    <a:lnTo>
                      <a:pt x="1" y="5052"/>
                    </a:lnTo>
                    <a:cubicBezTo>
                      <a:pt x="1" y="5413"/>
                      <a:pt x="351" y="5699"/>
                      <a:pt x="790" y="5699"/>
                    </a:cubicBezTo>
                    <a:lnTo>
                      <a:pt x="6036" y="5699"/>
                    </a:lnTo>
                    <a:cubicBezTo>
                      <a:pt x="6475" y="5699"/>
                      <a:pt x="6825" y="5413"/>
                      <a:pt x="6825" y="5052"/>
                    </a:cubicBezTo>
                    <a:lnTo>
                      <a:pt x="6825" y="658"/>
                    </a:lnTo>
                    <a:cubicBezTo>
                      <a:pt x="6825" y="295"/>
                      <a:pt x="6475" y="1"/>
                      <a:pt x="603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8" name="Google Shape;368;p29"/>
              <p:cNvSpPr/>
              <p:nvPr/>
            </p:nvSpPr>
            <p:spPr>
              <a:xfrm>
                <a:off x="2272066" y="2104033"/>
                <a:ext cx="177215" cy="177367"/>
              </a:xfrm>
              <a:custGeom>
                <a:avLst/>
                <a:gdLst/>
                <a:ahLst/>
                <a:cxnLst/>
                <a:rect l="l" t="t" r="r" b="b"/>
                <a:pathLst>
                  <a:path w="1163" h="1164" extrusionOk="0">
                    <a:moveTo>
                      <a:pt x="581" y="1"/>
                    </a:moveTo>
                    <a:cubicBezTo>
                      <a:pt x="263" y="1"/>
                      <a:pt x="0" y="253"/>
                      <a:pt x="0" y="582"/>
                    </a:cubicBezTo>
                    <a:cubicBezTo>
                      <a:pt x="0" y="900"/>
                      <a:pt x="263" y="1163"/>
                      <a:pt x="581" y="1163"/>
                    </a:cubicBezTo>
                    <a:cubicBezTo>
                      <a:pt x="910" y="1163"/>
                      <a:pt x="1162" y="900"/>
                      <a:pt x="1162" y="582"/>
                    </a:cubicBezTo>
                    <a:cubicBezTo>
                      <a:pt x="1162" y="253"/>
                      <a:pt x="910" y="1"/>
                      <a:pt x="5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9" name="Google Shape;369;p29"/>
              <p:cNvSpPr/>
              <p:nvPr/>
            </p:nvSpPr>
            <p:spPr>
              <a:xfrm>
                <a:off x="2579251" y="2104033"/>
                <a:ext cx="223843" cy="177367"/>
              </a:xfrm>
              <a:custGeom>
                <a:avLst/>
                <a:gdLst/>
                <a:ahLst/>
                <a:cxnLst/>
                <a:rect l="l" t="t" r="r" b="b"/>
                <a:pathLst>
                  <a:path w="1469" h="1164" extrusionOk="0">
                    <a:moveTo>
                      <a:pt x="385" y="1"/>
                    </a:moveTo>
                    <a:cubicBezTo>
                      <a:pt x="175" y="1"/>
                      <a:pt x="1" y="177"/>
                      <a:pt x="1" y="385"/>
                    </a:cubicBezTo>
                    <a:lnTo>
                      <a:pt x="1" y="779"/>
                    </a:lnTo>
                    <a:cubicBezTo>
                      <a:pt x="1" y="987"/>
                      <a:pt x="175" y="1163"/>
                      <a:pt x="385" y="1163"/>
                    </a:cubicBezTo>
                    <a:lnTo>
                      <a:pt x="1468" y="1163"/>
                    </a:lnTo>
                    <a:lnTo>
                      <a:pt x="1468" y="1"/>
                    </a:lnTo>
                    <a:close/>
                  </a:path>
                </a:pathLst>
              </a:custGeom>
              <a:solidFill>
                <a:srgbClr val="E2E2E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0" name="Google Shape;370;p29"/>
              <p:cNvSpPr/>
              <p:nvPr/>
            </p:nvSpPr>
            <p:spPr>
              <a:xfrm>
                <a:off x="2831430" y="2104033"/>
                <a:ext cx="223690" cy="177367"/>
              </a:xfrm>
              <a:custGeom>
                <a:avLst/>
                <a:gdLst/>
                <a:ahLst/>
                <a:cxnLst/>
                <a:rect l="l" t="t" r="r" b="b"/>
                <a:pathLst>
                  <a:path w="1468" h="1164" extrusionOk="0">
                    <a:moveTo>
                      <a:pt x="0" y="1"/>
                    </a:moveTo>
                    <a:lnTo>
                      <a:pt x="0" y="1163"/>
                    </a:lnTo>
                    <a:lnTo>
                      <a:pt x="1083" y="1163"/>
                    </a:lnTo>
                    <a:cubicBezTo>
                      <a:pt x="1304" y="1163"/>
                      <a:pt x="1467" y="987"/>
                      <a:pt x="1467" y="779"/>
                    </a:cubicBezTo>
                    <a:lnTo>
                      <a:pt x="1467" y="385"/>
                    </a:lnTo>
                    <a:cubicBezTo>
                      <a:pt x="1467" y="177"/>
                      <a:pt x="1304" y="1"/>
                      <a:pt x="10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1" name="Google Shape;371;p29"/>
              <p:cNvSpPr/>
              <p:nvPr/>
            </p:nvSpPr>
            <p:spPr>
              <a:xfrm>
                <a:off x="2345358" y="2147764"/>
                <a:ext cx="30171" cy="90360"/>
              </a:xfrm>
              <a:custGeom>
                <a:avLst/>
                <a:gdLst/>
                <a:ahLst/>
                <a:cxnLst/>
                <a:rect l="l" t="t" r="r" b="b"/>
                <a:pathLst>
                  <a:path w="198" h="593" extrusionOk="0">
                    <a:moveTo>
                      <a:pt x="0" y="1"/>
                    </a:moveTo>
                    <a:lnTo>
                      <a:pt x="0" y="592"/>
                    </a:lnTo>
                    <a:lnTo>
                      <a:pt x="197" y="592"/>
                    </a:lnTo>
                    <a:lnTo>
                      <a:pt x="1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2" name="Google Shape;372;p29"/>
              <p:cNvSpPr/>
              <p:nvPr/>
            </p:nvSpPr>
            <p:spPr>
              <a:xfrm>
                <a:off x="2631058" y="2124146"/>
                <a:ext cx="118702" cy="137140"/>
              </a:xfrm>
              <a:custGeom>
                <a:avLst/>
                <a:gdLst/>
                <a:ahLst/>
                <a:cxnLst/>
                <a:rect l="l" t="t" r="r" b="b"/>
                <a:pathLst>
                  <a:path w="779" h="900" extrusionOk="0">
                    <a:moveTo>
                      <a:pt x="779" y="0"/>
                    </a:moveTo>
                    <a:lnTo>
                      <a:pt x="0" y="450"/>
                    </a:lnTo>
                    <a:lnTo>
                      <a:pt x="779" y="900"/>
                    </a:ln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3" name="Google Shape;373;p29"/>
              <p:cNvSpPr/>
              <p:nvPr/>
            </p:nvSpPr>
            <p:spPr>
              <a:xfrm>
                <a:off x="2333625" y="1448215"/>
                <a:ext cx="701394" cy="342240"/>
              </a:xfrm>
              <a:custGeom>
                <a:avLst/>
                <a:gdLst/>
                <a:ahLst/>
                <a:cxnLst/>
                <a:rect l="l" t="t" r="r" b="b"/>
                <a:pathLst>
                  <a:path w="4603" h="2246" extrusionOk="0">
                    <a:moveTo>
                      <a:pt x="1579" y="0"/>
                    </a:moveTo>
                    <a:cubicBezTo>
                      <a:pt x="1547" y="0"/>
                      <a:pt x="1513" y="21"/>
                      <a:pt x="1503" y="55"/>
                    </a:cubicBezTo>
                    <a:lnTo>
                      <a:pt x="1098" y="1423"/>
                    </a:lnTo>
                    <a:lnTo>
                      <a:pt x="1" y="1423"/>
                    </a:lnTo>
                    <a:lnTo>
                      <a:pt x="1" y="1578"/>
                    </a:lnTo>
                    <a:lnTo>
                      <a:pt x="1153" y="1578"/>
                    </a:lnTo>
                    <a:cubicBezTo>
                      <a:pt x="1195" y="1578"/>
                      <a:pt x="1229" y="1554"/>
                      <a:pt x="1229" y="1523"/>
                    </a:cubicBezTo>
                    <a:lnTo>
                      <a:pt x="1568" y="416"/>
                    </a:lnTo>
                    <a:lnTo>
                      <a:pt x="1918" y="2180"/>
                    </a:lnTo>
                    <a:cubicBezTo>
                      <a:pt x="1931" y="2212"/>
                      <a:pt x="1963" y="2246"/>
                      <a:pt x="1997" y="2246"/>
                    </a:cubicBezTo>
                    <a:cubicBezTo>
                      <a:pt x="2039" y="2246"/>
                      <a:pt x="2073" y="2212"/>
                      <a:pt x="2084" y="2180"/>
                    </a:cubicBezTo>
                    <a:lnTo>
                      <a:pt x="2347" y="1007"/>
                    </a:lnTo>
                    <a:lnTo>
                      <a:pt x="2478" y="1523"/>
                    </a:lnTo>
                    <a:cubicBezTo>
                      <a:pt x="2489" y="1554"/>
                      <a:pt x="2523" y="1578"/>
                      <a:pt x="2554" y="1578"/>
                    </a:cubicBezTo>
                    <a:lnTo>
                      <a:pt x="4603" y="1578"/>
                    </a:lnTo>
                    <a:lnTo>
                      <a:pt x="4603" y="1423"/>
                    </a:lnTo>
                    <a:lnTo>
                      <a:pt x="2620" y="1423"/>
                    </a:lnTo>
                    <a:lnTo>
                      <a:pt x="2423" y="634"/>
                    </a:lnTo>
                    <a:cubicBezTo>
                      <a:pt x="2412" y="602"/>
                      <a:pt x="2378" y="581"/>
                      <a:pt x="2347" y="581"/>
                    </a:cubicBezTo>
                    <a:cubicBezTo>
                      <a:pt x="2302" y="581"/>
                      <a:pt x="2270" y="602"/>
                      <a:pt x="2270" y="634"/>
                    </a:cubicBezTo>
                    <a:lnTo>
                      <a:pt x="2007" y="1775"/>
                    </a:lnTo>
                    <a:lnTo>
                      <a:pt x="1655" y="66"/>
                    </a:lnTo>
                    <a:cubicBezTo>
                      <a:pt x="1645" y="32"/>
                      <a:pt x="1624" y="0"/>
                      <a:pt x="15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4" name="Google Shape;374;p29"/>
              <p:cNvSpPr/>
              <p:nvPr/>
            </p:nvSpPr>
            <p:spPr>
              <a:xfrm>
                <a:off x="2093332" y="1322811"/>
                <a:ext cx="56989" cy="90207"/>
              </a:xfrm>
              <a:custGeom>
                <a:avLst/>
                <a:gdLst/>
                <a:ahLst/>
                <a:cxnLst/>
                <a:rect l="l" t="t" r="r" b="b"/>
                <a:pathLst>
                  <a:path w="374" h="592" extrusionOk="0">
                    <a:moveTo>
                      <a:pt x="0" y="0"/>
                    </a:moveTo>
                    <a:lnTo>
                      <a:pt x="0" y="592"/>
                    </a:lnTo>
                    <a:lnTo>
                      <a:pt x="374" y="592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5" name="Google Shape;375;p29"/>
              <p:cNvSpPr/>
              <p:nvPr/>
            </p:nvSpPr>
            <p:spPr>
              <a:xfrm>
                <a:off x="2093332" y="1473052"/>
                <a:ext cx="56989" cy="91884"/>
              </a:xfrm>
              <a:custGeom>
                <a:avLst/>
                <a:gdLst/>
                <a:ahLst/>
                <a:cxnLst/>
                <a:rect l="l" t="t" r="r" b="b"/>
                <a:pathLst>
                  <a:path w="374" h="603" extrusionOk="0">
                    <a:moveTo>
                      <a:pt x="0" y="0"/>
                    </a:moveTo>
                    <a:lnTo>
                      <a:pt x="0" y="602"/>
                    </a:lnTo>
                    <a:lnTo>
                      <a:pt x="374" y="602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6" name="Google Shape;376;p29"/>
              <p:cNvSpPr/>
              <p:nvPr/>
            </p:nvSpPr>
            <p:spPr>
              <a:xfrm>
                <a:off x="2093332" y="1623293"/>
                <a:ext cx="56989" cy="91884"/>
              </a:xfrm>
              <a:custGeom>
                <a:avLst/>
                <a:gdLst/>
                <a:ahLst/>
                <a:cxnLst/>
                <a:rect l="l" t="t" r="r" b="b"/>
                <a:pathLst>
                  <a:path w="374" h="603" extrusionOk="0">
                    <a:moveTo>
                      <a:pt x="0" y="0"/>
                    </a:moveTo>
                    <a:lnTo>
                      <a:pt x="0" y="603"/>
                    </a:lnTo>
                    <a:lnTo>
                      <a:pt x="374" y="603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7" name="Google Shape;377;p29"/>
              <p:cNvSpPr/>
              <p:nvPr/>
            </p:nvSpPr>
            <p:spPr>
              <a:xfrm>
                <a:off x="2883084" y="1877300"/>
                <a:ext cx="183615" cy="55008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361" extrusionOk="0">
                    <a:moveTo>
                      <a:pt x="0" y="1"/>
                    </a:moveTo>
                    <a:lnTo>
                      <a:pt x="0" y="361"/>
                    </a:lnTo>
                    <a:lnTo>
                      <a:pt x="1205" y="361"/>
                    </a:lnTo>
                    <a:lnTo>
                      <a:pt x="1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8" name="Google Shape;378;p29"/>
              <p:cNvSpPr/>
              <p:nvPr/>
            </p:nvSpPr>
            <p:spPr>
              <a:xfrm>
                <a:off x="2749605" y="1843626"/>
                <a:ext cx="198853" cy="122054"/>
              </a:xfrm>
              <a:custGeom>
                <a:avLst/>
                <a:gdLst/>
                <a:ahLst/>
                <a:cxnLst/>
                <a:rect l="l" t="t" r="r" b="b"/>
                <a:pathLst>
                  <a:path w="1305" h="801" extrusionOk="0">
                    <a:moveTo>
                      <a:pt x="1292" y="1"/>
                    </a:moveTo>
                    <a:lnTo>
                      <a:pt x="658" y="253"/>
                    </a:lnTo>
                    <a:cubicBezTo>
                      <a:pt x="437" y="308"/>
                      <a:pt x="219" y="353"/>
                      <a:pt x="1" y="406"/>
                    </a:cubicBezTo>
                    <a:cubicBezTo>
                      <a:pt x="219" y="450"/>
                      <a:pt x="437" y="506"/>
                      <a:pt x="658" y="550"/>
                    </a:cubicBezTo>
                    <a:lnTo>
                      <a:pt x="1292" y="800"/>
                    </a:lnTo>
                    <a:lnTo>
                      <a:pt x="1305" y="800"/>
                    </a:lnTo>
                    <a:lnTo>
                      <a:pt x="1074" y="406"/>
                    </a:lnTo>
                    <a:lnTo>
                      <a:pt x="1305" y="11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9" name="Google Shape;379;p29"/>
              <p:cNvSpPr/>
              <p:nvPr/>
            </p:nvSpPr>
            <p:spPr>
              <a:xfrm>
                <a:off x="2500779" y="1877300"/>
                <a:ext cx="183615" cy="55008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361" extrusionOk="0">
                    <a:moveTo>
                      <a:pt x="1" y="1"/>
                    </a:moveTo>
                    <a:lnTo>
                      <a:pt x="1" y="361"/>
                    </a:lnTo>
                    <a:lnTo>
                      <a:pt x="1205" y="361"/>
                    </a:lnTo>
                    <a:lnTo>
                      <a:pt x="1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0" name="Google Shape;380;p29"/>
              <p:cNvSpPr/>
              <p:nvPr/>
            </p:nvSpPr>
            <p:spPr>
              <a:xfrm>
                <a:off x="2367300" y="1843626"/>
                <a:ext cx="198548" cy="122054"/>
              </a:xfrm>
              <a:custGeom>
                <a:avLst/>
                <a:gdLst/>
                <a:ahLst/>
                <a:cxnLst/>
                <a:rect l="l" t="t" r="r" b="b"/>
                <a:pathLst>
                  <a:path w="1303" h="801" extrusionOk="0">
                    <a:moveTo>
                      <a:pt x="1292" y="1"/>
                    </a:moveTo>
                    <a:lnTo>
                      <a:pt x="658" y="253"/>
                    </a:lnTo>
                    <a:cubicBezTo>
                      <a:pt x="437" y="308"/>
                      <a:pt x="219" y="353"/>
                      <a:pt x="1" y="406"/>
                    </a:cubicBezTo>
                    <a:cubicBezTo>
                      <a:pt x="219" y="450"/>
                      <a:pt x="437" y="506"/>
                      <a:pt x="658" y="550"/>
                    </a:cubicBezTo>
                    <a:lnTo>
                      <a:pt x="1292" y="800"/>
                    </a:lnTo>
                    <a:lnTo>
                      <a:pt x="1303" y="800"/>
                    </a:lnTo>
                    <a:lnTo>
                      <a:pt x="1074" y="406"/>
                    </a:lnTo>
                    <a:lnTo>
                      <a:pt x="1303" y="11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1" name="Google Shape;381;p29"/>
              <p:cNvSpPr/>
              <p:nvPr/>
            </p:nvSpPr>
            <p:spPr>
              <a:xfrm>
                <a:off x="2272066" y="1232606"/>
                <a:ext cx="26971" cy="61865"/>
              </a:xfrm>
              <a:custGeom>
                <a:avLst/>
                <a:gdLst/>
                <a:ahLst/>
                <a:cxnLst/>
                <a:rect l="l" t="t" r="r" b="b"/>
                <a:pathLst>
                  <a:path w="177" h="406" extrusionOk="0">
                    <a:moveTo>
                      <a:pt x="0" y="0"/>
                    </a:moveTo>
                    <a:lnTo>
                      <a:pt x="0" y="405"/>
                    </a:lnTo>
                    <a:lnTo>
                      <a:pt x="176" y="405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2" name="Google Shape;382;p29"/>
              <p:cNvSpPr/>
              <p:nvPr/>
            </p:nvSpPr>
            <p:spPr>
              <a:xfrm>
                <a:off x="2308788" y="1232606"/>
                <a:ext cx="26666" cy="61865"/>
              </a:xfrm>
              <a:custGeom>
                <a:avLst/>
                <a:gdLst/>
                <a:ahLst/>
                <a:cxnLst/>
                <a:rect l="l" t="t" r="r" b="b"/>
                <a:pathLst>
                  <a:path w="175" h="406" extrusionOk="0">
                    <a:moveTo>
                      <a:pt x="1" y="0"/>
                    </a:moveTo>
                    <a:lnTo>
                      <a:pt x="1" y="405"/>
                    </a:lnTo>
                    <a:lnTo>
                      <a:pt x="175" y="405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3" name="Google Shape;383;p29"/>
              <p:cNvSpPr/>
              <p:nvPr/>
            </p:nvSpPr>
            <p:spPr>
              <a:xfrm>
                <a:off x="2347339" y="1232606"/>
                <a:ext cx="24990" cy="61865"/>
              </a:xfrm>
              <a:custGeom>
                <a:avLst/>
                <a:gdLst/>
                <a:ahLst/>
                <a:cxnLst/>
                <a:rect l="l" t="t" r="r" b="b"/>
                <a:pathLst>
                  <a:path w="164" h="406" extrusionOk="0">
                    <a:moveTo>
                      <a:pt x="0" y="0"/>
                    </a:moveTo>
                    <a:lnTo>
                      <a:pt x="0" y="405"/>
                    </a:lnTo>
                    <a:lnTo>
                      <a:pt x="163" y="405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4" name="Google Shape;384;p29"/>
              <p:cNvSpPr/>
              <p:nvPr/>
            </p:nvSpPr>
            <p:spPr>
              <a:xfrm>
                <a:off x="2829754" y="1284261"/>
                <a:ext cx="303841" cy="257366"/>
              </a:xfrm>
              <a:custGeom>
                <a:avLst/>
                <a:gdLst/>
                <a:ahLst/>
                <a:cxnLst/>
                <a:rect l="l" t="t" r="r" b="b"/>
                <a:pathLst>
                  <a:path w="1994" h="1689" extrusionOk="0">
                    <a:moveTo>
                      <a:pt x="558" y="1"/>
                    </a:moveTo>
                    <a:cubicBezTo>
                      <a:pt x="253" y="1"/>
                      <a:pt x="1" y="253"/>
                      <a:pt x="1" y="561"/>
                    </a:cubicBezTo>
                    <a:cubicBezTo>
                      <a:pt x="1" y="1118"/>
                      <a:pt x="997" y="1689"/>
                      <a:pt x="997" y="1689"/>
                    </a:cubicBezTo>
                    <a:cubicBezTo>
                      <a:pt x="997" y="1689"/>
                      <a:pt x="1994" y="1108"/>
                      <a:pt x="1994" y="561"/>
                    </a:cubicBezTo>
                    <a:cubicBezTo>
                      <a:pt x="1994" y="253"/>
                      <a:pt x="1752" y="1"/>
                      <a:pt x="1436" y="1"/>
                    </a:cubicBezTo>
                    <a:cubicBezTo>
                      <a:pt x="1260" y="1"/>
                      <a:pt x="1108" y="90"/>
                      <a:pt x="997" y="222"/>
                    </a:cubicBezTo>
                    <a:cubicBezTo>
                      <a:pt x="897" y="90"/>
                      <a:pt x="734" y="1"/>
                      <a:pt x="5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318" name="Google Shape;318;p29"/>
          <p:cNvSpPr txBox="1"/>
          <p:nvPr>
            <p:ph type="subTitle" idx="1"/>
          </p:nvPr>
        </p:nvSpPr>
        <p:spPr>
          <a:xfrm>
            <a:off x="520520" y="3704360"/>
            <a:ext cx="41166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«ШКОЛА ПАЦИЕНТА С АРТЕРИАЛЬНОЙ ГИПЕРТЕНЗИЕЙ»</a:t>
            </a:r>
            <a:endParaRPr lang="en-GB"/>
          </a:p>
        </p:txBody>
      </p:sp>
      <p:pic>
        <p:nvPicPr>
          <p:cNvPr id="4" name="Picture 3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dirty="0"/>
              <a:t>Понятие «стресс»</a:t>
            </a:r>
            <a:endParaRPr dirty="0"/>
          </a:p>
        </p:txBody>
      </p:sp>
      <p:sp>
        <p:nvSpPr>
          <p:cNvPr id="390" name="Google Shape;390;p30"/>
          <p:cNvSpPr txBox="1">
            <a:spLocks noGrp="1"/>
          </p:cNvSpPr>
          <p:nvPr>
            <p:ph type="body" idx="1"/>
          </p:nvPr>
        </p:nvSpPr>
        <p:spPr>
          <a:xfrm>
            <a:off x="720090" y="1303020"/>
            <a:ext cx="8060055" cy="36474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400" dirty="0">
                <a:solidFill>
                  <a:schemeClr val="bg1"/>
                </a:solidFill>
              </a:rPr>
              <a:t>«Стресс» </a:t>
            </a:r>
            <a:r>
              <a:rPr lang="ru-RU" sz="1400" dirty="0"/>
              <a:t>(от англ. </a:t>
            </a:r>
            <a:r>
              <a:rPr lang="ru-RU" sz="1400" dirty="0" err="1"/>
              <a:t>stress</a:t>
            </a:r>
            <a:r>
              <a:rPr lang="ru-RU" sz="1400" dirty="0"/>
              <a:t> «нагрузка, напряжение) - состояние повышенного напряжения – ответная реакция организма на воздействие различных неблагоприятных факторов-стрессоров (физических или психологических), это обычное и часто встречающееся явление.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1360" y="2667000"/>
            <a:ext cx="3740785" cy="2105025"/>
          </a:xfrm>
          <a:prstGeom prst="roundRect">
            <a:avLst/>
          </a:prstGeom>
        </p:spPr>
      </p:pic>
      <p:pic>
        <p:nvPicPr>
          <p:cNvPr id="147" name="Picture 146"/>
          <p:cNvPicPr/>
          <p:nvPr/>
        </p:nvPicPr>
        <p:blipFill>
          <a:blip r:embed="rId2"/>
          <a:stretch>
            <a:fillRect/>
          </a:stretch>
        </p:blipFill>
        <p:spPr>
          <a:xfrm>
            <a:off x="4886960" y="2666365"/>
            <a:ext cx="3224530" cy="210502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8790" y="445025"/>
            <a:ext cx="7704000" cy="572700"/>
          </a:xfrm>
        </p:spPr>
        <p:txBody>
          <a:bodyPr/>
          <a:lstStyle/>
          <a:p>
            <a:pPr algn="ctr"/>
            <a:r>
              <a:rPr lang="ru-RU" sz="2400" dirty="0" smtClean="0"/>
              <a:t>Психологическое и физическое напряжение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3735" y="1316355"/>
            <a:ext cx="3771900" cy="3117850"/>
          </a:xfrm>
        </p:spPr>
        <p:txBody>
          <a:bodyPr/>
          <a:lstStyle/>
          <a:p>
            <a:r>
              <a:rPr lang="ru-RU" dirty="0"/>
              <a:t>Психологические реакции у одного человека проявляются                                  </a:t>
            </a:r>
            <a:r>
              <a:rPr lang="ru-RU" dirty="0">
                <a:solidFill>
                  <a:schemeClr val="bg1"/>
                </a:solidFill>
              </a:rPr>
              <a:t>бурно - радость, гнев, раздражение</a:t>
            </a:r>
            <a:endParaRPr lang="ru-RU" dirty="0">
              <a:solidFill>
                <a:schemeClr val="bg1"/>
              </a:solidFill>
            </a:endParaRPr>
          </a:p>
          <a:p>
            <a:pPr marL="152400" indent="0">
              <a:buNone/>
            </a:pPr>
            <a:endParaRPr lang="ru-RU" dirty="0"/>
          </a:p>
          <a:p>
            <a:r>
              <a:rPr lang="ru-RU" dirty="0"/>
              <a:t>У другого – могут быть так называемые </a:t>
            </a:r>
            <a:r>
              <a:rPr lang="ru-RU" dirty="0">
                <a:solidFill>
                  <a:schemeClr val="bg1"/>
                </a:solidFill>
              </a:rPr>
              <a:t>«немые» реакции</a:t>
            </a:r>
            <a:r>
              <a:rPr lang="ru-RU" dirty="0"/>
              <a:t>, когда человек переживает стресс без внешних признаков, </a:t>
            </a:r>
            <a:r>
              <a:rPr lang="ru-RU" u="sng" dirty="0"/>
              <a:t>вплоть до депрессивных проявлений</a:t>
            </a:r>
            <a:r>
              <a:rPr lang="ru-RU" dirty="0"/>
              <a:t> («уход в себя», потеря аппетита, снижение интереса к межличностному общению, сексу)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20895" y="1365885"/>
            <a:ext cx="342709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К физиологическим признакам стресса относятся множественные соматические проявления – </a:t>
            </a:r>
            <a:r>
              <a:rPr lang="ru-RU" sz="1200" b="1" dirty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повышение АД, мигрень, одышка, ощущения удушья, боли в сердце, боли в спине, суставах, язвы, дерматиты.</a:t>
            </a:r>
            <a:endParaRPr lang="ru-RU" sz="1200" b="1" dirty="0">
              <a:solidFill>
                <a:schemeClr val="bg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798" y="1429700"/>
            <a:ext cx="341406" cy="3414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507" y="1429303"/>
            <a:ext cx="262151" cy="335309"/>
          </a:xfrm>
          <a:prstGeom prst="rect">
            <a:avLst/>
          </a:prstGeom>
        </p:spPr>
      </p:pic>
      <p:pic>
        <p:nvPicPr>
          <p:cNvPr id="154" name="Picture 153"/>
          <p:cNvPicPr/>
          <p:nvPr/>
        </p:nvPicPr>
        <p:blipFill>
          <a:blip r:embed="rId3"/>
          <a:stretch>
            <a:fillRect/>
          </a:stretch>
        </p:blipFill>
        <p:spPr>
          <a:xfrm>
            <a:off x="5212080" y="2675255"/>
            <a:ext cx="2714625" cy="231457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4" name="Picture 3" descr="Логотип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9998" y="1143164"/>
            <a:ext cx="7704000" cy="682800"/>
          </a:xfrm>
        </p:spPr>
        <p:txBody>
          <a:bodyPr/>
          <a:lstStyle/>
          <a:p>
            <a:pPr marL="152400" indent="0">
              <a:buNone/>
            </a:pPr>
            <a:r>
              <a:rPr lang="ru-RU" dirty="0"/>
              <a:t>Стресс может быть вызван самыми разнообразными факторами:</a:t>
            </a:r>
            <a:endParaRPr lang="ru-RU" dirty="0"/>
          </a:p>
          <a:p>
            <a:r>
              <a:rPr lang="ru-RU" dirty="0">
                <a:solidFill>
                  <a:schemeClr val="bg1"/>
                </a:solidFill>
              </a:rPr>
              <a:t>быт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работа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личные причины</a:t>
            </a:r>
            <a:endParaRPr lang="ru-RU" dirty="0">
              <a:solidFill>
                <a:schemeClr val="bg1"/>
              </a:solidFill>
            </a:endParaRPr>
          </a:p>
          <a:p>
            <a:pPr marL="152400" indent="0">
              <a:buNone/>
            </a:pPr>
            <a:r>
              <a:rPr lang="ru-RU" dirty="0"/>
              <a:t>При этом </a:t>
            </a:r>
            <a:r>
              <a:rPr lang="ru-RU" u="sng" dirty="0"/>
              <a:t>положительные жизненные ситуации могут вызвать такой же или даже больший стресс</a:t>
            </a:r>
            <a:r>
              <a:rPr lang="ru-RU" dirty="0"/>
              <a:t>, как и отрицательные. </a:t>
            </a:r>
            <a:r>
              <a:rPr lang="ru-RU" b="1" dirty="0">
                <a:solidFill>
                  <a:schemeClr val="bg1"/>
                </a:solidFill>
              </a:rPr>
              <a:t>Очень важно, как человек их для себя оценивает и как он на них реагирует. </a:t>
            </a:r>
            <a:r>
              <a:rPr lang="ru-RU" dirty="0"/>
              <a:t>Незначительные стрессы неизбежны и безвредны. Проблему для здоровья создает чрезмерный стресс.</a:t>
            </a:r>
            <a:endParaRPr lang="ru-RU" dirty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08890" y="33720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Стрессоры условно можно разделить </a:t>
            </a:r>
            <a:r>
              <a:rPr lang="ru-RU" sz="1200" dirty="0" smtClean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на:</a:t>
            </a:r>
            <a:endParaRPr lang="ru-RU" sz="1200" dirty="0" smtClean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 </a:t>
            </a: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управляемые, которые зависят от </a:t>
            </a:r>
            <a:r>
              <a:rPr lang="ru-RU" sz="1200" dirty="0" smtClean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нас</a:t>
            </a:r>
            <a:endParaRPr lang="ru-RU" sz="1200" dirty="0" smtClean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 </a:t>
            </a:r>
            <a:r>
              <a:rPr lang="ru-RU" sz="1200" dirty="0" smtClean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неуправляемые, </a:t>
            </a: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которые неподвластны </a:t>
            </a:r>
            <a:r>
              <a:rPr lang="ru-RU" sz="1200" dirty="0" smtClean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нам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34477" y="535233"/>
            <a:ext cx="30073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rPr>
              <a:t>Факторы стресса</a:t>
            </a:r>
            <a:endParaRPr lang="ru-RU" sz="2800" dirty="0" smtClean="0">
              <a:solidFill>
                <a:schemeClr val="dk1"/>
              </a:solidFill>
              <a:latin typeface="Raleway Black" panose="020B0604020202020204"/>
              <a:ea typeface="Raleway Black" panose="020B0604020202020204"/>
              <a:cs typeface="Raleway Black" panose="020B0604020202020204"/>
              <a:sym typeface="Raleway Black" panose="020B0604020202020204"/>
            </a:endParaRPr>
          </a:p>
        </p:txBody>
      </p:sp>
      <p:sp>
        <p:nvSpPr>
          <p:cNvPr id="3108" name="Google Shape;3108;p54"/>
          <p:cNvSpPr/>
          <p:nvPr/>
        </p:nvSpPr>
        <p:spPr>
          <a:xfrm>
            <a:off x="720090" y="2694305"/>
            <a:ext cx="3792220" cy="476250"/>
          </a:xfrm>
          <a:custGeom>
            <a:avLst/>
            <a:gdLst/>
            <a:ahLst/>
            <a:cxnLst/>
            <a:rect l="l" t="t" r="r" b="b"/>
            <a:pathLst>
              <a:path w="17328" h="2863" extrusionOk="0">
                <a:moveTo>
                  <a:pt x="1432" y="1"/>
                </a:moveTo>
                <a:cubicBezTo>
                  <a:pt x="641" y="1"/>
                  <a:pt x="1" y="641"/>
                  <a:pt x="2" y="1431"/>
                </a:cubicBezTo>
                <a:cubicBezTo>
                  <a:pt x="1" y="2222"/>
                  <a:pt x="641" y="2861"/>
                  <a:pt x="1432" y="2862"/>
                </a:cubicBezTo>
                <a:lnTo>
                  <a:pt x="15897" y="2862"/>
                </a:lnTo>
                <a:cubicBezTo>
                  <a:pt x="16687" y="2861"/>
                  <a:pt x="17327" y="2222"/>
                  <a:pt x="17327" y="1431"/>
                </a:cubicBezTo>
                <a:cubicBezTo>
                  <a:pt x="17327" y="641"/>
                  <a:pt x="16687" y="1"/>
                  <a:pt x="15897" y="1"/>
                </a:cubicBezTo>
                <a:close/>
              </a:path>
            </a:pathLst>
          </a:custGeom>
          <a:solidFill>
            <a:srgbClr val="E3E9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 </a:t>
            </a:r>
            <a:r>
              <a:rPr lang="ru-RU" altLang="en-US" sz="1000"/>
              <a:t>              </a:t>
            </a: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Факторы, которые вызывают стрессовую реакцию,</a:t>
            </a: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               называются стрессорами.</a:t>
            </a:r>
            <a:endParaRPr lang="ru-RU" altLang="en-US" sz="1000">
              <a:latin typeface="Bahnschrift Light" panose="020B0502040204020203" charset="0"/>
              <a:cs typeface="Bahnschrift Light" panose="020B0502040204020203" charset="0"/>
            </a:endParaRPr>
          </a:p>
        </p:txBody>
      </p:sp>
      <p:sp>
        <p:nvSpPr>
          <p:cNvPr id="3109" name="Google Shape;3109;p54"/>
          <p:cNvSpPr/>
          <p:nvPr/>
        </p:nvSpPr>
        <p:spPr>
          <a:xfrm>
            <a:off x="720090" y="2760188"/>
            <a:ext cx="329414" cy="344393"/>
          </a:xfrm>
          <a:custGeom>
            <a:avLst/>
            <a:gdLst/>
            <a:ahLst/>
            <a:cxnLst/>
            <a:rect l="l" t="t" r="r" b="b"/>
            <a:pathLst>
              <a:path w="2664" h="2563" extrusionOk="0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rgbClr val="667E9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148" name="Picture 147"/>
          <p:cNvPicPr/>
          <p:nvPr/>
        </p:nvPicPr>
        <p:blipFill>
          <a:blip r:embed="rId1"/>
          <a:stretch>
            <a:fillRect/>
          </a:stretch>
        </p:blipFill>
        <p:spPr>
          <a:xfrm>
            <a:off x="4907280" y="2694305"/>
            <a:ext cx="2915285" cy="207391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4" name="Picture 3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Выявление и оценка стрессоров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000" y="1208864"/>
            <a:ext cx="7704000" cy="682800"/>
          </a:xfrm>
        </p:spPr>
        <p:txBody>
          <a:bodyPr/>
          <a:lstStyle/>
          <a:p>
            <a:r>
              <a:rPr lang="ru-RU" dirty="0"/>
              <a:t>Ключом к адекватному преодолению стресса является </a:t>
            </a:r>
            <a:r>
              <a:rPr lang="ru-RU" b="1" dirty="0">
                <a:solidFill>
                  <a:schemeClr val="bg1"/>
                </a:solidFill>
              </a:rPr>
              <a:t>способность отличать стрессоры,</a:t>
            </a:r>
            <a:r>
              <a:rPr lang="ru-RU" dirty="0"/>
              <a:t> которые мы можем контролировать, от стрессоров, контроль над которыми не в нашей власти.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20000" y="1803066"/>
            <a:ext cx="770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304800"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Для разных стрессовых факторов существуют специальные техники (методики) преодоления. Прежде чем выбрать методику и обучиться ее применению, необходимо оценить стрессоры.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0000" y="2346803"/>
            <a:ext cx="7519432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304800"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К наиболее часто встречающимся стрессорам, которые можно контролировать,                относятся стрессоры </a:t>
            </a:r>
            <a:r>
              <a:rPr lang="ru-RU" sz="1200" b="1" dirty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межличностного характера</a:t>
            </a: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. 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  <a:p>
            <a:pPr marL="457200" indent="-304800"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Поведение людей часто определяют и факторы здоровья, и факторы нездоровья. Стереотипы поведения, неосознанные поступки, неумение управлять своими эмоциями, иногда простой недостаток знаний норм межличностных отношений, </a:t>
            </a:r>
            <a:r>
              <a:rPr lang="ru-RU" sz="1200" b="1" dirty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неумение управлять конфликтом могут стать источником стресса. 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  <a:p>
            <a:pPr marL="457200" indent="-304800"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Обучение таким основам, </a:t>
            </a:r>
            <a:r>
              <a:rPr lang="ru-RU" sz="1200" u="sng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как развитие уверенности в себе, социальные навыки, овладение способами межличностного общения</a:t>
            </a: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 (коммуникации), </a:t>
            </a:r>
            <a:r>
              <a:rPr lang="ru-RU" sz="1200" dirty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позволяет преодолевать многие стрессовые ситуации и избегать стрессовых реакций.</a:t>
            </a:r>
            <a:endParaRPr lang="ru-RU" sz="1200" dirty="0">
              <a:solidFill>
                <a:schemeClr val="bg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4859" y="445027"/>
            <a:ext cx="308733" cy="3087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3226" y="56407"/>
            <a:ext cx="302680" cy="3087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525" y="3104114"/>
            <a:ext cx="435560" cy="435560"/>
          </a:xfrm>
          <a:prstGeom prst="rect">
            <a:avLst/>
          </a:prstGeom>
        </p:spPr>
      </p:pic>
      <p:pic>
        <p:nvPicPr>
          <p:cNvPr id="7" name="Picture 6" descr="Логотип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1"/>
          <p:cNvSpPr txBox="1"/>
          <p:nvPr>
            <p:ph type="title"/>
          </p:nvPr>
        </p:nvSpPr>
        <p:spPr>
          <a:xfrm>
            <a:off x="936535" y="24563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ym typeface="+mn-ea"/>
              </a:rPr>
              <a:t>Десять заповедей </a:t>
            </a:r>
            <a:br>
              <a:rPr lang="ru-RU" dirty="0">
                <a:sym typeface="+mn-ea"/>
              </a:rPr>
            </a:br>
            <a:r>
              <a:rPr lang="ru-RU" dirty="0">
                <a:sym typeface="+mn-ea"/>
              </a:rPr>
              <a:t>преодоления стресса</a:t>
            </a:r>
            <a:br>
              <a:rPr lang="ru-RU" dirty="0">
                <a:sym typeface="+mn-ea"/>
              </a:rPr>
            </a:br>
            <a:endParaRPr lang="ru-RU" altLang="en-GB" b="1"/>
          </a:p>
        </p:txBody>
      </p:sp>
      <p:sp>
        <p:nvSpPr>
          <p:cNvPr id="399" name="Google Shape;399;p31"/>
          <p:cNvSpPr txBox="1"/>
          <p:nvPr>
            <p:ph type="title" idx="2"/>
          </p:nvPr>
        </p:nvSpPr>
        <p:spPr>
          <a:xfrm>
            <a:off x="1579155" y="152738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00000"/>
                </a:solidFill>
              </a:rPr>
              <a:t>01</a:t>
            </a:r>
            <a:endParaRPr lang="en-GB" sz="2400">
              <a:solidFill>
                <a:srgbClr val="C00000"/>
              </a:solidFill>
            </a:endParaRPr>
          </a:p>
        </p:txBody>
      </p:sp>
      <p:sp>
        <p:nvSpPr>
          <p:cNvPr id="400" name="Google Shape;400;p31"/>
          <p:cNvSpPr txBox="1"/>
          <p:nvPr>
            <p:ph type="title" idx="3"/>
          </p:nvPr>
        </p:nvSpPr>
        <p:spPr>
          <a:xfrm>
            <a:off x="1579155" y="2887766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00000"/>
                </a:solidFill>
              </a:rPr>
              <a:t>04</a:t>
            </a:r>
            <a:endParaRPr lang="en-GB" sz="2400">
              <a:solidFill>
                <a:srgbClr val="C00000"/>
              </a:solidFill>
            </a:endParaRPr>
          </a:p>
        </p:txBody>
      </p:sp>
      <p:sp>
        <p:nvSpPr>
          <p:cNvPr id="401" name="Google Shape;401;p31"/>
          <p:cNvSpPr txBox="1"/>
          <p:nvPr>
            <p:ph type="title" idx="4"/>
          </p:nvPr>
        </p:nvSpPr>
        <p:spPr>
          <a:xfrm>
            <a:off x="4204770" y="152738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00000"/>
                </a:solidFill>
              </a:rPr>
              <a:t>02</a:t>
            </a:r>
            <a:endParaRPr lang="en-GB" sz="2400">
              <a:solidFill>
                <a:srgbClr val="C00000"/>
              </a:solidFill>
            </a:endParaRPr>
          </a:p>
        </p:txBody>
      </p:sp>
      <p:sp>
        <p:nvSpPr>
          <p:cNvPr id="402" name="Google Shape;402;p31"/>
          <p:cNvSpPr txBox="1"/>
          <p:nvPr>
            <p:ph type="title" idx="5"/>
          </p:nvPr>
        </p:nvSpPr>
        <p:spPr>
          <a:xfrm>
            <a:off x="4138730" y="288840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00000"/>
                </a:solidFill>
              </a:rPr>
              <a:t>05</a:t>
            </a:r>
            <a:endParaRPr lang="en-GB" sz="2400">
              <a:solidFill>
                <a:srgbClr val="C00000"/>
              </a:solidFill>
            </a:endParaRPr>
          </a:p>
        </p:txBody>
      </p:sp>
      <p:sp>
        <p:nvSpPr>
          <p:cNvPr id="403" name="Google Shape;403;p31"/>
          <p:cNvSpPr txBox="1"/>
          <p:nvPr>
            <p:ph type="title" idx="6"/>
          </p:nvPr>
        </p:nvSpPr>
        <p:spPr>
          <a:xfrm>
            <a:off x="7004375" y="152738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00000"/>
                </a:solidFill>
              </a:rPr>
              <a:t>03</a:t>
            </a:r>
            <a:endParaRPr lang="en-GB" sz="2400">
              <a:solidFill>
                <a:srgbClr val="C00000"/>
              </a:solidFill>
            </a:endParaRPr>
          </a:p>
        </p:txBody>
      </p:sp>
      <p:sp>
        <p:nvSpPr>
          <p:cNvPr id="405" name="Google Shape;405;p31"/>
          <p:cNvSpPr txBox="1"/>
          <p:nvPr>
            <p:ph type="subTitle" idx="1"/>
          </p:nvPr>
        </p:nvSpPr>
        <p:spPr>
          <a:xfrm>
            <a:off x="720000" y="189020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ym typeface="+mn-ea"/>
              </a:rPr>
              <a:t>«Стремитесь к высшей из доступных целей и не вступайте в борьбу из-за </a:t>
            </a:r>
            <a:r>
              <a:rPr lang="ru-RU" sz="1000" dirty="0" smtClean="0">
                <a:sym typeface="+mn-ea"/>
              </a:rPr>
              <a:t>безделиц» – совет Ганса </a:t>
            </a:r>
            <a:r>
              <a:rPr lang="ru-RU" sz="1000" dirty="0" err="1" smtClean="0">
                <a:sym typeface="+mn-ea"/>
              </a:rPr>
              <a:t>Селье</a:t>
            </a:r>
            <a:r>
              <a:rPr lang="ru-RU" sz="1000" dirty="0" smtClean="0">
                <a:sym typeface="+mn-ea"/>
              </a:rPr>
              <a:t>.</a:t>
            </a:r>
            <a:endParaRPr lang="ru-RU" sz="1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/>
          </a:p>
        </p:txBody>
      </p:sp>
      <p:sp>
        <p:nvSpPr>
          <p:cNvPr id="406" name="Google Shape;406;p31"/>
          <p:cNvSpPr txBox="1"/>
          <p:nvPr>
            <p:ph type="subTitle" idx="8"/>
          </p:nvPr>
        </p:nvSpPr>
        <p:spPr>
          <a:xfrm>
            <a:off x="3195320" y="1904365"/>
            <a:ext cx="2621915" cy="9099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ym typeface="+mn-ea"/>
              </a:rPr>
              <a:t>Поступайте по отношению к другим так, как хотели бы, чтобы они обращались с Вами.</a:t>
            </a:r>
            <a:endParaRPr lang="ru-RU" sz="1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ym typeface="+mn-ea"/>
              </a:rPr>
              <a:t> </a:t>
            </a:r>
            <a:endParaRPr sz="1200">
              <a:sym typeface="+mn-ea"/>
            </a:endParaRPr>
          </a:p>
        </p:txBody>
      </p:sp>
      <p:sp>
        <p:nvSpPr>
          <p:cNvPr id="407" name="Google Shape;407;p31"/>
          <p:cNvSpPr txBox="1"/>
          <p:nvPr>
            <p:ph type="subTitle" idx="9"/>
          </p:nvPr>
        </p:nvSpPr>
        <p:spPr>
          <a:xfrm>
            <a:off x="6118860" y="1904365"/>
            <a:ext cx="2505710" cy="517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ts val="1600"/>
              </a:lnSpc>
            </a:pPr>
            <a:r>
              <a:rPr lang="ru-RU" sz="1000" dirty="0">
                <a:sym typeface="+mn-ea"/>
              </a:rPr>
              <a:t>Не старайтесь сделать все и сразу.</a:t>
            </a:r>
            <a:endParaRPr lang="en-GB" sz="1000"/>
          </a:p>
        </p:txBody>
      </p:sp>
      <p:sp>
        <p:nvSpPr>
          <p:cNvPr id="408" name="Google Shape;408;p31"/>
          <p:cNvSpPr txBox="1"/>
          <p:nvPr>
            <p:ph type="subTitle" idx="13"/>
          </p:nvPr>
        </p:nvSpPr>
        <p:spPr>
          <a:xfrm>
            <a:off x="628015" y="3335655"/>
            <a:ext cx="2637155" cy="9258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ym typeface="+mn-ea"/>
              </a:rPr>
              <a:t>Не забывайте об отдыхе. Монотонная работа утомляет, смена занятий помогает сохранить силы и здоровье.</a:t>
            </a:r>
            <a:endParaRPr lang="ru-RU" sz="1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/>
          </a:p>
        </p:txBody>
      </p:sp>
      <p:sp>
        <p:nvSpPr>
          <p:cNvPr id="409" name="Google Shape;409;p31"/>
          <p:cNvSpPr txBox="1"/>
          <p:nvPr>
            <p:ph type="subTitle" idx="14"/>
          </p:nvPr>
        </p:nvSpPr>
        <p:spPr>
          <a:xfrm>
            <a:off x="3188335" y="3336290"/>
            <a:ext cx="2797175" cy="9258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ym typeface="+mn-ea"/>
              </a:rPr>
              <a:t>Цените радость подлинной простоты жизненного уклада, избегая всего наносного, показного и нарочитого. Этим Вы заслужите расположение и любовь окружающих.</a:t>
            </a:r>
            <a:endParaRPr lang="ru-RU" sz="1000" dirty="0">
              <a:sym typeface="+mn-ea"/>
            </a:endParaRPr>
          </a:p>
        </p:txBody>
      </p:sp>
      <p:grpSp>
        <p:nvGrpSpPr>
          <p:cNvPr id="417" name="Google Shape;417;p31"/>
          <p:cNvGrpSpPr/>
          <p:nvPr/>
        </p:nvGrpSpPr>
        <p:grpSpPr>
          <a:xfrm>
            <a:off x="8207070" y="1500701"/>
            <a:ext cx="348300" cy="348275"/>
            <a:chOff x="6992763" y="2679125"/>
            <a:chExt cx="348300" cy="348275"/>
          </a:xfrm>
        </p:grpSpPr>
        <p:sp>
          <p:nvSpPr>
            <p:cNvPr id="418" name="Google Shape;418;p31"/>
            <p:cNvSpPr/>
            <p:nvPr/>
          </p:nvSpPr>
          <p:spPr>
            <a:xfrm>
              <a:off x="6992763" y="2679125"/>
              <a:ext cx="348300" cy="348275"/>
            </a:xfrm>
            <a:custGeom>
              <a:avLst/>
              <a:gdLst/>
              <a:ahLst/>
              <a:cxnLst/>
              <a:rect l="l" t="t" r="r" b="b"/>
              <a:pathLst>
                <a:path w="13932" h="13931" extrusionOk="0">
                  <a:moveTo>
                    <a:pt x="6966" y="823"/>
                  </a:moveTo>
                  <a:cubicBezTo>
                    <a:pt x="10347" y="823"/>
                    <a:pt x="13109" y="3574"/>
                    <a:pt x="13109" y="6966"/>
                  </a:cubicBezTo>
                  <a:cubicBezTo>
                    <a:pt x="13109" y="10358"/>
                    <a:pt x="10347" y="13108"/>
                    <a:pt x="6966" y="13108"/>
                  </a:cubicBezTo>
                  <a:cubicBezTo>
                    <a:pt x="3574" y="13108"/>
                    <a:pt x="812" y="10358"/>
                    <a:pt x="812" y="6966"/>
                  </a:cubicBezTo>
                  <a:cubicBezTo>
                    <a:pt x="812" y="3574"/>
                    <a:pt x="3574" y="823"/>
                    <a:pt x="6966" y="823"/>
                  </a:cubicBezTo>
                  <a:close/>
                  <a:moveTo>
                    <a:pt x="6966" y="0"/>
                  </a:moveTo>
                  <a:cubicBezTo>
                    <a:pt x="3111" y="0"/>
                    <a:pt x="1" y="3111"/>
                    <a:pt x="1" y="6966"/>
                  </a:cubicBezTo>
                  <a:cubicBezTo>
                    <a:pt x="1" y="10809"/>
                    <a:pt x="3111" y="13931"/>
                    <a:pt x="6966" y="13931"/>
                  </a:cubicBezTo>
                  <a:cubicBezTo>
                    <a:pt x="10810" y="13931"/>
                    <a:pt x="13931" y="10809"/>
                    <a:pt x="13931" y="6966"/>
                  </a:cubicBezTo>
                  <a:cubicBezTo>
                    <a:pt x="13931" y="3111"/>
                    <a:pt x="10810" y="0"/>
                    <a:pt x="69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9" name="Google Shape;419;p31"/>
            <p:cNvSpPr/>
            <p:nvPr/>
          </p:nvSpPr>
          <p:spPr>
            <a:xfrm>
              <a:off x="7033613" y="2719975"/>
              <a:ext cx="266325" cy="266325"/>
            </a:xfrm>
            <a:custGeom>
              <a:avLst/>
              <a:gdLst/>
              <a:ahLst/>
              <a:cxnLst/>
              <a:rect l="l" t="t" r="r" b="b"/>
              <a:pathLst>
                <a:path w="10653" h="10653" extrusionOk="0">
                  <a:moveTo>
                    <a:pt x="5332" y="825"/>
                  </a:moveTo>
                  <a:cubicBezTo>
                    <a:pt x="7812" y="825"/>
                    <a:pt x="9830" y="2840"/>
                    <a:pt x="9830" y="5332"/>
                  </a:cubicBezTo>
                  <a:cubicBezTo>
                    <a:pt x="9830" y="7812"/>
                    <a:pt x="7812" y="9841"/>
                    <a:pt x="5332" y="9841"/>
                  </a:cubicBezTo>
                  <a:cubicBezTo>
                    <a:pt x="2841" y="9841"/>
                    <a:pt x="823" y="7812"/>
                    <a:pt x="823" y="5332"/>
                  </a:cubicBezTo>
                  <a:cubicBezTo>
                    <a:pt x="823" y="2840"/>
                    <a:pt x="2841" y="825"/>
                    <a:pt x="5332" y="825"/>
                  </a:cubicBezTo>
                  <a:close/>
                  <a:moveTo>
                    <a:pt x="5332" y="0"/>
                  </a:moveTo>
                  <a:cubicBezTo>
                    <a:pt x="2392" y="0"/>
                    <a:pt x="1" y="2391"/>
                    <a:pt x="1" y="5332"/>
                  </a:cubicBezTo>
                  <a:cubicBezTo>
                    <a:pt x="1" y="8264"/>
                    <a:pt x="2392" y="10652"/>
                    <a:pt x="5332" y="10652"/>
                  </a:cubicBezTo>
                  <a:cubicBezTo>
                    <a:pt x="8261" y="10652"/>
                    <a:pt x="10653" y="8264"/>
                    <a:pt x="10653" y="5332"/>
                  </a:cubicBezTo>
                  <a:cubicBezTo>
                    <a:pt x="10653" y="2391"/>
                    <a:pt x="8261" y="0"/>
                    <a:pt x="53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0" name="Google Shape;420;p31"/>
            <p:cNvSpPr/>
            <p:nvPr/>
          </p:nvSpPr>
          <p:spPr>
            <a:xfrm>
              <a:off x="7163163" y="2863375"/>
              <a:ext cx="88025" cy="72875"/>
            </a:xfrm>
            <a:custGeom>
              <a:avLst/>
              <a:gdLst/>
              <a:ahLst/>
              <a:cxnLst/>
              <a:rect l="l" t="t" r="r" b="b"/>
              <a:pathLst>
                <a:path w="3521" h="2915" extrusionOk="0">
                  <a:moveTo>
                    <a:pt x="1976" y="824"/>
                  </a:moveTo>
                  <a:cubicBezTo>
                    <a:pt x="2054" y="824"/>
                    <a:pt x="2111" y="848"/>
                    <a:pt x="2157" y="880"/>
                  </a:cubicBezTo>
                  <a:cubicBezTo>
                    <a:pt x="2392" y="1118"/>
                    <a:pt x="1919" y="1952"/>
                    <a:pt x="1289" y="2076"/>
                  </a:cubicBezTo>
                  <a:cubicBezTo>
                    <a:pt x="1244" y="2085"/>
                    <a:pt x="1203" y="2090"/>
                    <a:pt x="1167" y="2090"/>
                  </a:cubicBezTo>
                  <a:cubicBezTo>
                    <a:pt x="558" y="2090"/>
                    <a:pt x="1243" y="824"/>
                    <a:pt x="1976" y="824"/>
                  </a:cubicBezTo>
                  <a:close/>
                  <a:moveTo>
                    <a:pt x="1988" y="1"/>
                  </a:moveTo>
                  <a:cubicBezTo>
                    <a:pt x="1216" y="1"/>
                    <a:pt x="325" y="708"/>
                    <a:pt x="150" y="1581"/>
                  </a:cubicBezTo>
                  <a:cubicBezTo>
                    <a:pt x="1" y="2341"/>
                    <a:pt x="466" y="2915"/>
                    <a:pt x="1171" y="2915"/>
                  </a:cubicBezTo>
                  <a:cubicBezTo>
                    <a:pt x="1259" y="2915"/>
                    <a:pt x="1351" y="2906"/>
                    <a:pt x="1446" y="2887"/>
                  </a:cubicBezTo>
                  <a:cubicBezTo>
                    <a:pt x="2641" y="2649"/>
                    <a:pt x="3520" y="1083"/>
                    <a:pt x="2731" y="296"/>
                  </a:cubicBezTo>
                  <a:cubicBezTo>
                    <a:pt x="2523" y="91"/>
                    <a:pt x="2263" y="1"/>
                    <a:pt x="19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1" name="Google Shape;421;p31"/>
            <p:cNvSpPr/>
            <p:nvPr/>
          </p:nvSpPr>
          <p:spPr>
            <a:xfrm>
              <a:off x="7070263" y="2832175"/>
              <a:ext cx="84550" cy="69850"/>
            </a:xfrm>
            <a:custGeom>
              <a:avLst/>
              <a:gdLst/>
              <a:ahLst/>
              <a:cxnLst/>
              <a:rect l="l" t="t" r="r" b="b"/>
              <a:pathLst>
                <a:path w="3382" h="2794" extrusionOk="0">
                  <a:moveTo>
                    <a:pt x="1679" y="815"/>
                  </a:moveTo>
                  <a:cubicBezTo>
                    <a:pt x="1878" y="815"/>
                    <a:pt x="2097" y="1011"/>
                    <a:pt x="2197" y="1217"/>
                  </a:cubicBezTo>
                  <a:cubicBezTo>
                    <a:pt x="2368" y="1567"/>
                    <a:pt x="2269" y="1972"/>
                    <a:pt x="1985" y="1972"/>
                  </a:cubicBezTo>
                  <a:cubicBezTo>
                    <a:pt x="1932" y="1972"/>
                    <a:pt x="1871" y="1958"/>
                    <a:pt x="1805" y="1926"/>
                  </a:cubicBezTo>
                  <a:cubicBezTo>
                    <a:pt x="1342" y="1712"/>
                    <a:pt x="1250" y="990"/>
                    <a:pt x="1556" y="844"/>
                  </a:cubicBezTo>
                  <a:cubicBezTo>
                    <a:pt x="1595" y="824"/>
                    <a:pt x="1637" y="815"/>
                    <a:pt x="1679" y="815"/>
                  </a:cubicBezTo>
                  <a:close/>
                  <a:moveTo>
                    <a:pt x="1675" y="1"/>
                  </a:moveTo>
                  <a:cubicBezTo>
                    <a:pt x="1510" y="1"/>
                    <a:pt x="1347" y="36"/>
                    <a:pt x="1196" y="111"/>
                  </a:cubicBezTo>
                  <a:cubicBezTo>
                    <a:pt x="1" y="697"/>
                    <a:pt x="620" y="2794"/>
                    <a:pt x="1983" y="2794"/>
                  </a:cubicBezTo>
                  <a:cubicBezTo>
                    <a:pt x="2887" y="2794"/>
                    <a:pt x="3382" y="1769"/>
                    <a:pt x="2930" y="854"/>
                  </a:cubicBezTo>
                  <a:cubicBezTo>
                    <a:pt x="2662" y="309"/>
                    <a:pt x="2160" y="1"/>
                    <a:pt x="16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2" name="Google Shape;422;p31"/>
            <p:cNvSpPr/>
            <p:nvPr/>
          </p:nvSpPr>
          <p:spPr>
            <a:xfrm>
              <a:off x="7141913" y="2760450"/>
              <a:ext cx="101400" cy="84950"/>
            </a:xfrm>
            <a:custGeom>
              <a:avLst/>
              <a:gdLst/>
              <a:ahLst/>
              <a:cxnLst/>
              <a:rect l="l" t="t" r="r" b="b"/>
              <a:pathLst>
                <a:path w="4056" h="3398" extrusionOk="0">
                  <a:moveTo>
                    <a:pt x="1342" y="819"/>
                  </a:moveTo>
                  <a:cubicBezTo>
                    <a:pt x="1401" y="819"/>
                    <a:pt x="1462" y="827"/>
                    <a:pt x="1519" y="840"/>
                  </a:cubicBezTo>
                  <a:cubicBezTo>
                    <a:pt x="2549" y="1041"/>
                    <a:pt x="3177" y="2581"/>
                    <a:pt x="2354" y="2581"/>
                  </a:cubicBezTo>
                  <a:cubicBezTo>
                    <a:pt x="2303" y="2581"/>
                    <a:pt x="2247" y="2575"/>
                    <a:pt x="2185" y="2563"/>
                  </a:cubicBezTo>
                  <a:cubicBezTo>
                    <a:pt x="1306" y="2384"/>
                    <a:pt x="730" y="1256"/>
                    <a:pt x="1068" y="918"/>
                  </a:cubicBezTo>
                  <a:cubicBezTo>
                    <a:pt x="1134" y="845"/>
                    <a:pt x="1235" y="819"/>
                    <a:pt x="1342" y="819"/>
                  </a:cubicBezTo>
                  <a:close/>
                  <a:moveTo>
                    <a:pt x="1367" y="1"/>
                  </a:moveTo>
                  <a:cubicBezTo>
                    <a:pt x="590" y="1"/>
                    <a:pt x="0" y="580"/>
                    <a:pt x="189" y="1527"/>
                  </a:cubicBezTo>
                  <a:cubicBezTo>
                    <a:pt x="267" y="1944"/>
                    <a:pt x="505" y="2360"/>
                    <a:pt x="843" y="2698"/>
                  </a:cubicBezTo>
                  <a:cubicBezTo>
                    <a:pt x="1192" y="3047"/>
                    <a:pt x="1609" y="3285"/>
                    <a:pt x="2025" y="3364"/>
                  </a:cubicBezTo>
                  <a:cubicBezTo>
                    <a:pt x="2141" y="3386"/>
                    <a:pt x="2251" y="3397"/>
                    <a:pt x="2356" y="3397"/>
                  </a:cubicBezTo>
                  <a:cubicBezTo>
                    <a:pt x="3593" y="3397"/>
                    <a:pt x="4055" y="1888"/>
                    <a:pt x="2861" y="694"/>
                  </a:cubicBezTo>
                  <a:cubicBezTo>
                    <a:pt x="2383" y="216"/>
                    <a:pt x="1840" y="1"/>
                    <a:pt x="13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3" name="Google Shape;423;p31"/>
            <p:cNvSpPr/>
            <p:nvPr/>
          </p:nvSpPr>
          <p:spPr>
            <a:xfrm>
              <a:off x="7104338" y="2791300"/>
              <a:ext cx="20600" cy="20600"/>
            </a:xfrm>
            <a:custGeom>
              <a:avLst/>
              <a:gdLst/>
              <a:ahLst/>
              <a:cxnLst/>
              <a:rect l="l" t="t" r="r" b="b"/>
              <a:pathLst>
                <a:path w="824" h="824" extrusionOk="0">
                  <a:moveTo>
                    <a:pt x="1" y="1"/>
                  </a:moveTo>
                  <a:lnTo>
                    <a:pt x="1" y="823"/>
                  </a:lnTo>
                  <a:lnTo>
                    <a:pt x="823" y="823"/>
                  </a:lnTo>
                  <a:lnTo>
                    <a:pt x="8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" name="Google Shape;405;p31"/>
          <p:cNvSpPr txBox="1"/>
          <p:nvPr/>
        </p:nvSpPr>
        <p:spPr>
          <a:xfrm>
            <a:off x="6181000" y="3336100"/>
            <a:ext cx="2305500" cy="63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1700" b="0" i="0" u="none" strike="noStrike" cap="none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ym typeface="+mn-ea"/>
              </a:rPr>
              <a:t>Прежде чем что-то предпринять в конфликтной ситуации, взвесьте свои силы и целесообразность действий.</a:t>
            </a:r>
            <a:endParaRPr lang="ru-RU" sz="1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/>
          </a:p>
        </p:txBody>
      </p:sp>
      <p:sp>
        <p:nvSpPr>
          <p:cNvPr id="3" name="Google Shape;400;p31"/>
          <p:cNvSpPr txBox="1"/>
          <p:nvPr/>
        </p:nvSpPr>
        <p:spPr>
          <a:xfrm>
            <a:off x="7007770" y="2887766"/>
            <a:ext cx="734700" cy="447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00000"/>
                </a:solidFill>
              </a:rPr>
              <a:t>0</a:t>
            </a:r>
            <a:r>
              <a:rPr lang="ru-RU" altLang="en-GB" sz="2400">
                <a:solidFill>
                  <a:srgbClr val="C00000"/>
                </a:solidFill>
              </a:rPr>
              <a:t>6</a:t>
            </a:r>
            <a:endParaRPr lang="ru-RU" altLang="en-GB" sz="2400">
              <a:solidFill>
                <a:srgbClr val="C00000"/>
              </a:solidFill>
            </a:endParaRPr>
          </a:p>
        </p:txBody>
      </p:sp>
      <p:pic>
        <p:nvPicPr>
          <p:cNvPr id="4" name="Picture 3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1"/>
          <p:cNvSpPr txBox="1"/>
          <p:nvPr>
            <p:ph type="title"/>
          </p:nvPr>
        </p:nvSpPr>
        <p:spPr>
          <a:xfrm>
            <a:off x="936535" y="19039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ym typeface="+mn-ea"/>
              </a:rPr>
              <a:t>Десять заповедей </a:t>
            </a:r>
            <a:br>
              <a:rPr lang="ru-RU" dirty="0">
                <a:sym typeface="+mn-ea"/>
              </a:rPr>
            </a:br>
            <a:r>
              <a:rPr lang="ru-RU" dirty="0">
                <a:sym typeface="+mn-ea"/>
              </a:rPr>
              <a:t>преодоления стресса</a:t>
            </a:r>
            <a:br>
              <a:rPr lang="ru-RU" dirty="0">
                <a:sym typeface="+mn-ea"/>
              </a:rPr>
            </a:br>
            <a:endParaRPr lang="ru-RU" altLang="en-GB" b="1"/>
          </a:p>
        </p:txBody>
      </p:sp>
      <p:sp>
        <p:nvSpPr>
          <p:cNvPr id="399" name="Google Shape;399;p31"/>
          <p:cNvSpPr txBox="1"/>
          <p:nvPr>
            <p:ph type="title" idx="2"/>
          </p:nvPr>
        </p:nvSpPr>
        <p:spPr>
          <a:xfrm>
            <a:off x="1579155" y="152738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00000"/>
                </a:solidFill>
              </a:rPr>
              <a:t>0</a:t>
            </a:r>
            <a:r>
              <a:rPr lang="ru-RU" altLang="en-GB" sz="2400">
                <a:solidFill>
                  <a:srgbClr val="C00000"/>
                </a:solidFill>
              </a:rPr>
              <a:t>7</a:t>
            </a:r>
            <a:endParaRPr lang="ru-RU" altLang="en-GB" sz="2400">
              <a:solidFill>
                <a:srgbClr val="C00000"/>
              </a:solidFill>
            </a:endParaRPr>
          </a:p>
        </p:txBody>
      </p:sp>
      <p:sp>
        <p:nvSpPr>
          <p:cNvPr id="401" name="Google Shape;401;p31"/>
          <p:cNvSpPr txBox="1"/>
          <p:nvPr>
            <p:ph type="title" idx="4"/>
          </p:nvPr>
        </p:nvSpPr>
        <p:spPr>
          <a:xfrm>
            <a:off x="4204770" y="152738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00000"/>
                </a:solidFill>
              </a:rPr>
              <a:t>0</a:t>
            </a:r>
            <a:r>
              <a:rPr lang="ru-RU" altLang="en-GB" sz="2400">
                <a:solidFill>
                  <a:srgbClr val="C00000"/>
                </a:solidFill>
              </a:rPr>
              <a:t>8</a:t>
            </a:r>
            <a:endParaRPr lang="ru-RU" altLang="en-GB" sz="2400">
              <a:solidFill>
                <a:srgbClr val="C00000"/>
              </a:solidFill>
            </a:endParaRPr>
          </a:p>
        </p:txBody>
      </p:sp>
      <p:sp>
        <p:nvSpPr>
          <p:cNvPr id="402" name="Google Shape;402;p31"/>
          <p:cNvSpPr txBox="1"/>
          <p:nvPr>
            <p:ph type="title" idx="5"/>
          </p:nvPr>
        </p:nvSpPr>
        <p:spPr>
          <a:xfrm>
            <a:off x="2726490" y="288840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2400">
                <a:solidFill>
                  <a:srgbClr val="C00000"/>
                </a:solidFill>
              </a:rPr>
              <a:t>10</a:t>
            </a:r>
            <a:endParaRPr lang="ru-RU" altLang="en-GB" sz="2400">
              <a:solidFill>
                <a:srgbClr val="C00000"/>
              </a:solidFill>
            </a:endParaRPr>
          </a:p>
        </p:txBody>
      </p:sp>
      <p:sp>
        <p:nvSpPr>
          <p:cNvPr id="403" name="Google Shape;403;p31"/>
          <p:cNvSpPr txBox="1"/>
          <p:nvPr>
            <p:ph type="title" idx="6"/>
          </p:nvPr>
        </p:nvSpPr>
        <p:spPr>
          <a:xfrm>
            <a:off x="7004375" y="152738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00000"/>
                </a:solidFill>
              </a:rPr>
              <a:t>0</a:t>
            </a:r>
            <a:r>
              <a:rPr lang="ru-RU" altLang="en-GB" sz="2400">
                <a:solidFill>
                  <a:srgbClr val="C00000"/>
                </a:solidFill>
              </a:rPr>
              <a:t>9</a:t>
            </a:r>
            <a:endParaRPr lang="ru-RU" altLang="en-GB" sz="2400">
              <a:solidFill>
                <a:srgbClr val="C00000"/>
              </a:solidFill>
            </a:endParaRPr>
          </a:p>
        </p:txBody>
      </p:sp>
      <p:sp>
        <p:nvSpPr>
          <p:cNvPr id="405" name="Google Shape;405;p31"/>
          <p:cNvSpPr txBox="1"/>
          <p:nvPr>
            <p:ph type="subTitle" idx="1"/>
          </p:nvPr>
        </p:nvSpPr>
        <p:spPr>
          <a:xfrm>
            <a:off x="720000" y="189020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ym typeface="+mn-ea"/>
              </a:rPr>
              <a:t>Старайтесь видеть светлые стороны событий и людей. </a:t>
            </a:r>
            <a:endParaRPr lang="ru-RU" sz="1000" dirty="0">
              <a:sym typeface="+mn-e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bg1"/>
                </a:solidFill>
                <a:sym typeface="+mn-ea"/>
              </a:rPr>
              <a:t>«Бери пример с солнечных часов – веди счет лишь радостных дней»</a:t>
            </a:r>
            <a:r>
              <a:rPr lang="ru-RU" sz="1000" dirty="0">
                <a:sym typeface="+mn-ea"/>
              </a:rPr>
              <a:t> – народная мудрость.</a:t>
            </a:r>
            <a:endParaRPr lang="ru-RU" sz="1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/>
          </a:p>
        </p:txBody>
      </p:sp>
      <p:sp>
        <p:nvSpPr>
          <p:cNvPr id="406" name="Google Shape;406;p31"/>
          <p:cNvSpPr txBox="1"/>
          <p:nvPr>
            <p:ph type="subTitle" idx="8"/>
          </p:nvPr>
        </p:nvSpPr>
        <p:spPr>
          <a:xfrm>
            <a:off x="3195320" y="1904365"/>
            <a:ext cx="2621915" cy="9099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ym typeface="+mn-ea"/>
              </a:rPr>
              <a:t>Если необходимо предпринять удручающее, неприятное для Вас </a:t>
            </a:r>
            <a:r>
              <a:rPr lang="ru-RU" sz="1000" dirty="0" smtClean="0">
                <a:sym typeface="+mn-ea"/>
              </a:rPr>
              <a:t>дело (разговор</a:t>
            </a:r>
            <a:r>
              <a:rPr lang="ru-RU" sz="1000" dirty="0">
                <a:sym typeface="+mn-ea"/>
              </a:rPr>
              <a:t>), не откладывайте его на «потом».</a:t>
            </a:r>
            <a:endParaRPr lang="ru-RU" sz="1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ym typeface="+mn-ea"/>
              </a:rPr>
              <a:t> </a:t>
            </a:r>
            <a:endParaRPr sz="1200">
              <a:sym typeface="+mn-ea"/>
            </a:endParaRPr>
          </a:p>
        </p:txBody>
      </p:sp>
      <p:sp>
        <p:nvSpPr>
          <p:cNvPr id="409" name="Google Shape;409;p31"/>
          <p:cNvSpPr txBox="1"/>
          <p:nvPr>
            <p:ph type="subTitle" idx="14"/>
          </p:nvPr>
        </p:nvSpPr>
        <p:spPr>
          <a:xfrm>
            <a:off x="1579245" y="3410585"/>
            <a:ext cx="2797175" cy="9258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ym typeface="+mn-ea"/>
              </a:rPr>
              <a:t>Ставьте реальные и важные цели в любом деле. </a:t>
            </a:r>
            <a:r>
              <a:rPr lang="ru-RU" sz="1000" u="sng" dirty="0">
                <a:sym typeface="+mn-ea"/>
              </a:rPr>
              <a:t>Научитесь поощрять себя за достижение поставленных целей.</a:t>
            </a:r>
            <a:endParaRPr lang="ru-RU" sz="1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>
              <a:sym typeface="+mn-ea"/>
            </a:endParaRPr>
          </a:p>
        </p:txBody>
      </p:sp>
      <p:grpSp>
        <p:nvGrpSpPr>
          <p:cNvPr id="417" name="Google Shape;417;p31"/>
          <p:cNvGrpSpPr/>
          <p:nvPr/>
        </p:nvGrpSpPr>
        <p:grpSpPr>
          <a:xfrm>
            <a:off x="8207070" y="1500701"/>
            <a:ext cx="348300" cy="348275"/>
            <a:chOff x="6992763" y="2679125"/>
            <a:chExt cx="348300" cy="348275"/>
          </a:xfrm>
        </p:grpSpPr>
        <p:sp>
          <p:nvSpPr>
            <p:cNvPr id="418" name="Google Shape;418;p31"/>
            <p:cNvSpPr/>
            <p:nvPr/>
          </p:nvSpPr>
          <p:spPr>
            <a:xfrm>
              <a:off x="6992763" y="2679125"/>
              <a:ext cx="348300" cy="348275"/>
            </a:xfrm>
            <a:custGeom>
              <a:avLst/>
              <a:gdLst/>
              <a:ahLst/>
              <a:cxnLst/>
              <a:rect l="l" t="t" r="r" b="b"/>
              <a:pathLst>
                <a:path w="13932" h="13931" extrusionOk="0">
                  <a:moveTo>
                    <a:pt x="6966" y="823"/>
                  </a:moveTo>
                  <a:cubicBezTo>
                    <a:pt x="10347" y="823"/>
                    <a:pt x="13109" y="3574"/>
                    <a:pt x="13109" y="6966"/>
                  </a:cubicBezTo>
                  <a:cubicBezTo>
                    <a:pt x="13109" y="10358"/>
                    <a:pt x="10347" y="13108"/>
                    <a:pt x="6966" y="13108"/>
                  </a:cubicBezTo>
                  <a:cubicBezTo>
                    <a:pt x="3574" y="13108"/>
                    <a:pt x="812" y="10358"/>
                    <a:pt x="812" y="6966"/>
                  </a:cubicBezTo>
                  <a:cubicBezTo>
                    <a:pt x="812" y="3574"/>
                    <a:pt x="3574" y="823"/>
                    <a:pt x="6966" y="823"/>
                  </a:cubicBezTo>
                  <a:close/>
                  <a:moveTo>
                    <a:pt x="6966" y="0"/>
                  </a:moveTo>
                  <a:cubicBezTo>
                    <a:pt x="3111" y="0"/>
                    <a:pt x="1" y="3111"/>
                    <a:pt x="1" y="6966"/>
                  </a:cubicBezTo>
                  <a:cubicBezTo>
                    <a:pt x="1" y="10809"/>
                    <a:pt x="3111" y="13931"/>
                    <a:pt x="6966" y="13931"/>
                  </a:cubicBezTo>
                  <a:cubicBezTo>
                    <a:pt x="10810" y="13931"/>
                    <a:pt x="13931" y="10809"/>
                    <a:pt x="13931" y="6966"/>
                  </a:cubicBezTo>
                  <a:cubicBezTo>
                    <a:pt x="13931" y="3111"/>
                    <a:pt x="10810" y="0"/>
                    <a:pt x="69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9" name="Google Shape;419;p31"/>
            <p:cNvSpPr/>
            <p:nvPr/>
          </p:nvSpPr>
          <p:spPr>
            <a:xfrm>
              <a:off x="7033613" y="2719975"/>
              <a:ext cx="266325" cy="266325"/>
            </a:xfrm>
            <a:custGeom>
              <a:avLst/>
              <a:gdLst/>
              <a:ahLst/>
              <a:cxnLst/>
              <a:rect l="l" t="t" r="r" b="b"/>
              <a:pathLst>
                <a:path w="10653" h="10653" extrusionOk="0">
                  <a:moveTo>
                    <a:pt x="5332" y="825"/>
                  </a:moveTo>
                  <a:cubicBezTo>
                    <a:pt x="7812" y="825"/>
                    <a:pt x="9830" y="2840"/>
                    <a:pt x="9830" y="5332"/>
                  </a:cubicBezTo>
                  <a:cubicBezTo>
                    <a:pt x="9830" y="7812"/>
                    <a:pt x="7812" y="9841"/>
                    <a:pt x="5332" y="9841"/>
                  </a:cubicBezTo>
                  <a:cubicBezTo>
                    <a:pt x="2841" y="9841"/>
                    <a:pt x="823" y="7812"/>
                    <a:pt x="823" y="5332"/>
                  </a:cubicBezTo>
                  <a:cubicBezTo>
                    <a:pt x="823" y="2840"/>
                    <a:pt x="2841" y="825"/>
                    <a:pt x="5332" y="825"/>
                  </a:cubicBezTo>
                  <a:close/>
                  <a:moveTo>
                    <a:pt x="5332" y="0"/>
                  </a:moveTo>
                  <a:cubicBezTo>
                    <a:pt x="2392" y="0"/>
                    <a:pt x="1" y="2391"/>
                    <a:pt x="1" y="5332"/>
                  </a:cubicBezTo>
                  <a:cubicBezTo>
                    <a:pt x="1" y="8264"/>
                    <a:pt x="2392" y="10652"/>
                    <a:pt x="5332" y="10652"/>
                  </a:cubicBezTo>
                  <a:cubicBezTo>
                    <a:pt x="8261" y="10652"/>
                    <a:pt x="10653" y="8264"/>
                    <a:pt x="10653" y="5332"/>
                  </a:cubicBezTo>
                  <a:cubicBezTo>
                    <a:pt x="10653" y="2391"/>
                    <a:pt x="8261" y="0"/>
                    <a:pt x="53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0" name="Google Shape;420;p31"/>
            <p:cNvSpPr/>
            <p:nvPr/>
          </p:nvSpPr>
          <p:spPr>
            <a:xfrm>
              <a:off x="7163163" y="2863375"/>
              <a:ext cx="88025" cy="72875"/>
            </a:xfrm>
            <a:custGeom>
              <a:avLst/>
              <a:gdLst/>
              <a:ahLst/>
              <a:cxnLst/>
              <a:rect l="l" t="t" r="r" b="b"/>
              <a:pathLst>
                <a:path w="3521" h="2915" extrusionOk="0">
                  <a:moveTo>
                    <a:pt x="1976" y="824"/>
                  </a:moveTo>
                  <a:cubicBezTo>
                    <a:pt x="2054" y="824"/>
                    <a:pt x="2111" y="848"/>
                    <a:pt x="2157" y="880"/>
                  </a:cubicBezTo>
                  <a:cubicBezTo>
                    <a:pt x="2392" y="1118"/>
                    <a:pt x="1919" y="1952"/>
                    <a:pt x="1289" y="2076"/>
                  </a:cubicBezTo>
                  <a:cubicBezTo>
                    <a:pt x="1244" y="2085"/>
                    <a:pt x="1203" y="2090"/>
                    <a:pt x="1167" y="2090"/>
                  </a:cubicBezTo>
                  <a:cubicBezTo>
                    <a:pt x="558" y="2090"/>
                    <a:pt x="1243" y="824"/>
                    <a:pt x="1976" y="824"/>
                  </a:cubicBezTo>
                  <a:close/>
                  <a:moveTo>
                    <a:pt x="1988" y="1"/>
                  </a:moveTo>
                  <a:cubicBezTo>
                    <a:pt x="1216" y="1"/>
                    <a:pt x="325" y="708"/>
                    <a:pt x="150" y="1581"/>
                  </a:cubicBezTo>
                  <a:cubicBezTo>
                    <a:pt x="1" y="2341"/>
                    <a:pt x="466" y="2915"/>
                    <a:pt x="1171" y="2915"/>
                  </a:cubicBezTo>
                  <a:cubicBezTo>
                    <a:pt x="1259" y="2915"/>
                    <a:pt x="1351" y="2906"/>
                    <a:pt x="1446" y="2887"/>
                  </a:cubicBezTo>
                  <a:cubicBezTo>
                    <a:pt x="2641" y="2649"/>
                    <a:pt x="3520" y="1083"/>
                    <a:pt x="2731" y="296"/>
                  </a:cubicBezTo>
                  <a:cubicBezTo>
                    <a:pt x="2523" y="91"/>
                    <a:pt x="2263" y="1"/>
                    <a:pt x="19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1" name="Google Shape;421;p31"/>
            <p:cNvSpPr/>
            <p:nvPr/>
          </p:nvSpPr>
          <p:spPr>
            <a:xfrm>
              <a:off x="7070263" y="2832175"/>
              <a:ext cx="84550" cy="69850"/>
            </a:xfrm>
            <a:custGeom>
              <a:avLst/>
              <a:gdLst/>
              <a:ahLst/>
              <a:cxnLst/>
              <a:rect l="l" t="t" r="r" b="b"/>
              <a:pathLst>
                <a:path w="3382" h="2794" extrusionOk="0">
                  <a:moveTo>
                    <a:pt x="1679" y="815"/>
                  </a:moveTo>
                  <a:cubicBezTo>
                    <a:pt x="1878" y="815"/>
                    <a:pt x="2097" y="1011"/>
                    <a:pt x="2197" y="1217"/>
                  </a:cubicBezTo>
                  <a:cubicBezTo>
                    <a:pt x="2368" y="1567"/>
                    <a:pt x="2269" y="1972"/>
                    <a:pt x="1985" y="1972"/>
                  </a:cubicBezTo>
                  <a:cubicBezTo>
                    <a:pt x="1932" y="1972"/>
                    <a:pt x="1871" y="1958"/>
                    <a:pt x="1805" y="1926"/>
                  </a:cubicBezTo>
                  <a:cubicBezTo>
                    <a:pt x="1342" y="1712"/>
                    <a:pt x="1250" y="990"/>
                    <a:pt x="1556" y="844"/>
                  </a:cubicBezTo>
                  <a:cubicBezTo>
                    <a:pt x="1595" y="824"/>
                    <a:pt x="1637" y="815"/>
                    <a:pt x="1679" y="815"/>
                  </a:cubicBezTo>
                  <a:close/>
                  <a:moveTo>
                    <a:pt x="1675" y="1"/>
                  </a:moveTo>
                  <a:cubicBezTo>
                    <a:pt x="1510" y="1"/>
                    <a:pt x="1347" y="36"/>
                    <a:pt x="1196" y="111"/>
                  </a:cubicBezTo>
                  <a:cubicBezTo>
                    <a:pt x="1" y="697"/>
                    <a:pt x="620" y="2794"/>
                    <a:pt x="1983" y="2794"/>
                  </a:cubicBezTo>
                  <a:cubicBezTo>
                    <a:pt x="2887" y="2794"/>
                    <a:pt x="3382" y="1769"/>
                    <a:pt x="2930" y="854"/>
                  </a:cubicBezTo>
                  <a:cubicBezTo>
                    <a:pt x="2662" y="309"/>
                    <a:pt x="2160" y="1"/>
                    <a:pt x="16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2" name="Google Shape;422;p31"/>
            <p:cNvSpPr/>
            <p:nvPr/>
          </p:nvSpPr>
          <p:spPr>
            <a:xfrm>
              <a:off x="7141913" y="2760450"/>
              <a:ext cx="101400" cy="84950"/>
            </a:xfrm>
            <a:custGeom>
              <a:avLst/>
              <a:gdLst/>
              <a:ahLst/>
              <a:cxnLst/>
              <a:rect l="l" t="t" r="r" b="b"/>
              <a:pathLst>
                <a:path w="4056" h="3398" extrusionOk="0">
                  <a:moveTo>
                    <a:pt x="1342" y="819"/>
                  </a:moveTo>
                  <a:cubicBezTo>
                    <a:pt x="1401" y="819"/>
                    <a:pt x="1462" y="827"/>
                    <a:pt x="1519" y="840"/>
                  </a:cubicBezTo>
                  <a:cubicBezTo>
                    <a:pt x="2549" y="1041"/>
                    <a:pt x="3177" y="2581"/>
                    <a:pt x="2354" y="2581"/>
                  </a:cubicBezTo>
                  <a:cubicBezTo>
                    <a:pt x="2303" y="2581"/>
                    <a:pt x="2247" y="2575"/>
                    <a:pt x="2185" y="2563"/>
                  </a:cubicBezTo>
                  <a:cubicBezTo>
                    <a:pt x="1306" y="2384"/>
                    <a:pt x="730" y="1256"/>
                    <a:pt x="1068" y="918"/>
                  </a:cubicBezTo>
                  <a:cubicBezTo>
                    <a:pt x="1134" y="845"/>
                    <a:pt x="1235" y="819"/>
                    <a:pt x="1342" y="819"/>
                  </a:cubicBezTo>
                  <a:close/>
                  <a:moveTo>
                    <a:pt x="1367" y="1"/>
                  </a:moveTo>
                  <a:cubicBezTo>
                    <a:pt x="590" y="1"/>
                    <a:pt x="0" y="580"/>
                    <a:pt x="189" y="1527"/>
                  </a:cubicBezTo>
                  <a:cubicBezTo>
                    <a:pt x="267" y="1944"/>
                    <a:pt x="505" y="2360"/>
                    <a:pt x="843" y="2698"/>
                  </a:cubicBezTo>
                  <a:cubicBezTo>
                    <a:pt x="1192" y="3047"/>
                    <a:pt x="1609" y="3285"/>
                    <a:pt x="2025" y="3364"/>
                  </a:cubicBezTo>
                  <a:cubicBezTo>
                    <a:pt x="2141" y="3386"/>
                    <a:pt x="2251" y="3397"/>
                    <a:pt x="2356" y="3397"/>
                  </a:cubicBezTo>
                  <a:cubicBezTo>
                    <a:pt x="3593" y="3397"/>
                    <a:pt x="4055" y="1888"/>
                    <a:pt x="2861" y="694"/>
                  </a:cubicBezTo>
                  <a:cubicBezTo>
                    <a:pt x="2383" y="216"/>
                    <a:pt x="1840" y="1"/>
                    <a:pt x="13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3" name="Google Shape;423;p31"/>
            <p:cNvSpPr/>
            <p:nvPr/>
          </p:nvSpPr>
          <p:spPr>
            <a:xfrm>
              <a:off x="7104338" y="2791300"/>
              <a:ext cx="20600" cy="20600"/>
            </a:xfrm>
            <a:custGeom>
              <a:avLst/>
              <a:gdLst/>
              <a:ahLst/>
              <a:cxnLst/>
              <a:rect l="l" t="t" r="r" b="b"/>
              <a:pathLst>
                <a:path w="824" h="824" extrusionOk="0">
                  <a:moveTo>
                    <a:pt x="1" y="1"/>
                  </a:moveTo>
                  <a:lnTo>
                    <a:pt x="1" y="823"/>
                  </a:lnTo>
                  <a:lnTo>
                    <a:pt x="823" y="823"/>
                  </a:lnTo>
                  <a:lnTo>
                    <a:pt x="8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4" name="Picture 3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  <p:sp>
        <p:nvSpPr>
          <p:cNvPr id="5" name="Google Shape;409;p31"/>
          <p:cNvSpPr txBox="1"/>
          <p:nvPr/>
        </p:nvSpPr>
        <p:spPr>
          <a:xfrm>
            <a:off x="5843270" y="1891030"/>
            <a:ext cx="2797175" cy="92583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1700" b="0" i="0" u="none" strike="noStrike" cap="none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ym typeface="+mn-ea"/>
              </a:rPr>
              <a:t>Даже в случае неудачи в каком-либо деле (или разговоре) </a:t>
            </a:r>
            <a:r>
              <a:rPr lang="ru-RU" sz="1000" dirty="0">
                <a:solidFill>
                  <a:schemeClr val="bg1"/>
                </a:solidFill>
                <a:sym typeface="+mn-ea"/>
              </a:rPr>
              <a:t>старайтесь увидеть свои «плюсы».</a:t>
            </a:r>
            <a:r>
              <a:rPr lang="ru-RU" sz="1000" dirty="0">
                <a:sym typeface="+mn-ea"/>
              </a:rPr>
              <a:t> Не сосредотачивайтесь в воспоминаниях на неудачах. </a:t>
            </a:r>
            <a:r>
              <a:rPr lang="ru-RU" sz="1000" u="sng" dirty="0">
                <a:sym typeface="+mn-ea"/>
              </a:rPr>
              <a:t>Старайтесь увеличить успехи и веру в свои силы.</a:t>
            </a:r>
            <a:endParaRPr lang="ru-RU" sz="1000" u="sn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u="sng" dirty="0">
              <a:sym typeface="+mn-ea"/>
            </a:endParaRPr>
          </a:p>
        </p:txBody>
      </p:sp>
      <p:pic>
        <p:nvPicPr>
          <p:cNvPr id="153" name="Picture 152"/>
          <p:cNvPicPr/>
          <p:nvPr/>
        </p:nvPicPr>
        <p:blipFill>
          <a:blip r:embed="rId2"/>
          <a:stretch>
            <a:fillRect/>
          </a:stretch>
        </p:blipFill>
        <p:spPr>
          <a:xfrm>
            <a:off x="5203190" y="2984500"/>
            <a:ext cx="3254375" cy="1953895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Методы  преодоления стресса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52400" indent="0">
              <a:buNone/>
            </a:pPr>
            <a:r>
              <a:rPr lang="ru-RU" sz="1400" dirty="0"/>
              <a:t>Методы преодоления стресса условно разделяются на:</a:t>
            </a:r>
            <a:endParaRPr lang="ru-RU" sz="1400" dirty="0"/>
          </a:p>
          <a:p>
            <a:r>
              <a:rPr lang="ru-RU" dirty="0">
                <a:solidFill>
                  <a:schemeClr val="bg1"/>
                </a:solidFill>
              </a:rPr>
              <a:t>прямые, </a:t>
            </a:r>
            <a:r>
              <a:rPr lang="ru-RU" dirty="0" smtClean="0">
                <a:solidFill>
                  <a:schemeClr val="bg1"/>
                </a:solidFill>
              </a:rPr>
              <a:t>проблемно-ориентированные</a:t>
            </a:r>
            <a:r>
              <a:rPr lang="ru-RU" dirty="0" smtClean="0"/>
              <a:t> – </a:t>
            </a:r>
            <a:r>
              <a:rPr lang="ru-RU" dirty="0"/>
              <a:t>т.е. прямое воздействие на стрессор, который мы можем </a:t>
            </a:r>
            <a:r>
              <a:rPr lang="ru-RU" dirty="0" smtClean="0"/>
              <a:t>изменить</a:t>
            </a:r>
            <a:endParaRPr lang="ru-RU" dirty="0" smtClean="0"/>
          </a:p>
          <a:p>
            <a:r>
              <a:rPr lang="ru-RU" dirty="0" smtClean="0">
                <a:solidFill>
                  <a:schemeClr val="bg1"/>
                </a:solidFill>
              </a:rPr>
              <a:t>эмоционально-ориентированные </a:t>
            </a:r>
            <a:r>
              <a:rPr lang="ru-RU" dirty="0"/>
              <a:t>– на изменения своего отношения к стрессору и к ситуации, направленные на реакцию, оценку, реагирование.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9999" y="2073709"/>
            <a:ext cx="7401445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400" indent="0">
              <a:buClr>
                <a:schemeClr val="dk1"/>
              </a:buClr>
              <a:buSzPts val="1200"/>
              <a:buFont typeface="Barlow" panose="020B0604020202020204"/>
              <a:buNone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Наиболее эффективный, но и наиболее сложный и длительный путь преодоления стресса – </a:t>
            </a:r>
            <a:r>
              <a:rPr lang="ru-RU" sz="1200" b="1" dirty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это собственное самосовершенствование, восполнение недостатка знаний</a:t>
            </a: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 – что делать в той или иной ситуации, развитие в себе навыков социального общения, уверенности в себе, обучение методам определения проблем и принятия </a:t>
            </a:r>
            <a:r>
              <a:rPr lang="ru-RU" sz="1200" dirty="0" smtClean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решений.</a:t>
            </a:r>
            <a:r>
              <a:rPr lang="ru-RU" dirty="0"/>
              <a:t> 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9999" y="2934469"/>
            <a:ext cx="7401445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400" indent="0">
              <a:buClr>
                <a:schemeClr val="dk1"/>
              </a:buClr>
              <a:buSzPts val="1200"/>
              <a:buFont typeface="Barlow" panose="020B0604020202020204"/>
              <a:buNone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К стрессорам неуправляемым условиям можно отнести: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  <a:p>
            <a:pPr marL="323850" indent="-171450"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 поведение людей, которые мы не в состоянии изменить,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  <a:p>
            <a:pPr marL="152400" indent="0">
              <a:buClr>
                <a:schemeClr val="dk1"/>
              </a:buClr>
              <a:buSzPts val="1200"/>
              <a:buFont typeface="Arial" panose="020B0604020202020204" pitchFamily="34" charset="0"/>
              <a:buNone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 </a:t>
            </a: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Например, «неудобно стоящий пассажир», «вечно обгоняющие водители», «очереди», «толчея на перроне»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indent="-304800">
              <a:buClr>
                <a:schemeClr val="dk1"/>
              </a:buClr>
              <a:buSzPts val="1200"/>
              <a:buFont typeface="Barlow" panose="020B0604020202020204"/>
              <a:buChar char="●"/>
            </a:pP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0168" y="3837994"/>
            <a:ext cx="77247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304800"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Если мы умеем управлять своими эмоциями в ответ на стрессор, такие навыки относятся к эмоционально-ориентированным методам.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8361" y="1296190"/>
            <a:ext cx="455715" cy="455715"/>
          </a:xfrm>
          <a:prstGeom prst="rect">
            <a:avLst/>
          </a:prstGeom>
        </p:spPr>
      </p:pic>
      <p:pic>
        <p:nvPicPr>
          <p:cNvPr id="8" name="Picture 7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Техники преодоления стресса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52400" indent="0">
              <a:buNone/>
            </a:pPr>
            <a:r>
              <a:rPr lang="ru-RU" dirty="0"/>
              <a:t>К наиболее эффективным и простым для освоения техникам преодоления стресса можно отнести следующие:</a:t>
            </a:r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5135" y="1582843"/>
            <a:ext cx="269176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52400">
              <a:buClr>
                <a:schemeClr val="dk1"/>
              </a:buClr>
              <a:buSzPts val="1200"/>
            </a:pPr>
            <a:r>
              <a:rPr lang="ru-RU" b="1" dirty="0" smtClean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1. Метод </a:t>
            </a:r>
            <a:r>
              <a:rPr lang="ru-RU" b="1" dirty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глубокого дыхания</a:t>
            </a:r>
            <a:endParaRPr lang="ru-RU" b="1" dirty="0">
              <a:solidFill>
                <a:schemeClr val="bg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9040" y="1910994"/>
            <a:ext cx="770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304800"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Упражнения с глубоким дыханием являются простыми и доступными методами всех видов расслабляющих процедур. Глубокое естественное дыхание способно принести пользу практически всем. Оно особенно облегчает жизнь людям, склонным к панике, тревоге, апатии, головным болям. Глубокое дыхание является исключительно оправданной стратегией для быстрого снижения стресса разных уровней. Техникой глубокого дыхание можно воспользоваться в любой ситуации, в любое время для того, чтобы снять эмоциональное и физиологическое напряжение, связанное со стрессом.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39479" y="3263477"/>
            <a:ext cx="3122289" cy="1756288"/>
          </a:xfrm>
          <a:prstGeom prst="roundRect">
            <a:avLst/>
          </a:prstGeom>
        </p:spPr>
      </p:pic>
      <p:pic>
        <p:nvPicPr>
          <p:cNvPr id="4" name="Picture 3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985" y="584835"/>
            <a:ext cx="5574030" cy="1053465"/>
          </a:xfrm>
        </p:spPr>
        <p:txBody>
          <a:bodyPr/>
          <a:p>
            <a:pPr algn="ctr"/>
            <a:r>
              <a:rPr lang="ru-RU" sz="2800" dirty="0">
                <a:solidFill>
                  <a:schemeClr val="tx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+mn-ea"/>
              </a:rPr>
              <a:t>Метод грудного дыхания</a:t>
            </a:r>
            <a:r>
              <a:rPr lang="ru-RU" sz="2800" b="1" dirty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+mn-ea"/>
              </a:rPr>
              <a:t> </a:t>
            </a:r>
            <a:br>
              <a:rPr lang="ru-RU" b="1" dirty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</a:b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955675" y="1189990"/>
            <a:ext cx="7562850" cy="1014730"/>
          </a:xfrm>
          <a:prstGeom prst="rect">
            <a:avLst/>
          </a:prstGeom>
        </p:spPr>
        <p:txBody>
          <a:bodyPr wrap="square">
            <a:spAutoFit/>
          </a:bodyPr>
          <a:p>
            <a:pPr marL="457200" indent="-304800"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Поверхностный тип дыхания, свойственный большинству взрослых людей. Этот тип дыхания не способствует преодолению стресса, он быстро реагирует на чувство тревоги и раздражения учащенным, неритмичным темпом дыхательных движений. 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  <a:p>
            <a:pPr marL="457200" indent="-304800"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200" dirty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Тренировка глубокого дыхания – помогает контролировать физиологические реакции, возникающие в ответ на стрессор.</a:t>
            </a:r>
            <a:endParaRPr lang="ru-RU" sz="1200" dirty="0">
              <a:solidFill>
                <a:schemeClr val="bg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</p:txBody>
      </p:sp>
      <p:pic>
        <p:nvPicPr>
          <p:cNvPr id="149" name="Picture 148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0" name="Picture 149"/>
          <p:cNvPicPr/>
          <p:nvPr/>
        </p:nvPicPr>
        <p:blipFill>
          <a:blip r:embed="rId1"/>
          <a:stretch>
            <a:fillRect/>
          </a:stretch>
        </p:blipFill>
        <p:spPr>
          <a:xfrm>
            <a:off x="4711065" y="2444115"/>
            <a:ext cx="3268980" cy="207073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51" name="Picture 150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2" name="Picture 151"/>
          <p:cNvPicPr/>
          <p:nvPr/>
        </p:nvPicPr>
        <p:blipFill>
          <a:blip r:embed="rId2"/>
          <a:stretch>
            <a:fillRect/>
          </a:stretch>
        </p:blipFill>
        <p:spPr>
          <a:xfrm>
            <a:off x="1454150" y="2322195"/>
            <a:ext cx="3117850" cy="268224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4" name="Picture 3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Техники преодоления стресса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000" y="1041350"/>
            <a:ext cx="7704000" cy="682800"/>
          </a:xfrm>
        </p:spPr>
        <p:txBody>
          <a:bodyPr/>
          <a:lstStyle/>
          <a:p>
            <a:pPr marL="152400" indent="0">
              <a:buNone/>
            </a:pPr>
            <a:r>
              <a:rPr lang="ru-RU" sz="1400" dirty="0" smtClean="0">
                <a:solidFill>
                  <a:schemeClr val="bg1"/>
                </a:solidFill>
              </a:rPr>
              <a:t>2. Обучение </a:t>
            </a:r>
            <a:r>
              <a:rPr lang="ru-RU" sz="1400" dirty="0">
                <a:solidFill>
                  <a:schemeClr val="bg1"/>
                </a:solidFill>
              </a:rPr>
              <a:t>прогрессирующей мышечной релаксации </a:t>
            </a:r>
            <a:endParaRPr lang="ru-RU" sz="1400" dirty="0">
              <a:solidFill>
                <a:schemeClr val="bg1"/>
              </a:solidFill>
            </a:endParaRPr>
          </a:p>
          <a:p>
            <a:pPr marL="152400" indent="0">
              <a:buNone/>
            </a:pPr>
            <a:r>
              <a:rPr lang="ru-RU" sz="1400" dirty="0">
                <a:solidFill>
                  <a:schemeClr val="bg1"/>
                </a:solidFill>
              </a:rPr>
              <a:t>(умение расслаблять волевым усилием постепенно все группы мышц),</a:t>
            </a:r>
            <a:endParaRPr lang="ru-RU" sz="1400" dirty="0">
              <a:solidFill>
                <a:schemeClr val="bg1"/>
              </a:solidFill>
            </a:endParaRPr>
          </a:p>
          <a:p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20090" y="1606550"/>
            <a:ext cx="630555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400" lvl="0">
              <a:buClr>
                <a:schemeClr val="dk1"/>
              </a:buClr>
              <a:buSzPts val="1200"/>
            </a:pPr>
            <a:r>
              <a:rPr lang="ru-RU" dirty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3</a:t>
            </a:r>
            <a:r>
              <a:rPr lang="ru-RU" dirty="0" smtClean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. Метод </a:t>
            </a:r>
            <a:r>
              <a:rPr lang="ru-RU" dirty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аутогенной тренировки (формулы самовнушения).</a:t>
            </a:r>
            <a:endParaRPr lang="ru-RU" dirty="0">
              <a:solidFill>
                <a:schemeClr val="bg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9884" y="4297556"/>
            <a:ext cx="7824232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304800"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200" i="1" dirty="0">
                <a:solidFill>
                  <a:schemeClr val="dk1"/>
                </a:solidFill>
                <a:latin typeface="Arial" panose="020B0604020202020204" pitchFamily="34" charset="0"/>
                <a:ea typeface="Barlow" panose="020B0604020202020204"/>
                <a:cs typeface="Arial" panose="020B0604020202020204" pitchFamily="34" charset="0"/>
                <a:sym typeface="Barlow" panose="020B0604020202020204"/>
              </a:rPr>
              <a:t>Самостоятельно не всегда удается применить методики прямого воздействия на стресс или изменения своего отношения к стрессору, в таком случае желательно воспользоваться помощью психолога.</a:t>
            </a:r>
            <a:endParaRPr lang="ru-RU" sz="1200" i="1" dirty="0">
              <a:solidFill>
                <a:schemeClr val="dk1"/>
              </a:solidFill>
              <a:latin typeface="Arial" panose="020B0604020202020204" pitchFamily="34" charset="0"/>
              <a:ea typeface="Barlow" panose="020B0604020202020204"/>
              <a:cs typeface="Arial" panose="020B0604020202020204" pitchFamily="34" charset="0"/>
              <a:sym typeface="Barlow" panose="020B0604020202020204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8935" y="1977390"/>
            <a:ext cx="4815205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1200" dirty="0"/>
            </a:br>
            <a:r>
              <a:rPr lang="ru-RU" sz="1200" b="1" dirty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Аутогенная тренировка </a:t>
            </a: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- метод </a:t>
            </a:r>
            <a:r>
              <a:rPr lang="ru-RU" sz="1200" dirty="0" err="1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саморегуляции</a:t>
            </a: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 для управления эмоциональным и физическим состоянием. 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  <a:p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Она достигается через мышечную релаксацию, способствующую более глубокому отдыху нервной системы и контролю стрессовых реакций. 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  <a:p>
            <a:r>
              <a:rPr lang="ru-RU" sz="1200" u="sng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</a:rPr>
              <a:t>Овладение этой техникой и специальными формулами самовнушения может помочь в управлении здоровьем, стрессом и вредными привычками.</a:t>
            </a:r>
            <a:endParaRPr lang="ru-RU" sz="1200" u="sng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2000" y="1945646"/>
            <a:ext cx="3192116" cy="2128077"/>
          </a:xfrm>
          <a:prstGeom prst="roundRect">
            <a:avLst/>
          </a:prstGeom>
        </p:spPr>
      </p:pic>
      <p:pic>
        <p:nvPicPr>
          <p:cNvPr id="8" name="Picture 7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0035" y="405765"/>
            <a:ext cx="7132320" cy="572770"/>
          </a:xfrm>
        </p:spPr>
        <p:txBody>
          <a:bodyPr/>
          <a:lstStyle/>
          <a:p>
            <a:pPr algn="ctr"/>
            <a:r>
              <a:rPr lang="ru-RU" sz="2400" dirty="0"/>
              <a:t>Упражнения для тренировки глубокого дыхания: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73509" y="1137632"/>
            <a:ext cx="7959214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304800"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Дышать носом, поза удобная (сидя или стоя), глаза закрыты, ладони рук положить – одну на грудь, другую на </a:t>
            </a:r>
            <a:r>
              <a:rPr lang="ru-RU" sz="1200" dirty="0" smtClean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живот, </a:t>
            </a: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попробуйте дышать обычно, отмечая, в какой последовательности двигаются руки на вдохе, попробуйте сделать вдох так, чтобы первой поднялась рука, лежащая на животе, а затем рука, находящаяся на груди.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152400">
              <a:buClr>
                <a:schemeClr val="dk1"/>
              </a:buClr>
              <a:buSzPts val="1200"/>
            </a:pPr>
            <a:endParaRPr lang="ru-RU" sz="1200" dirty="0" smtClean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152400">
              <a:buClr>
                <a:schemeClr val="dk1"/>
              </a:buClr>
              <a:buSzPts val="1200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	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91497" y="2123174"/>
            <a:ext cx="4016477" cy="2707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400">
              <a:buClr>
                <a:schemeClr val="dk1"/>
              </a:buClr>
              <a:buSzPts val="1200"/>
            </a:pPr>
            <a:r>
              <a:rPr lang="ru-RU" b="1" dirty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Тренировка:</a:t>
            </a:r>
            <a:endParaRPr lang="ru-RU" b="1" dirty="0">
              <a:solidFill>
                <a:schemeClr val="bg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indent="-304800"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медленный вдох через нос, вдох с заполнением воздухом нижних отделов легких, затем с постепенным заполнением средних, а затем верхних отделов легких.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indent="-304800"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 Вдох следует проводить плавно как одно движение, на несколько секунд задержать дыхание, постепенно выдыхать через рот, слегка втянуть живот и медленно поджимать его по мере опустошения легких; 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indent="-304800"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2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Расслабить плечи, в конце выдоха слегка поднять плечи и ключицы так, чтобы легкие можно было вновь до самых верхушек наполнить воздухом.</a:t>
            </a:r>
            <a:endParaRPr lang="ru-RU" sz="12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"/>
          <a:srcRect l="52107" t="15291"/>
          <a:stretch>
            <a:fillRect/>
          </a:stretch>
        </p:blipFill>
        <p:spPr>
          <a:xfrm>
            <a:off x="5580929" y="1965579"/>
            <a:ext cx="2278839" cy="3022968"/>
          </a:xfrm>
          <a:prstGeom prst="roundRect">
            <a:avLst/>
          </a:prstGeom>
        </p:spPr>
      </p:pic>
      <p:pic>
        <p:nvPicPr>
          <p:cNvPr id="4" name="Picture 3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90" y="445135"/>
            <a:ext cx="8251190" cy="572770"/>
          </a:xfrm>
        </p:spPr>
        <p:txBody>
          <a:bodyPr/>
          <a:lstStyle/>
          <a:p>
            <a:pPr algn="ctr"/>
            <a:r>
              <a:rPr lang="ru-RU" dirty="0"/>
              <a:t>Метод аутогенной тренировки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000" y="1017723"/>
            <a:ext cx="7704000" cy="943811"/>
          </a:xfrm>
        </p:spPr>
        <p:txBody>
          <a:bodyPr/>
          <a:lstStyle/>
          <a:p>
            <a:pPr marL="152400" indent="0">
              <a:buNone/>
            </a:pPr>
            <a:r>
              <a:rPr lang="ru-RU" dirty="0"/>
              <a:t> Сеансы аутогенной тренировки рекомендуется проводить в конце групповых занятий. </a:t>
            </a:r>
            <a:endParaRPr lang="ru-RU" dirty="0"/>
          </a:p>
          <a:p>
            <a:pPr marL="152400" indent="0">
              <a:buNone/>
            </a:pPr>
            <a:r>
              <a:rPr lang="ru-RU" dirty="0"/>
              <a:t>Помимо этого, пациенты должны быть проинструктированы о </a:t>
            </a:r>
            <a:r>
              <a:rPr lang="ru-RU" dirty="0">
                <a:solidFill>
                  <a:schemeClr val="bg1"/>
                </a:solidFill>
              </a:rPr>
              <a:t>необходимости регулярно проводить самостоятельные тренировки. </a:t>
            </a:r>
            <a:endParaRPr lang="ru-RU" dirty="0">
              <a:solidFill>
                <a:schemeClr val="bg1"/>
              </a:solidFill>
            </a:endParaRPr>
          </a:p>
          <a:p>
            <a:pPr marL="152400" indent="0">
              <a:buNone/>
            </a:pPr>
            <a:r>
              <a:rPr lang="ru-RU" dirty="0"/>
              <a:t>Каждая тренировка должна проводиться под контролем уровня артериального давления.</a:t>
            </a:r>
            <a:endParaRPr lang="ru-RU" dirty="0"/>
          </a:p>
          <a:p>
            <a:pPr marL="152400" indent="0">
              <a:buNone/>
            </a:pPr>
            <a:r>
              <a:rPr lang="ru-RU" dirty="0"/>
              <a:t>Показания занести в дневник или на дополнительный лист бумаги.</a:t>
            </a:r>
            <a:endParaRPr lang="ru-RU" dirty="0"/>
          </a:p>
          <a:p>
            <a:pPr marL="152400" indent="0">
              <a:buNone/>
            </a:pPr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31760" y="2159654"/>
            <a:ext cx="5614220" cy="2830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400">
              <a:buClr>
                <a:schemeClr val="dk1"/>
              </a:buClr>
              <a:buSzPts val="1200"/>
            </a:pPr>
            <a:r>
              <a:rPr lang="ru-RU" sz="1000" dirty="0" smtClean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	</a:t>
            </a:r>
            <a:r>
              <a:rPr lang="ru-RU" sz="1200" b="1" dirty="0" smtClean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Примеры </a:t>
            </a:r>
            <a:r>
              <a:rPr lang="ru-RU" sz="1200" b="1" dirty="0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формул аутогенной тренировки:</a:t>
            </a:r>
            <a:endParaRPr lang="ru-RU" sz="1200" dirty="0">
              <a:solidFill>
                <a:schemeClr val="bg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152400">
              <a:buClr>
                <a:schemeClr val="dk1"/>
              </a:buClr>
              <a:buSzPts val="1200"/>
            </a:pP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lvl="0" indent="-304800">
              <a:lnSpc>
                <a:spcPct val="120000"/>
              </a:lnSpc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«Я настраиваюсь на отдых, на покой, на расслабление».</a:t>
            </a: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lvl="0" indent="-304800">
              <a:lnSpc>
                <a:spcPct val="120000"/>
              </a:lnSpc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«Все, что осталось за пределами этой комнаты, меня не волнует».</a:t>
            </a: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lvl="0" indent="-304800">
              <a:lnSpc>
                <a:spcPct val="120000"/>
              </a:lnSpc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«Все события сегодняшнего дня удаляются от меня, я о них не думаю».</a:t>
            </a: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lvl="0" indent="-304800">
              <a:lnSpc>
                <a:spcPct val="120000"/>
              </a:lnSpc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«Я мысленно погружаюсь в ощущения своего тела, я слушаю свое тело».</a:t>
            </a: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lvl="0" indent="-304800">
              <a:lnSpc>
                <a:spcPct val="120000"/>
              </a:lnSpc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«Начинает расслабляться каждая мышца моего тела».</a:t>
            </a: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lvl="0" indent="-304800">
              <a:lnSpc>
                <a:spcPct val="120000"/>
              </a:lnSpc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«Успокаивается моя нервная система».</a:t>
            </a: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lvl="0" indent="-304800">
              <a:lnSpc>
                <a:spcPct val="120000"/>
              </a:lnSpc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«Я ни о чем не думаю, никакие заботы и тревоги меня не беспокоят».</a:t>
            </a: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lvl="0" indent="-304800">
              <a:lnSpc>
                <a:spcPct val="120000"/>
              </a:lnSpc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«Расслабляются мышцы лица, рук, туловища, ног». </a:t>
            </a: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lvl="0" indent="-304800">
              <a:lnSpc>
                <a:spcPct val="120000"/>
              </a:lnSpc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«Покой и расслабление во всем моем теле».</a:t>
            </a: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lvl="0" indent="-304800">
              <a:lnSpc>
                <a:spcPct val="120000"/>
              </a:lnSpc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«Полностью успокоилась моя нервная система».</a:t>
            </a: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lvl="0" indent="-304800">
              <a:lnSpc>
                <a:spcPct val="120000"/>
              </a:lnSpc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«В моей душе – покой, в теле – полная неподвижность и расслабленность».</a:t>
            </a: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lvl="0" indent="-304800">
              <a:lnSpc>
                <a:spcPct val="120000"/>
              </a:lnSpc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«После отдыха я буду спокоен и уравновешен».</a:t>
            </a: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  <a:p>
            <a:pPr marL="457200" lvl="0" indent="-304800">
              <a:lnSpc>
                <a:spcPct val="120000"/>
              </a:lnSpc>
              <a:buClr>
                <a:schemeClr val="dk1"/>
              </a:buClr>
              <a:buSzPts val="1200"/>
              <a:buFont typeface="Barlow" panose="020B0604020202020204"/>
              <a:buChar char="●"/>
            </a:pPr>
            <a:r>
              <a:rPr lang="ru-RU" sz="1000" dirty="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«Будут нормально работать мое сердце и сосуды».</a:t>
            </a:r>
            <a:endParaRPr lang="ru-RU" sz="1000" dirty="0">
              <a:solidFill>
                <a:schemeClr val="dk1"/>
              </a:solidFill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"/>
          <a:srcRect l="20530" r="22617"/>
          <a:stretch>
            <a:fillRect/>
          </a:stretch>
        </p:blipFill>
        <p:spPr>
          <a:xfrm>
            <a:off x="6376220" y="2303073"/>
            <a:ext cx="2389238" cy="2363910"/>
          </a:xfrm>
          <a:prstGeom prst="roundRect">
            <a:avLst/>
          </a:prstGeom>
        </p:spPr>
      </p:pic>
      <p:pic>
        <p:nvPicPr>
          <p:cNvPr id="6" name="Picture 5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Blood Pressure Disease by Slidesgo">
  <a:themeElements>
    <a:clrScheme name="Simple Light">
      <a:dk1>
        <a:srgbClr val="40566D"/>
      </a:dk1>
      <a:lt1>
        <a:srgbClr val="C73131"/>
      </a:lt1>
      <a:dk2>
        <a:srgbClr val="EDEDED"/>
      </a:dk2>
      <a:lt2>
        <a:srgbClr val="CACFD3"/>
      </a:lt2>
      <a:accent1>
        <a:srgbClr val="F3D4A8"/>
      </a:accent1>
      <a:accent2>
        <a:srgbClr val="4F9EC9"/>
      </a:accent2>
      <a:accent3>
        <a:srgbClr val="93D3EE"/>
      </a:accent3>
      <a:accent4>
        <a:srgbClr val="FFFFFF"/>
      </a:accent4>
      <a:accent5>
        <a:srgbClr val="FFFFFF"/>
      </a:accent5>
      <a:accent6>
        <a:srgbClr val="FFFFFF"/>
      </a:accent6>
      <a:hlink>
        <a:srgbClr val="40566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8443</Words>
  <Application>WPS Presentation</Application>
  <PresentationFormat>Экран (16:9)</PresentationFormat>
  <Paragraphs>175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SimSun</vt:lpstr>
      <vt:lpstr>Wingdings</vt:lpstr>
      <vt:lpstr>Arial</vt:lpstr>
      <vt:lpstr>Raleway Black</vt:lpstr>
      <vt:lpstr>Bebas Neue</vt:lpstr>
      <vt:lpstr>Barlow</vt:lpstr>
      <vt:lpstr>Bahnschrift Light</vt:lpstr>
      <vt:lpstr>Microsoft YaHei</vt:lpstr>
      <vt:lpstr>Arial Unicode MS</vt:lpstr>
      <vt:lpstr>Blood Pressure Disease by Slidesgo</vt:lpstr>
      <vt:lpstr>Роль стресса в развитии артериальной гипертонии и методы управления стрессами</vt:lpstr>
      <vt:lpstr>Понятие «стресс»</vt:lpstr>
      <vt:lpstr>Психологическое и физическое напряжение </vt:lpstr>
      <vt:lpstr>PowerPoint 演示文稿</vt:lpstr>
      <vt:lpstr>Выявление и оценка стрессоров</vt:lpstr>
      <vt:lpstr>03</vt:lpstr>
      <vt:lpstr>09</vt:lpstr>
      <vt:lpstr>Методы  преодоления стресса </vt:lpstr>
      <vt:lpstr>Техники преодоления стресса</vt:lpstr>
      <vt:lpstr>Метод грудного дыхания  </vt:lpstr>
      <vt:lpstr>Техники преодоления стресса</vt:lpstr>
      <vt:lpstr>Упражнения для тренировки глубокого дыхания: </vt:lpstr>
      <vt:lpstr>Метод аутогенной тренировки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стресса в развитии артериальной гипертонии и методы управления стрессами</dc:title>
  <dc:creator>Никита</dc:creator>
  <cp:lastModifiedBy>user</cp:lastModifiedBy>
  <cp:revision>18</cp:revision>
  <dcterms:created xsi:type="dcterms:W3CDTF">2023-11-26T21:19:00Z</dcterms:created>
  <dcterms:modified xsi:type="dcterms:W3CDTF">2023-11-27T06:22:35Z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D6BCD11E7B8D4D7982B0B5B574DD20E3</vt:lpwstr>
  </property>
  <property fmtid="{D5CDD505-2E9C-101B-9397-08002B2CF9AE}" pid="3" name="KSOProductBuildVer">
    <vt:lpwstr>1033-11.2.0.11225</vt:lpwstr>
  </property>
</Properties>
</file>