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6"/>
  </p:notesMasterIdLst>
  <p:sldIdLst>
    <p:sldId id="256" r:id="rId2"/>
    <p:sldId id="257" r:id="rId3"/>
    <p:sldId id="311" r:id="rId4"/>
    <p:sldId id="325" r:id="rId5"/>
    <p:sldId id="258" r:id="rId6"/>
    <p:sldId id="313" r:id="rId7"/>
    <p:sldId id="333" r:id="rId8"/>
    <p:sldId id="334" r:id="rId9"/>
    <p:sldId id="335" r:id="rId10"/>
    <p:sldId id="336" r:id="rId11"/>
    <p:sldId id="337" r:id="rId12"/>
    <p:sldId id="338" r:id="rId13"/>
    <p:sldId id="314" r:id="rId14"/>
    <p:sldId id="290" r:id="rId15"/>
  </p:sldIdLst>
  <p:sldSz cx="9144000" cy="5143500" type="screen16x9"/>
  <p:notesSz cx="6858000" cy="9144000"/>
  <p:embeddedFontLst>
    <p:embeddedFont>
      <p:font typeface="Actor" panose="020B0604020202020204" charset="-52"/>
      <p:regular r:id="rId17"/>
    </p:embeddedFont>
    <p:embeddedFont>
      <p:font typeface="Anaheim" panose="020B0604020202020204" charset="0"/>
      <p:regular r:id="rId18"/>
    </p:embeddedFont>
    <p:embeddedFont>
      <p:font typeface="Concert One" pitchFamily="2" charset="0"/>
      <p:regular r:id="rId19"/>
    </p:embeddedFont>
    <p:embeddedFont>
      <p:font typeface="DM Sans" pitchFamily="2" charset="0"/>
      <p:regular r:id="rId20"/>
      <p:bold r:id="rId21"/>
      <p:italic r:id="rId22"/>
      <p:boldItalic r:id="rId23"/>
    </p:embeddedFont>
    <p:embeddedFont>
      <p:font typeface="Fira Sans Condensed" panose="020B0503050000020004" pitchFamily="34" charset="0"/>
      <p:regular r:id="rId24"/>
      <p:bold r:id="rId25"/>
      <p:italic r:id="rId26"/>
      <p:boldItalic r:id="rId27"/>
    </p:embeddedFont>
    <p:embeddedFont>
      <p:font typeface="Fira Sans Extra Condensed" panose="020B0503050000020004" pitchFamily="3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16D1"/>
    <a:srgbClr val="EAE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0723B8-E45B-49D4-99E3-330C364D5966}">
  <a:tblStyle styleId="{C50723B8-E45B-49D4-99E3-330C364D59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9B8E726-3B6C-4741-9E97-CF74E290EBA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478" y="1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2180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84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8888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691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190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2890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9927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3062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857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598445" y="-1823840"/>
            <a:ext cx="14385587" cy="8414160"/>
            <a:chOff x="-2598445" y="-1823840"/>
            <a:chExt cx="14385587" cy="8414160"/>
          </a:xfrm>
        </p:grpSpPr>
        <p:sp>
          <p:nvSpPr>
            <p:cNvPr id="10" name="Google Shape;10;p2"/>
            <p:cNvSpPr/>
            <p:nvPr/>
          </p:nvSpPr>
          <p:spPr>
            <a:xfrm rot="476114">
              <a:off x="-2437880" y="3762205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2504871" y="-2014340"/>
            <a:ext cx="14482514" cy="8352018"/>
            <a:chOff x="-2504871" y="-2014340"/>
            <a:chExt cx="14482514" cy="8352018"/>
          </a:xfrm>
        </p:grpSpPr>
        <p:sp>
          <p:nvSpPr>
            <p:cNvPr id="13" name="Google Shape;13;p2"/>
            <p:cNvSpPr/>
            <p:nvPr/>
          </p:nvSpPr>
          <p:spPr>
            <a:xfrm rot="476114">
              <a:off x="-2344306" y="3509564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8375974" y="640807"/>
            <a:ext cx="351692" cy="691063"/>
            <a:chOff x="8375974" y="640807"/>
            <a:chExt cx="351692" cy="691063"/>
          </a:xfrm>
        </p:grpSpPr>
        <p:sp>
          <p:nvSpPr>
            <p:cNvPr id="16" name="Google Shape;16;p2"/>
            <p:cNvSpPr/>
            <p:nvPr/>
          </p:nvSpPr>
          <p:spPr>
            <a:xfrm>
              <a:off x="8427298" y="640807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75974" y="1017575"/>
              <a:ext cx="314274" cy="314295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713225" y="1395975"/>
            <a:ext cx="4377900" cy="19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713225" y="3613950"/>
            <a:ext cx="4377900" cy="3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"/>
          <p:cNvSpPr>
            <a:spLocks noGrp="1"/>
          </p:cNvSpPr>
          <p:nvPr>
            <p:ph type="pic" idx="2"/>
          </p:nvPr>
        </p:nvSpPr>
        <p:spPr>
          <a:xfrm>
            <a:off x="5394025" y="925350"/>
            <a:ext cx="3315600" cy="3292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6"/>
          <p:cNvGrpSpPr/>
          <p:nvPr/>
        </p:nvGrpSpPr>
        <p:grpSpPr>
          <a:xfrm>
            <a:off x="211051" y="-1718590"/>
            <a:ext cx="11711324" cy="8895767"/>
            <a:chOff x="211051" y="-1718590"/>
            <a:chExt cx="11711324" cy="8895767"/>
          </a:xfrm>
        </p:grpSpPr>
        <p:sp>
          <p:nvSpPr>
            <p:cNvPr id="64" name="Google Shape;64;p6"/>
            <p:cNvSpPr/>
            <p:nvPr/>
          </p:nvSpPr>
          <p:spPr>
            <a:xfrm rot="-10792529">
              <a:off x="213854" y="4589315"/>
              <a:ext cx="3716739" cy="258382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/>
            <p:nvPr/>
          </p:nvSpPr>
          <p:spPr>
            <a:xfrm rot="-9676145">
              <a:off x="7889124" y="-1190236"/>
              <a:ext cx="3716806" cy="258387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6"/>
          <p:cNvGrpSpPr/>
          <p:nvPr/>
        </p:nvGrpSpPr>
        <p:grpSpPr>
          <a:xfrm>
            <a:off x="152682" y="-1487951"/>
            <a:ext cx="11630457" cy="8928133"/>
            <a:chOff x="152682" y="-1487951"/>
            <a:chExt cx="11630457" cy="8928133"/>
          </a:xfrm>
        </p:grpSpPr>
        <p:sp>
          <p:nvSpPr>
            <p:cNvPr id="67" name="Google Shape;67;p6"/>
            <p:cNvSpPr/>
            <p:nvPr/>
          </p:nvSpPr>
          <p:spPr>
            <a:xfrm rot="-10792529">
              <a:off x="155485" y="4852319"/>
              <a:ext cx="3716739" cy="258382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 rot="-9676145">
              <a:off x="7749887" y="-959598"/>
              <a:ext cx="3716806" cy="258387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3"/>
          <p:cNvGrpSpPr/>
          <p:nvPr/>
        </p:nvGrpSpPr>
        <p:grpSpPr>
          <a:xfrm>
            <a:off x="7702278" y="138574"/>
            <a:ext cx="1282776" cy="4904801"/>
            <a:chOff x="7702278" y="138574"/>
            <a:chExt cx="1282776" cy="4904801"/>
          </a:xfrm>
        </p:grpSpPr>
        <p:sp>
          <p:nvSpPr>
            <p:cNvPr id="110" name="Google Shape;110;p13"/>
            <p:cNvSpPr/>
            <p:nvPr/>
          </p:nvSpPr>
          <p:spPr>
            <a:xfrm>
              <a:off x="7702278" y="138574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8684686" y="4743007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8535116" y="460400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-3022285" y="-1911914"/>
            <a:ext cx="14654426" cy="6340340"/>
            <a:chOff x="-3022285" y="-1911914"/>
            <a:chExt cx="14654426" cy="6340340"/>
          </a:xfrm>
        </p:grpSpPr>
        <p:sp>
          <p:nvSpPr>
            <p:cNvPr id="114" name="Google Shape;114;p13"/>
            <p:cNvSpPr/>
            <p:nvPr/>
          </p:nvSpPr>
          <p:spPr>
            <a:xfrm rot="7096883">
              <a:off x="-2862461" y="887969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 rot="7096883">
              <a:off x="7755689" y="-955206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-2817955" y="-1736349"/>
            <a:ext cx="14654426" cy="6340340"/>
            <a:chOff x="-2817955" y="-1736349"/>
            <a:chExt cx="14654426" cy="6340340"/>
          </a:xfrm>
        </p:grpSpPr>
        <p:sp>
          <p:nvSpPr>
            <p:cNvPr id="117" name="Google Shape;117;p13"/>
            <p:cNvSpPr/>
            <p:nvPr/>
          </p:nvSpPr>
          <p:spPr>
            <a:xfrm rot="7096883">
              <a:off x="-2658131" y="1063534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 rot="7096883">
              <a:off x="7960019" y="-779641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3"/>
          <p:cNvSpPr>
            <a:spLocks noGrp="1"/>
          </p:cNvSpPr>
          <p:nvPr>
            <p:ph type="pic" idx="2"/>
          </p:nvPr>
        </p:nvSpPr>
        <p:spPr>
          <a:xfrm>
            <a:off x="5635975" y="1287925"/>
            <a:ext cx="2794800" cy="2794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1"/>
          </p:nvPr>
        </p:nvSpPr>
        <p:spPr>
          <a:xfrm>
            <a:off x="720000" y="2147540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3"/>
          </p:nvPr>
        </p:nvSpPr>
        <p:spPr>
          <a:xfrm>
            <a:off x="3177987" y="2147540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4"/>
          </p:nvPr>
        </p:nvSpPr>
        <p:spPr>
          <a:xfrm>
            <a:off x="720000" y="3880731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5"/>
          </p:nvPr>
        </p:nvSpPr>
        <p:spPr>
          <a:xfrm>
            <a:off x="3177987" y="3880729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1206926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2939527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8" hasCustomPrompt="1"/>
          </p:nvPr>
        </p:nvSpPr>
        <p:spPr>
          <a:xfrm>
            <a:off x="3177984" y="1206926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9" hasCustomPrompt="1"/>
          </p:nvPr>
        </p:nvSpPr>
        <p:spPr>
          <a:xfrm>
            <a:off x="3177984" y="2939527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3"/>
          </p:nvPr>
        </p:nvSpPr>
        <p:spPr>
          <a:xfrm>
            <a:off x="720000" y="1801100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14"/>
          </p:nvPr>
        </p:nvSpPr>
        <p:spPr>
          <a:xfrm>
            <a:off x="3177987" y="1801100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15"/>
          </p:nvPr>
        </p:nvSpPr>
        <p:spPr>
          <a:xfrm>
            <a:off x="720000" y="3533772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16"/>
          </p:nvPr>
        </p:nvSpPr>
        <p:spPr>
          <a:xfrm>
            <a:off x="3177987" y="3533771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22"/>
          <p:cNvGrpSpPr/>
          <p:nvPr/>
        </p:nvGrpSpPr>
        <p:grpSpPr>
          <a:xfrm>
            <a:off x="-2598445" y="675598"/>
            <a:ext cx="14748448" cy="5914721"/>
            <a:chOff x="-2598445" y="675598"/>
            <a:chExt cx="14748448" cy="5914721"/>
          </a:xfrm>
        </p:grpSpPr>
        <p:sp>
          <p:nvSpPr>
            <p:cNvPr id="220" name="Google Shape;220;p22"/>
            <p:cNvSpPr/>
            <p:nvPr/>
          </p:nvSpPr>
          <p:spPr>
            <a:xfrm rot="-8281164">
              <a:off x="8045811" y="1587132"/>
              <a:ext cx="3716947" cy="258397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2"/>
            <p:cNvSpPr/>
            <p:nvPr/>
          </p:nvSpPr>
          <p:spPr>
            <a:xfrm rot="476114">
              <a:off x="-2437880" y="3762205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22"/>
          <p:cNvGrpSpPr/>
          <p:nvPr/>
        </p:nvGrpSpPr>
        <p:grpSpPr>
          <a:xfrm>
            <a:off x="-2504871" y="832551"/>
            <a:ext cx="14435894" cy="5505127"/>
            <a:chOff x="-2504871" y="832551"/>
            <a:chExt cx="14435894" cy="5505127"/>
          </a:xfrm>
        </p:grpSpPr>
        <p:sp>
          <p:nvSpPr>
            <p:cNvPr id="223" name="Google Shape;223;p22"/>
            <p:cNvSpPr/>
            <p:nvPr/>
          </p:nvSpPr>
          <p:spPr>
            <a:xfrm rot="-8281164">
              <a:off x="7826831" y="1744085"/>
              <a:ext cx="3716947" cy="258397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2"/>
            <p:cNvSpPr/>
            <p:nvPr/>
          </p:nvSpPr>
          <p:spPr>
            <a:xfrm rot="476114">
              <a:off x="-2344306" y="3509564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229;p22"/>
          <p:cNvSpPr>
            <a:spLocks noGrp="1"/>
          </p:cNvSpPr>
          <p:nvPr>
            <p:ph type="pic" idx="2"/>
          </p:nvPr>
        </p:nvSpPr>
        <p:spPr>
          <a:xfrm>
            <a:off x="5108400" y="1311200"/>
            <a:ext cx="3315600" cy="3292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subTitle" idx="1"/>
          </p:nvPr>
        </p:nvSpPr>
        <p:spPr>
          <a:xfrm>
            <a:off x="713225" y="3341338"/>
            <a:ext cx="38586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2"/>
          <p:cNvSpPr txBox="1">
            <a:spLocks noGrp="1"/>
          </p:cNvSpPr>
          <p:nvPr>
            <p:ph type="subTitle" idx="3"/>
          </p:nvPr>
        </p:nvSpPr>
        <p:spPr>
          <a:xfrm>
            <a:off x="713250" y="1809413"/>
            <a:ext cx="38586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2"/>
          <p:cNvSpPr txBox="1">
            <a:spLocks noGrp="1"/>
          </p:cNvSpPr>
          <p:nvPr>
            <p:ph type="subTitle" idx="4"/>
          </p:nvPr>
        </p:nvSpPr>
        <p:spPr>
          <a:xfrm>
            <a:off x="713243" y="1384750"/>
            <a:ext cx="385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34" name="Google Shape;234;p22"/>
          <p:cNvSpPr txBox="1">
            <a:spLocks noGrp="1"/>
          </p:cNvSpPr>
          <p:nvPr>
            <p:ph type="subTitle" idx="5"/>
          </p:nvPr>
        </p:nvSpPr>
        <p:spPr>
          <a:xfrm>
            <a:off x="713230" y="2916676"/>
            <a:ext cx="385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0"/>
          <p:cNvSpPr>
            <a:spLocks noGrp="1"/>
          </p:cNvSpPr>
          <p:nvPr>
            <p:ph type="pic" idx="2"/>
          </p:nvPr>
        </p:nvSpPr>
        <p:spPr>
          <a:xfrm>
            <a:off x="4817601" y="777000"/>
            <a:ext cx="3591000" cy="3589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30"/>
          <p:cNvSpPr txBox="1">
            <a:spLocks noGrp="1"/>
          </p:cNvSpPr>
          <p:nvPr>
            <p:ph type="title"/>
          </p:nvPr>
        </p:nvSpPr>
        <p:spPr>
          <a:xfrm>
            <a:off x="713250" y="565800"/>
            <a:ext cx="38586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30"/>
          <p:cNvSpPr txBox="1">
            <a:spLocks noGrp="1"/>
          </p:cNvSpPr>
          <p:nvPr>
            <p:ph type="subTitle" idx="1"/>
          </p:nvPr>
        </p:nvSpPr>
        <p:spPr>
          <a:xfrm>
            <a:off x="713225" y="1696170"/>
            <a:ext cx="38586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58" name="Google Shape;358;p30"/>
          <p:cNvGrpSpPr/>
          <p:nvPr/>
        </p:nvGrpSpPr>
        <p:grpSpPr>
          <a:xfrm>
            <a:off x="851723" y="771349"/>
            <a:ext cx="7981354" cy="4292539"/>
            <a:chOff x="851723" y="771349"/>
            <a:chExt cx="7981354" cy="4292539"/>
          </a:xfrm>
        </p:grpSpPr>
        <p:sp>
          <p:nvSpPr>
            <p:cNvPr id="359" name="Google Shape;359;p30"/>
            <p:cNvSpPr/>
            <p:nvPr/>
          </p:nvSpPr>
          <p:spPr>
            <a:xfrm>
              <a:off x="8654378" y="77134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0"/>
            <p:cNvSpPr/>
            <p:nvPr/>
          </p:nvSpPr>
          <p:spPr>
            <a:xfrm>
              <a:off x="851723" y="4763519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1306966" y="47635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" name="Google Shape;362;p30"/>
          <p:cNvSpPr/>
          <p:nvPr/>
        </p:nvSpPr>
        <p:spPr>
          <a:xfrm rot="-6143308">
            <a:off x="-2680904" y="1755433"/>
            <a:ext cx="3716762" cy="2583842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0"/>
          <p:cNvSpPr/>
          <p:nvPr/>
        </p:nvSpPr>
        <p:spPr>
          <a:xfrm rot="-6143308">
            <a:off x="-2850809" y="1755433"/>
            <a:ext cx="3716762" cy="2583842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1"/>
          <p:cNvGrpSpPr/>
          <p:nvPr/>
        </p:nvGrpSpPr>
        <p:grpSpPr>
          <a:xfrm>
            <a:off x="851711" y="228399"/>
            <a:ext cx="6784817" cy="4281214"/>
            <a:chOff x="851711" y="228399"/>
            <a:chExt cx="6784817" cy="4281214"/>
          </a:xfrm>
        </p:grpSpPr>
        <p:sp>
          <p:nvSpPr>
            <p:cNvPr id="366" name="Google Shape;366;p31"/>
            <p:cNvSpPr/>
            <p:nvPr/>
          </p:nvSpPr>
          <p:spPr>
            <a:xfrm>
              <a:off x="7457828" y="22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1"/>
            <p:cNvSpPr/>
            <p:nvPr/>
          </p:nvSpPr>
          <p:spPr>
            <a:xfrm>
              <a:off x="851711" y="420924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1"/>
            <p:cNvSpPr/>
            <p:nvPr/>
          </p:nvSpPr>
          <p:spPr>
            <a:xfrm>
              <a:off x="912554" y="270175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-2904979" y="160472"/>
            <a:ext cx="14126150" cy="5246333"/>
            <a:chOff x="-2904979" y="160472"/>
            <a:chExt cx="14126150" cy="5246333"/>
          </a:xfrm>
        </p:grpSpPr>
        <p:sp>
          <p:nvSpPr>
            <p:cNvPr id="370" name="Google Shape;370;p31"/>
            <p:cNvSpPr/>
            <p:nvPr/>
          </p:nvSpPr>
          <p:spPr>
            <a:xfrm rot="10603289">
              <a:off x="7433733" y="264633"/>
              <a:ext cx="3716598" cy="258372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1"/>
            <p:cNvSpPr/>
            <p:nvPr/>
          </p:nvSpPr>
          <p:spPr>
            <a:xfrm rot="9747799">
              <a:off x="-2602071" y="2323034"/>
              <a:ext cx="3716775" cy="258385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" name="Google Shape;372;p31"/>
          <p:cNvGrpSpPr/>
          <p:nvPr/>
        </p:nvGrpSpPr>
        <p:grpSpPr>
          <a:xfrm>
            <a:off x="-2889733" y="426467"/>
            <a:ext cx="14068251" cy="5149558"/>
            <a:chOff x="-2889733" y="426467"/>
            <a:chExt cx="14068251" cy="5149558"/>
          </a:xfrm>
        </p:grpSpPr>
        <p:sp>
          <p:nvSpPr>
            <p:cNvPr id="373" name="Google Shape;373;p31"/>
            <p:cNvSpPr/>
            <p:nvPr/>
          </p:nvSpPr>
          <p:spPr>
            <a:xfrm rot="10603289">
              <a:off x="7391080" y="530628"/>
              <a:ext cx="3716598" cy="258372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1"/>
            <p:cNvSpPr/>
            <p:nvPr/>
          </p:nvSpPr>
          <p:spPr>
            <a:xfrm rot="9747799">
              <a:off x="-2586825" y="2492254"/>
              <a:ext cx="3716775" cy="258385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31"/>
          <p:cNvGrpSpPr/>
          <p:nvPr/>
        </p:nvGrpSpPr>
        <p:grpSpPr>
          <a:xfrm>
            <a:off x="6845611" y="2492209"/>
            <a:ext cx="1466444" cy="1651440"/>
            <a:chOff x="6845611" y="2492209"/>
            <a:chExt cx="1466444" cy="1651440"/>
          </a:xfrm>
        </p:grpSpPr>
        <p:grpSp>
          <p:nvGrpSpPr>
            <p:cNvPr id="376" name="Google Shape;376;p31"/>
            <p:cNvGrpSpPr/>
            <p:nvPr/>
          </p:nvGrpSpPr>
          <p:grpSpPr>
            <a:xfrm>
              <a:off x="7154910" y="3255484"/>
              <a:ext cx="1157145" cy="888165"/>
              <a:chOff x="3368625" y="1838417"/>
              <a:chExt cx="1777488" cy="1364309"/>
            </a:xfrm>
          </p:grpSpPr>
          <p:sp>
            <p:nvSpPr>
              <p:cNvPr id="377" name="Google Shape;377;p31"/>
              <p:cNvSpPr/>
              <p:nvPr/>
            </p:nvSpPr>
            <p:spPr>
              <a:xfrm>
                <a:off x="4650020" y="2530681"/>
                <a:ext cx="403836" cy="409379"/>
              </a:xfrm>
              <a:custGeom>
                <a:avLst/>
                <a:gdLst/>
                <a:ahLst/>
                <a:cxnLst/>
                <a:rect l="l" t="t" r="r" b="b"/>
                <a:pathLst>
                  <a:path w="3716" h="3767" extrusionOk="0">
                    <a:moveTo>
                      <a:pt x="2528" y="0"/>
                    </a:moveTo>
                    <a:cubicBezTo>
                      <a:pt x="2452" y="2437"/>
                      <a:pt x="1083" y="2747"/>
                      <a:pt x="392" y="2747"/>
                    </a:cubicBezTo>
                    <a:cubicBezTo>
                      <a:pt x="157" y="2747"/>
                      <a:pt x="0" y="2711"/>
                      <a:pt x="0" y="2711"/>
                    </a:cubicBezTo>
                    <a:lnTo>
                      <a:pt x="0" y="2711"/>
                    </a:lnTo>
                    <a:lnTo>
                      <a:pt x="1871" y="3766"/>
                    </a:lnTo>
                    <a:cubicBezTo>
                      <a:pt x="3084" y="3292"/>
                      <a:pt x="3583" y="1870"/>
                      <a:pt x="3583" y="1870"/>
                    </a:cubicBezTo>
                    <a:cubicBezTo>
                      <a:pt x="3716" y="607"/>
                      <a:pt x="2528" y="0"/>
                      <a:pt x="25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1"/>
              <p:cNvSpPr/>
              <p:nvPr/>
            </p:nvSpPr>
            <p:spPr>
              <a:xfrm>
                <a:off x="4200864" y="1838417"/>
                <a:ext cx="661396" cy="1122613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10330" extrusionOk="0">
                    <a:moveTo>
                      <a:pt x="3742" y="1"/>
                    </a:moveTo>
                    <a:cubicBezTo>
                      <a:pt x="2320" y="841"/>
                      <a:pt x="1" y="4001"/>
                      <a:pt x="1606" y="7716"/>
                    </a:cubicBezTo>
                    <a:cubicBezTo>
                      <a:pt x="2535" y="9883"/>
                      <a:pt x="3921" y="10329"/>
                      <a:pt x="4905" y="10329"/>
                    </a:cubicBezTo>
                    <a:cubicBezTo>
                      <a:pt x="5594" y="10329"/>
                      <a:pt x="6086" y="10111"/>
                      <a:pt x="6086" y="10111"/>
                    </a:cubicBezTo>
                    <a:cubicBezTo>
                      <a:pt x="6086" y="10111"/>
                      <a:pt x="4001" y="9214"/>
                      <a:pt x="3426" y="6503"/>
                    </a:cubicBezTo>
                    <a:cubicBezTo>
                      <a:pt x="2844" y="3792"/>
                      <a:pt x="5978" y="1555"/>
                      <a:pt x="5978" y="1555"/>
                    </a:cubicBezTo>
                    <a:lnTo>
                      <a:pt x="3742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1"/>
              <p:cNvSpPr/>
              <p:nvPr/>
            </p:nvSpPr>
            <p:spPr>
              <a:xfrm>
                <a:off x="4478313" y="1946984"/>
                <a:ext cx="252126" cy="177249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1631" extrusionOk="0">
                    <a:moveTo>
                      <a:pt x="57" y="0"/>
                    </a:moveTo>
                    <a:cubicBezTo>
                      <a:pt x="26" y="0"/>
                      <a:pt x="26" y="0"/>
                      <a:pt x="1" y="26"/>
                    </a:cubicBezTo>
                    <a:cubicBezTo>
                      <a:pt x="1" y="26"/>
                      <a:pt x="1" y="51"/>
                      <a:pt x="26" y="51"/>
                    </a:cubicBezTo>
                    <a:cubicBezTo>
                      <a:pt x="1031" y="556"/>
                      <a:pt x="2237" y="1631"/>
                      <a:pt x="2269" y="1631"/>
                    </a:cubicBezTo>
                    <a:lnTo>
                      <a:pt x="2294" y="1631"/>
                    </a:lnTo>
                    <a:cubicBezTo>
                      <a:pt x="2320" y="1605"/>
                      <a:pt x="2320" y="1605"/>
                      <a:pt x="2294" y="1580"/>
                    </a:cubicBezTo>
                    <a:cubicBezTo>
                      <a:pt x="2294" y="1580"/>
                      <a:pt x="1056" y="500"/>
                      <a:pt x="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1"/>
              <p:cNvSpPr/>
              <p:nvPr/>
            </p:nvSpPr>
            <p:spPr>
              <a:xfrm>
                <a:off x="4521566" y="2138579"/>
                <a:ext cx="128563" cy="9204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47" extrusionOk="0">
                    <a:moveTo>
                      <a:pt x="51" y="0"/>
                    </a:moveTo>
                    <a:cubicBezTo>
                      <a:pt x="26" y="0"/>
                      <a:pt x="26" y="0"/>
                      <a:pt x="1" y="25"/>
                    </a:cubicBezTo>
                    <a:cubicBezTo>
                      <a:pt x="1" y="25"/>
                      <a:pt x="1" y="57"/>
                      <a:pt x="26" y="57"/>
                    </a:cubicBezTo>
                    <a:lnTo>
                      <a:pt x="1132" y="847"/>
                    </a:lnTo>
                    <a:lnTo>
                      <a:pt x="1157" y="847"/>
                    </a:lnTo>
                    <a:cubicBezTo>
                      <a:pt x="1182" y="815"/>
                      <a:pt x="1182" y="815"/>
                      <a:pt x="1157" y="790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1"/>
              <p:cNvSpPr/>
              <p:nvPr/>
            </p:nvSpPr>
            <p:spPr>
              <a:xfrm>
                <a:off x="4463859" y="2252037"/>
                <a:ext cx="129215" cy="92591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852" extrusionOk="0">
                    <a:moveTo>
                      <a:pt x="39" y="0"/>
                    </a:moveTo>
                    <a:cubicBezTo>
                      <a:pt x="29" y="0"/>
                      <a:pt x="22" y="11"/>
                      <a:pt x="1" y="11"/>
                    </a:cubicBezTo>
                    <a:cubicBezTo>
                      <a:pt x="1" y="37"/>
                      <a:pt x="1" y="37"/>
                      <a:pt x="33" y="62"/>
                    </a:cubicBezTo>
                    <a:lnTo>
                      <a:pt x="1138" y="852"/>
                    </a:lnTo>
                    <a:lnTo>
                      <a:pt x="1164" y="852"/>
                    </a:lnTo>
                    <a:lnTo>
                      <a:pt x="1164" y="827"/>
                    </a:lnTo>
                    <a:cubicBezTo>
                      <a:pt x="1189" y="827"/>
                      <a:pt x="1189" y="801"/>
                      <a:pt x="1164" y="801"/>
                    </a:cubicBezTo>
                    <a:lnTo>
                      <a:pt x="58" y="11"/>
                    </a:lnTo>
                    <a:cubicBezTo>
                      <a:pt x="49" y="3"/>
                      <a:pt x="44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1"/>
              <p:cNvSpPr/>
              <p:nvPr/>
            </p:nvSpPr>
            <p:spPr>
              <a:xfrm>
                <a:off x="4418541" y="2407769"/>
                <a:ext cx="151928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342" extrusionOk="0">
                    <a:moveTo>
                      <a:pt x="51" y="0"/>
                    </a:moveTo>
                    <a:cubicBezTo>
                      <a:pt x="26" y="0"/>
                      <a:pt x="1" y="0"/>
                      <a:pt x="1" y="25"/>
                    </a:cubicBezTo>
                    <a:cubicBezTo>
                      <a:pt x="1" y="51"/>
                      <a:pt x="1" y="51"/>
                      <a:pt x="26" y="51"/>
                    </a:cubicBezTo>
                    <a:lnTo>
                      <a:pt x="1366" y="341"/>
                    </a:lnTo>
                    <a:cubicBezTo>
                      <a:pt x="1366" y="341"/>
                      <a:pt x="1397" y="341"/>
                      <a:pt x="1397" y="316"/>
                    </a:cubicBezTo>
                    <a:cubicBezTo>
                      <a:pt x="1397" y="316"/>
                      <a:pt x="1397" y="291"/>
                      <a:pt x="1366" y="291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1"/>
              <p:cNvSpPr/>
              <p:nvPr/>
            </p:nvSpPr>
            <p:spPr>
              <a:xfrm>
                <a:off x="4429626" y="2573934"/>
                <a:ext cx="151819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342" extrusionOk="0">
                    <a:moveTo>
                      <a:pt x="1371" y="0"/>
                    </a:moveTo>
                    <a:lnTo>
                      <a:pt x="32" y="285"/>
                    </a:lnTo>
                    <a:cubicBezTo>
                      <a:pt x="32" y="285"/>
                      <a:pt x="0" y="285"/>
                      <a:pt x="0" y="316"/>
                    </a:cubicBezTo>
                    <a:cubicBezTo>
                      <a:pt x="32" y="316"/>
                      <a:pt x="32" y="341"/>
                      <a:pt x="57" y="341"/>
                    </a:cubicBezTo>
                    <a:lnTo>
                      <a:pt x="1371" y="51"/>
                    </a:lnTo>
                    <a:cubicBezTo>
                      <a:pt x="1396" y="51"/>
                      <a:pt x="1396" y="25"/>
                      <a:pt x="1396" y="25"/>
                    </a:cubicBezTo>
                    <a:cubicBezTo>
                      <a:pt x="1396" y="0"/>
                      <a:pt x="1396" y="0"/>
                      <a:pt x="1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1"/>
              <p:cNvSpPr/>
              <p:nvPr/>
            </p:nvSpPr>
            <p:spPr>
              <a:xfrm>
                <a:off x="4498200" y="2711192"/>
                <a:ext cx="140951" cy="7433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684" extrusionOk="0">
                    <a:moveTo>
                      <a:pt x="1239" y="1"/>
                    </a:moveTo>
                    <a:lnTo>
                      <a:pt x="32" y="633"/>
                    </a:lnTo>
                    <a:cubicBezTo>
                      <a:pt x="32" y="658"/>
                      <a:pt x="1" y="658"/>
                      <a:pt x="32" y="683"/>
                    </a:cubicBezTo>
                    <a:lnTo>
                      <a:pt x="58" y="683"/>
                    </a:lnTo>
                    <a:lnTo>
                      <a:pt x="1265" y="51"/>
                    </a:lnTo>
                    <a:cubicBezTo>
                      <a:pt x="1296" y="51"/>
                      <a:pt x="1296" y="26"/>
                      <a:pt x="1265" y="26"/>
                    </a:cubicBezTo>
                    <a:cubicBezTo>
                      <a:pt x="1265" y="1"/>
                      <a:pt x="1239" y="1"/>
                      <a:pt x="12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1"/>
              <p:cNvSpPr/>
              <p:nvPr/>
            </p:nvSpPr>
            <p:spPr>
              <a:xfrm>
                <a:off x="4607419" y="2822476"/>
                <a:ext cx="111392" cy="63249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582" extrusionOk="0">
                    <a:moveTo>
                      <a:pt x="974" y="1"/>
                    </a:moveTo>
                    <a:lnTo>
                      <a:pt x="26" y="525"/>
                    </a:lnTo>
                    <a:cubicBezTo>
                      <a:pt x="1" y="525"/>
                      <a:pt x="1" y="557"/>
                      <a:pt x="1" y="557"/>
                    </a:cubicBezTo>
                    <a:cubicBezTo>
                      <a:pt x="1" y="582"/>
                      <a:pt x="26" y="582"/>
                      <a:pt x="26" y="582"/>
                    </a:cubicBezTo>
                    <a:lnTo>
                      <a:pt x="51" y="582"/>
                    </a:lnTo>
                    <a:lnTo>
                      <a:pt x="1024" y="51"/>
                    </a:lnTo>
                    <a:lnTo>
                      <a:pt x="1024" y="26"/>
                    </a:lnTo>
                    <a:cubicBezTo>
                      <a:pt x="1024" y="1"/>
                      <a:pt x="999" y="1"/>
                      <a:pt x="9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1"/>
              <p:cNvSpPr/>
              <p:nvPr/>
            </p:nvSpPr>
            <p:spPr>
              <a:xfrm>
                <a:off x="3874728" y="2728362"/>
                <a:ext cx="232238" cy="26038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396" extrusionOk="0">
                    <a:moveTo>
                      <a:pt x="1738" y="1"/>
                    </a:moveTo>
                    <a:lnTo>
                      <a:pt x="1" y="475"/>
                    </a:lnTo>
                    <a:lnTo>
                      <a:pt x="790" y="2396"/>
                    </a:lnTo>
                    <a:lnTo>
                      <a:pt x="2136" y="1524"/>
                    </a:lnTo>
                    <a:lnTo>
                      <a:pt x="173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1"/>
              <p:cNvSpPr/>
              <p:nvPr/>
            </p:nvSpPr>
            <p:spPr>
              <a:xfrm>
                <a:off x="3368625" y="2641313"/>
                <a:ext cx="762138" cy="379276"/>
              </a:xfrm>
              <a:custGeom>
                <a:avLst/>
                <a:gdLst/>
                <a:ahLst/>
                <a:cxnLst/>
                <a:rect l="l" t="t" r="r" b="b"/>
                <a:pathLst>
                  <a:path w="7013" h="3490" extrusionOk="0">
                    <a:moveTo>
                      <a:pt x="4428" y="1"/>
                    </a:moveTo>
                    <a:cubicBezTo>
                      <a:pt x="4025" y="1"/>
                      <a:pt x="3565" y="37"/>
                      <a:pt x="3053" y="113"/>
                    </a:cubicBezTo>
                    <a:cubicBezTo>
                      <a:pt x="1" y="587"/>
                      <a:pt x="51" y="2641"/>
                      <a:pt x="51" y="2641"/>
                    </a:cubicBezTo>
                    <a:cubicBezTo>
                      <a:pt x="960" y="3270"/>
                      <a:pt x="1842" y="3489"/>
                      <a:pt x="2630" y="3489"/>
                    </a:cubicBezTo>
                    <a:cubicBezTo>
                      <a:pt x="4445" y="3489"/>
                      <a:pt x="5763" y="2325"/>
                      <a:pt x="5763" y="2325"/>
                    </a:cubicBezTo>
                    <a:cubicBezTo>
                      <a:pt x="7012" y="881"/>
                      <a:pt x="6405" y="1"/>
                      <a:pt x="44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1"/>
              <p:cNvSpPr/>
              <p:nvPr/>
            </p:nvSpPr>
            <p:spPr>
              <a:xfrm>
                <a:off x="3374167" y="2334739"/>
                <a:ext cx="1771946" cy="867987"/>
              </a:xfrm>
              <a:custGeom>
                <a:avLst/>
                <a:gdLst/>
                <a:ahLst/>
                <a:cxnLst/>
                <a:rect l="l" t="t" r="r" b="b"/>
                <a:pathLst>
                  <a:path w="16305" h="7987" extrusionOk="0">
                    <a:moveTo>
                      <a:pt x="13364" y="0"/>
                    </a:moveTo>
                    <a:cubicBezTo>
                      <a:pt x="13281" y="0"/>
                      <a:pt x="13197" y="5"/>
                      <a:pt x="13111" y="15"/>
                    </a:cubicBezTo>
                    <a:cubicBezTo>
                      <a:pt x="11058" y="249"/>
                      <a:pt x="10085" y="1437"/>
                      <a:pt x="6869" y="4305"/>
                    </a:cubicBezTo>
                    <a:cubicBezTo>
                      <a:pt x="5394" y="5613"/>
                      <a:pt x="3837" y="5969"/>
                      <a:pt x="2578" y="5969"/>
                    </a:cubicBezTo>
                    <a:cubicBezTo>
                      <a:pt x="1076" y="5969"/>
                      <a:pt x="0" y="5462"/>
                      <a:pt x="0" y="5462"/>
                    </a:cubicBezTo>
                    <a:lnTo>
                      <a:pt x="0" y="5462"/>
                    </a:lnTo>
                    <a:lnTo>
                      <a:pt x="500" y="7490"/>
                    </a:lnTo>
                    <a:cubicBezTo>
                      <a:pt x="846" y="7846"/>
                      <a:pt x="1554" y="7986"/>
                      <a:pt x="2373" y="7986"/>
                    </a:cubicBezTo>
                    <a:cubicBezTo>
                      <a:pt x="3733" y="7986"/>
                      <a:pt x="5401" y="7600"/>
                      <a:pt x="6237" y="7174"/>
                    </a:cubicBezTo>
                    <a:cubicBezTo>
                      <a:pt x="7583" y="6492"/>
                      <a:pt x="10691" y="3067"/>
                      <a:pt x="12821" y="2252"/>
                    </a:cubicBezTo>
                    <a:cubicBezTo>
                      <a:pt x="13140" y="2132"/>
                      <a:pt x="13419" y="2081"/>
                      <a:pt x="13664" y="2081"/>
                    </a:cubicBezTo>
                    <a:cubicBezTo>
                      <a:pt x="15036" y="2081"/>
                      <a:pt x="15323" y="3673"/>
                      <a:pt x="15323" y="3673"/>
                    </a:cubicBezTo>
                    <a:cubicBezTo>
                      <a:pt x="16304" y="2589"/>
                      <a:pt x="15282" y="0"/>
                      <a:pt x="133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1"/>
              <p:cNvSpPr/>
              <p:nvPr/>
            </p:nvSpPr>
            <p:spPr>
              <a:xfrm>
                <a:off x="3545766" y="3042870"/>
                <a:ext cx="8368" cy="154645"/>
              </a:xfrm>
              <a:custGeom>
                <a:avLst/>
                <a:gdLst/>
                <a:ahLst/>
                <a:cxnLst/>
                <a:rect l="l" t="t" r="r" b="b"/>
                <a:pathLst>
                  <a:path w="77" h="1423" extrusionOk="0">
                    <a:moveTo>
                      <a:pt x="52" y="1"/>
                    </a:moveTo>
                    <a:cubicBezTo>
                      <a:pt x="26" y="1"/>
                      <a:pt x="1" y="26"/>
                      <a:pt x="1" y="26"/>
                    </a:cubicBezTo>
                    <a:lnTo>
                      <a:pt x="26" y="1397"/>
                    </a:lnTo>
                    <a:cubicBezTo>
                      <a:pt x="26" y="1423"/>
                      <a:pt x="26" y="1423"/>
                      <a:pt x="52" y="1423"/>
                    </a:cubicBezTo>
                    <a:cubicBezTo>
                      <a:pt x="52" y="1423"/>
                      <a:pt x="77" y="1423"/>
                      <a:pt x="77" y="1397"/>
                    </a:cubicBezTo>
                    <a:lnTo>
                      <a:pt x="77" y="26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1"/>
              <p:cNvSpPr/>
              <p:nvPr/>
            </p:nvSpPr>
            <p:spPr>
              <a:xfrm>
                <a:off x="3697586" y="3045696"/>
                <a:ext cx="14562" cy="154536"/>
              </a:xfrm>
              <a:custGeom>
                <a:avLst/>
                <a:gdLst/>
                <a:ahLst/>
                <a:cxnLst/>
                <a:rect l="l" t="t" r="r" b="b"/>
                <a:pathLst>
                  <a:path w="134" h="1422" extrusionOk="0">
                    <a:moveTo>
                      <a:pt x="26" y="0"/>
                    </a:moveTo>
                    <a:cubicBezTo>
                      <a:pt x="0" y="0"/>
                      <a:pt x="0" y="25"/>
                      <a:pt x="0" y="25"/>
                    </a:cubicBezTo>
                    <a:lnTo>
                      <a:pt x="76" y="1397"/>
                    </a:lnTo>
                    <a:cubicBezTo>
                      <a:pt x="76" y="1422"/>
                      <a:pt x="101" y="1422"/>
                      <a:pt x="101" y="1422"/>
                    </a:cubicBezTo>
                    <a:cubicBezTo>
                      <a:pt x="133" y="1422"/>
                      <a:pt x="133" y="1422"/>
                      <a:pt x="133" y="1397"/>
                    </a:cubicBezTo>
                    <a:lnTo>
                      <a:pt x="51" y="25"/>
                    </a:lnTo>
                    <a:cubicBezTo>
                      <a:pt x="51" y="25"/>
                      <a:pt x="51" y="0"/>
                      <a:pt x="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1"/>
              <p:cNvSpPr/>
              <p:nvPr/>
            </p:nvSpPr>
            <p:spPr>
              <a:xfrm>
                <a:off x="3854840" y="3022982"/>
                <a:ext cx="37167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42" h="1397" extrusionOk="0">
                    <a:moveTo>
                      <a:pt x="26" y="1"/>
                    </a:moveTo>
                    <a:cubicBezTo>
                      <a:pt x="0" y="1"/>
                      <a:pt x="0" y="26"/>
                      <a:pt x="0" y="26"/>
                    </a:cubicBezTo>
                    <a:lnTo>
                      <a:pt x="291" y="1365"/>
                    </a:lnTo>
                    <a:cubicBezTo>
                      <a:pt x="291" y="1365"/>
                      <a:pt x="291" y="1397"/>
                      <a:pt x="316" y="1397"/>
                    </a:cubicBezTo>
                    <a:cubicBezTo>
                      <a:pt x="342" y="1365"/>
                      <a:pt x="342" y="1365"/>
                      <a:pt x="342" y="1340"/>
                    </a:cubicBezTo>
                    <a:lnTo>
                      <a:pt x="51" y="26"/>
                    </a:lnTo>
                    <a:cubicBezTo>
                      <a:pt x="51" y="1"/>
                      <a:pt x="26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1"/>
              <p:cNvSpPr/>
              <p:nvPr/>
            </p:nvSpPr>
            <p:spPr>
              <a:xfrm>
                <a:off x="4000357" y="2971470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32" y="1"/>
                    </a:moveTo>
                    <a:cubicBezTo>
                      <a:pt x="32" y="1"/>
                      <a:pt x="1" y="26"/>
                      <a:pt x="1" y="51"/>
                    </a:cubicBezTo>
                    <a:lnTo>
                      <a:pt x="348" y="1366"/>
                    </a:lnTo>
                    <a:lnTo>
                      <a:pt x="374" y="1397"/>
                    </a:lnTo>
                    <a:cubicBezTo>
                      <a:pt x="399" y="1397"/>
                      <a:pt x="399" y="1366"/>
                      <a:pt x="399" y="1340"/>
                    </a:cubicBezTo>
                    <a:lnTo>
                      <a:pt x="83" y="26"/>
                    </a:lnTo>
                    <a:cubicBezTo>
                      <a:pt x="58" y="26"/>
                      <a:pt x="58" y="1"/>
                      <a:pt x="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1"/>
              <p:cNvSpPr/>
              <p:nvPr/>
            </p:nvSpPr>
            <p:spPr>
              <a:xfrm>
                <a:off x="4141201" y="2871271"/>
                <a:ext cx="42601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1372" extrusionOk="0">
                    <a:moveTo>
                      <a:pt x="25" y="0"/>
                    </a:moveTo>
                    <a:cubicBezTo>
                      <a:pt x="25" y="0"/>
                      <a:pt x="0" y="25"/>
                      <a:pt x="25" y="25"/>
                    </a:cubicBezTo>
                    <a:lnTo>
                      <a:pt x="341" y="1371"/>
                    </a:lnTo>
                    <a:lnTo>
                      <a:pt x="392" y="1371"/>
                    </a:lnTo>
                    <a:lnTo>
                      <a:pt x="392" y="1340"/>
                    </a:lnTo>
                    <a:lnTo>
                      <a:pt x="76" y="25"/>
                    </a:lnTo>
                    <a:cubicBezTo>
                      <a:pt x="76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1"/>
              <p:cNvSpPr/>
              <p:nvPr/>
            </p:nvSpPr>
            <p:spPr>
              <a:xfrm>
                <a:off x="4269547" y="2762704"/>
                <a:ext cx="43361" cy="1484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66" extrusionOk="0">
                    <a:moveTo>
                      <a:pt x="26" y="1"/>
                    </a:moveTo>
                    <a:cubicBezTo>
                      <a:pt x="1" y="1"/>
                      <a:pt x="1" y="26"/>
                      <a:pt x="1" y="26"/>
                    </a:cubicBezTo>
                    <a:lnTo>
                      <a:pt x="342" y="1366"/>
                    </a:lnTo>
                    <a:lnTo>
                      <a:pt x="367" y="1366"/>
                    </a:lnTo>
                    <a:cubicBezTo>
                      <a:pt x="399" y="1366"/>
                      <a:pt x="399" y="1366"/>
                      <a:pt x="399" y="1340"/>
                    </a:cubicBezTo>
                    <a:lnTo>
                      <a:pt x="51" y="26"/>
                    </a:lnTo>
                    <a:cubicBezTo>
                      <a:pt x="51" y="1"/>
                      <a:pt x="51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1"/>
              <p:cNvSpPr/>
              <p:nvPr/>
            </p:nvSpPr>
            <p:spPr>
              <a:xfrm>
                <a:off x="4412455" y="2639140"/>
                <a:ext cx="46078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72" extrusionOk="0">
                    <a:moveTo>
                      <a:pt x="32" y="0"/>
                    </a:moveTo>
                    <a:cubicBezTo>
                      <a:pt x="32" y="0"/>
                      <a:pt x="0" y="32"/>
                      <a:pt x="32" y="32"/>
                    </a:cubicBezTo>
                    <a:lnTo>
                      <a:pt x="348" y="1346"/>
                    </a:lnTo>
                    <a:cubicBezTo>
                      <a:pt x="348" y="1372"/>
                      <a:pt x="373" y="1372"/>
                      <a:pt x="373" y="1372"/>
                    </a:cubicBezTo>
                    <a:lnTo>
                      <a:pt x="398" y="1372"/>
                    </a:lnTo>
                    <a:cubicBezTo>
                      <a:pt x="398" y="1372"/>
                      <a:pt x="423" y="1372"/>
                      <a:pt x="398" y="1346"/>
                    </a:cubicBezTo>
                    <a:lnTo>
                      <a:pt x="82" y="32"/>
                    </a:lnTo>
                    <a:cubicBezTo>
                      <a:pt x="82" y="0"/>
                      <a:pt x="57" y="0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1"/>
              <p:cNvSpPr/>
              <p:nvPr/>
            </p:nvSpPr>
            <p:spPr>
              <a:xfrm>
                <a:off x="4544279" y="2536115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25" y="1"/>
                    </a:moveTo>
                    <a:cubicBezTo>
                      <a:pt x="25" y="32"/>
                      <a:pt x="0" y="32"/>
                      <a:pt x="0" y="58"/>
                    </a:cubicBezTo>
                    <a:lnTo>
                      <a:pt x="341" y="1372"/>
                    </a:lnTo>
                    <a:lnTo>
                      <a:pt x="367" y="1397"/>
                    </a:lnTo>
                    <a:cubicBezTo>
                      <a:pt x="398" y="1397"/>
                      <a:pt x="398" y="1372"/>
                      <a:pt x="398" y="1347"/>
                    </a:cubicBezTo>
                    <a:lnTo>
                      <a:pt x="82" y="32"/>
                    </a:lnTo>
                    <a:cubicBezTo>
                      <a:pt x="51" y="32"/>
                      <a:pt x="51" y="1"/>
                      <a:pt x="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1"/>
              <p:cNvSpPr/>
              <p:nvPr/>
            </p:nvSpPr>
            <p:spPr>
              <a:xfrm>
                <a:off x="4693273" y="2446349"/>
                <a:ext cx="42709" cy="15029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1383" extrusionOk="0">
                    <a:moveTo>
                      <a:pt x="43" y="0"/>
                    </a:moveTo>
                    <a:cubicBezTo>
                      <a:pt x="40" y="0"/>
                      <a:pt x="34" y="3"/>
                      <a:pt x="26" y="12"/>
                    </a:cubicBezTo>
                    <a:cubicBezTo>
                      <a:pt x="0" y="12"/>
                      <a:pt x="0" y="12"/>
                      <a:pt x="0" y="37"/>
                    </a:cubicBezTo>
                    <a:lnTo>
                      <a:pt x="342" y="1357"/>
                    </a:lnTo>
                    <a:cubicBezTo>
                      <a:pt x="342" y="1383"/>
                      <a:pt x="342" y="1383"/>
                      <a:pt x="367" y="1383"/>
                    </a:cubicBezTo>
                    <a:cubicBezTo>
                      <a:pt x="392" y="1383"/>
                      <a:pt x="392" y="1357"/>
                      <a:pt x="392" y="1332"/>
                    </a:cubicBezTo>
                    <a:lnTo>
                      <a:pt x="51" y="12"/>
                    </a:lnTo>
                    <a:cubicBezTo>
                      <a:pt x="51" y="12"/>
                      <a:pt x="51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1"/>
              <p:cNvSpPr/>
              <p:nvPr/>
            </p:nvSpPr>
            <p:spPr>
              <a:xfrm>
                <a:off x="4904756" y="2653594"/>
                <a:ext cx="80419" cy="65966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07" extrusionOk="0">
                    <a:moveTo>
                      <a:pt x="0" y="0"/>
                    </a:moveTo>
                    <a:cubicBezTo>
                      <a:pt x="0" y="25"/>
                      <a:pt x="0" y="25"/>
                      <a:pt x="26" y="57"/>
                    </a:cubicBezTo>
                    <a:lnTo>
                      <a:pt x="683" y="607"/>
                    </a:lnTo>
                    <a:lnTo>
                      <a:pt x="740" y="607"/>
                    </a:lnTo>
                    <a:cubicBezTo>
                      <a:pt x="740" y="607"/>
                      <a:pt x="740" y="581"/>
                      <a:pt x="714" y="556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1"/>
              <p:cNvSpPr/>
              <p:nvPr/>
            </p:nvSpPr>
            <p:spPr>
              <a:xfrm>
                <a:off x="4858786" y="2751728"/>
                <a:ext cx="80419" cy="6813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27" extrusionOk="0">
                    <a:moveTo>
                      <a:pt x="31" y="1"/>
                    </a:moveTo>
                    <a:cubicBezTo>
                      <a:pt x="24" y="1"/>
                      <a:pt x="16" y="7"/>
                      <a:pt x="0" y="20"/>
                    </a:cubicBezTo>
                    <a:lnTo>
                      <a:pt x="0" y="45"/>
                    </a:lnTo>
                    <a:lnTo>
                      <a:pt x="689" y="626"/>
                    </a:lnTo>
                    <a:lnTo>
                      <a:pt x="714" y="626"/>
                    </a:lnTo>
                    <a:cubicBezTo>
                      <a:pt x="739" y="601"/>
                      <a:pt x="739" y="576"/>
                      <a:pt x="714" y="576"/>
                    </a:cubicBezTo>
                    <a:lnTo>
                      <a:pt x="57" y="20"/>
                    </a:lnTo>
                    <a:cubicBezTo>
                      <a:pt x="44" y="7"/>
                      <a:pt x="38" y="1"/>
                      <a:pt x="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1"/>
              <p:cNvSpPr/>
              <p:nvPr/>
            </p:nvSpPr>
            <p:spPr>
              <a:xfrm>
                <a:off x="4784561" y="2808783"/>
                <a:ext cx="63358" cy="82484"/>
              </a:xfrm>
              <a:custGeom>
                <a:avLst/>
                <a:gdLst/>
                <a:ahLst/>
                <a:cxnLst/>
                <a:rect l="l" t="t" r="r" b="b"/>
                <a:pathLst>
                  <a:path w="583" h="759" extrusionOk="0">
                    <a:moveTo>
                      <a:pt x="39" y="0"/>
                    </a:moveTo>
                    <a:cubicBezTo>
                      <a:pt x="32" y="0"/>
                      <a:pt x="26" y="6"/>
                      <a:pt x="26" y="19"/>
                    </a:cubicBezTo>
                    <a:cubicBezTo>
                      <a:pt x="1" y="19"/>
                      <a:pt x="1" y="51"/>
                      <a:pt x="1" y="51"/>
                    </a:cubicBezTo>
                    <a:lnTo>
                      <a:pt x="525" y="758"/>
                    </a:lnTo>
                    <a:lnTo>
                      <a:pt x="582" y="758"/>
                    </a:lnTo>
                    <a:lnTo>
                      <a:pt x="582" y="733"/>
                    </a:lnTo>
                    <a:lnTo>
                      <a:pt x="51" y="19"/>
                    </a:lnTo>
                    <a:cubicBezTo>
                      <a:pt x="51" y="6"/>
                      <a:pt x="45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1"/>
              <p:cNvSpPr/>
              <p:nvPr/>
            </p:nvSpPr>
            <p:spPr>
              <a:xfrm>
                <a:off x="4862155" y="2410486"/>
                <a:ext cx="31081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397" extrusionOk="0">
                    <a:moveTo>
                      <a:pt x="260" y="0"/>
                    </a:moveTo>
                    <a:cubicBezTo>
                      <a:pt x="235" y="0"/>
                      <a:pt x="209" y="0"/>
                      <a:pt x="209" y="26"/>
                    </a:cubicBezTo>
                    <a:lnTo>
                      <a:pt x="1" y="1372"/>
                    </a:lnTo>
                    <a:cubicBezTo>
                      <a:pt x="1" y="1397"/>
                      <a:pt x="26" y="1397"/>
                      <a:pt x="26" y="1397"/>
                    </a:cubicBezTo>
                    <a:cubicBezTo>
                      <a:pt x="51" y="1397"/>
                      <a:pt x="51" y="1397"/>
                      <a:pt x="77" y="1372"/>
                    </a:cubicBezTo>
                    <a:lnTo>
                      <a:pt x="260" y="26"/>
                    </a:lnTo>
                    <a:cubicBezTo>
                      <a:pt x="285" y="26"/>
                      <a:pt x="260" y="0"/>
                      <a:pt x="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1"/>
              <p:cNvSpPr/>
              <p:nvPr/>
            </p:nvSpPr>
            <p:spPr>
              <a:xfrm>
                <a:off x="4970722" y="2507968"/>
                <a:ext cx="63249" cy="103133"/>
              </a:xfrm>
              <a:custGeom>
                <a:avLst/>
                <a:gdLst/>
                <a:ahLst/>
                <a:cxnLst/>
                <a:rect l="l" t="t" r="r" b="b"/>
                <a:pathLst>
                  <a:path w="582" h="949" extrusionOk="0">
                    <a:moveTo>
                      <a:pt x="550" y="1"/>
                    </a:moveTo>
                    <a:cubicBezTo>
                      <a:pt x="525" y="1"/>
                      <a:pt x="525" y="1"/>
                      <a:pt x="499" y="26"/>
                    </a:cubicBezTo>
                    <a:lnTo>
                      <a:pt x="0" y="892"/>
                    </a:lnTo>
                    <a:lnTo>
                      <a:pt x="0" y="948"/>
                    </a:lnTo>
                    <a:lnTo>
                      <a:pt x="25" y="948"/>
                    </a:lnTo>
                    <a:cubicBezTo>
                      <a:pt x="25" y="948"/>
                      <a:pt x="51" y="948"/>
                      <a:pt x="51" y="923"/>
                    </a:cubicBezTo>
                    <a:lnTo>
                      <a:pt x="550" y="51"/>
                    </a:lnTo>
                    <a:cubicBezTo>
                      <a:pt x="581" y="26"/>
                      <a:pt x="581" y="26"/>
                      <a:pt x="5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1"/>
              <p:cNvSpPr/>
              <p:nvPr/>
            </p:nvSpPr>
            <p:spPr>
              <a:xfrm>
                <a:off x="3617275" y="2753793"/>
                <a:ext cx="208765" cy="123020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1132" extrusionOk="0">
                    <a:moveTo>
                      <a:pt x="1213" y="51"/>
                    </a:moveTo>
                    <a:cubicBezTo>
                      <a:pt x="1554" y="51"/>
                      <a:pt x="1788" y="184"/>
                      <a:pt x="1820" y="367"/>
                    </a:cubicBezTo>
                    <a:cubicBezTo>
                      <a:pt x="1845" y="475"/>
                      <a:pt x="1788" y="607"/>
                      <a:pt x="1662" y="740"/>
                    </a:cubicBezTo>
                    <a:cubicBezTo>
                      <a:pt x="1504" y="873"/>
                      <a:pt x="1314" y="974"/>
                      <a:pt x="1081" y="1031"/>
                    </a:cubicBezTo>
                    <a:cubicBezTo>
                      <a:pt x="948" y="1056"/>
                      <a:pt x="815" y="1081"/>
                      <a:pt x="714" y="1081"/>
                    </a:cubicBezTo>
                    <a:cubicBezTo>
                      <a:pt x="367" y="1081"/>
                      <a:pt x="133" y="948"/>
                      <a:pt x="82" y="765"/>
                    </a:cubicBezTo>
                    <a:cubicBezTo>
                      <a:pt x="51" y="658"/>
                      <a:pt x="108" y="525"/>
                      <a:pt x="265" y="399"/>
                    </a:cubicBezTo>
                    <a:cubicBezTo>
                      <a:pt x="398" y="266"/>
                      <a:pt x="607" y="159"/>
                      <a:pt x="840" y="108"/>
                    </a:cubicBezTo>
                    <a:cubicBezTo>
                      <a:pt x="973" y="83"/>
                      <a:pt x="1081" y="51"/>
                      <a:pt x="1213" y="51"/>
                    </a:cubicBezTo>
                    <a:close/>
                    <a:moveTo>
                      <a:pt x="1213" y="1"/>
                    </a:moveTo>
                    <a:cubicBezTo>
                      <a:pt x="1081" y="1"/>
                      <a:pt x="948" y="26"/>
                      <a:pt x="840" y="51"/>
                    </a:cubicBezTo>
                    <a:cubicBezTo>
                      <a:pt x="581" y="108"/>
                      <a:pt x="367" y="209"/>
                      <a:pt x="209" y="342"/>
                    </a:cubicBezTo>
                    <a:cubicBezTo>
                      <a:pt x="51" y="500"/>
                      <a:pt x="0" y="658"/>
                      <a:pt x="25" y="791"/>
                    </a:cubicBezTo>
                    <a:cubicBezTo>
                      <a:pt x="82" y="999"/>
                      <a:pt x="341" y="1132"/>
                      <a:pt x="714" y="1132"/>
                    </a:cubicBezTo>
                    <a:cubicBezTo>
                      <a:pt x="815" y="1132"/>
                      <a:pt x="948" y="1106"/>
                      <a:pt x="1081" y="1081"/>
                    </a:cubicBezTo>
                    <a:cubicBezTo>
                      <a:pt x="1314" y="1031"/>
                      <a:pt x="1554" y="923"/>
                      <a:pt x="1687" y="791"/>
                    </a:cubicBezTo>
                    <a:cubicBezTo>
                      <a:pt x="1845" y="633"/>
                      <a:pt x="1921" y="475"/>
                      <a:pt x="1896" y="342"/>
                    </a:cubicBezTo>
                    <a:cubicBezTo>
                      <a:pt x="1845" y="133"/>
                      <a:pt x="1580" y="1"/>
                      <a:pt x="1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1"/>
              <p:cNvSpPr/>
              <p:nvPr/>
            </p:nvSpPr>
            <p:spPr>
              <a:xfrm>
                <a:off x="4624590" y="1932530"/>
                <a:ext cx="88679" cy="74986"/>
              </a:xfrm>
              <a:custGeom>
                <a:avLst/>
                <a:gdLst/>
                <a:ahLst/>
                <a:cxnLst/>
                <a:rect l="l" t="t" r="r" b="b"/>
                <a:pathLst>
                  <a:path w="816" h="690" extrusionOk="0">
                    <a:moveTo>
                      <a:pt x="342" y="58"/>
                    </a:moveTo>
                    <a:cubicBezTo>
                      <a:pt x="418" y="58"/>
                      <a:pt x="500" y="83"/>
                      <a:pt x="550" y="133"/>
                    </a:cubicBezTo>
                    <a:cubicBezTo>
                      <a:pt x="632" y="159"/>
                      <a:pt x="708" y="241"/>
                      <a:pt x="733" y="317"/>
                    </a:cubicBezTo>
                    <a:cubicBezTo>
                      <a:pt x="765" y="399"/>
                      <a:pt x="765" y="475"/>
                      <a:pt x="733" y="531"/>
                    </a:cubicBezTo>
                    <a:cubicBezTo>
                      <a:pt x="683" y="582"/>
                      <a:pt x="607" y="607"/>
                      <a:pt x="525" y="607"/>
                    </a:cubicBezTo>
                    <a:cubicBezTo>
                      <a:pt x="449" y="607"/>
                      <a:pt x="367" y="582"/>
                      <a:pt x="291" y="557"/>
                    </a:cubicBezTo>
                    <a:cubicBezTo>
                      <a:pt x="133" y="449"/>
                      <a:pt x="51" y="266"/>
                      <a:pt x="133" y="159"/>
                    </a:cubicBezTo>
                    <a:cubicBezTo>
                      <a:pt x="184" y="83"/>
                      <a:pt x="234" y="58"/>
                      <a:pt x="342" y="58"/>
                    </a:cubicBezTo>
                    <a:close/>
                    <a:moveTo>
                      <a:pt x="342" y="1"/>
                    </a:moveTo>
                    <a:cubicBezTo>
                      <a:pt x="234" y="1"/>
                      <a:pt x="133" y="58"/>
                      <a:pt x="76" y="133"/>
                    </a:cubicBezTo>
                    <a:cubicBezTo>
                      <a:pt x="0" y="266"/>
                      <a:pt x="76" y="475"/>
                      <a:pt x="260" y="607"/>
                    </a:cubicBezTo>
                    <a:cubicBezTo>
                      <a:pt x="342" y="658"/>
                      <a:pt x="449" y="689"/>
                      <a:pt x="525" y="689"/>
                    </a:cubicBezTo>
                    <a:cubicBezTo>
                      <a:pt x="632" y="689"/>
                      <a:pt x="733" y="633"/>
                      <a:pt x="790" y="557"/>
                    </a:cubicBezTo>
                    <a:cubicBezTo>
                      <a:pt x="816" y="475"/>
                      <a:pt x="816" y="399"/>
                      <a:pt x="790" y="291"/>
                    </a:cubicBezTo>
                    <a:cubicBezTo>
                      <a:pt x="765" y="215"/>
                      <a:pt x="683" y="133"/>
                      <a:pt x="607" y="83"/>
                    </a:cubicBezTo>
                    <a:cubicBezTo>
                      <a:pt x="525" y="26"/>
                      <a:pt x="418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1"/>
              <p:cNvSpPr/>
              <p:nvPr/>
            </p:nvSpPr>
            <p:spPr>
              <a:xfrm>
                <a:off x="3440025" y="2689783"/>
                <a:ext cx="552286" cy="167142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1538" extrusionOk="0">
                    <a:moveTo>
                      <a:pt x="3277" y="0"/>
                    </a:moveTo>
                    <a:cubicBezTo>
                      <a:pt x="3163" y="0"/>
                      <a:pt x="3044" y="3"/>
                      <a:pt x="2920" y="8"/>
                    </a:cubicBezTo>
                    <a:cubicBezTo>
                      <a:pt x="1107" y="116"/>
                      <a:pt x="1" y="1487"/>
                      <a:pt x="1" y="1487"/>
                    </a:cubicBezTo>
                    <a:lnTo>
                      <a:pt x="1" y="1537"/>
                    </a:lnTo>
                    <a:lnTo>
                      <a:pt x="51" y="1537"/>
                    </a:lnTo>
                    <a:cubicBezTo>
                      <a:pt x="51" y="1512"/>
                      <a:pt x="1132" y="166"/>
                      <a:pt x="2920" y="65"/>
                    </a:cubicBezTo>
                    <a:cubicBezTo>
                      <a:pt x="3066" y="58"/>
                      <a:pt x="3206" y="54"/>
                      <a:pt x="3339" y="54"/>
                    </a:cubicBezTo>
                    <a:cubicBezTo>
                      <a:pt x="4212" y="54"/>
                      <a:pt x="4789" y="216"/>
                      <a:pt x="4948" y="539"/>
                    </a:cubicBezTo>
                    <a:cubicBezTo>
                      <a:pt x="5031" y="697"/>
                      <a:pt x="4974" y="880"/>
                      <a:pt x="4816" y="1089"/>
                    </a:cubicBezTo>
                    <a:cubicBezTo>
                      <a:pt x="4790" y="1114"/>
                      <a:pt x="4790" y="1146"/>
                      <a:pt x="4816" y="1146"/>
                    </a:cubicBezTo>
                    <a:lnTo>
                      <a:pt x="4841" y="1146"/>
                    </a:lnTo>
                    <a:cubicBezTo>
                      <a:pt x="5056" y="906"/>
                      <a:pt x="5081" y="697"/>
                      <a:pt x="4999" y="514"/>
                    </a:cubicBezTo>
                    <a:cubicBezTo>
                      <a:pt x="4836" y="182"/>
                      <a:pt x="4211" y="0"/>
                      <a:pt x="32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1"/>
              <p:cNvSpPr/>
              <p:nvPr/>
            </p:nvSpPr>
            <p:spPr>
              <a:xfrm>
                <a:off x="3516967" y="2799871"/>
                <a:ext cx="412096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792" h="1397" extrusionOk="0">
                    <a:moveTo>
                      <a:pt x="3766" y="0"/>
                    </a:moveTo>
                    <a:cubicBezTo>
                      <a:pt x="3766" y="0"/>
                      <a:pt x="3741" y="0"/>
                      <a:pt x="3741" y="25"/>
                    </a:cubicBezTo>
                    <a:cubicBezTo>
                      <a:pt x="3438" y="984"/>
                      <a:pt x="2435" y="1325"/>
                      <a:pt x="1475" y="1325"/>
                    </a:cubicBezTo>
                    <a:cubicBezTo>
                      <a:pt x="1094" y="1325"/>
                      <a:pt x="720" y="1271"/>
                      <a:pt x="399" y="1182"/>
                    </a:cubicBezTo>
                    <a:cubicBezTo>
                      <a:pt x="317" y="1156"/>
                      <a:pt x="241" y="1131"/>
                      <a:pt x="159" y="1081"/>
                    </a:cubicBezTo>
                    <a:cubicBezTo>
                      <a:pt x="83" y="973"/>
                      <a:pt x="57" y="840"/>
                      <a:pt x="108" y="708"/>
                    </a:cubicBezTo>
                    <a:cubicBezTo>
                      <a:pt x="159" y="575"/>
                      <a:pt x="241" y="449"/>
                      <a:pt x="317" y="367"/>
                    </a:cubicBezTo>
                    <a:cubicBezTo>
                      <a:pt x="342" y="341"/>
                      <a:pt x="342" y="316"/>
                      <a:pt x="317" y="316"/>
                    </a:cubicBezTo>
                    <a:lnTo>
                      <a:pt x="291" y="316"/>
                    </a:lnTo>
                    <a:cubicBezTo>
                      <a:pt x="184" y="417"/>
                      <a:pt x="108" y="550"/>
                      <a:pt x="57" y="682"/>
                    </a:cubicBezTo>
                    <a:cubicBezTo>
                      <a:pt x="1" y="840"/>
                      <a:pt x="26" y="998"/>
                      <a:pt x="133" y="1106"/>
                    </a:cubicBezTo>
                    <a:cubicBezTo>
                      <a:pt x="184" y="1182"/>
                      <a:pt x="291" y="1207"/>
                      <a:pt x="399" y="1238"/>
                    </a:cubicBezTo>
                    <a:cubicBezTo>
                      <a:pt x="715" y="1340"/>
                      <a:pt x="1106" y="1396"/>
                      <a:pt x="1479" y="1396"/>
                    </a:cubicBezTo>
                    <a:cubicBezTo>
                      <a:pt x="2477" y="1396"/>
                      <a:pt x="3501" y="1024"/>
                      <a:pt x="3792" y="51"/>
                    </a:cubicBezTo>
                    <a:cubicBezTo>
                      <a:pt x="3792" y="25"/>
                      <a:pt x="3792" y="0"/>
                      <a:pt x="37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7" name="Google Shape;407;p31"/>
            <p:cNvGrpSpPr/>
            <p:nvPr/>
          </p:nvGrpSpPr>
          <p:grpSpPr>
            <a:xfrm>
              <a:off x="6845611" y="2492209"/>
              <a:ext cx="790905" cy="1022934"/>
              <a:chOff x="5389442" y="449961"/>
              <a:chExt cx="808779" cy="1046052"/>
            </a:xfrm>
          </p:grpSpPr>
          <p:sp>
            <p:nvSpPr>
              <p:cNvPr id="408" name="Google Shape;408;p31"/>
              <p:cNvSpPr/>
              <p:nvPr/>
            </p:nvSpPr>
            <p:spPr>
              <a:xfrm>
                <a:off x="5389442" y="779643"/>
                <a:ext cx="419009" cy="575801"/>
              </a:xfrm>
              <a:custGeom>
                <a:avLst/>
                <a:gdLst/>
                <a:ahLst/>
                <a:cxnLst/>
                <a:rect l="l" t="t" r="r" b="b"/>
                <a:pathLst>
                  <a:path w="6534" h="8979" extrusionOk="0">
                    <a:moveTo>
                      <a:pt x="3823" y="0"/>
                    </a:moveTo>
                    <a:lnTo>
                      <a:pt x="82" y="7292"/>
                    </a:lnTo>
                    <a:cubicBezTo>
                      <a:pt x="0" y="7475"/>
                      <a:pt x="0" y="7690"/>
                      <a:pt x="133" y="7873"/>
                    </a:cubicBezTo>
                    <a:cubicBezTo>
                      <a:pt x="689" y="8581"/>
                      <a:pt x="1422" y="8954"/>
                      <a:pt x="2319" y="8979"/>
                    </a:cubicBezTo>
                    <a:cubicBezTo>
                      <a:pt x="2527" y="8979"/>
                      <a:pt x="2717" y="8872"/>
                      <a:pt x="2793" y="8688"/>
                    </a:cubicBezTo>
                    <a:lnTo>
                      <a:pt x="6533" y="1397"/>
                    </a:lnTo>
                    <a:lnTo>
                      <a:pt x="38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1"/>
              <p:cNvSpPr/>
              <p:nvPr/>
            </p:nvSpPr>
            <p:spPr>
              <a:xfrm>
                <a:off x="5624407" y="768934"/>
                <a:ext cx="192575" cy="110171"/>
              </a:xfrm>
              <a:custGeom>
                <a:avLst/>
                <a:gdLst/>
                <a:ahLst/>
                <a:cxnLst/>
                <a:rect l="l" t="t" r="r" b="b"/>
                <a:pathLst>
                  <a:path w="3003" h="1718" extrusionOk="0">
                    <a:moveTo>
                      <a:pt x="553" y="1"/>
                    </a:moveTo>
                    <a:cubicBezTo>
                      <a:pt x="352" y="1"/>
                      <a:pt x="208" y="53"/>
                      <a:pt x="159" y="167"/>
                    </a:cubicBezTo>
                    <a:cubicBezTo>
                      <a:pt x="1" y="433"/>
                      <a:pt x="500" y="982"/>
                      <a:pt x="1265" y="1355"/>
                    </a:cubicBezTo>
                    <a:cubicBezTo>
                      <a:pt x="1712" y="1594"/>
                      <a:pt x="2161" y="1718"/>
                      <a:pt x="2474" y="1718"/>
                    </a:cubicBezTo>
                    <a:cubicBezTo>
                      <a:pt x="2674" y="1718"/>
                      <a:pt x="2818" y="1667"/>
                      <a:pt x="2869" y="1564"/>
                    </a:cubicBezTo>
                    <a:cubicBezTo>
                      <a:pt x="3002" y="1273"/>
                      <a:pt x="2528" y="749"/>
                      <a:pt x="1764" y="350"/>
                    </a:cubicBezTo>
                    <a:cubicBezTo>
                      <a:pt x="1314" y="128"/>
                      <a:pt x="865" y="1"/>
                      <a:pt x="5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1"/>
              <p:cNvSpPr/>
              <p:nvPr/>
            </p:nvSpPr>
            <p:spPr>
              <a:xfrm>
                <a:off x="5708736" y="914569"/>
                <a:ext cx="389831" cy="581444"/>
              </a:xfrm>
              <a:custGeom>
                <a:avLst/>
                <a:gdLst/>
                <a:ahLst/>
                <a:cxnLst/>
                <a:rect l="l" t="t" r="r" b="b"/>
                <a:pathLst>
                  <a:path w="6079" h="9067" extrusionOk="0">
                    <a:moveTo>
                      <a:pt x="3267" y="0"/>
                    </a:moveTo>
                    <a:lnTo>
                      <a:pt x="76" y="7557"/>
                    </a:lnTo>
                    <a:cubicBezTo>
                      <a:pt x="0" y="7741"/>
                      <a:pt x="25" y="7955"/>
                      <a:pt x="158" y="8113"/>
                    </a:cubicBezTo>
                    <a:cubicBezTo>
                      <a:pt x="723" y="8749"/>
                      <a:pt x="1424" y="9066"/>
                      <a:pt x="2258" y="9066"/>
                    </a:cubicBezTo>
                    <a:cubicBezTo>
                      <a:pt x="2320" y="9066"/>
                      <a:pt x="2382" y="9065"/>
                      <a:pt x="2445" y="9061"/>
                    </a:cubicBezTo>
                    <a:cubicBezTo>
                      <a:pt x="2635" y="9061"/>
                      <a:pt x="2818" y="8929"/>
                      <a:pt x="2894" y="8745"/>
                    </a:cubicBezTo>
                    <a:lnTo>
                      <a:pt x="6079" y="1188"/>
                    </a:lnTo>
                    <a:lnTo>
                      <a:pt x="32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1"/>
              <p:cNvSpPr/>
              <p:nvPr/>
            </p:nvSpPr>
            <p:spPr>
              <a:xfrm>
                <a:off x="5909713" y="901871"/>
                <a:ext cx="195717" cy="10106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1576" extrusionOk="0">
                    <a:moveTo>
                      <a:pt x="630" y="1"/>
                    </a:moveTo>
                    <a:cubicBezTo>
                      <a:pt x="365" y="1"/>
                      <a:pt x="180" y="66"/>
                      <a:pt x="133" y="198"/>
                    </a:cubicBezTo>
                    <a:cubicBezTo>
                      <a:pt x="0" y="489"/>
                      <a:pt x="525" y="988"/>
                      <a:pt x="1314" y="1304"/>
                    </a:cubicBezTo>
                    <a:cubicBezTo>
                      <a:pt x="1740" y="1480"/>
                      <a:pt x="2158" y="1576"/>
                      <a:pt x="2467" y="1576"/>
                    </a:cubicBezTo>
                    <a:cubicBezTo>
                      <a:pt x="2712" y="1576"/>
                      <a:pt x="2889" y="1515"/>
                      <a:pt x="2945" y="1386"/>
                    </a:cubicBezTo>
                    <a:cubicBezTo>
                      <a:pt x="3052" y="1096"/>
                      <a:pt x="2528" y="596"/>
                      <a:pt x="1763" y="255"/>
                    </a:cubicBezTo>
                    <a:cubicBezTo>
                      <a:pt x="1341" y="86"/>
                      <a:pt x="934" y="1"/>
                      <a:pt x="6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1"/>
              <p:cNvSpPr/>
              <p:nvPr/>
            </p:nvSpPr>
            <p:spPr>
              <a:xfrm>
                <a:off x="5766259" y="449961"/>
                <a:ext cx="431963" cy="508595"/>
              </a:xfrm>
              <a:custGeom>
                <a:avLst/>
                <a:gdLst/>
                <a:ahLst/>
                <a:cxnLst/>
                <a:rect l="l" t="t" r="r" b="b"/>
                <a:pathLst>
                  <a:path w="6736" h="7931" extrusionOk="0">
                    <a:moveTo>
                      <a:pt x="3165" y="770"/>
                    </a:moveTo>
                    <a:cubicBezTo>
                      <a:pt x="3400" y="770"/>
                      <a:pt x="3661" y="816"/>
                      <a:pt x="3949" y="927"/>
                    </a:cubicBezTo>
                    <a:cubicBezTo>
                      <a:pt x="5213" y="1432"/>
                      <a:pt x="5314" y="2614"/>
                      <a:pt x="4524" y="4535"/>
                    </a:cubicBezTo>
                    <a:cubicBezTo>
                      <a:pt x="4521" y="4543"/>
                      <a:pt x="4517" y="4552"/>
                      <a:pt x="4514" y="4560"/>
                    </a:cubicBezTo>
                    <a:lnTo>
                      <a:pt x="4514" y="4560"/>
                    </a:lnTo>
                    <a:lnTo>
                      <a:pt x="4840" y="3612"/>
                    </a:lnTo>
                    <a:lnTo>
                      <a:pt x="4840" y="3612"/>
                    </a:lnTo>
                    <a:cubicBezTo>
                      <a:pt x="4840" y="3612"/>
                      <a:pt x="4165" y="4325"/>
                      <a:pt x="3176" y="4325"/>
                    </a:cubicBezTo>
                    <a:cubicBezTo>
                      <a:pt x="2948" y="4325"/>
                      <a:pt x="2703" y="4287"/>
                      <a:pt x="2446" y="4193"/>
                    </a:cubicBezTo>
                    <a:cubicBezTo>
                      <a:pt x="1049" y="3694"/>
                      <a:pt x="1473" y="2064"/>
                      <a:pt x="1681" y="1641"/>
                    </a:cubicBezTo>
                    <a:cubicBezTo>
                      <a:pt x="1848" y="1331"/>
                      <a:pt x="2344" y="770"/>
                      <a:pt x="3165" y="770"/>
                    </a:cubicBezTo>
                    <a:close/>
                    <a:moveTo>
                      <a:pt x="2965" y="1"/>
                    </a:moveTo>
                    <a:cubicBezTo>
                      <a:pt x="1308" y="1"/>
                      <a:pt x="841" y="1824"/>
                      <a:pt x="841" y="1824"/>
                    </a:cubicBezTo>
                    <a:cubicBezTo>
                      <a:pt x="841" y="1824"/>
                      <a:pt x="0" y="4061"/>
                      <a:pt x="2155" y="4907"/>
                    </a:cubicBezTo>
                    <a:cubicBezTo>
                      <a:pt x="2155" y="4907"/>
                      <a:pt x="2567" y="5032"/>
                      <a:pt x="3125" y="5032"/>
                    </a:cubicBezTo>
                    <a:cubicBezTo>
                      <a:pt x="3519" y="5032"/>
                      <a:pt x="3986" y="4970"/>
                      <a:pt x="4432" y="4757"/>
                    </a:cubicBezTo>
                    <a:lnTo>
                      <a:pt x="4432" y="4757"/>
                    </a:lnTo>
                    <a:cubicBezTo>
                      <a:pt x="3704" y="6523"/>
                      <a:pt x="3343" y="7618"/>
                      <a:pt x="3343" y="7618"/>
                    </a:cubicBezTo>
                    <a:cubicBezTo>
                      <a:pt x="3511" y="7807"/>
                      <a:pt x="3701" y="7930"/>
                      <a:pt x="3904" y="7930"/>
                    </a:cubicBezTo>
                    <a:cubicBezTo>
                      <a:pt x="3952" y="7930"/>
                      <a:pt x="4001" y="7923"/>
                      <a:pt x="4051" y="7909"/>
                    </a:cubicBezTo>
                    <a:lnTo>
                      <a:pt x="5788" y="3220"/>
                    </a:lnTo>
                    <a:cubicBezTo>
                      <a:pt x="5788" y="3220"/>
                      <a:pt x="6736" y="1325"/>
                      <a:pt x="4158" y="270"/>
                    </a:cubicBezTo>
                    <a:cubicBezTo>
                      <a:pt x="3705" y="79"/>
                      <a:pt x="3309" y="1"/>
                      <a:pt x="29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1"/>
              <p:cNvSpPr/>
              <p:nvPr/>
            </p:nvSpPr>
            <p:spPr>
              <a:xfrm>
                <a:off x="5691678" y="548269"/>
                <a:ext cx="135437" cy="2837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4424" extrusionOk="0">
                    <a:moveTo>
                      <a:pt x="2111" y="0"/>
                    </a:moveTo>
                    <a:lnTo>
                      <a:pt x="1" y="4057"/>
                    </a:lnTo>
                    <a:cubicBezTo>
                      <a:pt x="133" y="4265"/>
                      <a:pt x="342" y="4398"/>
                      <a:pt x="633" y="4423"/>
                    </a:cubicBezTo>
                    <a:lnTo>
                      <a:pt x="1922" y="1953"/>
                    </a:lnTo>
                    <a:cubicBezTo>
                      <a:pt x="1922" y="1953"/>
                      <a:pt x="1713" y="1005"/>
                      <a:pt x="21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1"/>
              <p:cNvSpPr/>
              <p:nvPr/>
            </p:nvSpPr>
            <p:spPr>
              <a:xfrm>
                <a:off x="5536488" y="868461"/>
                <a:ext cx="77851" cy="14742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299" extrusionOk="0">
                    <a:moveTo>
                      <a:pt x="1176" y="0"/>
                    </a:moveTo>
                    <a:cubicBezTo>
                      <a:pt x="1168" y="0"/>
                      <a:pt x="1157" y="12"/>
                      <a:pt x="1157" y="12"/>
                    </a:cubicBezTo>
                    <a:lnTo>
                      <a:pt x="1" y="2248"/>
                    </a:lnTo>
                    <a:lnTo>
                      <a:pt x="1" y="2299"/>
                    </a:lnTo>
                    <a:lnTo>
                      <a:pt x="26" y="2299"/>
                    </a:lnTo>
                    <a:cubicBezTo>
                      <a:pt x="26" y="2299"/>
                      <a:pt x="26" y="2274"/>
                      <a:pt x="51" y="2274"/>
                    </a:cubicBezTo>
                    <a:lnTo>
                      <a:pt x="1214" y="37"/>
                    </a:lnTo>
                    <a:cubicBezTo>
                      <a:pt x="1214" y="37"/>
                      <a:pt x="1214" y="12"/>
                      <a:pt x="1182" y="12"/>
                    </a:cubicBezTo>
                    <a:cubicBezTo>
                      <a:pt x="1182" y="3"/>
                      <a:pt x="1179" y="0"/>
                      <a:pt x="11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1"/>
              <p:cNvSpPr/>
              <p:nvPr/>
            </p:nvSpPr>
            <p:spPr>
              <a:xfrm>
                <a:off x="5879316" y="1337685"/>
                <a:ext cx="49058" cy="113826"/>
              </a:xfrm>
              <a:custGeom>
                <a:avLst/>
                <a:gdLst/>
                <a:ahLst/>
                <a:cxnLst/>
                <a:rect l="l" t="t" r="r" b="b"/>
                <a:pathLst>
                  <a:path w="765" h="1775" extrusionOk="0">
                    <a:moveTo>
                      <a:pt x="727" y="0"/>
                    </a:moveTo>
                    <a:cubicBezTo>
                      <a:pt x="719" y="0"/>
                      <a:pt x="708" y="12"/>
                      <a:pt x="708" y="12"/>
                    </a:cubicBezTo>
                    <a:lnTo>
                      <a:pt x="25" y="1724"/>
                    </a:lnTo>
                    <a:cubicBezTo>
                      <a:pt x="0" y="1749"/>
                      <a:pt x="25" y="1774"/>
                      <a:pt x="25" y="1774"/>
                    </a:cubicBezTo>
                    <a:lnTo>
                      <a:pt x="51" y="1774"/>
                    </a:lnTo>
                    <a:lnTo>
                      <a:pt x="51" y="1749"/>
                    </a:lnTo>
                    <a:lnTo>
                      <a:pt x="765" y="37"/>
                    </a:lnTo>
                    <a:cubicBezTo>
                      <a:pt x="765" y="12"/>
                      <a:pt x="765" y="12"/>
                      <a:pt x="733" y="12"/>
                    </a:cubicBezTo>
                    <a:cubicBezTo>
                      <a:pt x="733" y="3"/>
                      <a:pt x="730" y="0"/>
                      <a:pt x="7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oogle Shape;417;p32"/>
          <p:cNvGrpSpPr/>
          <p:nvPr/>
        </p:nvGrpSpPr>
        <p:grpSpPr>
          <a:xfrm>
            <a:off x="1306966" y="1525026"/>
            <a:ext cx="6341175" cy="2337137"/>
            <a:chOff x="1306966" y="1525026"/>
            <a:chExt cx="6341175" cy="2337137"/>
          </a:xfrm>
        </p:grpSpPr>
        <p:sp>
          <p:nvSpPr>
            <p:cNvPr id="418" name="Google Shape;418;p32"/>
            <p:cNvSpPr/>
            <p:nvPr/>
          </p:nvSpPr>
          <p:spPr>
            <a:xfrm>
              <a:off x="7169078" y="338311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2"/>
            <p:cNvSpPr/>
            <p:nvPr/>
          </p:nvSpPr>
          <p:spPr>
            <a:xfrm>
              <a:off x="7347773" y="356179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2"/>
            <p:cNvSpPr/>
            <p:nvPr/>
          </p:nvSpPr>
          <p:spPr>
            <a:xfrm>
              <a:off x="1306966" y="15250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421;p32"/>
          <p:cNvGrpSpPr/>
          <p:nvPr/>
        </p:nvGrpSpPr>
        <p:grpSpPr>
          <a:xfrm>
            <a:off x="-1627307" y="-650172"/>
            <a:ext cx="11919552" cy="7654285"/>
            <a:chOff x="-1627307" y="-650172"/>
            <a:chExt cx="11919552" cy="7654285"/>
          </a:xfrm>
        </p:grpSpPr>
        <p:sp>
          <p:nvSpPr>
            <p:cNvPr id="422" name="Google Shape;422;p32"/>
            <p:cNvSpPr/>
            <p:nvPr/>
          </p:nvSpPr>
          <p:spPr>
            <a:xfrm rot="6934520">
              <a:off x="6466112" y="3478035"/>
              <a:ext cx="3716914" cy="258394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2"/>
            <p:cNvSpPr/>
            <p:nvPr/>
          </p:nvSpPr>
          <p:spPr>
            <a:xfrm rot="-6143308">
              <a:off x="-1825154" y="150183"/>
              <a:ext cx="3716762" cy="2583842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424;p32"/>
          <p:cNvGrpSpPr/>
          <p:nvPr/>
        </p:nvGrpSpPr>
        <p:grpSpPr>
          <a:xfrm>
            <a:off x="-1797212" y="-650172"/>
            <a:ext cx="12301865" cy="7820020"/>
            <a:chOff x="-1797212" y="-650172"/>
            <a:chExt cx="12301865" cy="7820020"/>
          </a:xfrm>
        </p:grpSpPr>
        <p:sp>
          <p:nvSpPr>
            <p:cNvPr id="425" name="Google Shape;425;p32"/>
            <p:cNvSpPr/>
            <p:nvPr/>
          </p:nvSpPr>
          <p:spPr>
            <a:xfrm rot="6934520">
              <a:off x="6678520" y="3643770"/>
              <a:ext cx="3716914" cy="258394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2"/>
            <p:cNvSpPr/>
            <p:nvPr/>
          </p:nvSpPr>
          <p:spPr>
            <a:xfrm rot="-6143308">
              <a:off x="-1995059" y="150183"/>
              <a:ext cx="3716762" cy="2583842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7;p32"/>
          <p:cNvGrpSpPr/>
          <p:nvPr/>
        </p:nvGrpSpPr>
        <p:grpSpPr>
          <a:xfrm>
            <a:off x="500600" y="3895730"/>
            <a:ext cx="2171415" cy="708265"/>
            <a:chOff x="500600" y="3895730"/>
            <a:chExt cx="2171415" cy="708265"/>
          </a:xfrm>
        </p:grpSpPr>
        <p:grpSp>
          <p:nvGrpSpPr>
            <p:cNvPr id="428" name="Google Shape;428;p32"/>
            <p:cNvGrpSpPr/>
            <p:nvPr/>
          </p:nvGrpSpPr>
          <p:grpSpPr>
            <a:xfrm>
              <a:off x="500600" y="3895730"/>
              <a:ext cx="985085" cy="708265"/>
              <a:chOff x="-72525" y="2439592"/>
              <a:chExt cx="3299012" cy="2371951"/>
            </a:xfrm>
          </p:grpSpPr>
          <p:sp>
            <p:nvSpPr>
              <p:cNvPr id="429" name="Google Shape;429;p32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2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2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2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2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2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2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2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2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2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2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2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1" name="Google Shape;441;p32"/>
            <p:cNvGrpSpPr/>
            <p:nvPr/>
          </p:nvGrpSpPr>
          <p:grpSpPr>
            <a:xfrm>
              <a:off x="1805566" y="3907087"/>
              <a:ext cx="866448" cy="685568"/>
              <a:chOff x="2788170" y="-250855"/>
              <a:chExt cx="2768206" cy="2157910"/>
            </a:xfrm>
          </p:grpSpPr>
          <p:sp>
            <p:nvSpPr>
              <p:cNvPr id="442" name="Google Shape;442;p32"/>
              <p:cNvSpPr/>
              <p:nvPr/>
            </p:nvSpPr>
            <p:spPr>
              <a:xfrm>
                <a:off x="2788170" y="707123"/>
                <a:ext cx="1098753" cy="342047"/>
              </a:xfrm>
              <a:custGeom>
                <a:avLst/>
                <a:gdLst/>
                <a:ahLst/>
                <a:cxnLst/>
                <a:rect l="l" t="t" r="r" b="b"/>
                <a:pathLst>
                  <a:path w="11349" h="3533" extrusionOk="0">
                    <a:moveTo>
                      <a:pt x="11090" y="1"/>
                    </a:moveTo>
                    <a:lnTo>
                      <a:pt x="872" y="108"/>
                    </a:lnTo>
                    <a:cubicBezTo>
                      <a:pt x="607" y="108"/>
                      <a:pt x="399" y="241"/>
                      <a:pt x="291" y="475"/>
                    </a:cubicBezTo>
                    <a:cubicBezTo>
                      <a:pt x="1" y="1189"/>
                      <a:pt x="32" y="1846"/>
                      <a:pt x="399" y="2477"/>
                    </a:cubicBezTo>
                    <a:cubicBezTo>
                      <a:pt x="689" y="3027"/>
                      <a:pt x="1264" y="3375"/>
                      <a:pt x="1871" y="3375"/>
                    </a:cubicBezTo>
                    <a:lnTo>
                      <a:pt x="11349" y="3533"/>
                    </a:lnTo>
                    <a:lnTo>
                      <a:pt x="11349" y="3533"/>
                    </a:lnTo>
                    <a:lnTo>
                      <a:pt x="11090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2"/>
              <p:cNvSpPr/>
              <p:nvPr/>
            </p:nvSpPr>
            <p:spPr>
              <a:xfrm>
                <a:off x="3318518" y="-249887"/>
                <a:ext cx="1511669" cy="2156941"/>
              </a:xfrm>
              <a:custGeom>
                <a:avLst/>
                <a:gdLst/>
                <a:ahLst/>
                <a:cxnLst/>
                <a:rect l="l" t="t" r="r" b="b"/>
                <a:pathLst>
                  <a:path w="15614" h="22279" extrusionOk="0">
                    <a:moveTo>
                      <a:pt x="7334" y="1"/>
                    </a:moveTo>
                    <a:cubicBezTo>
                      <a:pt x="7207" y="1"/>
                      <a:pt x="7079" y="6"/>
                      <a:pt x="6951" y="16"/>
                    </a:cubicBezTo>
                    <a:cubicBezTo>
                      <a:pt x="2895" y="332"/>
                      <a:pt x="1" y="5570"/>
                      <a:pt x="500" y="11731"/>
                    </a:cubicBezTo>
                    <a:cubicBezTo>
                      <a:pt x="959" y="17671"/>
                      <a:pt x="4433" y="22279"/>
                      <a:pt x="8306" y="22279"/>
                    </a:cubicBezTo>
                    <a:cubicBezTo>
                      <a:pt x="8433" y="22279"/>
                      <a:pt x="8561" y="22274"/>
                      <a:pt x="8689" y="22264"/>
                    </a:cubicBezTo>
                    <a:cubicBezTo>
                      <a:pt x="12745" y="21948"/>
                      <a:pt x="15614" y="16703"/>
                      <a:pt x="15140" y="10574"/>
                    </a:cubicBezTo>
                    <a:cubicBezTo>
                      <a:pt x="14681" y="4609"/>
                      <a:pt x="11213" y="1"/>
                      <a:pt x="7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2"/>
              <p:cNvSpPr/>
              <p:nvPr/>
            </p:nvSpPr>
            <p:spPr>
              <a:xfrm>
                <a:off x="3479422" y="-247467"/>
                <a:ext cx="1508668" cy="2103209"/>
              </a:xfrm>
              <a:custGeom>
                <a:avLst/>
                <a:gdLst/>
                <a:ahLst/>
                <a:cxnLst/>
                <a:rect l="l" t="t" r="r" b="b"/>
                <a:pathLst>
                  <a:path w="15583" h="21724" extrusionOk="0">
                    <a:moveTo>
                      <a:pt x="7315" y="1"/>
                    </a:moveTo>
                    <a:cubicBezTo>
                      <a:pt x="7184" y="1"/>
                      <a:pt x="7052" y="6"/>
                      <a:pt x="6919" y="16"/>
                    </a:cubicBezTo>
                    <a:cubicBezTo>
                      <a:pt x="2894" y="332"/>
                      <a:pt x="1" y="5438"/>
                      <a:pt x="474" y="11440"/>
                    </a:cubicBezTo>
                    <a:cubicBezTo>
                      <a:pt x="902" y="17224"/>
                      <a:pt x="4371" y="21723"/>
                      <a:pt x="8241" y="21723"/>
                    </a:cubicBezTo>
                    <a:cubicBezTo>
                      <a:pt x="8371" y="21723"/>
                      <a:pt x="8501" y="21718"/>
                      <a:pt x="8632" y="21708"/>
                    </a:cubicBezTo>
                    <a:cubicBezTo>
                      <a:pt x="12688" y="21392"/>
                      <a:pt x="15582" y="16287"/>
                      <a:pt x="15108" y="10284"/>
                    </a:cubicBezTo>
                    <a:cubicBezTo>
                      <a:pt x="14650" y="4477"/>
                      <a:pt x="11211" y="1"/>
                      <a:pt x="73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2"/>
              <p:cNvSpPr/>
              <p:nvPr/>
            </p:nvSpPr>
            <p:spPr>
              <a:xfrm>
                <a:off x="3499657" y="-250855"/>
                <a:ext cx="1468199" cy="2110567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21800" extrusionOk="0">
                    <a:moveTo>
                      <a:pt x="7108" y="51"/>
                    </a:moveTo>
                    <a:cubicBezTo>
                      <a:pt x="11007" y="51"/>
                      <a:pt x="14425" y="4550"/>
                      <a:pt x="14874" y="10319"/>
                    </a:cubicBezTo>
                    <a:cubicBezTo>
                      <a:pt x="15083" y="13213"/>
                      <a:pt x="14558" y="15980"/>
                      <a:pt x="13320" y="18135"/>
                    </a:cubicBezTo>
                    <a:cubicBezTo>
                      <a:pt x="12113" y="20296"/>
                      <a:pt x="10375" y="21560"/>
                      <a:pt x="8423" y="21718"/>
                    </a:cubicBezTo>
                    <a:cubicBezTo>
                      <a:pt x="8290" y="21718"/>
                      <a:pt x="8164" y="21743"/>
                      <a:pt x="8031" y="21743"/>
                    </a:cubicBezTo>
                    <a:cubicBezTo>
                      <a:pt x="4132" y="21743"/>
                      <a:pt x="739" y="17219"/>
                      <a:pt x="291" y="11475"/>
                    </a:cubicBezTo>
                    <a:cubicBezTo>
                      <a:pt x="51" y="8581"/>
                      <a:pt x="607" y="5789"/>
                      <a:pt x="1813" y="3634"/>
                    </a:cubicBezTo>
                    <a:cubicBezTo>
                      <a:pt x="3027" y="1498"/>
                      <a:pt x="4764" y="234"/>
                      <a:pt x="6710" y="77"/>
                    </a:cubicBezTo>
                    <a:cubicBezTo>
                      <a:pt x="6843" y="51"/>
                      <a:pt x="6976" y="51"/>
                      <a:pt x="7108" y="51"/>
                    </a:cubicBezTo>
                    <a:close/>
                    <a:moveTo>
                      <a:pt x="7108" y="1"/>
                    </a:moveTo>
                    <a:cubicBezTo>
                      <a:pt x="6976" y="1"/>
                      <a:pt x="6843" y="1"/>
                      <a:pt x="6710" y="26"/>
                    </a:cubicBezTo>
                    <a:cubicBezTo>
                      <a:pt x="4739" y="184"/>
                      <a:pt x="3001" y="1448"/>
                      <a:pt x="1763" y="3602"/>
                    </a:cubicBezTo>
                    <a:cubicBezTo>
                      <a:pt x="550" y="5789"/>
                      <a:pt x="0" y="8581"/>
                      <a:pt x="234" y="11475"/>
                    </a:cubicBezTo>
                    <a:cubicBezTo>
                      <a:pt x="682" y="17244"/>
                      <a:pt x="4107" y="21800"/>
                      <a:pt x="8031" y="21800"/>
                    </a:cubicBezTo>
                    <a:cubicBezTo>
                      <a:pt x="8164" y="21800"/>
                      <a:pt x="8290" y="21768"/>
                      <a:pt x="8423" y="21768"/>
                    </a:cubicBezTo>
                    <a:cubicBezTo>
                      <a:pt x="10400" y="21610"/>
                      <a:pt x="12163" y="20347"/>
                      <a:pt x="13376" y="18167"/>
                    </a:cubicBezTo>
                    <a:cubicBezTo>
                      <a:pt x="14609" y="16006"/>
                      <a:pt x="15165" y="13213"/>
                      <a:pt x="14925" y="10319"/>
                    </a:cubicBezTo>
                    <a:cubicBezTo>
                      <a:pt x="14482" y="4525"/>
                      <a:pt x="11032" y="1"/>
                      <a:pt x="71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2"/>
              <p:cNvSpPr/>
              <p:nvPr/>
            </p:nvSpPr>
            <p:spPr>
              <a:xfrm>
                <a:off x="4050141" y="107648"/>
                <a:ext cx="756803" cy="1372740"/>
              </a:xfrm>
              <a:custGeom>
                <a:avLst/>
                <a:gdLst/>
                <a:ahLst/>
                <a:cxnLst/>
                <a:rect l="l" t="t" r="r" b="b"/>
                <a:pathLst>
                  <a:path w="7817" h="14179" extrusionOk="0">
                    <a:moveTo>
                      <a:pt x="3493" y="1"/>
                    </a:moveTo>
                    <a:cubicBezTo>
                      <a:pt x="3443" y="1"/>
                      <a:pt x="3393" y="3"/>
                      <a:pt x="3343" y="7"/>
                    </a:cubicBezTo>
                    <a:cubicBezTo>
                      <a:pt x="1372" y="165"/>
                      <a:pt x="1" y="3457"/>
                      <a:pt x="317" y="7355"/>
                    </a:cubicBezTo>
                    <a:cubicBezTo>
                      <a:pt x="600" y="11176"/>
                      <a:pt x="2386" y="14179"/>
                      <a:pt x="4326" y="14179"/>
                    </a:cubicBezTo>
                    <a:cubicBezTo>
                      <a:pt x="4375" y="14179"/>
                      <a:pt x="4425" y="14177"/>
                      <a:pt x="4474" y="14173"/>
                    </a:cubicBezTo>
                    <a:cubicBezTo>
                      <a:pt x="6452" y="14015"/>
                      <a:pt x="7817" y="10698"/>
                      <a:pt x="7501" y="6799"/>
                    </a:cubicBezTo>
                    <a:cubicBezTo>
                      <a:pt x="7224" y="2974"/>
                      <a:pt x="5439" y="1"/>
                      <a:pt x="34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2"/>
              <p:cNvSpPr/>
              <p:nvPr/>
            </p:nvSpPr>
            <p:spPr>
              <a:xfrm>
                <a:off x="4192748" y="273685"/>
                <a:ext cx="571402" cy="1030499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10644" extrusionOk="0">
                    <a:moveTo>
                      <a:pt x="2630" y="0"/>
                    </a:moveTo>
                    <a:cubicBezTo>
                      <a:pt x="2596" y="0"/>
                      <a:pt x="2562" y="2"/>
                      <a:pt x="2527" y="4"/>
                    </a:cubicBezTo>
                    <a:cubicBezTo>
                      <a:pt x="1030" y="137"/>
                      <a:pt x="0" y="2607"/>
                      <a:pt x="240" y="5533"/>
                    </a:cubicBezTo>
                    <a:cubicBezTo>
                      <a:pt x="467" y="8402"/>
                      <a:pt x="1794" y="10644"/>
                      <a:pt x="3249" y="10644"/>
                    </a:cubicBezTo>
                    <a:cubicBezTo>
                      <a:pt x="3291" y="10644"/>
                      <a:pt x="3332" y="10642"/>
                      <a:pt x="3374" y="10638"/>
                    </a:cubicBezTo>
                    <a:cubicBezTo>
                      <a:pt x="4872" y="10537"/>
                      <a:pt x="5902" y="8060"/>
                      <a:pt x="5661" y="5109"/>
                    </a:cubicBezTo>
                    <a:cubicBezTo>
                      <a:pt x="5433" y="2232"/>
                      <a:pt x="4094" y="0"/>
                      <a:pt x="26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2"/>
              <p:cNvSpPr/>
              <p:nvPr/>
            </p:nvSpPr>
            <p:spPr>
              <a:xfrm>
                <a:off x="4384150" y="628219"/>
                <a:ext cx="1108435" cy="339143"/>
              </a:xfrm>
              <a:custGeom>
                <a:avLst/>
                <a:gdLst/>
                <a:ahLst/>
                <a:cxnLst/>
                <a:rect l="l" t="t" r="r" b="b"/>
                <a:pathLst>
                  <a:path w="11449" h="3503" extrusionOk="0">
                    <a:moveTo>
                      <a:pt x="10660" y="1"/>
                    </a:moveTo>
                    <a:lnTo>
                      <a:pt x="974" y="83"/>
                    </a:lnTo>
                    <a:cubicBezTo>
                      <a:pt x="734" y="83"/>
                      <a:pt x="525" y="241"/>
                      <a:pt x="418" y="449"/>
                    </a:cubicBezTo>
                    <a:cubicBezTo>
                      <a:pt x="1" y="1422"/>
                      <a:pt x="235" y="2319"/>
                      <a:pt x="999" y="3160"/>
                    </a:cubicBezTo>
                    <a:cubicBezTo>
                      <a:pt x="1106" y="3267"/>
                      <a:pt x="1264" y="3343"/>
                      <a:pt x="1422" y="3343"/>
                    </a:cubicBezTo>
                    <a:lnTo>
                      <a:pt x="10818" y="3501"/>
                    </a:lnTo>
                    <a:cubicBezTo>
                      <a:pt x="10834" y="3502"/>
                      <a:pt x="10849" y="3503"/>
                      <a:pt x="10864" y="3503"/>
                    </a:cubicBezTo>
                    <a:cubicBezTo>
                      <a:pt x="11212" y="3503"/>
                      <a:pt x="11449" y="3227"/>
                      <a:pt x="11425" y="2869"/>
                    </a:cubicBezTo>
                    <a:lnTo>
                      <a:pt x="11241" y="557"/>
                    </a:lnTo>
                    <a:cubicBezTo>
                      <a:pt x="11216" y="241"/>
                      <a:pt x="10951" y="1"/>
                      <a:pt x="106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2"/>
              <p:cNvSpPr/>
              <p:nvPr/>
            </p:nvSpPr>
            <p:spPr>
              <a:xfrm>
                <a:off x="5319470" y="628025"/>
                <a:ext cx="236906" cy="339433"/>
              </a:xfrm>
              <a:custGeom>
                <a:avLst/>
                <a:gdLst/>
                <a:ahLst/>
                <a:cxnLst/>
                <a:rect l="l" t="t" r="r" b="b"/>
                <a:pathLst>
                  <a:path w="2447" h="3506" extrusionOk="0">
                    <a:moveTo>
                      <a:pt x="1145" y="0"/>
                    </a:moveTo>
                    <a:cubicBezTo>
                      <a:pt x="1124" y="0"/>
                      <a:pt x="1103" y="1"/>
                      <a:pt x="1081" y="3"/>
                    </a:cubicBezTo>
                    <a:cubicBezTo>
                      <a:pt x="449" y="28"/>
                      <a:pt x="1" y="874"/>
                      <a:pt x="77" y="1848"/>
                    </a:cubicBezTo>
                    <a:cubicBezTo>
                      <a:pt x="156" y="2762"/>
                      <a:pt x="700" y="3506"/>
                      <a:pt x="1306" y="3506"/>
                    </a:cubicBezTo>
                    <a:cubicBezTo>
                      <a:pt x="1328" y="3506"/>
                      <a:pt x="1350" y="3505"/>
                      <a:pt x="1372" y="3503"/>
                    </a:cubicBezTo>
                    <a:cubicBezTo>
                      <a:pt x="2004" y="3452"/>
                      <a:pt x="2446" y="2612"/>
                      <a:pt x="2396" y="1664"/>
                    </a:cubicBezTo>
                    <a:cubicBezTo>
                      <a:pt x="2322" y="717"/>
                      <a:pt x="1776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59" r:id="rId4"/>
    <p:sldLayoutId id="2147483668" r:id="rId5"/>
    <p:sldLayoutId id="2147483676" r:id="rId6"/>
    <p:sldLayoutId id="2147483677" r:id="rId7"/>
    <p:sldLayoutId id="214748367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354798AD-FD9E-3B4A-B0FB-D5F0D3A1824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6442" r="16442"/>
          <a:stretch>
            <a:fillRect/>
          </a:stretch>
        </p:blipFill>
        <p:spPr/>
      </p:pic>
      <p:sp>
        <p:nvSpPr>
          <p:cNvPr id="460" name="Google Shape;460;p36"/>
          <p:cNvSpPr txBox="1">
            <a:spLocks noGrp="1"/>
          </p:cNvSpPr>
          <p:nvPr>
            <p:ph type="ctrTitle"/>
          </p:nvPr>
        </p:nvSpPr>
        <p:spPr>
          <a:xfrm>
            <a:off x="0" y="1395975"/>
            <a:ext cx="5394025" cy="19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latin typeface="Fira Sans Extra Condensed" panose="020B0503050000020004" pitchFamily="34" charset="0"/>
              </a:rPr>
              <a:t>Школа пациента</a:t>
            </a:r>
            <a:br>
              <a:rPr lang="ru-RU" b="1" dirty="0">
                <a:latin typeface="Fira Sans Extra Condensed" panose="020B0503050000020004" pitchFamily="34" charset="0"/>
              </a:rPr>
            </a:br>
            <a:r>
              <a:rPr lang="ru-RU" sz="3200" b="1" dirty="0">
                <a:latin typeface="Fira Sans Extra Condensed" panose="020B0503050000020004" pitchFamily="34" charset="0"/>
              </a:rPr>
              <a:t>«Повышение физической активности»</a:t>
            </a:r>
            <a:endParaRPr b="1" dirty="0">
              <a:latin typeface="Fira Sans Extra Condensed" panose="020B0503050000020004" pitchFamily="34" charset="0"/>
            </a:endParaRPr>
          </a:p>
        </p:txBody>
      </p:sp>
      <p:sp>
        <p:nvSpPr>
          <p:cNvPr id="461" name="Google Shape;461;p36"/>
          <p:cNvSpPr txBox="1">
            <a:spLocks noGrp="1"/>
          </p:cNvSpPr>
          <p:nvPr>
            <p:ph type="subTitle" idx="1"/>
          </p:nvPr>
        </p:nvSpPr>
        <p:spPr>
          <a:xfrm>
            <a:off x="1862632" y="3492529"/>
            <a:ext cx="1750583" cy="5047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Fira Sans Condensed" panose="020B0503050000020004" pitchFamily="34" charset="0"/>
              </a:rPr>
              <a:t>Занятие 3</a:t>
            </a:r>
            <a:endParaRPr sz="2400" dirty="0">
              <a:latin typeface="Fira Sans Condensed" panose="020B0503050000020004" pitchFamily="34" charset="0"/>
            </a:endParaRPr>
          </a:p>
        </p:txBody>
      </p:sp>
      <p:sp>
        <p:nvSpPr>
          <p:cNvPr id="462" name="Google Shape;462;p36"/>
          <p:cNvSpPr/>
          <p:nvPr/>
        </p:nvSpPr>
        <p:spPr>
          <a:xfrm>
            <a:off x="8133878" y="838874"/>
            <a:ext cx="178700" cy="178700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64" name="Google Shape;464;p36"/>
          <p:cNvCxnSpPr/>
          <p:nvPr/>
        </p:nvCxnSpPr>
        <p:spPr>
          <a:xfrm>
            <a:off x="713225" y="3485403"/>
            <a:ext cx="40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6" name="Google Shape;466;p36"/>
          <p:cNvSpPr/>
          <p:nvPr/>
        </p:nvSpPr>
        <p:spPr>
          <a:xfrm>
            <a:off x="803312" y="4393287"/>
            <a:ext cx="210698" cy="210719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7" name="Google Shape;467;p36"/>
          <p:cNvGrpSpPr/>
          <p:nvPr/>
        </p:nvGrpSpPr>
        <p:grpSpPr>
          <a:xfrm>
            <a:off x="7263775" y="3762297"/>
            <a:ext cx="1317457" cy="779323"/>
            <a:chOff x="7317275" y="3875172"/>
            <a:chExt cx="1317457" cy="779323"/>
          </a:xfrm>
        </p:grpSpPr>
        <p:grpSp>
          <p:nvGrpSpPr>
            <p:cNvPr id="468" name="Google Shape;468;p36"/>
            <p:cNvGrpSpPr/>
            <p:nvPr/>
          </p:nvGrpSpPr>
          <p:grpSpPr>
            <a:xfrm>
              <a:off x="7317275" y="3946230"/>
              <a:ext cx="985085" cy="708265"/>
              <a:chOff x="-72525" y="2439592"/>
              <a:chExt cx="3299012" cy="2371951"/>
            </a:xfrm>
          </p:grpSpPr>
          <p:sp>
            <p:nvSpPr>
              <p:cNvPr id="469" name="Google Shape;469;p36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6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6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6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6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6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6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6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1" name="Google Shape;481;p36"/>
            <p:cNvGrpSpPr/>
            <p:nvPr/>
          </p:nvGrpSpPr>
          <p:grpSpPr>
            <a:xfrm>
              <a:off x="8034945" y="3875172"/>
              <a:ext cx="599786" cy="482083"/>
              <a:chOff x="-1526250" y="713531"/>
              <a:chExt cx="2716424" cy="2183347"/>
            </a:xfrm>
          </p:grpSpPr>
          <p:sp>
            <p:nvSpPr>
              <p:cNvPr id="482" name="Google Shape;482;p36"/>
              <p:cNvSpPr/>
              <p:nvPr/>
            </p:nvSpPr>
            <p:spPr>
              <a:xfrm>
                <a:off x="-1526250" y="713531"/>
                <a:ext cx="2716424" cy="2183347"/>
              </a:xfrm>
              <a:custGeom>
                <a:avLst/>
                <a:gdLst/>
                <a:ahLst/>
                <a:cxnLst/>
                <a:rect l="l" t="t" r="r" b="b"/>
                <a:pathLst>
                  <a:path w="23152" h="18609" extrusionOk="0">
                    <a:moveTo>
                      <a:pt x="11591" y="1"/>
                    </a:moveTo>
                    <a:cubicBezTo>
                      <a:pt x="4997" y="1"/>
                      <a:pt x="1" y="6849"/>
                      <a:pt x="3349" y="13804"/>
                    </a:cubicBezTo>
                    <a:cubicBezTo>
                      <a:pt x="4113" y="15434"/>
                      <a:pt x="5453" y="16774"/>
                      <a:pt x="7083" y="17538"/>
                    </a:cubicBezTo>
                    <a:cubicBezTo>
                      <a:pt x="8615" y="18276"/>
                      <a:pt x="10141" y="18608"/>
                      <a:pt x="11590" y="18608"/>
                    </a:cubicBezTo>
                    <a:cubicBezTo>
                      <a:pt x="18165" y="18608"/>
                      <a:pt x="23151" y="11763"/>
                      <a:pt x="19828" y="4800"/>
                    </a:cubicBezTo>
                    <a:cubicBezTo>
                      <a:pt x="19038" y="3163"/>
                      <a:pt x="17724" y="1849"/>
                      <a:pt x="16087" y="1059"/>
                    </a:cubicBezTo>
                    <a:cubicBezTo>
                      <a:pt x="14559" y="330"/>
                      <a:pt x="13036" y="1"/>
                      <a:pt x="115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6"/>
              <p:cNvSpPr/>
              <p:nvPr/>
            </p:nvSpPr>
            <p:spPr>
              <a:xfrm>
                <a:off x="-565561" y="788152"/>
                <a:ext cx="1482817" cy="896382"/>
              </a:xfrm>
              <a:custGeom>
                <a:avLst/>
                <a:gdLst/>
                <a:ahLst/>
                <a:cxnLst/>
                <a:rect l="l" t="t" r="r" b="b"/>
                <a:pathLst>
                  <a:path w="12638" h="7640" extrusionOk="0">
                    <a:moveTo>
                      <a:pt x="1" y="0"/>
                    </a:moveTo>
                    <a:lnTo>
                      <a:pt x="1" y="25"/>
                    </a:lnTo>
                    <a:cubicBezTo>
                      <a:pt x="1" y="57"/>
                      <a:pt x="740" y="2212"/>
                      <a:pt x="2661" y="4189"/>
                    </a:cubicBezTo>
                    <a:cubicBezTo>
                      <a:pt x="3792" y="5346"/>
                      <a:pt x="5113" y="6243"/>
                      <a:pt x="6560" y="6818"/>
                    </a:cubicBezTo>
                    <a:cubicBezTo>
                      <a:pt x="7899" y="7374"/>
                      <a:pt x="9403" y="7639"/>
                      <a:pt x="11008" y="7639"/>
                    </a:cubicBezTo>
                    <a:cubicBezTo>
                      <a:pt x="11532" y="7639"/>
                      <a:pt x="12063" y="7608"/>
                      <a:pt x="12613" y="7557"/>
                    </a:cubicBezTo>
                    <a:cubicBezTo>
                      <a:pt x="12613" y="7557"/>
                      <a:pt x="12638" y="7557"/>
                      <a:pt x="12638" y="7532"/>
                    </a:cubicBezTo>
                    <a:cubicBezTo>
                      <a:pt x="12638" y="7507"/>
                      <a:pt x="12613" y="7507"/>
                      <a:pt x="12613" y="7507"/>
                    </a:cubicBezTo>
                    <a:cubicBezTo>
                      <a:pt x="12056" y="7568"/>
                      <a:pt x="11522" y="7596"/>
                      <a:pt x="11011" y="7596"/>
                    </a:cubicBezTo>
                    <a:cubicBezTo>
                      <a:pt x="6933" y="7596"/>
                      <a:pt x="4284" y="5775"/>
                      <a:pt x="2718" y="4164"/>
                    </a:cubicBezTo>
                    <a:cubicBezTo>
                      <a:pt x="791" y="2161"/>
                      <a:pt x="58" y="25"/>
                      <a:pt x="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6"/>
              <p:cNvSpPr/>
              <p:nvPr/>
            </p:nvSpPr>
            <p:spPr>
              <a:xfrm>
                <a:off x="-960607" y="1041582"/>
                <a:ext cx="1828940" cy="1143356"/>
              </a:xfrm>
              <a:custGeom>
                <a:avLst/>
                <a:gdLst/>
                <a:ahLst/>
                <a:cxnLst/>
                <a:rect l="l" t="t" r="r" b="b"/>
                <a:pathLst>
                  <a:path w="15588" h="9745" extrusionOk="0">
                    <a:moveTo>
                      <a:pt x="107" y="1"/>
                    </a:moveTo>
                    <a:cubicBezTo>
                      <a:pt x="107" y="1"/>
                      <a:pt x="82" y="1"/>
                      <a:pt x="82" y="26"/>
                    </a:cubicBezTo>
                    <a:cubicBezTo>
                      <a:pt x="82" y="26"/>
                      <a:pt x="0" y="999"/>
                      <a:pt x="657" y="2370"/>
                    </a:cubicBezTo>
                    <a:cubicBezTo>
                      <a:pt x="1264" y="3609"/>
                      <a:pt x="2660" y="5504"/>
                      <a:pt x="5819" y="7293"/>
                    </a:cubicBezTo>
                    <a:cubicBezTo>
                      <a:pt x="9004" y="9081"/>
                      <a:pt x="11481" y="9586"/>
                      <a:pt x="12978" y="9713"/>
                    </a:cubicBezTo>
                    <a:cubicBezTo>
                      <a:pt x="13269" y="9713"/>
                      <a:pt x="13509" y="9744"/>
                      <a:pt x="13743" y="9744"/>
                    </a:cubicBezTo>
                    <a:cubicBezTo>
                      <a:pt x="14899" y="9744"/>
                      <a:pt x="15563" y="9504"/>
                      <a:pt x="15563" y="9504"/>
                    </a:cubicBezTo>
                    <a:cubicBezTo>
                      <a:pt x="15588" y="9504"/>
                      <a:pt x="15588" y="9479"/>
                      <a:pt x="15588" y="9479"/>
                    </a:cubicBezTo>
                    <a:cubicBezTo>
                      <a:pt x="15563" y="9454"/>
                      <a:pt x="15563" y="9454"/>
                      <a:pt x="15531" y="9454"/>
                    </a:cubicBezTo>
                    <a:cubicBezTo>
                      <a:pt x="15531" y="9454"/>
                      <a:pt x="14880" y="9684"/>
                      <a:pt x="13669" y="9684"/>
                    </a:cubicBezTo>
                    <a:cubicBezTo>
                      <a:pt x="13463" y="9684"/>
                      <a:pt x="13241" y="9678"/>
                      <a:pt x="13004" y="9662"/>
                    </a:cubicBezTo>
                    <a:cubicBezTo>
                      <a:pt x="11481" y="9529"/>
                      <a:pt x="9004" y="9030"/>
                      <a:pt x="5845" y="7242"/>
                    </a:cubicBezTo>
                    <a:cubicBezTo>
                      <a:pt x="2685" y="5448"/>
                      <a:pt x="1314" y="3584"/>
                      <a:pt x="714" y="2345"/>
                    </a:cubicBezTo>
                    <a:cubicBezTo>
                      <a:pt x="51" y="974"/>
                      <a:pt x="133" y="26"/>
                      <a:pt x="133" y="26"/>
                    </a:cubicBezTo>
                    <a:cubicBezTo>
                      <a:pt x="133" y="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6"/>
              <p:cNvSpPr/>
              <p:nvPr/>
            </p:nvSpPr>
            <p:spPr>
              <a:xfrm>
                <a:off x="-1232693" y="1554661"/>
                <a:ext cx="1813452" cy="1068384"/>
              </a:xfrm>
              <a:custGeom>
                <a:avLst/>
                <a:gdLst/>
                <a:ahLst/>
                <a:cxnLst/>
                <a:rect l="l" t="t" r="r" b="b"/>
                <a:pathLst>
                  <a:path w="15456" h="9106" extrusionOk="0">
                    <a:moveTo>
                      <a:pt x="32" y="0"/>
                    </a:moveTo>
                    <a:lnTo>
                      <a:pt x="0" y="26"/>
                    </a:lnTo>
                    <a:cubicBezTo>
                      <a:pt x="0" y="51"/>
                      <a:pt x="133" y="1049"/>
                      <a:pt x="923" y="2370"/>
                    </a:cubicBezTo>
                    <a:cubicBezTo>
                      <a:pt x="1662" y="3577"/>
                      <a:pt x="3134" y="5340"/>
                      <a:pt x="5977" y="6736"/>
                    </a:cubicBezTo>
                    <a:cubicBezTo>
                      <a:pt x="9111" y="8316"/>
                      <a:pt x="11797" y="9106"/>
                      <a:pt x="13933" y="9106"/>
                    </a:cubicBezTo>
                    <a:cubicBezTo>
                      <a:pt x="14457" y="9106"/>
                      <a:pt x="14956" y="9055"/>
                      <a:pt x="15430" y="8973"/>
                    </a:cubicBezTo>
                    <a:cubicBezTo>
                      <a:pt x="15455" y="8948"/>
                      <a:pt x="15455" y="8948"/>
                      <a:pt x="15455" y="8922"/>
                    </a:cubicBezTo>
                    <a:lnTo>
                      <a:pt x="15430" y="8922"/>
                    </a:lnTo>
                    <a:cubicBezTo>
                      <a:pt x="14972" y="9015"/>
                      <a:pt x="14482" y="9061"/>
                      <a:pt x="13960" y="9061"/>
                    </a:cubicBezTo>
                    <a:cubicBezTo>
                      <a:pt x="11814" y="9061"/>
                      <a:pt x="9139" y="8277"/>
                      <a:pt x="6003" y="6711"/>
                    </a:cubicBezTo>
                    <a:cubicBezTo>
                      <a:pt x="3191" y="5289"/>
                      <a:pt x="1712" y="3552"/>
                      <a:pt x="979" y="2338"/>
                    </a:cubicBezTo>
                    <a:cubicBezTo>
                      <a:pt x="190" y="1024"/>
                      <a:pt x="57" y="26"/>
                      <a:pt x="57" y="26"/>
                    </a:cubicBezTo>
                    <a:cubicBezTo>
                      <a:pt x="57" y="0"/>
                      <a:pt x="57" y="0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6"/>
              <p:cNvSpPr/>
              <p:nvPr/>
            </p:nvSpPr>
            <p:spPr>
              <a:xfrm>
                <a:off x="-1164525" y="2247135"/>
                <a:ext cx="1038019" cy="648000"/>
              </a:xfrm>
              <a:custGeom>
                <a:avLst/>
                <a:gdLst/>
                <a:ahLst/>
                <a:cxnLst/>
                <a:rect l="l" t="t" r="r" b="b"/>
                <a:pathLst>
                  <a:path w="8847" h="5523" extrusionOk="0">
                    <a:moveTo>
                      <a:pt x="13" y="0"/>
                    </a:moveTo>
                    <a:cubicBezTo>
                      <a:pt x="7" y="0"/>
                      <a:pt x="0" y="6"/>
                      <a:pt x="0" y="19"/>
                    </a:cubicBezTo>
                    <a:lnTo>
                      <a:pt x="0" y="44"/>
                    </a:lnTo>
                    <a:cubicBezTo>
                      <a:pt x="26" y="101"/>
                      <a:pt x="4000" y="4865"/>
                      <a:pt x="8821" y="5522"/>
                    </a:cubicBezTo>
                    <a:cubicBezTo>
                      <a:pt x="8846" y="5522"/>
                      <a:pt x="8846" y="5522"/>
                      <a:pt x="8846" y="5497"/>
                    </a:cubicBezTo>
                    <a:cubicBezTo>
                      <a:pt x="8846" y="5497"/>
                      <a:pt x="8846" y="5472"/>
                      <a:pt x="8821" y="5472"/>
                    </a:cubicBezTo>
                    <a:cubicBezTo>
                      <a:pt x="4032" y="4808"/>
                      <a:pt x="83" y="70"/>
                      <a:pt x="26" y="19"/>
                    </a:cubicBezTo>
                    <a:cubicBezTo>
                      <a:pt x="26" y="6"/>
                      <a:pt x="19" y="0"/>
                      <a:pt x="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6"/>
              <p:cNvSpPr/>
              <p:nvPr/>
            </p:nvSpPr>
            <p:spPr>
              <a:xfrm>
                <a:off x="-21389" y="809623"/>
                <a:ext cx="645902" cy="426368"/>
              </a:xfrm>
              <a:custGeom>
                <a:avLst/>
                <a:gdLst/>
                <a:ahLst/>
                <a:cxnLst/>
                <a:rect l="l" t="t" r="r" b="b"/>
                <a:pathLst>
                  <a:path w="5505" h="3634" extrusionOk="0">
                    <a:moveTo>
                      <a:pt x="999" y="57"/>
                    </a:moveTo>
                    <a:cubicBezTo>
                      <a:pt x="1606" y="57"/>
                      <a:pt x="2503" y="373"/>
                      <a:pt x="3343" y="923"/>
                    </a:cubicBezTo>
                    <a:cubicBezTo>
                      <a:pt x="4632" y="1769"/>
                      <a:pt x="5447" y="2844"/>
                      <a:pt x="5131" y="3349"/>
                    </a:cubicBezTo>
                    <a:cubicBezTo>
                      <a:pt x="5030" y="3507"/>
                      <a:pt x="4815" y="3583"/>
                      <a:pt x="4499" y="3583"/>
                    </a:cubicBezTo>
                    <a:cubicBezTo>
                      <a:pt x="3893" y="3583"/>
                      <a:pt x="3002" y="3267"/>
                      <a:pt x="2187" y="2717"/>
                    </a:cubicBezTo>
                    <a:cubicBezTo>
                      <a:pt x="866" y="1871"/>
                      <a:pt x="51" y="790"/>
                      <a:pt x="367" y="291"/>
                    </a:cubicBezTo>
                    <a:cubicBezTo>
                      <a:pt x="475" y="133"/>
                      <a:pt x="683" y="57"/>
                      <a:pt x="999" y="57"/>
                    </a:cubicBezTo>
                    <a:close/>
                    <a:moveTo>
                      <a:pt x="999" y="0"/>
                    </a:moveTo>
                    <a:cubicBezTo>
                      <a:pt x="683" y="0"/>
                      <a:pt x="449" y="82"/>
                      <a:pt x="342" y="266"/>
                    </a:cubicBezTo>
                    <a:cubicBezTo>
                      <a:pt x="1" y="790"/>
                      <a:pt x="816" y="1927"/>
                      <a:pt x="2130" y="2768"/>
                    </a:cubicBezTo>
                    <a:cubicBezTo>
                      <a:pt x="3002" y="3318"/>
                      <a:pt x="3868" y="3633"/>
                      <a:pt x="4499" y="3633"/>
                    </a:cubicBezTo>
                    <a:cubicBezTo>
                      <a:pt x="4815" y="3633"/>
                      <a:pt x="5056" y="3558"/>
                      <a:pt x="5188" y="3374"/>
                    </a:cubicBezTo>
                    <a:cubicBezTo>
                      <a:pt x="5504" y="2844"/>
                      <a:pt x="4683" y="1713"/>
                      <a:pt x="3368" y="872"/>
                    </a:cubicBezTo>
                    <a:cubicBezTo>
                      <a:pt x="2503" y="316"/>
                      <a:pt x="1631" y="0"/>
                      <a:pt x="9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AC1516C-EE5E-758B-D3C1-6FE14A126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409" y="534028"/>
            <a:ext cx="1781031" cy="12037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Fira Sans Extra Condensed" panose="020B0503050000020004" pitchFamily="34" charset="0"/>
              </a:rPr>
              <a:t>Цели 3-го занятия</a:t>
            </a:r>
            <a:endParaRPr b="1" dirty="0">
              <a:latin typeface="Fira Sans Extra Condensed" panose="020B0503050000020004" pitchFamily="34" charset="0"/>
            </a:endParaRPr>
          </a:p>
        </p:txBody>
      </p:sp>
      <p:grpSp>
        <p:nvGrpSpPr>
          <p:cNvPr id="497" name="Google Shape;497;p37"/>
          <p:cNvGrpSpPr/>
          <p:nvPr/>
        </p:nvGrpSpPr>
        <p:grpSpPr>
          <a:xfrm>
            <a:off x="7874316" y="1017726"/>
            <a:ext cx="449938" cy="439374"/>
            <a:chOff x="7874316" y="1017726"/>
            <a:chExt cx="449938" cy="439374"/>
          </a:xfrm>
        </p:grpSpPr>
        <p:sp>
          <p:nvSpPr>
            <p:cNvPr id="498" name="Google Shape;498;p37"/>
            <p:cNvSpPr/>
            <p:nvPr/>
          </p:nvSpPr>
          <p:spPr>
            <a:xfrm>
              <a:off x="8023886" y="1156732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7874316" y="10177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" name="Google Shape;500;p37"/>
          <p:cNvGrpSpPr/>
          <p:nvPr/>
        </p:nvGrpSpPr>
        <p:grpSpPr>
          <a:xfrm>
            <a:off x="337750" y="4147830"/>
            <a:ext cx="985085" cy="708265"/>
            <a:chOff x="337750" y="4147830"/>
            <a:chExt cx="985085" cy="708265"/>
          </a:xfrm>
        </p:grpSpPr>
        <p:sp>
          <p:nvSpPr>
            <p:cNvPr id="501" name="Google Shape;501;p37"/>
            <p:cNvSpPr/>
            <p:nvPr/>
          </p:nvSpPr>
          <p:spPr>
            <a:xfrm>
              <a:off x="1144128" y="420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2" name="Google Shape;502;p37"/>
            <p:cNvGrpSpPr/>
            <p:nvPr/>
          </p:nvGrpSpPr>
          <p:grpSpPr>
            <a:xfrm>
              <a:off x="337750" y="4147830"/>
              <a:ext cx="985085" cy="708265"/>
              <a:chOff x="-72525" y="2439592"/>
              <a:chExt cx="3299012" cy="2371951"/>
            </a:xfrm>
          </p:grpSpPr>
          <p:sp>
            <p:nvSpPr>
              <p:cNvPr id="503" name="Google Shape;503;p37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7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7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7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7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7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7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7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7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7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7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7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3463F5-4DD1-CC5F-AC17-FF93864FAE16}"/>
              </a:ext>
            </a:extLst>
          </p:cNvPr>
          <p:cNvSpPr txBox="1"/>
          <p:nvPr/>
        </p:nvSpPr>
        <p:spPr>
          <a:xfrm>
            <a:off x="404415" y="1271246"/>
            <a:ext cx="8095008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37820" lvl="0" indent="-342900" algn="just">
              <a:spcBef>
                <a:spcPts val="23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471805" algn="l"/>
              </a:tabLst>
            </a:pPr>
            <a:r>
              <a:rPr lang="ru-RU" sz="1800" dirty="0">
                <a:latin typeface="Fira Sans Condensed" panose="020B0503050000020004" pitchFamily="34" charset="0"/>
              </a:rPr>
              <a:t>Информирование пациентов об оздоровительной ходьбе, как наиболее простому способу увеличения физической активности.</a:t>
            </a:r>
          </a:p>
          <a:p>
            <a:pPr marL="342900" marR="337820" lvl="0" indent="-342900" algn="just">
              <a:spcBef>
                <a:spcPts val="3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563245" algn="l"/>
                <a:tab pos="563880" algn="l"/>
                <a:tab pos="2099310" algn="l"/>
                <a:tab pos="3089910" algn="l"/>
                <a:tab pos="3379470" algn="l"/>
                <a:tab pos="4271010" algn="l"/>
                <a:tab pos="5250815" algn="l"/>
                <a:tab pos="5962650" algn="l"/>
              </a:tabLst>
            </a:pPr>
            <a:r>
              <a:rPr lang="ru-RU" sz="1800" dirty="0">
                <a:latin typeface="Fira Sans Condensed" panose="020B0503050000020004" pitchFamily="34" charset="0"/>
              </a:rPr>
              <a:t>Информирование пациентов о способах увеличить пользу при оздоровительной ходьбе.</a:t>
            </a:r>
          </a:p>
        </p:txBody>
      </p:sp>
      <p:grpSp>
        <p:nvGrpSpPr>
          <p:cNvPr id="4" name="Google Shape;786;p46">
            <a:extLst>
              <a:ext uri="{FF2B5EF4-FFF2-40B4-BE49-F238E27FC236}">
                <a16:creationId xmlns:a16="http://schemas.microsoft.com/office/drawing/2014/main" id="{F110316C-8C5A-2B9A-D7A6-34794E93B7AA}"/>
              </a:ext>
            </a:extLst>
          </p:cNvPr>
          <p:cNvGrpSpPr/>
          <p:nvPr/>
        </p:nvGrpSpPr>
        <p:grpSpPr>
          <a:xfrm rot="7465642">
            <a:off x="4643793" y="3293594"/>
            <a:ext cx="1097803" cy="2036245"/>
            <a:chOff x="7569246" y="368025"/>
            <a:chExt cx="1097803" cy="2036245"/>
          </a:xfrm>
        </p:grpSpPr>
        <p:grpSp>
          <p:nvGrpSpPr>
            <p:cNvPr id="5" name="Google Shape;787;p46">
              <a:extLst>
                <a:ext uri="{FF2B5EF4-FFF2-40B4-BE49-F238E27FC236}">
                  <a16:creationId xmlns:a16="http://schemas.microsoft.com/office/drawing/2014/main" id="{D54F850C-C37D-E61A-3049-AD5CA2B8BFD7}"/>
                </a:ext>
              </a:extLst>
            </p:cNvPr>
            <p:cNvGrpSpPr/>
            <p:nvPr/>
          </p:nvGrpSpPr>
          <p:grpSpPr>
            <a:xfrm>
              <a:off x="7737273" y="993151"/>
              <a:ext cx="300368" cy="518737"/>
              <a:chOff x="7954923" y="993151"/>
              <a:chExt cx="300368" cy="518737"/>
            </a:xfrm>
          </p:grpSpPr>
          <p:sp>
            <p:nvSpPr>
              <p:cNvPr id="18" name="Google Shape;788;p46">
                <a:extLst>
                  <a:ext uri="{FF2B5EF4-FFF2-40B4-BE49-F238E27FC236}">
                    <a16:creationId xmlns:a16="http://schemas.microsoft.com/office/drawing/2014/main" id="{31A86644-9931-681B-FEA2-0B1DA6D5BFF9}"/>
                  </a:ext>
                </a:extLst>
              </p:cNvPr>
              <p:cNvSpPr/>
              <p:nvPr/>
            </p:nvSpPr>
            <p:spPr>
              <a:xfrm>
                <a:off x="7954923" y="1211519"/>
                <a:ext cx="300368" cy="300368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820" y="0"/>
                    </a:moveTo>
                    <a:cubicBezTo>
                      <a:pt x="1820" y="1555"/>
                      <a:pt x="1530" y="1820"/>
                      <a:pt x="0" y="1820"/>
                    </a:cubicBezTo>
                    <a:cubicBezTo>
                      <a:pt x="1530" y="1820"/>
                      <a:pt x="1820" y="2111"/>
                      <a:pt x="1820" y="3633"/>
                    </a:cubicBezTo>
                    <a:cubicBezTo>
                      <a:pt x="1820" y="2111"/>
                      <a:pt x="2086" y="1820"/>
                      <a:pt x="3634" y="1820"/>
                    </a:cubicBezTo>
                    <a:cubicBezTo>
                      <a:pt x="2086" y="1820"/>
                      <a:pt x="1820" y="1555"/>
                      <a:pt x="1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89;p46">
                <a:extLst>
                  <a:ext uri="{FF2B5EF4-FFF2-40B4-BE49-F238E27FC236}">
                    <a16:creationId xmlns:a16="http://schemas.microsoft.com/office/drawing/2014/main" id="{7790405A-976E-B561-C7ED-08A7BEB11C89}"/>
                  </a:ext>
                </a:extLst>
              </p:cNvPr>
              <p:cNvSpPr/>
              <p:nvPr/>
            </p:nvSpPr>
            <p:spPr>
              <a:xfrm>
                <a:off x="8076591" y="993151"/>
                <a:ext cx="178700" cy="178700"/>
              </a:xfrm>
              <a:custGeom>
                <a:avLst/>
                <a:gdLst/>
                <a:ahLst/>
                <a:cxnLst/>
                <a:rect l="l" t="t" r="r" b="b"/>
                <a:pathLst>
                  <a:path w="2162" h="2162" extrusionOk="0">
                    <a:moveTo>
                      <a:pt x="1081" y="0"/>
                    </a:moveTo>
                    <a:cubicBezTo>
                      <a:pt x="1081" y="923"/>
                      <a:pt x="898" y="1081"/>
                      <a:pt x="1" y="1081"/>
                    </a:cubicBezTo>
                    <a:cubicBezTo>
                      <a:pt x="898" y="1081"/>
                      <a:pt x="1081" y="1239"/>
                      <a:pt x="1081" y="2161"/>
                    </a:cubicBezTo>
                    <a:cubicBezTo>
                      <a:pt x="1081" y="1239"/>
                      <a:pt x="1239" y="1081"/>
                      <a:pt x="2162" y="1081"/>
                    </a:cubicBezTo>
                    <a:cubicBezTo>
                      <a:pt x="1239" y="1081"/>
                      <a:pt x="1081" y="923"/>
                      <a:pt x="10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90;p46">
              <a:extLst>
                <a:ext uri="{FF2B5EF4-FFF2-40B4-BE49-F238E27FC236}">
                  <a16:creationId xmlns:a16="http://schemas.microsoft.com/office/drawing/2014/main" id="{5820BD26-01A8-10C4-F249-54D91CFBCBB8}"/>
                </a:ext>
              </a:extLst>
            </p:cNvPr>
            <p:cNvGrpSpPr/>
            <p:nvPr/>
          </p:nvGrpSpPr>
          <p:grpSpPr>
            <a:xfrm>
              <a:off x="7569246" y="368025"/>
              <a:ext cx="1097803" cy="2036245"/>
              <a:chOff x="5566996" y="1098750"/>
              <a:chExt cx="1097803" cy="2036245"/>
            </a:xfrm>
          </p:grpSpPr>
          <p:sp>
            <p:nvSpPr>
              <p:cNvPr id="7" name="Google Shape;791;p46">
                <a:extLst>
                  <a:ext uri="{FF2B5EF4-FFF2-40B4-BE49-F238E27FC236}">
                    <a16:creationId xmlns:a16="http://schemas.microsoft.com/office/drawing/2014/main" id="{034F1066-AD4E-392F-A291-D24E4F9CA007}"/>
                  </a:ext>
                </a:extLst>
              </p:cNvPr>
              <p:cNvSpPr/>
              <p:nvPr/>
            </p:nvSpPr>
            <p:spPr>
              <a:xfrm>
                <a:off x="5566996" y="1300816"/>
                <a:ext cx="253429" cy="407403"/>
              </a:xfrm>
              <a:custGeom>
                <a:avLst/>
                <a:gdLst/>
                <a:ahLst/>
                <a:cxnLst/>
                <a:rect l="l" t="t" r="r" b="b"/>
                <a:pathLst>
                  <a:path w="6029" h="9692" extrusionOk="0">
                    <a:moveTo>
                      <a:pt x="3369" y="1"/>
                    </a:moveTo>
                    <a:lnTo>
                      <a:pt x="3027" y="841"/>
                    </a:lnTo>
                    <a:cubicBezTo>
                      <a:pt x="2945" y="1056"/>
                      <a:pt x="2895" y="1290"/>
                      <a:pt x="2920" y="1530"/>
                    </a:cubicBezTo>
                    <a:cubicBezTo>
                      <a:pt x="2945" y="1846"/>
                      <a:pt x="2869" y="2396"/>
                      <a:pt x="2421" y="3027"/>
                    </a:cubicBezTo>
                    <a:cubicBezTo>
                      <a:pt x="2080" y="3501"/>
                      <a:pt x="1789" y="4026"/>
                      <a:pt x="1549" y="4582"/>
                    </a:cubicBezTo>
                    <a:cubicBezTo>
                      <a:pt x="1106" y="5763"/>
                      <a:pt x="342" y="7691"/>
                      <a:pt x="77" y="8373"/>
                    </a:cubicBezTo>
                    <a:cubicBezTo>
                      <a:pt x="1" y="8556"/>
                      <a:pt x="51" y="8739"/>
                      <a:pt x="209" y="8847"/>
                    </a:cubicBezTo>
                    <a:cubicBezTo>
                      <a:pt x="841" y="9346"/>
                      <a:pt x="1549" y="9637"/>
                      <a:pt x="2313" y="9687"/>
                    </a:cubicBezTo>
                    <a:cubicBezTo>
                      <a:pt x="2332" y="9690"/>
                      <a:pt x="2351" y="9691"/>
                      <a:pt x="2369" y="9691"/>
                    </a:cubicBezTo>
                    <a:cubicBezTo>
                      <a:pt x="2534" y="9691"/>
                      <a:pt x="2691" y="9593"/>
                      <a:pt x="2737" y="9428"/>
                    </a:cubicBezTo>
                    <a:lnTo>
                      <a:pt x="4234" y="5637"/>
                    </a:lnTo>
                    <a:cubicBezTo>
                      <a:pt x="4449" y="5081"/>
                      <a:pt x="4582" y="4474"/>
                      <a:pt x="4658" y="3899"/>
                    </a:cubicBezTo>
                    <a:cubicBezTo>
                      <a:pt x="4765" y="3135"/>
                      <a:pt x="5081" y="2686"/>
                      <a:pt x="5315" y="2478"/>
                    </a:cubicBezTo>
                    <a:cubicBezTo>
                      <a:pt x="5473" y="2288"/>
                      <a:pt x="5605" y="2105"/>
                      <a:pt x="5713" y="1871"/>
                    </a:cubicBezTo>
                    <a:lnTo>
                      <a:pt x="6029" y="1056"/>
                    </a:lnTo>
                    <a:lnTo>
                      <a:pt x="4708" y="525"/>
                    </a:lnTo>
                    <a:lnTo>
                      <a:pt x="4658" y="525"/>
                    </a:lnTo>
                    <a:lnTo>
                      <a:pt x="336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792;p46">
                <a:extLst>
                  <a:ext uri="{FF2B5EF4-FFF2-40B4-BE49-F238E27FC236}">
                    <a16:creationId xmlns:a16="http://schemas.microsoft.com/office/drawing/2014/main" id="{63B36BF5-F4F3-B9D6-9062-F99B938B4484}"/>
                  </a:ext>
                </a:extLst>
              </p:cNvPr>
              <p:cNvSpPr/>
              <p:nvPr/>
            </p:nvSpPr>
            <p:spPr>
              <a:xfrm>
                <a:off x="5706429" y="1298672"/>
                <a:ext cx="116143" cy="48592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156" extrusionOk="0">
                    <a:moveTo>
                      <a:pt x="194" y="0"/>
                    </a:moveTo>
                    <a:cubicBezTo>
                      <a:pt x="109" y="0"/>
                      <a:pt x="58" y="17"/>
                      <a:pt x="52" y="52"/>
                    </a:cubicBezTo>
                    <a:cubicBezTo>
                      <a:pt x="1" y="184"/>
                      <a:pt x="551" y="526"/>
                      <a:pt x="1290" y="816"/>
                    </a:cubicBezTo>
                    <a:cubicBezTo>
                      <a:pt x="1831" y="1031"/>
                      <a:pt x="2317" y="1156"/>
                      <a:pt x="2557" y="1156"/>
                    </a:cubicBezTo>
                    <a:cubicBezTo>
                      <a:pt x="2642" y="1156"/>
                      <a:pt x="2697" y="1140"/>
                      <a:pt x="2712" y="1107"/>
                    </a:cubicBezTo>
                    <a:cubicBezTo>
                      <a:pt x="2762" y="974"/>
                      <a:pt x="2213" y="633"/>
                      <a:pt x="1473" y="342"/>
                    </a:cubicBezTo>
                    <a:cubicBezTo>
                      <a:pt x="929" y="129"/>
                      <a:pt x="430" y="0"/>
                      <a:pt x="1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793;p46">
                <a:extLst>
                  <a:ext uri="{FF2B5EF4-FFF2-40B4-BE49-F238E27FC236}">
                    <a16:creationId xmlns:a16="http://schemas.microsoft.com/office/drawing/2014/main" id="{DA5F9D10-CFC3-19AB-FBE6-B50E600507DA}"/>
                  </a:ext>
                </a:extLst>
              </p:cNvPr>
              <p:cNvSpPr/>
              <p:nvPr/>
            </p:nvSpPr>
            <p:spPr>
              <a:xfrm>
                <a:off x="5694239" y="1320741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58" y="1"/>
                    </a:moveTo>
                    <a:lnTo>
                      <a:pt x="0" y="367"/>
                    </a:lnTo>
                    <a:cubicBezTo>
                      <a:pt x="1397" y="1372"/>
                      <a:pt x="2686" y="1397"/>
                      <a:pt x="2686" y="1397"/>
                    </a:cubicBezTo>
                    <a:lnTo>
                      <a:pt x="2818" y="1056"/>
                    </a:lnTo>
                    <a:cubicBezTo>
                      <a:pt x="1239" y="898"/>
                      <a:pt x="158" y="1"/>
                      <a:pt x="1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794;p46">
                <a:extLst>
                  <a:ext uri="{FF2B5EF4-FFF2-40B4-BE49-F238E27FC236}">
                    <a16:creationId xmlns:a16="http://schemas.microsoft.com/office/drawing/2014/main" id="{A68949D5-B21C-A09F-1C74-F104BEC7D68E}"/>
                  </a:ext>
                </a:extLst>
              </p:cNvPr>
              <p:cNvSpPr/>
              <p:nvPr/>
            </p:nvSpPr>
            <p:spPr>
              <a:xfrm>
                <a:off x="5589065" y="1590862"/>
                <a:ext cx="117404" cy="59816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1423" extrusionOk="0">
                    <a:moveTo>
                      <a:pt x="133" y="1"/>
                    </a:moveTo>
                    <a:lnTo>
                      <a:pt x="0" y="367"/>
                    </a:lnTo>
                    <a:cubicBezTo>
                      <a:pt x="1371" y="1366"/>
                      <a:pt x="2660" y="1422"/>
                      <a:pt x="2660" y="1422"/>
                    </a:cubicBezTo>
                    <a:lnTo>
                      <a:pt x="2793" y="1050"/>
                    </a:lnTo>
                    <a:cubicBezTo>
                      <a:pt x="1239" y="892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95;p46">
                <a:extLst>
                  <a:ext uri="{FF2B5EF4-FFF2-40B4-BE49-F238E27FC236}">
                    <a16:creationId xmlns:a16="http://schemas.microsoft.com/office/drawing/2014/main" id="{5614BD4B-05D3-F407-352A-36A9428246DC}"/>
                  </a:ext>
                </a:extLst>
              </p:cNvPr>
              <p:cNvSpPr/>
              <p:nvPr/>
            </p:nvSpPr>
            <p:spPr>
              <a:xfrm>
                <a:off x="5578976" y="1616083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33" y="1"/>
                    </a:moveTo>
                    <a:lnTo>
                      <a:pt x="0" y="348"/>
                    </a:lnTo>
                    <a:cubicBezTo>
                      <a:pt x="1396" y="1347"/>
                      <a:pt x="2660" y="1397"/>
                      <a:pt x="2660" y="1397"/>
                    </a:cubicBezTo>
                    <a:lnTo>
                      <a:pt x="2818" y="1056"/>
                    </a:lnTo>
                    <a:cubicBezTo>
                      <a:pt x="1239" y="898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796;p46">
                <a:extLst>
                  <a:ext uri="{FF2B5EF4-FFF2-40B4-BE49-F238E27FC236}">
                    <a16:creationId xmlns:a16="http://schemas.microsoft.com/office/drawing/2014/main" id="{AC4047BE-5B20-5106-3135-8515CED96FE9}"/>
                  </a:ext>
                </a:extLst>
              </p:cNvPr>
              <p:cNvSpPr/>
              <p:nvPr/>
            </p:nvSpPr>
            <p:spPr>
              <a:xfrm>
                <a:off x="6337262" y="2752897"/>
                <a:ext cx="327537" cy="382098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9090" extrusionOk="0">
                    <a:moveTo>
                      <a:pt x="2288" y="1"/>
                    </a:moveTo>
                    <a:lnTo>
                      <a:pt x="1157" y="841"/>
                    </a:lnTo>
                    <a:lnTo>
                      <a:pt x="1132" y="866"/>
                    </a:lnTo>
                    <a:lnTo>
                      <a:pt x="1" y="1707"/>
                    </a:lnTo>
                    <a:lnTo>
                      <a:pt x="525" y="2421"/>
                    </a:lnTo>
                    <a:cubicBezTo>
                      <a:pt x="683" y="2604"/>
                      <a:pt x="841" y="2762"/>
                      <a:pt x="1050" y="2894"/>
                    </a:cubicBezTo>
                    <a:cubicBezTo>
                      <a:pt x="1340" y="3052"/>
                      <a:pt x="1764" y="3394"/>
                      <a:pt x="2079" y="4108"/>
                    </a:cubicBezTo>
                    <a:cubicBezTo>
                      <a:pt x="2288" y="4657"/>
                      <a:pt x="2579" y="5182"/>
                      <a:pt x="2945" y="5656"/>
                    </a:cubicBezTo>
                    <a:cubicBezTo>
                      <a:pt x="3710" y="6686"/>
                      <a:pt x="4923" y="8316"/>
                      <a:pt x="5371" y="8922"/>
                    </a:cubicBezTo>
                    <a:cubicBezTo>
                      <a:pt x="5459" y="9032"/>
                      <a:pt x="5577" y="9090"/>
                      <a:pt x="5694" y="9090"/>
                    </a:cubicBezTo>
                    <a:cubicBezTo>
                      <a:pt x="5745" y="9090"/>
                      <a:pt x="5797" y="9078"/>
                      <a:pt x="5845" y="9055"/>
                    </a:cubicBezTo>
                    <a:cubicBezTo>
                      <a:pt x="6578" y="8764"/>
                      <a:pt x="7210" y="8341"/>
                      <a:pt x="7684" y="7709"/>
                    </a:cubicBezTo>
                    <a:cubicBezTo>
                      <a:pt x="7791" y="7551"/>
                      <a:pt x="7791" y="7368"/>
                      <a:pt x="7684" y="7210"/>
                    </a:cubicBezTo>
                    <a:lnTo>
                      <a:pt x="5239" y="3950"/>
                    </a:lnTo>
                    <a:cubicBezTo>
                      <a:pt x="4866" y="3444"/>
                      <a:pt x="4449" y="3027"/>
                      <a:pt x="4000" y="2654"/>
                    </a:cubicBezTo>
                    <a:cubicBezTo>
                      <a:pt x="3394" y="2180"/>
                      <a:pt x="3185" y="1656"/>
                      <a:pt x="3128" y="1340"/>
                    </a:cubicBezTo>
                    <a:cubicBezTo>
                      <a:pt x="3078" y="1132"/>
                      <a:pt x="2970" y="891"/>
                      <a:pt x="2844" y="708"/>
                    </a:cubicBezTo>
                    <a:lnTo>
                      <a:pt x="228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97;p46">
                <a:extLst>
                  <a:ext uri="{FF2B5EF4-FFF2-40B4-BE49-F238E27FC236}">
                    <a16:creationId xmlns:a16="http://schemas.microsoft.com/office/drawing/2014/main" id="{E74C4B1E-4D67-7DDD-4D3C-D8DF8791B41B}"/>
                  </a:ext>
                </a:extLst>
              </p:cNvPr>
              <p:cNvSpPr/>
              <p:nvPr/>
            </p:nvSpPr>
            <p:spPr>
              <a:xfrm>
                <a:off x="6333815" y="2751972"/>
                <a:ext cx="103112" cy="73603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1751" extrusionOk="0">
                    <a:moveTo>
                      <a:pt x="2310" y="0"/>
                    </a:moveTo>
                    <a:cubicBezTo>
                      <a:pt x="2130" y="0"/>
                      <a:pt x="1624" y="272"/>
                      <a:pt x="1081" y="680"/>
                    </a:cubicBezTo>
                    <a:cubicBezTo>
                      <a:pt x="449" y="1154"/>
                      <a:pt x="1" y="1628"/>
                      <a:pt x="83" y="1729"/>
                    </a:cubicBezTo>
                    <a:cubicBezTo>
                      <a:pt x="93" y="1744"/>
                      <a:pt x="114" y="1751"/>
                      <a:pt x="143" y="1751"/>
                    </a:cubicBezTo>
                    <a:cubicBezTo>
                      <a:pt x="322" y="1751"/>
                      <a:pt x="828" y="1479"/>
                      <a:pt x="1372" y="1071"/>
                    </a:cubicBezTo>
                    <a:cubicBezTo>
                      <a:pt x="2003" y="598"/>
                      <a:pt x="2452" y="124"/>
                      <a:pt x="2370" y="23"/>
                    </a:cubicBezTo>
                    <a:cubicBezTo>
                      <a:pt x="2359" y="8"/>
                      <a:pt x="2339" y="0"/>
                      <a:pt x="23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798;p46">
                <a:extLst>
                  <a:ext uri="{FF2B5EF4-FFF2-40B4-BE49-F238E27FC236}">
                    <a16:creationId xmlns:a16="http://schemas.microsoft.com/office/drawing/2014/main" id="{62EBF03E-3285-5D72-362C-232A57A677DC}"/>
                  </a:ext>
                </a:extLst>
              </p:cNvPr>
              <p:cNvSpPr/>
              <p:nvPr/>
            </p:nvSpPr>
            <p:spPr>
              <a:xfrm>
                <a:off x="6349200" y="2769375"/>
                <a:ext cx="107652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029" extrusionOk="0">
                    <a:moveTo>
                      <a:pt x="2320" y="0"/>
                    </a:moveTo>
                    <a:cubicBezTo>
                      <a:pt x="1347" y="1264"/>
                      <a:pt x="1" y="1738"/>
                      <a:pt x="1" y="1738"/>
                    </a:cubicBezTo>
                    <a:lnTo>
                      <a:pt x="241" y="2029"/>
                    </a:lnTo>
                    <a:cubicBezTo>
                      <a:pt x="1821" y="1371"/>
                      <a:pt x="2560" y="316"/>
                      <a:pt x="2560" y="316"/>
                    </a:cubicBezTo>
                    <a:lnTo>
                      <a:pt x="2320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799;p46">
                <a:extLst>
                  <a:ext uri="{FF2B5EF4-FFF2-40B4-BE49-F238E27FC236}">
                    <a16:creationId xmlns:a16="http://schemas.microsoft.com/office/drawing/2014/main" id="{CDA4A3DC-3E74-5D36-37AC-DABD57E8E366}"/>
                  </a:ext>
                </a:extLst>
              </p:cNvPr>
              <p:cNvSpPr/>
              <p:nvPr/>
            </p:nvSpPr>
            <p:spPr>
              <a:xfrm>
                <a:off x="6523187" y="3002841"/>
                <a:ext cx="106307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029" extrusionOk="0">
                    <a:moveTo>
                      <a:pt x="2313" y="0"/>
                    </a:moveTo>
                    <a:cubicBezTo>
                      <a:pt x="1340" y="1239"/>
                      <a:pt x="1" y="1713"/>
                      <a:pt x="1" y="1713"/>
                    </a:cubicBezTo>
                    <a:lnTo>
                      <a:pt x="234" y="2029"/>
                    </a:lnTo>
                    <a:cubicBezTo>
                      <a:pt x="1814" y="1372"/>
                      <a:pt x="2528" y="291"/>
                      <a:pt x="2528" y="291"/>
                    </a:cubicBezTo>
                    <a:lnTo>
                      <a:pt x="231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800;p46">
                <a:extLst>
                  <a:ext uri="{FF2B5EF4-FFF2-40B4-BE49-F238E27FC236}">
                    <a16:creationId xmlns:a16="http://schemas.microsoft.com/office/drawing/2014/main" id="{5384E9CE-7E25-4F26-8FFA-1EC523109571}"/>
                  </a:ext>
                </a:extLst>
              </p:cNvPr>
              <p:cNvSpPr/>
              <p:nvPr/>
            </p:nvSpPr>
            <p:spPr>
              <a:xfrm>
                <a:off x="6539665" y="3023817"/>
                <a:ext cx="106264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8" h="2029" extrusionOk="0">
                    <a:moveTo>
                      <a:pt x="2294" y="1"/>
                    </a:moveTo>
                    <a:cubicBezTo>
                      <a:pt x="1315" y="1264"/>
                      <a:pt x="0" y="1713"/>
                      <a:pt x="0" y="1713"/>
                    </a:cubicBezTo>
                    <a:lnTo>
                      <a:pt x="241" y="2029"/>
                    </a:lnTo>
                    <a:cubicBezTo>
                      <a:pt x="1820" y="1372"/>
                      <a:pt x="2528" y="316"/>
                      <a:pt x="2528" y="316"/>
                    </a:cubicBezTo>
                    <a:lnTo>
                      <a:pt x="2294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801;p46">
                <a:extLst>
                  <a:ext uri="{FF2B5EF4-FFF2-40B4-BE49-F238E27FC236}">
                    <a16:creationId xmlns:a16="http://schemas.microsoft.com/office/drawing/2014/main" id="{701C10EF-99AD-A50E-1A67-31B80B5B1BB5}"/>
                  </a:ext>
                </a:extLst>
              </p:cNvPr>
              <p:cNvSpPr/>
              <p:nvPr/>
            </p:nvSpPr>
            <p:spPr>
              <a:xfrm>
                <a:off x="5749474" y="1098750"/>
                <a:ext cx="861129" cy="1699307"/>
              </a:xfrm>
              <a:custGeom>
                <a:avLst/>
                <a:gdLst/>
                <a:ahLst/>
                <a:cxnLst/>
                <a:rect l="l" t="t" r="r" b="b"/>
                <a:pathLst>
                  <a:path w="20486" h="40426" extrusionOk="0">
                    <a:moveTo>
                      <a:pt x="11823" y="3677"/>
                    </a:moveTo>
                    <a:cubicBezTo>
                      <a:pt x="12189" y="3677"/>
                      <a:pt x="12587" y="3702"/>
                      <a:pt x="12928" y="3753"/>
                    </a:cubicBezTo>
                    <a:lnTo>
                      <a:pt x="13061" y="3753"/>
                    </a:lnTo>
                    <a:cubicBezTo>
                      <a:pt x="13086" y="3860"/>
                      <a:pt x="13086" y="3993"/>
                      <a:pt x="13112" y="4094"/>
                    </a:cubicBezTo>
                    <a:cubicBezTo>
                      <a:pt x="13162" y="5358"/>
                      <a:pt x="12530" y="6621"/>
                      <a:pt x="11481" y="7335"/>
                    </a:cubicBezTo>
                    <a:cubicBezTo>
                      <a:pt x="11066" y="7615"/>
                      <a:pt x="10513" y="7787"/>
                      <a:pt x="9983" y="7787"/>
                    </a:cubicBezTo>
                    <a:cubicBezTo>
                      <a:pt x="9474" y="7787"/>
                      <a:pt x="8986" y="7628"/>
                      <a:pt x="8663" y="7253"/>
                    </a:cubicBezTo>
                    <a:cubicBezTo>
                      <a:pt x="8297" y="6836"/>
                      <a:pt x="8265" y="6337"/>
                      <a:pt x="8322" y="5989"/>
                    </a:cubicBezTo>
                    <a:cubicBezTo>
                      <a:pt x="8398" y="5332"/>
                      <a:pt x="8796" y="4675"/>
                      <a:pt x="9346" y="4309"/>
                    </a:cubicBezTo>
                    <a:cubicBezTo>
                      <a:pt x="10085" y="3809"/>
                      <a:pt x="10982" y="3677"/>
                      <a:pt x="11823" y="3677"/>
                    </a:cubicBezTo>
                    <a:close/>
                    <a:moveTo>
                      <a:pt x="8376" y="0"/>
                    </a:moveTo>
                    <a:cubicBezTo>
                      <a:pt x="5119" y="0"/>
                      <a:pt x="1345" y="1696"/>
                      <a:pt x="51" y="5124"/>
                    </a:cubicBezTo>
                    <a:cubicBezTo>
                      <a:pt x="1" y="5282"/>
                      <a:pt x="83" y="5414"/>
                      <a:pt x="209" y="5465"/>
                    </a:cubicBezTo>
                    <a:cubicBezTo>
                      <a:pt x="242" y="5477"/>
                      <a:pt x="277" y="5484"/>
                      <a:pt x="311" y="5484"/>
                    </a:cubicBezTo>
                    <a:cubicBezTo>
                      <a:pt x="414" y="5484"/>
                      <a:pt x="514" y="5426"/>
                      <a:pt x="557" y="5307"/>
                    </a:cubicBezTo>
                    <a:cubicBezTo>
                      <a:pt x="1747" y="2112"/>
                      <a:pt x="5290" y="525"/>
                      <a:pt x="8364" y="525"/>
                    </a:cubicBezTo>
                    <a:cubicBezTo>
                      <a:pt x="8554" y="525"/>
                      <a:pt x="8743" y="531"/>
                      <a:pt x="8929" y="543"/>
                    </a:cubicBezTo>
                    <a:cubicBezTo>
                      <a:pt x="9845" y="593"/>
                      <a:pt x="10559" y="777"/>
                      <a:pt x="11140" y="1067"/>
                    </a:cubicBezTo>
                    <a:cubicBezTo>
                      <a:pt x="12006" y="1516"/>
                      <a:pt x="12638" y="2306"/>
                      <a:pt x="12928" y="3228"/>
                    </a:cubicBezTo>
                    <a:cubicBezTo>
                      <a:pt x="12564" y="3187"/>
                      <a:pt x="12170" y="3157"/>
                      <a:pt x="11765" y="3157"/>
                    </a:cubicBezTo>
                    <a:cubicBezTo>
                      <a:pt x="10850" y="3157"/>
                      <a:pt x="9878" y="3313"/>
                      <a:pt x="9055" y="3860"/>
                    </a:cubicBezTo>
                    <a:cubicBezTo>
                      <a:pt x="8373" y="4334"/>
                      <a:pt x="7899" y="5124"/>
                      <a:pt x="7791" y="5914"/>
                    </a:cubicBezTo>
                    <a:cubicBezTo>
                      <a:pt x="7716" y="6571"/>
                      <a:pt x="7874" y="7177"/>
                      <a:pt x="8265" y="7601"/>
                    </a:cubicBezTo>
                    <a:cubicBezTo>
                      <a:pt x="8705" y="8103"/>
                      <a:pt x="9330" y="8319"/>
                      <a:pt x="9977" y="8319"/>
                    </a:cubicBezTo>
                    <a:cubicBezTo>
                      <a:pt x="10615" y="8319"/>
                      <a:pt x="11274" y="8110"/>
                      <a:pt x="11797" y="7759"/>
                    </a:cubicBezTo>
                    <a:cubicBezTo>
                      <a:pt x="12979" y="6969"/>
                      <a:pt x="13718" y="5515"/>
                      <a:pt x="13636" y="4069"/>
                    </a:cubicBezTo>
                    <a:cubicBezTo>
                      <a:pt x="13611" y="3993"/>
                      <a:pt x="13611" y="3911"/>
                      <a:pt x="13611" y="3835"/>
                    </a:cubicBezTo>
                    <a:lnTo>
                      <a:pt x="13611" y="3835"/>
                    </a:lnTo>
                    <a:cubicBezTo>
                      <a:pt x="15348" y="4094"/>
                      <a:pt x="17402" y="4783"/>
                      <a:pt x="18432" y="6438"/>
                    </a:cubicBezTo>
                    <a:cubicBezTo>
                      <a:pt x="18798" y="6994"/>
                      <a:pt x="19039" y="7702"/>
                      <a:pt x="19222" y="8675"/>
                    </a:cubicBezTo>
                    <a:cubicBezTo>
                      <a:pt x="19929" y="12624"/>
                      <a:pt x="18849" y="16838"/>
                      <a:pt x="16322" y="19972"/>
                    </a:cubicBezTo>
                    <a:cubicBezTo>
                      <a:pt x="15664" y="20788"/>
                      <a:pt x="14875" y="21552"/>
                      <a:pt x="14142" y="22291"/>
                    </a:cubicBezTo>
                    <a:cubicBezTo>
                      <a:pt x="12587" y="23814"/>
                      <a:pt x="10982" y="25419"/>
                      <a:pt x="10268" y="27529"/>
                    </a:cubicBezTo>
                    <a:cubicBezTo>
                      <a:pt x="9561" y="29583"/>
                      <a:pt x="9794" y="32085"/>
                      <a:pt x="10925" y="34530"/>
                    </a:cubicBezTo>
                    <a:cubicBezTo>
                      <a:pt x="11930" y="36691"/>
                      <a:pt x="13428" y="38530"/>
                      <a:pt x="14900" y="40350"/>
                    </a:cubicBezTo>
                    <a:cubicBezTo>
                      <a:pt x="14957" y="40400"/>
                      <a:pt x="15033" y="40426"/>
                      <a:pt x="15115" y="40426"/>
                    </a:cubicBezTo>
                    <a:cubicBezTo>
                      <a:pt x="15165" y="40426"/>
                      <a:pt x="15216" y="40426"/>
                      <a:pt x="15273" y="40375"/>
                    </a:cubicBezTo>
                    <a:cubicBezTo>
                      <a:pt x="15374" y="40299"/>
                      <a:pt x="15405" y="40110"/>
                      <a:pt x="15298" y="40009"/>
                    </a:cubicBezTo>
                    <a:cubicBezTo>
                      <a:pt x="13851" y="38246"/>
                      <a:pt x="12372" y="36401"/>
                      <a:pt x="11399" y="34297"/>
                    </a:cubicBezTo>
                    <a:cubicBezTo>
                      <a:pt x="10319" y="31978"/>
                      <a:pt x="10110" y="29634"/>
                      <a:pt x="10767" y="27687"/>
                    </a:cubicBezTo>
                    <a:cubicBezTo>
                      <a:pt x="11425" y="25710"/>
                      <a:pt x="12928" y="24237"/>
                      <a:pt x="14508" y="22658"/>
                    </a:cubicBezTo>
                    <a:cubicBezTo>
                      <a:pt x="15273" y="21919"/>
                      <a:pt x="16037" y="21129"/>
                      <a:pt x="16720" y="20314"/>
                    </a:cubicBezTo>
                    <a:cubicBezTo>
                      <a:pt x="19354" y="17079"/>
                      <a:pt x="20485" y="12681"/>
                      <a:pt x="19721" y="8574"/>
                    </a:cubicBezTo>
                    <a:cubicBezTo>
                      <a:pt x="19614" y="7942"/>
                      <a:pt x="19405" y="6969"/>
                      <a:pt x="18881" y="6147"/>
                    </a:cubicBezTo>
                    <a:cubicBezTo>
                      <a:pt x="17933" y="4625"/>
                      <a:pt x="16088" y="3651"/>
                      <a:pt x="13510" y="3279"/>
                    </a:cubicBezTo>
                    <a:cubicBezTo>
                      <a:pt x="13219" y="2148"/>
                      <a:pt x="12429" y="1149"/>
                      <a:pt x="11399" y="619"/>
                    </a:cubicBezTo>
                    <a:cubicBezTo>
                      <a:pt x="10742" y="277"/>
                      <a:pt x="9952" y="69"/>
                      <a:pt x="8954" y="18"/>
                    </a:cubicBezTo>
                    <a:cubicBezTo>
                      <a:pt x="8764" y="6"/>
                      <a:pt x="8571" y="0"/>
                      <a:pt x="83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1" name="Рисунок 20" descr="Изображение выглядит как мультфильм, графическая вставка, графический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16BB4AA-3D55-5C02-F7FD-3814F317D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175" y="3117606"/>
            <a:ext cx="1963713" cy="1963713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FB80646-09A6-0196-0392-92CDA2B23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37"/>
          <p:cNvGrpSpPr/>
          <p:nvPr/>
        </p:nvGrpSpPr>
        <p:grpSpPr>
          <a:xfrm>
            <a:off x="337750" y="4147830"/>
            <a:ext cx="985085" cy="708265"/>
            <a:chOff x="-72525" y="2439592"/>
            <a:chExt cx="3299012" cy="2371951"/>
          </a:xfrm>
        </p:grpSpPr>
        <p:sp>
          <p:nvSpPr>
            <p:cNvPr id="503" name="Google Shape;503;p37"/>
            <p:cNvSpPr/>
            <p:nvPr/>
          </p:nvSpPr>
          <p:spPr>
            <a:xfrm>
              <a:off x="1327755" y="2548672"/>
              <a:ext cx="512717" cy="439772"/>
            </a:xfrm>
            <a:custGeom>
              <a:avLst/>
              <a:gdLst/>
              <a:ahLst/>
              <a:cxnLst/>
              <a:rect l="l" t="t" r="r" b="b"/>
              <a:pathLst>
                <a:path w="5631" h="4830" extrusionOk="0">
                  <a:moveTo>
                    <a:pt x="2659" y="1"/>
                  </a:moveTo>
                  <a:cubicBezTo>
                    <a:pt x="2589" y="1"/>
                    <a:pt x="2519" y="5"/>
                    <a:pt x="2446" y="15"/>
                  </a:cubicBezTo>
                  <a:cubicBezTo>
                    <a:pt x="1" y="299"/>
                    <a:pt x="759" y="4804"/>
                    <a:pt x="759" y="4804"/>
                  </a:cubicBezTo>
                  <a:lnTo>
                    <a:pt x="5631" y="4830"/>
                  </a:lnTo>
                  <a:cubicBezTo>
                    <a:pt x="5631" y="4830"/>
                    <a:pt x="4911" y="1"/>
                    <a:pt x="265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7"/>
            <p:cNvSpPr/>
            <p:nvPr/>
          </p:nvSpPr>
          <p:spPr>
            <a:xfrm>
              <a:off x="150733" y="2439592"/>
              <a:ext cx="3075753" cy="2215520"/>
            </a:xfrm>
            <a:custGeom>
              <a:avLst/>
              <a:gdLst/>
              <a:ahLst/>
              <a:cxnLst/>
              <a:rect l="l" t="t" r="r" b="b"/>
              <a:pathLst>
                <a:path w="33780" h="24333" extrusionOk="0">
                  <a:moveTo>
                    <a:pt x="6679" y="0"/>
                  </a:moveTo>
                  <a:cubicBezTo>
                    <a:pt x="6562" y="0"/>
                    <a:pt x="6444" y="41"/>
                    <a:pt x="6344" y="132"/>
                  </a:cubicBezTo>
                  <a:cubicBezTo>
                    <a:pt x="5579" y="764"/>
                    <a:pt x="4183" y="1763"/>
                    <a:pt x="2553" y="2394"/>
                  </a:cubicBezTo>
                  <a:cubicBezTo>
                    <a:pt x="0" y="3393"/>
                    <a:pt x="341" y="6584"/>
                    <a:pt x="341" y="6584"/>
                  </a:cubicBezTo>
                  <a:cubicBezTo>
                    <a:pt x="341" y="6584"/>
                    <a:pt x="10634" y="15240"/>
                    <a:pt x="13876" y="17610"/>
                  </a:cubicBezTo>
                  <a:cubicBezTo>
                    <a:pt x="17111" y="19979"/>
                    <a:pt x="19796" y="23378"/>
                    <a:pt x="19796" y="23378"/>
                  </a:cubicBezTo>
                  <a:cubicBezTo>
                    <a:pt x="19796" y="23378"/>
                    <a:pt x="25241" y="24333"/>
                    <a:pt x="28658" y="24333"/>
                  </a:cubicBezTo>
                  <a:cubicBezTo>
                    <a:pt x="29818" y="24333"/>
                    <a:pt x="30744" y="24223"/>
                    <a:pt x="31144" y="23928"/>
                  </a:cubicBezTo>
                  <a:lnTo>
                    <a:pt x="31694" y="23536"/>
                  </a:lnTo>
                  <a:cubicBezTo>
                    <a:pt x="31694" y="23536"/>
                    <a:pt x="33779" y="20718"/>
                    <a:pt x="30089" y="18772"/>
                  </a:cubicBezTo>
                  <a:cubicBezTo>
                    <a:pt x="26380" y="16820"/>
                    <a:pt x="20295" y="9711"/>
                    <a:pt x="19032" y="5977"/>
                  </a:cubicBezTo>
                  <a:cubicBezTo>
                    <a:pt x="19032" y="5977"/>
                    <a:pt x="18604" y="4789"/>
                    <a:pt x="17354" y="4789"/>
                  </a:cubicBezTo>
                  <a:cubicBezTo>
                    <a:pt x="17025" y="4789"/>
                    <a:pt x="16639" y="4872"/>
                    <a:pt x="16188" y="5080"/>
                  </a:cubicBezTo>
                  <a:cubicBezTo>
                    <a:pt x="15676" y="5313"/>
                    <a:pt x="14935" y="5455"/>
                    <a:pt x="14091" y="5455"/>
                  </a:cubicBezTo>
                  <a:cubicBezTo>
                    <a:pt x="11597" y="5455"/>
                    <a:pt x="8209" y="4211"/>
                    <a:pt x="7184" y="391"/>
                  </a:cubicBezTo>
                  <a:cubicBezTo>
                    <a:pt x="7118" y="151"/>
                    <a:pt x="6902" y="0"/>
                    <a:pt x="667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7"/>
            <p:cNvSpPr/>
            <p:nvPr/>
          </p:nvSpPr>
          <p:spPr>
            <a:xfrm>
              <a:off x="1521694" y="2927536"/>
              <a:ext cx="1292217" cy="1235731"/>
            </a:xfrm>
            <a:custGeom>
              <a:avLst/>
              <a:gdLst/>
              <a:ahLst/>
              <a:cxnLst/>
              <a:rect l="l" t="t" r="r" b="b"/>
              <a:pathLst>
                <a:path w="14192" h="13572" extrusionOk="0">
                  <a:moveTo>
                    <a:pt x="19" y="0"/>
                  </a:moveTo>
                  <a:cubicBezTo>
                    <a:pt x="14" y="0"/>
                    <a:pt x="9" y="3"/>
                    <a:pt x="0" y="11"/>
                  </a:cubicBezTo>
                  <a:lnTo>
                    <a:pt x="0" y="37"/>
                  </a:lnTo>
                  <a:cubicBezTo>
                    <a:pt x="0" y="62"/>
                    <a:pt x="898" y="2747"/>
                    <a:pt x="2503" y="5673"/>
                  </a:cubicBezTo>
                  <a:cubicBezTo>
                    <a:pt x="3949" y="8384"/>
                    <a:pt x="6319" y="11884"/>
                    <a:pt x="9270" y="13123"/>
                  </a:cubicBezTo>
                  <a:cubicBezTo>
                    <a:pt x="10003" y="13413"/>
                    <a:pt x="10742" y="13571"/>
                    <a:pt x="11507" y="13571"/>
                  </a:cubicBezTo>
                  <a:cubicBezTo>
                    <a:pt x="12404" y="13571"/>
                    <a:pt x="13295" y="13356"/>
                    <a:pt x="14167" y="12914"/>
                  </a:cubicBezTo>
                  <a:cubicBezTo>
                    <a:pt x="14192" y="12914"/>
                    <a:pt x="14192" y="12882"/>
                    <a:pt x="14192" y="12882"/>
                  </a:cubicBezTo>
                  <a:cubicBezTo>
                    <a:pt x="14192" y="12857"/>
                    <a:pt x="14167" y="12857"/>
                    <a:pt x="14167" y="12857"/>
                  </a:cubicBezTo>
                  <a:cubicBezTo>
                    <a:pt x="13273" y="13302"/>
                    <a:pt x="12381" y="13521"/>
                    <a:pt x="11494" y="13521"/>
                  </a:cubicBezTo>
                  <a:cubicBezTo>
                    <a:pt x="10757" y="13521"/>
                    <a:pt x="10023" y="13370"/>
                    <a:pt x="9295" y="13072"/>
                  </a:cubicBezTo>
                  <a:cubicBezTo>
                    <a:pt x="6370" y="11834"/>
                    <a:pt x="4000" y="8358"/>
                    <a:pt x="2528" y="5648"/>
                  </a:cubicBezTo>
                  <a:cubicBezTo>
                    <a:pt x="948" y="2722"/>
                    <a:pt x="51" y="37"/>
                    <a:pt x="51" y="11"/>
                  </a:cubicBezTo>
                  <a:cubicBezTo>
                    <a:pt x="34" y="11"/>
                    <a:pt x="28" y="0"/>
                    <a:pt x="1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7"/>
            <p:cNvSpPr/>
            <p:nvPr/>
          </p:nvSpPr>
          <p:spPr>
            <a:xfrm>
              <a:off x="802570" y="3395083"/>
              <a:ext cx="1086256" cy="1019578"/>
            </a:xfrm>
            <a:custGeom>
              <a:avLst/>
              <a:gdLst/>
              <a:ahLst/>
              <a:cxnLst/>
              <a:rect l="l" t="t" r="r" b="b"/>
              <a:pathLst>
                <a:path w="11930" h="11198" extrusionOk="0">
                  <a:moveTo>
                    <a:pt x="3187" y="0"/>
                  </a:moveTo>
                  <a:cubicBezTo>
                    <a:pt x="1380" y="0"/>
                    <a:pt x="0" y="513"/>
                    <a:pt x="0" y="513"/>
                  </a:cubicBezTo>
                  <a:lnTo>
                    <a:pt x="10533" y="11197"/>
                  </a:lnTo>
                  <a:cubicBezTo>
                    <a:pt x="10533" y="11197"/>
                    <a:pt x="11930" y="5643"/>
                    <a:pt x="8530" y="2118"/>
                  </a:cubicBezTo>
                  <a:cubicBezTo>
                    <a:pt x="6886" y="437"/>
                    <a:pt x="4855" y="0"/>
                    <a:pt x="318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7"/>
            <p:cNvSpPr/>
            <p:nvPr/>
          </p:nvSpPr>
          <p:spPr>
            <a:xfrm>
              <a:off x="-72525" y="3047450"/>
              <a:ext cx="3123556" cy="1764094"/>
            </a:xfrm>
            <a:custGeom>
              <a:avLst/>
              <a:gdLst/>
              <a:ahLst/>
              <a:cxnLst/>
              <a:rect l="l" t="t" r="r" b="b"/>
              <a:pathLst>
                <a:path w="34305" h="19375" extrusionOk="0">
                  <a:moveTo>
                    <a:pt x="2946" y="0"/>
                  </a:moveTo>
                  <a:cubicBezTo>
                    <a:pt x="2775" y="0"/>
                    <a:pt x="2606" y="63"/>
                    <a:pt x="2477" y="192"/>
                  </a:cubicBezTo>
                  <a:cubicBezTo>
                    <a:pt x="1713" y="931"/>
                    <a:pt x="1" y="3092"/>
                    <a:pt x="2711" y="5405"/>
                  </a:cubicBezTo>
                  <a:cubicBezTo>
                    <a:pt x="6060" y="8280"/>
                    <a:pt x="10666" y="9487"/>
                    <a:pt x="13194" y="11856"/>
                  </a:cubicBezTo>
                  <a:cubicBezTo>
                    <a:pt x="15746" y="14226"/>
                    <a:pt x="17086" y="17941"/>
                    <a:pt x="21932" y="18573"/>
                  </a:cubicBezTo>
                  <a:cubicBezTo>
                    <a:pt x="24248" y="18873"/>
                    <a:pt x="26872" y="19375"/>
                    <a:pt x="29123" y="19375"/>
                  </a:cubicBezTo>
                  <a:cubicBezTo>
                    <a:pt x="31609" y="19375"/>
                    <a:pt x="33641" y="18763"/>
                    <a:pt x="34304" y="16595"/>
                  </a:cubicBezTo>
                  <a:lnTo>
                    <a:pt x="34304" y="16595"/>
                  </a:lnTo>
                  <a:cubicBezTo>
                    <a:pt x="34304" y="16595"/>
                    <a:pt x="32499" y="16916"/>
                    <a:pt x="30107" y="16916"/>
                  </a:cubicBezTo>
                  <a:cubicBezTo>
                    <a:pt x="26892" y="16916"/>
                    <a:pt x="22618" y="16336"/>
                    <a:pt x="20245" y="13619"/>
                  </a:cubicBezTo>
                  <a:cubicBezTo>
                    <a:pt x="16220" y="9013"/>
                    <a:pt x="8480" y="1746"/>
                    <a:pt x="3160" y="34"/>
                  </a:cubicBezTo>
                  <a:cubicBezTo>
                    <a:pt x="3090" y="11"/>
                    <a:pt x="3018" y="0"/>
                    <a:pt x="294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7"/>
            <p:cNvSpPr/>
            <p:nvPr/>
          </p:nvSpPr>
          <p:spPr>
            <a:xfrm>
              <a:off x="625384" y="2523542"/>
              <a:ext cx="956233" cy="579988"/>
            </a:xfrm>
            <a:custGeom>
              <a:avLst/>
              <a:gdLst/>
              <a:ahLst/>
              <a:cxnLst/>
              <a:rect l="l" t="t" r="r" b="b"/>
              <a:pathLst>
                <a:path w="10502" h="6370" extrusionOk="0">
                  <a:moveTo>
                    <a:pt x="25" y="0"/>
                  </a:moveTo>
                  <a:lnTo>
                    <a:pt x="0" y="25"/>
                  </a:lnTo>
                  <a:cubicBezTo>
                    <a:pt x="25" y="51"/>
                    <a:pt x="474" y="1997"/>
                    <a:pt x="1997" y="3709"/>
                  </a:cubicBezTo>
                  <a:cubicBezTo>
                    <a:pt x="2894" y="4739"/>
                    <a:pt x="3974" y="5472"/>
                    <a:pt x="5213" y="5895"/>
                  </a:cubicBezTo>
                  <a:cubicBezTo>
                    <a:pt x="6104" y="6211"/>
                    <a:pt x="7083" y="6369"/>
                    <a:pt x="8132" y="6369"/>
                  </a:cubicBezTo>
                  <a:cubicBezTo>
                    <a:pt x="8871" y="6369"/>
                    <a:pt x="9661" y="6293"/>
                    <a:pt x="10476" y="6136"/>
                  </a:cubicBezTo>
                  <a:cubicBezTo>
                    <a:pt x="10501" y="6136"/>
                    <a:pt x="10501" y="6104"/>
                    <a:pt x="10501" y="6104"/>
                  </a:cubicBezTo>
                  <a:cubicBezTo>
                    <a:pt x="10501" y="6079"/>
                    <a:pt x="10501" y="6079"/>
                    <a:pt x="10476" y="6079"/>
                  </a:cubicBezTo>
                  <a:cubicBezTo>
                    <a:pt x="9636" y="6243"/>
                    <a:pt x="8862" y="6317"/>
                    <a:pt x="8150" y="6317"/>
                  </a:cubicBezTo>
                  <a:cubicBezTo>
                    <a:pt x="5096" y="6317"/>
                    <a:pt x="3186" y="4965"/>
                    <a:pt x="2054" y="3684"/>
                  </a:cubicBezTo>
                  <a:cubicBezTo>
                    <a:pt x="524" y="1972"/>
                    <a:pt x="51" y="25"/>
                    <a:pt x="51" y="25"/>
                  </a:cubicBezTo>
                  <a:cubicBezTo>
                    <a:pt x="51" y="0"/>
                    <a:pt x="51" y="0"/>
                    <a:pt x="25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7"/>
            <p:cNvSpPr/>
            <p:nvPr/>
          </p:nvSpPr>
          <p:spPr>
            <a:xfrm>
              <a:off x="2190740" y="3170733"/>
              <a:ext cx="91" cy="9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7"/>
            <p:cNvSpPr/>
            <p:nvPr/>
          </p:nvSpPr>
          <p:spPr>
            <a:xfrm>
              <a:off x="2329411" y="3942210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1"/>
                  </a:moveTo>
                  <a:cubicBezTo>
                    <a:pt x="1896" y="532"/>
                    <a:pt x="241" y="557"/>
                    <a:pt x="58" y="557"/>
                  </a:cubicBezTo>
                  <a:lnTo>
                    <a:pt x="26" y="557"/>
                  </a:lnTo>
                  <a:cubicBezTo>
                    <a:pt x="1" y="557"/>
                    <a:pt x="1" y="557"/>
                    <a:pt x="1" y="582"/>
                  </a:cubicBezTo>
                  <a:cubicBezTo>
                    <a:pt x="1" y="582"/>
                    <a:pt x="1" y="607"/>
                    <a:pt x="26" y="607"/>
                  </a:cubicBezTo>
                  <a:lnTo>
                    <a:pt x="58" y="607"/>
                  </a:lnTo>
                  <a:cubicBezTo>
                    <a:pt x="241" y="607"/>
                    <a:pt x="1896" y="582"/>
                    <a:pt x="3109" y="58"/>
                  </a:cubicBezTo>
                  <a:cubicBezTo>
                    <a:pt x="3135" y="58"/>
                    <a:pt x="3135" y="32"/>
                    <a:pt x="3135" y="32"/>
                  </a:cubicBezTo>
                  <a:cubicBezTo>
                    <a:pt x="3135" y="1"/>
                    <a:pt x="3109" y="1"/>
                    <a:pt x="3109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7"/>
            <p:cNvSpPr/>
            <p:nvPr/>
          </p:nvSpPr>
          <p:spPr>
            <a:xfrm>
              <a:off x="2144759" y="3762748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0"/>
                  </a:moveTo>
                  <a:cubicBezTo>
                    <a:pt x="1896" y="525"/>
                    <a:pt x="241" y="550"/>
                    <a:pt x="32" y="550"/>
                  </a:cubicBezTo>
                  <a:cubicBezTo>
                    <a:pt x="0" y="550"/>
                    <a:pt x="0" y="550"/>
                    <a:pt x="0" y="582"/>
                  </a:cubicBezTo>
                  <a:cubicBezTo>
                    <a:pt x="0" y="582"/>
                    <a:pt x="0" y="607"/>
                    <a:pt x="32" y="607"/>
                  </a:cubicBezTo>
                  <a:cubicBezTo>
                    <a:pt x="241" y="607"/>
                    <a:pt x="1896" y="582"/>
                    <a:pt x="3109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0"/>
                    <a:pt x="3109" y="0"/>
                    <a:pt x="310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7"/>
            <p:cNvSpPr/>
            <p:nvPr/>
          </p:nvSpPr>
          <p:spPr>
            <a:xfrm>
              <a:off x="1975039" y="3575729"/>
              <a:ext cx="284903" cy="55358"/>
            </a:xfrm>
            <a:custGeom>
              <a:avLst/>
              <a:gdLst/>
              <a:ahLst/>
              <a:cxnLst/>
              <a:rect l="l" t="t" r="r" b="b"/>
              <a:pathLst>
                <a:path w="3129" h="608" extrusionOk="0">
                  <a:moveTo>
                    <a:pt x="3103" y="1"/>
                  </a:moveTo>
                  <a:cubicBezTo>
                    <a:pt x="1896" y="525"/>
                    <a:pt x="234" y="551"/>
                    <a:pt x="51" y="551"/>
                  </a:cubicBezTo>
                  <a:lnTo>
                    <a:pt x="26" y="551"/>
                  </a:ln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7"/>
                    <a:pt x="26" y="607"/>
                  </a:cubicBezTo>
                  <a:lnTo>
                    <a:pt x="51" y="607"/>
                  </a:lnTo>
                  <a:cubicBezTo>
                    <a:pt x="234" y="607"/>
                    <a:pt x="1921" y="582"/>
                    <a:pt x="3128" y="51"/>
                  </a:cubicBezTo>
                  <a:lnTo>
                    <a:pt x="3128" y="26"/>
                  </a:lnTo>
                  <a:cubicBezTo>
                    <a:pt x="3128" y="1"/>
                    <a:pt x="3103" y="1"/>
                    <a:pt x="3103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7"/>
            <p:cNvSpPr/>
            <p:nvPr/>
          </p:nvSpPr>
          <p:spPr>
            <a:xfrm>
              <a:off x="1799583" y="3345643"/>
              <a:ext cx="285450" cy="52991"/>
            </a:xfrm>
            <a:custGeom>
              <a:avLst/>
              <a:gdLst/>
              <a:ahLst/>
              <a:cxnLst/>
              <a:rect l="l" t="t" r="r" b="b"/>
              <a:pathLst>
                <a:path w="3135" h="582" extrusionOk="0">
                  <a:moveTo>
                    <a:pt x="3109" y="0"/>
                  </a:moveTo>
                  <a:cubicBezTo>
                    <a:pt x="1896" y="525"/>
                    <a:pt x="240" y="525"/>
                    <a:pt x="32" y="525"/>
                  </a:cubicBezTo>
                  <a:cubicBezTo>
                    <a:pt x="0" y="525"/>
                    <a:pt x="0" y="550"/>
                    <a:pt x="0" y="550"/>
                  </a:cubicBezTo>
                  <a:cubicBezTo>
                    <a:pt x="0" y="582"/>
                    <a:pt x="0" y="582"/>
                    <a:pt x="32" y="582"/>
                  </a:cubicBezTo>
                  <a:cubicBezTo>
                    <a:pt x="240" y="582"/>
                    <a:pt x="1896" y="582"/>
                    <a:pt x="3109" y="51"/>
                  </a:cubicBezTo>
                  <a:cubicBezTo>
                    <a:pt x="3134" y="26"/>
                    <a:pt x="3134" y="26"/>
                    <a:pt x="3134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1675298" y="3144237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078" y="1"/>
                  </a:moveTo>
                  <a:cubicBezTo>
                    <a:pt x="1896" y="525"/>
                    <a:pt x="209" y="551"/>
                    <a:pt x="26" y="551"/>
                  </a:cubicBez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8"/>
                    <a:pt x="26" y="608"/>
                  </a:cubicBezTo>
                  <a:cubicBezTo>
                    <a:pt x="209" y="608"/>
                    <a:pt x="1896" y="582"/>
                    <a:pt x="3103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1"/>
                    <a:pt x="3103" y="1"/>
                    <a:pt x="3078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3463F5-4DD1-CC5F-AC17-FF93864FAE16}"/>
              </a:ext>
            </a:extLst>
          </p:cNvPr>
          <p:cNvSpPr txBox="1"/>
          <p:nvPr/>
        </p:nvSpPr>
        <p:spPr>
          <a:xfrm>
            <a:off x="951218" y="883786"/>
            <a:ext cx="7704000" cy="3630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448945" algn="just">
              <a:lnSpc>
                <a:spcPct val="110000"/>
              </a:lnSpc>
              <a:spcBef>
                <a:spcPts val="150"/>
              </a:spcBef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Положительное влияние прогулочной ходьбы на здоровье человека не вызывает сомнений, несмотря на то, что ее скорость обычно составляет 4-5 км/час, а ЧСС не превышает 80-90 уд./мин.</a:t>
            </a:r>
          </a:p>
          <a:p>
            <a:pPr marL="302260" marR="337185" indent="448945" algn="just">
              <a:lnSpc>
                <a:spcPct val="110000"/>
              </a:lnSpc>
            </a:pPr>
            <a:r>
              <a:rPr lang="ru-RU" dirty="0">
                <a:latin typeface="Fira Sans Condensed" panose="020B0503050000020004" pitchFamily="34" charset="0"/>
              </a:rPr>
              <a:t>Особенно этот вид физической активности важен в случаях, когда ходьба остается практически единственным способом поддерживать организм в тонусе для людей в пожилом возрасте, страдающих ожирением, при наличии противопоказаний по состоянию здоровья даже к умеренным нагрузкам.</a:t>
            </a:r>
          </a:p>
          <a:p>
            <a:pPr marL="302260" marR="338455" indent="448945" algn="just">
              <a:lnSpc>
                <a:spcPct val="110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На начальной стадии прогулочная ходьба должна просто доставлять удовольствие. Основная цель на этом этапе - сделать прогулки регулярными и дозировать нагрузку только по продолжительности ходьбы.</a:t>
            </a:r>
          </a:p>
          <a:p>
            <a:pPr marL="301625" marR="337820" indent="490855" algn="just">
              <a:lnSpc>
                <a:spcPct val="110000"/>
              </a:lnSpc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</a:rPr>
              <a:t>Начальное время ходьбы - 15-20 мин. 1 раз в 1-2 дня. Постепенно в течение нескольких недель продолжительность ходьбы увеличивайте до 30 мин. Постепенно вы научитесь ходить непрерывно и без затруднений 3-5 раз в неделю по 40-60 мин. Скорость ходьбы должна оставаться постоянной. ЧСС на этом этапе может увеличиваться до 85--90 уд./мин.</a:t>
            </a:r>
          </a:p>
        </p:txBody>
      </p:sp>
      <p:grpSp>
        <p:nvGrpSpPr>
          <p:cNvPr id="4" name="Google Shape;1093;p56">
            <a:extLst>
              <a:ext uri="{FF2B5EF4-FFF2-40B4-BE49-F238E27FC236}">
                <a16:creationId xmlns:a16="http://schemas.microsoft.com/office/drawing/2014/main" id="{CBA4910B-3730-F78A-38D9-B84910B59BC8}"/>
              </a:ext>
            </a:extLst>
          </p:cNvPr>
          <p:cNvGrpSpPr/>
          <p:nvPr/>
        </p:nvGrpSpPr>
        <p:grpSpPr>
          <a:xfrm>
            <a:off x="8031285" y="4319736"/>
            <a:ext cx="866448" cy="685568"/>
            <a:chOff x="2788170" y="-250855"/>
            <a:chExt cx="2768206" cy="2157910"/>
          </a:xfrm>
        </p:grpSpPr>
        <p:sp>
          <p:nvSpPr>
            <p:cNvPr id="5" name="Google Shape;1094;p56">
              <a:extLst>
                <a:ext uri="{FF2B5EF4-FFF2-40B4-BE49-F238E27FC236}">
                  <a16:creationId xmlns:a16="http://schemas.microsoft.com/office/drawing/2014/main" id="{A91B4042-5BDB-8420-F0C2-30080D7452E0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5;p56">
              <a:extLst>
                <a:ext uri="{FF2B5EF4-FFF2-40B4-BE49-F238E27FC236}">
                  <a16:creationId xmlns:a16="http://schemas.microsoft.com/office/drawing/2014/main" id="{79AD48C3-AE7B-8107-3ADA-9650A8DD38F4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6;p56">
              <a:extLst>
                <a:ext uri="{FF2B5EF4-FFF2-40B4-BE49-F238E27FC236}">
                  <a16:creationId xmlns:a16="http://schemas.microsoft.com/office/drawing/2014/main" id="{06FF58BF-9C29-AC87-D105-8144C7630690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7;p56">
              <a:extLst>
                <a:ext uri="{FF2B5EF4-FFF2-40B4-BE49-F238E27FC236}">
                  <a16:creationId xmlns:a16="http://schemas.microsoft.com/office/drawing/2014/main" id="{738474E0-ABD0-5B33-EC4F-D3E52020BEAE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98;p56">
              <a:extLst>
                <a:ext uri="{FF2B5EF4-FFF2-40B4-BE49-F238E27FC236}">
                  <a16:creationId xmlns:a16="http://schemas.microsoft.com/office/drawing/2014/main" id="{9E9B431C-1BC2-8C99-7CE6-32207BD89E41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99;p56">
              <a:extLst>
                <a:ext uri="{FF2B5EF4-FFF2-40B4-BE49-F238E27FC236}">
                  <a16:creationId xmlns:a16="http://schemas.microsoft.com/office/drawing/2014/main" id="{32C732BB-4299-8F42-3494-1B59794EBB3F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00;p56">
              <a:extLst>
                <a:ext uri="{FF2B5EF4-FFF2-40B4-BE49-F238E27FC236}">
                  <a16:creationId xmlns:a16="http://schemas.microsoft.com/office/drawing/2014/main" id="{EA1AA0F6-E540-1022-2499-12B265B449EE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01;p56">
              <a:extLst>
                <a:ext uri="{FF2B5EF4-FFF2-40B4-BE49-F238E27FC236}">
                  <a16:creationId xmlns:a16="http://schemas.microsoft.com/office/drawing/2014/main" id="{11092FB4-7A26-FE38-3899-1147616F2E47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" name="Рисунок 1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6412CD3-2A52-3E2D-1016-F6332D6A9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DD1059A-E7EB-03F5-6972-2541DBF2788F}"/>
              </a:ext>
            </a:extLst>
          </p:cNvPr>
          <p:cNvSpPr txBox="1"/>
          <p:nvPr/>
        </p:nvSpPr>
        <p:spPr>
          <a:xfrm>
            <a:off x="2964936" y="258905"/>
            <a:ext cx="4045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Fira Sans Extra Condensed" panose="020B0503050000020004" pitchFamily="34" charset="0"/>
              </a:rPr>
              <a:t>Прогулочная ходьба</a:t>
            </a:r>
          </a:p>
        </p:txBody>
      </p:sp>
    </p:spTree>
    <p:extLst>
      <p:ext uri="{BB962C8B-B14F-4D97-AF65-F5344CB8AC3E}">
        <p14:creationId xmlns:p14="http://schemas.microsoft.com/office/powerpoint/2010/main" val="3338688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786;p46">
            <a:extLst>
              <a:ext uri="{FF2B5EF4-FFF2-40B4-BE49-F238E27FC236}">
                <a16:creationId xmlns:a16="http://schemas.microsoft.com/office/drawing/2014/main" id="{54E4F70E-55D2-D73C-8548-399722A7B4F1}"/>
              </a:ext>
            </a:extLst>
          </p:cNvPr>
          <p:cNvGrpSpPr/>
          <p:nvPr/>
        </p:nvGrpSpPr>
        <p:grpSpPr>
          <a:xfrm flipH="1">
            <a:off x="22866" y="2007631"/>
            <a:ext cx="771894" cy="1480764"/>
            <a:chOff x="7569246" y="368025"/>
            <a:chExt cx="1097803" cy="2036245"/>
          </a:xfrm>
        </p:grpSpPr>
        <p:grpSp>
          <p:nvGrpSpPr>
            <p:cNvPr id="41" name="Google Shape;787;p46">
              <a:extLst>
                <a:ext uri="{FF2B5EF4-FFF2-40B4-BE49-F238E27FC236}">
                  <a16:creationId xmlns:a16="http://schemas.microsoft.com/office/drawing/2014/main" id="{EAC63989-2B4C-2706-B0CE-35DD3DD38B2F}"/>
                </a:ext>
              </a:extLst>
            </p:cNvPr>
            <p:cNvGrpSpPr/>
            <p:nvPr/>
          </p:nvGrpSpPr>
          <p:grpSpPr>
            <a:xfrm>
              <a:off x="7737273" y="993151"/>
              <a:ext cx="300368" cy="518737"/>
              <a:chOff x="7954923" y="993151"/>
              <a:chExt cx="300368" cy="518737"/>
            </a:xfrm>
          </p:grpSpPr>
          <p:sp>
            <p:nvSpPr>
              <p:cNvPr id="54" name="Google Shape;788;p46">
                <a:extLst>
                  <a:ext uri="{FF2B5EF4-FFF2-40B4-BE49-F238E27FC236}">
                    <a16:creationId xmlns:a16="http://schemas.microsoft.com/office/drawing/2014/main" id="{48913EC4-10AC-EC29-58E9-F187129E1F47}"/>
                  </a:ext>
                </a:extLst>
              </p:cNvPr>
              <p:cNvSpPr/>
              <p:nvPr/>
            </p:nvSpPr>
            <p:spPr>
              <a:xfrm>
                <a:off x="7954923" y="1211519"/>
                <a:ext cx="300368" cy="300368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820" y="0"/>
                    </a:moveTo>
                    <a:cubicBezTo>
                      <a:pt x="1820" y="1555"/>
                      <a:pt x="1530" y="1820"/>
                      <a:pt x="0" y="1820"/>
                    </a:cubicBezTo>
                    <a:cubicBezTo>
                      <a:pt x="1530" y="1820"/>
                      <a:pt x="1820" y="2111"/>
                      <a:pt x="1820" y="3633"/>
                    </a:cubicBezTo>
                    <a:cubicBezTo>
                      <a:pt x="1820" y="2111"/>
                      <a:pt x="2086" y="1820"/>
                      <a:pt x="3634" y="1820"/>
                    </a:cubicBezTo>
                    <a:cubicBezTo>
                      <a:pt x="2086" y="1820"/>
                      <a:pt x="1820" y="1555"/>
                      <a:pt x="1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789;p46">
                <a:extLst>
                  <a:ext uri="{FF2B5EF4-FFF2-40B4-BE49-F238E27FC236}">
                    <a16:creationId xmlns:a16="http://schemas.microsoft.com/office/drawing/2014/main" id="{1B54527B-19B2-4C0C-DC2B-E7F78984963D}"/>
                  </a:ext>
                </a:extLst>
              </p:cNvPr>
              <p:cNvSpPr/>
              <p:nvPr/>
            </p:nvSpPr>
            <p:spPr>
              <a:xfrm>
                <a:off x="8076591" y="993151"/>
                <a:ext cx="178700" cy="178700"/>
              </a:xfrm>
              <a:custGeom>
                <a:avLst/>
                <a:gdLst/>
                <a:ahLst/>
                <a:cxnLst/>
                <a:rect l="l" t="t" r="r" b="b"/>
                <a:pathLst>
                  <a:path w="2162" h="2162" extrusionOk="0">
                    <a:moveTo>
                      <a:pt x="1081" y="0"/>
                    </a:moveTo>
                    <a:cubicBezTo>
                      <a:pt x="1081" y="923"/>
                      <a:pt x="898" y="1081"/>
                      <a:pt x="1" y="1081"/>
                    </a:cubicBezTo>
                    <a:cubicBezTo>
                      <a:pt x="898" y="1081"/>
                      <a:pt x="1081" y="1239"/>
                      <a:pt x="1081" y="2161"/>
                    </a:cubicBezTo>
                    <a:cubicBezTo>
                      <a:pt x="1081" y="1239"/>
                      <a:pt x="1239" y="1081"/>
                      <a:pt x="2162" y="1081"/>
                    </a:cubicBezTo>
                    <a:cubicBezTo>
                      <a:pt x="1239" y="1081"/>
                      <a:pt x="1081" y="923"/>
                      <a:pt x="10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" name="Google Shape;790;p46">
              <a:extLst>
                <a:ext uri="{FF2B5EF4-FFF2-40B4-BE49-F238E27FC236}">
                  <a16:creationId xmlns:a16="http://schemas.microsoft.com/office/drawing/2014/main" id="{41CF4216-6390-AE41-347E-8BAB2638C964}"/>
                </a:ext>
              </a:extLst>
            </p:cNvPr>
            <p:cNvGrpSpPr/>
            <p:nvPr/>
          </p:nvGrpSpPr>
          <p:grpSpPr>
            <a:xfrm>
              <a:off x="7569246" y="368025"/>
              <a:ext cx="1097803" cy="2036245"/>
              <a:chOff x="5566996" y="1098750"/>
              <a:chExt cx="1097803" cy="2036245"/>
            </a:xfrm>
          </p:grpSpPr>
          <p:sp>
            <p:nvSpPr>
              <p:cNvPr id="43" name="Google Shape;791;p46">
                <a:extLst>
                  <a:ext uri="{FF2B5EF4-FFF2-40B4-BE49-F238E27FC236}">
                    <a16:creationId xmlns:a16="http://schemas.microsoft.com/office/drawing/2014/main" id="{013ACCE7-FA55-AB94-F0EB-DBE94E07850E}"/>
                  </a:ext>
                </a:extLst>
              </p:cNvPr>
              <p:cNvSpPr/>
              <p:nvPr/>
            </p:nvSpPr>
            <p:spPr>
              <a:xfrm>
                <a:off x="5566996" y="1300816"/>
                <a:ext cx="253429" cy="407403"/>
              </a:xfrm>
              <a:custGeom>
                <a:avLst/>
                <a:gdLst/>
                <a:ahLst/>
                <a:cxnLst/>
                <a:rect l="l" t="t" r="r" b="b"/>
                <a:pathLst>
                  <a:path w="6029" h="9692" extrusionOk="0">
                    <a:moveTo>
                      <a:pt x="3369" y="1"/>
                    </a:moveTo>
                    <a:lnTo>
                      <a:pt x="3027" y="841"/>
                    </a:lnTo>
                    <a:cubicBezTo>
                      <a:pt x="2945" y="1056"/>
                      <a:pt x="2895" y="1290"/>
                      <a:pt x="2920" y="1530"/>
                    </a:cubicBezTo>
                    <a:cubicBezTo>
                      <a:pt x="2945" y="1846"/>
                      <a:pt x="2869" y="2396"/>
                      <a:pt x="2421" y="3027"/>
                    </a:cubicBezTo>
                    <a:cubicBezTo>
                      <a:pt x="2080" y="3501"/>
                      <a:pt x="1789" y="4026"/>
                      <a:pt x="1549" y="4582"/>
                    </a:cubicBezTo>
                    <a:cubicBezTo>
                      <a:pt x="1106" y="5763"/>
                      <a:pt x="342" y="7691"/>
                      <a:pt x="77" y="8373"/>
                    </a:cubicBezTo>
                    <a:cubicBezTo>
                      <a:pt x="1" y="8556"/>
                      <a:pt x="51" y="8739"/>
                      <a:pt x="209" y="8847"/>
                    </a:cubicBezTo>
                    <a:cubicBezTo>
                      <a:pt x="841" y="9346"/>
                      <a:pt x="1549" y="9637"/>
                      <a:pt x="2313" y="9687"/>
                    </a:cubicBezTo>
                    <a:cubicBezTo>
                      <a:pt x="2332" y="9690"/>
                      <a:pt x="2351" y="9691"/>
                      <a:pt x="2369" y="9691"/>
                    </a:cubicBezTo>
                    <a:cubicBezTo>
                      <a:pt x="2534" y="9691"/>
                      <a:pt x="2691" y="9593"/>
                      <a:pt x="2737" y="9428"/>
                    </a:cubicBezTo>
                    <a:lnTo>
                      <a:pt x="4234" y="5637"/>
                    </a:lnTo>
                    <a:cubicBezTo>
                      <a:pt x="4449" y="5081"/>
                      <a:pt x="4582" y="4474"/>
                      <a:pt x="4658" y="3899"/>
                    </a:cubicBezTo>
                    <a:cubicBezTo>
                      <a:pt x="4765" y="3135"/>
                      <a:pt x="5081" y="2686"/>
                      <a:pt x="5315" y="2478"/>
                    </a:cubicBezTo>
                    <a:cubicBezTo>
                      <a:pt x="5473" y="2288"/>
                      <a:pt x="5605" y="2105"/>
                      <a:pt x="5713" y="1871"/>
                    </a:cubicBezTo>
                    <a:lnTo>
                      <a:pt x="6029" y="1056"/>
                    </a:lnTo>
                    <a:lnTo>
                      <a:pt x="4708" y="525"/>
                    </a:lnTo>
                    <a:lnTo>
                      <a:pt x="4658" y="525"/>
                    </a:lnTo>
                    <a:lnTo>
                      <a:pt x="336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92;p46">
                <a:extLst>
                  <a:ext uri="{FF2B5EF4-FFF2-40B4-BE49-F238E27FC236}">
                    <a16:creationId xmlns:a16="http://schemas.microsoft.com/office/drawing/2014/main" id="{36660817-AFAB-E0BB-1957-61C1750D10D0}"/>
                  </a:ext>
                </a:extLst>
              </p:cNvPr>
              <p:cNvSpPr/>
              <p:nvPr/>
            </p:nvSpPr>
            <p:spPr>
              <a:xfrm>
                <a:off x="5706429" y="1298672"/>
                <a:ext cx="116143" cy="48592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156" extrusionOk="0">
                    <a:moveTo>
                      <a:pt x="194" y="0"/>
                    </a:moveTo>
                    <a:cubicBezTo>
                      <a:pt x="109" y="0"/>
                      <a:pt x="58" y="17"/>
                      <a:pt x="52" y="52"/>
                    </a:cubicBezTo>
                    <a:cubicBezTo>
                      <a:pt x="1" y="184"/>
                      <a:pt x="551" y="526"/>
                      <a:pt x="1290" y="816"/>
                    </a:cubicBezTo>
                    <a:cubicBezTo>
                      <a:pt x="1831" y="1031"/>
                      <a:pt x="2317" y="1156"/>
                      <a:pt x="2557" y="1156"/>
                    </a:cubicBezTo>
                    <a:cubicBezTo>
                      <a:pt x="2642" y="1156"/>
                      <a:pt x="2697" y="1140"/>
                      <a:pt x="2712" y="1107"/>
                    </a:cubicBezTo>
                    <a:cubicBezTo>
                      <a:pt x="2762" y="974"/>
                      <a:pt x="2213" y="633"/>
                      <a:pt x="1473" y="342"/>
                    </a:cubicBezTo>
                    <a:cubicBezTo>
                      <a:pt x="929" y="129"/>
                      <a:pt x="430" y="0"/>
                      <a:pt x="1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793;p46">
                <a:extLst>
                  <a:ext uri="{FF2B5EF4-FFF2-40B4-BE49-F238E27FC236}">
                    <a16:creationId xmlns:a16="http://schemas.microsoft.com/office/drawing/2014/main" id="{DE00DBEF-D039-524D-AE4C-38198388F05C}"/>
                  </a:ext>
                </a:extLst>
              </p:cNvPr>
              <p:cNvSpPr/>
              <p:nvPr/>
            </p:nvSpPr>
            <p:spPr>
              <a:xfrm>
                <a:off x="5694239" y="1320741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58" y="1"/>
                    </a:moveTo>
                    <a:lnTo>
                      <a:pt x="0" y="367"/>
                    </a:lnTo>
                    <a:cubicBezTo>
                      <a:pt x="1397" y="1372"/>
                      <a:pt x="2686" y="1397"/>
                      <a:pt x="2686" y="1397"/>
                    </a:cubicBezTo>
                    <a:lnTo>
                      <a:pt x="2818" y="1056"/>
                    </a:lnTo>
                    <a:cubicBezTo>
                      <a:pt x="1239" y="898"/>
                      <a:pt x="158" y="1"/>
                      <a:pt x="1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794;p46">
                <a:extLst>
                  <a:ext uri="{FF2B5EF4-FFF2-40B4-BE49-F238E27FC236}">
                    <a16:creationId xmlns:a16="http://schemas.microsoft.com/office/drawing/2014/main" id="{317553B1-FB9A-62E4-A5B0-3D421923F5A3}"/>
                  </a:ext>
                </a:extLst>
              </p:cNvPr>
              <p:cNvSpPr/>
              <p:nvPr/>
            </p:nvSpPr>
            <p:spPr>
              <a:xfrm>
                <a:off x="5589065" y="1590862"/>
                <a:ext cx="117404" cy="59816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1423" extrusionOk="0">
                    <a:moveTo>
                      <a:pt x="133" y="1"/>
                    </a:moveTo>
                    <a:lnTo>
                      <a:pt x="0" y="367"/>
                    </a:lnTo>
                    <a:cubicBezTo>
                      <a:pt x="1371" y="1366"/>
                      <a:pt x="2660" y="1422"/>
                      <a:pt x="2660" y="1422"/>
                    </a:cubicBezTo>
                    <a:lnTo>
                      <a:pt x="2793" y="1050"/>
                    </a:lnTo>
                    <a:cubicBezTo>
                      <a:pt x="1239" y="892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795;p46">
                <a:extLst>
                  <a:ext uri="{FF2B5EF4-FFF2-40B4-BE49-F238E27FC236}">
                    <a16:creationId xmlns:a16="http://schemas.microsoft.com/office/drawing/2014/main" id="{3F8722DD-C255-4149-F59E-AF4EBA08F0AE}"/>
                  </a:ext>
                </a:extLst>
              </p:cNvPr>
              <p:cNvSpPr/>
              <p:nvPr/>
            </p:nvSpPr>
            <p:spPr>
              <a:xfrm>
                <a:off x="5578976" y="1616083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33" y="1"/>
                    </a:moveTo>
                    <a:lnTo>
                      <a:pt x="0" y="348"/>
                    </a:lnTo>
                    <a:cubicBezTo>
                      <a:pt x="1396" y="1347"/>
                      <a:pt x="2660" y="1397"/>
                      <a:pt x="2660" y="1397"/>
                    </a:cubicBezTo>
                    <a:lnTo>
                      <a:pt x="2818" y="1056"/>
                    </a:lnTo>
                    <a:cubicBezTo>
                      <a:pt x="1239" y="898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796;p46">
                <a:extLst>
                  <a:ext uri="{FF2B5EF4-FFF2-40B4-BE49-F238E27FC236}">
                    <a16:creationId xmlns:a16="http://schemas.microsoft.com/office/drawing/2014/main" id="{A992B6B9-C0F7-5E9B-428C-5B0A9A9F9736}"/>
                  </a:ext>
                </a:extLst>
              </p:cNvPr>
              <p:cNvSpPr/>
              <p:nvPr/>
            </p:nvSpPr>
            <p:spPr>
              <a:xfrm>
                <a:off x="6337262" y="2752897"/>
                <a:ext cx="327537" cy="382098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9090" extrusionOk="0">
                    <a:moveTo>
                      <a:pt x="2288" y="1"/>
                    </a:moveTo>
                    <a:lnTo>
                      <a:pt x="1157" y="841"/>
                    </a:lnTo>
                    <a:lnTo>
                      <a:pt x="1132" y="866"/>
                    </a:lnTo>
                    <a:lnTo>
                      <a:pt x="1" y="1707"/>
                    </a:lnTo>
                    <a:lnTo>
                      <a:pt x="525" y="2421"/>
                    </a:lnTo>
                    <a:cubicBezTo>
                      <a:pt x="683" y="2604"/>
                      <a:pt x="841" y="2762"/>
                      <a:pt x="1050" y="2894"/>
                    </a:cubicBezTo>
                    <a:cubicBezTo>
                      <a:pt x="1340" y="3052"/>
                      <a:pt x="1764" y="3394"/>
                      <a:pt x="2079" y="4108"/>
                    </a:cubicBezTo>
                    <a:cubicBezTo>
                      <a:pt x="2288" y="4657"/>
                      <a:pt x="2579" y="5182"/>
                      <a:pt x="2945" y="5656"/>
                    </a:cubicBezTo>
                    <a:cubicBezTo>
                      <a:pt x="3710" y="6686"/>
                      <a:pt x="4923" y="8316"/>
                      <a:pt x="5371" y="8922"/>
                    </a:cubicBezTo>
                    <a:cubicBezTo>
                      <a:pt x="5459" y="9032"/>
                      <a:pt x="5577" y="9090"/>
                      <a:pt x="5694" y="9090"/>
                    </a:cubicBezTo>
                    <a:cubicBezTo>
                      <a:pt x="5745" y="9090"/>
                      <a:pt x="5797" y="9078"/>
                      <a:pt x="5845" y="9055"/>
                    </a:cubicBezTo>
                    <a:cubicBezTo>
                      <a:pt x="6578" y="8764"/>
                      <a:pt x="7210" y="8341"/>
                      <a:pt x="7684" y="7709"/>
                    </a:cubicBezTo>
                    <a:cubicBezTo>
                      <a:pt x="7791" y="7551"/>
                      <a:pt x="7791" y="7368"/>
                      <a:pt x="7684" y="7210"/>
                    </a:cubicBezTo>
                    <a:lnTo>
                      <a:pt x="5239" y="3950"/>
                    </a:lnTo>
                    <a:cubicBezTo>
                      <a:pt x="4866" y="3444"/>
                      <a:pt x="4449" y="3027"/>
                      <a:pt x="4000" y="2654"/>
                    </a:cubicBezTo>
                    <a:cubicBezTo>
                      <a:pt x="3394" y="2180"/>
                      <a:pt x="3185" y="1656"/>
                      <a:pt x="3128" y="1340"/>
                    </a:cubicBezTo>
                    <a:cubicBezTo>
                      <a:pt x="3078" y="1132"/>
                      <a:pt x="2970" y="891"/>
                      <a:pt x="2844" y="708"/>
                    </a:cubicBezTo>
                    <a:lnTo>
                      <a:pt x="228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797;p46">
                <a:extLst>
                  <a:ext uri="{FF2B5EF4-FFF2-40B4-BE49-F238E27FC236}">
                    <a16:creationId xmlns:a16="http://schemas.microsoft.com/office/drawing/2014/main" id="{1E5C37F5-B462-B4A5-0C06-A9F1FB6C6220}"/>
                  </a:ext>
                </a:extLst>
              </p:cNvPr>
              <p:cNvSpPr/>
              <p:nvPr/>
            </p:nvSpPr>
            <p:spPr>
              <a:xfrm>
                <a:off x="6333815" y="2751972"/>
                <a:ext cx="103112" cy="73603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1751" extrusionOk="0">
                    <a:moveTo>
                      <a:pt x="2310" y="0"/>
                    </a:moveTo>
                    <a:cubicBezTo>
                      <a:pt x="2130" y="0"/>
                      <a:pt x="1624" y="272"/>
                      <a:pt x="1081" y="680"/>
                    </a:cubicBezTo>
                    <a:cubicBezTo>
                      <a:pt x="449" y="1154"/>
                      <a:pt x="1" y="1628"/>
                      <a:pt x="83" y="1729"/>
                    </a:cubicBezTo>
                    <a:cubicBezTo>
                      <a:pt x="93" y="1744"/>
                      <a:pt x="114" y="1751"/>
                      <a:pt x="143" y="1751"/>
                    </a:cubicBezTo>
                    <a:cubicBezTo>
                      <a:pt x="322" y="1751"/>
                      <a:pt x="828" y="1479"/>
                      <a:pt x="1372" y="1071"/>
                    </a:cubicBezTo>
                    <a:cubicBezTo>
                      <a:pt x="2003" y="598"/>
                      <a:pt x="2452" y="124"/>
                      <a:pt x="2370" y="23"/>
                    </a:cubicBezTo>
                    <a:cubicBezTo>
                      <a:pt x="2359" y="8"/>
                      <a:pt x="2339" y="0"/>
                      <a:pt x="23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798;p46">
                <a:extLst>
                  <a:ext uri="{FF2B5EF4-FFF2-40B4-BE49-F238E27FC236}">
                    <a16:creationId xmlns:a16="http://schemas.microsoft.com/office/drawing/2014/main" id="{A2D71D06-F69D-098D-033B-1E3F2BD8B830}"/>
                  </a:ext>
                </a:extLst>
              </p:cNvPr>
              <p:cNvSpPr/>
              <p:nvPr/>
            </p:nvSpPr>
            <p:spPr>
              <a:xfrm>
                <a:off x="6349200" y="2769375"/>
                <a:ext cx="107652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029" extrusionOk="0">
                    <a:moveTo>
                      <a:pt x="2320" y="0"/>
                    </a:moveTo>
                    <a:cubicBezTo>
                      <a:pt x="1347" y="1264"/>
                      <a:pt x="1" y="1738"/>
                      <a:pt x="1" y="1738"/>
                    </a:cubicBezTo>
                    <a:lnTo>
                      <a:pt x="241" y="2029"/>
                    </a:lnTo>
                    <a:cubicBezTo>
                      <a:pt x="1821" y="1371"/>
                      <a:pt x="2560" y="316"/>
                      <a:pt x="2560" y="316"/>
                    </a:cubicBezTo>
                    <a:lnTo>
                      <a:pt x="2320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799;p46">
                <a:extLst>
                  <a:ext uri="{FF2B5EF4-FFF2-40B4-BE49-F238E27FC236}">
                    <a16:creationId xmlns:a16="http://schemas.microsoft.com/office/drawing/2014/main" id="{CF550D43-B271-9301-1D69-A7A7D1DCF2F5}"/>
                  </a:ext>
                </a:extLst>
              </p:cNvPr>
              <p:cNvSpPr/>
              <p:nvPr/>
            </p:nvSpPr>
            <p:spPr>
              <a:xfrm>
                <a:off x="6523187" y="3002841"/>
                <a:ext cx="106307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029" extrusionOk="0">
                    <a:moveTo>
                      <a:pt x="2313" y="0"/>
                    </a:moveTo>
                    <a:cubicBezTo>
                      <a:pt x="1340" y="1239"/>
                      <a:pt x="1" y="1713"/>
                      <a:pt x="1" y="1713"/>
                    </a:cubicBezTo>
                    <a:lnTo>
                      <a:pt x="234" y="2029"/>
                    </a:lnTo>
                    <a:cubicBezTo>
                      <a:pt x="1814" y="1372"/>
                      <a:pt x="2528" y="291"/>
                      <a:pt x="2528" y="291"/>
                    </a:cubicBezTo>
                    <a:lnTo>
                      <a:pt x="231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800;p46">
                <a:extLst>
                  <a:ext uri="{FF2B5EF4-FFF2-40B4-BE49-F238E27FC236}">
                    <a16:creationId xmlns:a16="http://schemas.microsoft.com/office/drawing/2014/main" id="{19FC9586-E328-2E2B-7912-5D4E0424E4B6}"/>
                  </a:ext>
                </a:extLst>
              </p:cNvPr>
              <p:cNvSpPr/>
              <p:nvPr/>
            </p:nvSpPr>
            <p:spPr>
              <a:xfrm>
                <a:off x="6539665" y="3023817"/>
                <a:ext cx="106264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8" h="2029" extrusionOk="0">
                    <a:moveTo>
                      <a:pt x="2294" y="1"/>
                    </a:moveTo>
                    <a:cubicBezTo>
                      <a:pt x="1315" y="1264"/>
                      <a:pt x="0" y="1713"/>
                      <a:pt x="0" y="1713"/>
                    </a:cubicBezTo>
                    <a:lnTo>
                      <a:pt x="241" y="2029"/>
                    </a:lnTo>
                    <a:cubicBezTo>
                      <a:pt x="1820" y="1372"/>
                      <a:pt x="2528" y="316"/>
                      <a:pt x="2528" y="316"/>
                    </a:cubicBezTo>
                    <a:lnTo>
                      <a:pt x="2294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801;p46">
                <a:extLst>
                  <a:ext uri="{FF2B5EF4-FFF2-40B4-BE49-F238E27FC236}">
                    <a16:creationId xmlns:a16="http://schemas.microsoft.com/office/drawing/2014/main" id="{31532F83-11D2-3392-38C7-17544433961E}"/>
                  </a:ext>
                </a:extLst>
              </p:cNvPr>
              <p:cNvSpPr/>
              <p:nvPr/>
            </p:nvSpPr>
            <p:spPr>
              <a:xfrm>
                <a:off x="5749474" y="1098750"/>
                <a:ext cx="861129" cy="1699307"/>
              </a:xfrm>
              <a:custGeom>
                <a:avLst/>
                <a:gdLst/>
                <a:ahLst/>
                <a:cxnLst/>
                <a:rect l="l" t="t" r="r" b="b"/>
                <a:pathLst>
                  <a:path w="20486" h="40426" extrusionOk="0">
                    <a:moveTo>
                      <a:pt x="11823" y="3677"/>
                    </a:moveTo>
                    <a:cubicBezTo>
                      <a:pt x="12189" y="3677"/>
                      <a:pt x="12587" y="3702"/>
                      <a:pt x="12928" y="3753"/>
                    </a:cubicBezTo>
                    <a:lnTo>
                      <a:pt x="13061" y="3753"/>
                    </a:lnTo>
                    <a:cubicBezTo>
                      <a:pt x="13086" y="3860"/>
                      <a:pt x="13086" y="3993"/>
                      <a:pt x="13112" y="4094"/>
                    </a:cubicBezTo>
                    <a:cubicBezTo>
                      <a:pt x="13162" y="5358"/>
                      <a:pt x="12530" y="6621"/>
                      <a:pt x="11481" y="7335"/>
                    </a:cubicBezTo>
                    <a:cubicBezTo>
                      <a:pt x="11066" y="7615"/>
                      <a:pt x="10513" y="7787"/>
                      <a:pt x="9983" y="7787"/>
                    </a:cubicBezTo>
                    <a:cubicBezTo>
                      <a:pt x="9474" y="7787"/>
                      <a:pt x="8986" y="7628"/>
                      <a:pt x="8663" y="7253"/>
                    </a:cubicBezTo>
                    <a:cubicBezTo>
                      <a:pt x="8297" y="6836"/>
                      <a:pt x="8265" y="6337"/>
                      <a:pt x="8322" y="5989"/>
                    </a:cubicBezTo>
                    <a:cubicBezTo>
                      <a:pt x="8398" y="5332"/>
                      <a:pt x="8796" y="4675"/>
                      <a:pt x="9346" y="4309"/>
                    </a:cubicBezTo>
                    <a:cubicBezTo>
                      <a:pt x="10085" y="3809"/>
                      <a:pt x="10982" y="3677"/>
                      <a:pt x="11823" y="3677"/>
                    </a:cubicBezTo>
                    <a:close/>
                    <a:moveTo>
                      <a:pt x="8376" y="0"/>
                    </a:moveTo>
                    <a:cubicBezTo>
                      <a:pt x="5119" y="0"/>
                      <a:pt x="1345" y="1696"/>
                      <a:pt x="51" y="5124"/>
                    </a:cubicBezTo>
                    <a:cubicBezTo>
                      <a:pt x="1" y="5282"/>
                      <a:pt x="83" y="5414"/>
                      <a:pt x="209" y="5465"/>
                    </a:cubicBezTo>
                    <a:cubicBezTo>
                      <a:pt x="242" y="5477"/>
                      <a:pt x="277" y="5484"/>
                      <a:pt x="311" y="5484"/>
                    </a:cubicBezTo>
                    <a:cubicBezTo>
                      <a:pt x="414" y="5484"/>
                      <a:pt x="514" y="5426"/>
                      <a:pt x="557" y="5307"/>
                    </a:cubicBezTo>
                    <a:cubicBezTo>
                      <a:pt x="1747" y="2112"/>
                      <a:pt x="5290" y="525"/>
                      <a:pt x="8364" y="525"/>
                    </a:cubicBezTo>
                    <a:cubicBezTo>
                      <a:pt x="8554" y="525"/>
                      <a:pt x="8743" y="531"/>
                      <a:pt x="8929" y="543"/>
                    </a:cubicBezTo>
                    <a:cubicBezTo>
                      <a:pt x="9845" y="593"/>
                      <a:pt x="10559" y="777"/>
                      <a:pt x="11140" y="1067"/>
                    </a:cubicBezTo>
                    <a:cubicBezTo>
                      <a:pt x="12006" y="1516"/>
                      <a:pt x="12638" y="2306"/>
                      <a:pt x="12928" y="3228"/>
                    </a:cubicBezTo>
                    <a:cubicBezTo>
                      <a:pt x="12564" y="3187"/>
                      <a:pt x="12170" y="3157"/>
                      <a:pt x="11765" y="3157"/>
                    </a:cubicBezTo>
                    <a:cubicBezTo>
                      <a:pt x="10850" y="3157"/>
                      <a:pt x="9878" y="3313"/>
                      <a:pt x="9055" y="3860"/>
                    </a:cubicBezTo>
                    <a:cubicBezTo>
                      <a:pt x="8373" y="4334"/>
                      <a:pt x="7899" y="5124"/>
                      <a:pt x="7791" y="5914"/>
                    </a:cubicBezTo>
                    <a:cubicBezTo>
                      <a:pt x="7716" y="6571"/>
                      <a:pt x="7874" y="7177"/>
                      <a:pt x="8265" y="7601"/>
                    </a:cubicBezTo>
                    <a:cubicBezTo>
                      <a:pt x="8705" y="8103"/>
                      <a:pt x="9330" y="8319"/>
                      <a:pt x="9977" y="8319"/>
                    </a:cubicBezTo>
                    <a:cubicBezTo>
                      <a:pt x="10615" y="8319"/>
                      <a:pt x="11274" y="8110"/>
                      <a:pt x="11797" y="7759"/>
                    </a:cubicBezTo>
                    <a:cubicBezTo>
                      <a:pt x="12979" y="6969"/>
                      <a:pt x="13718" y="5515"/>
                      <a:pt x="13636" y="4069"/>
                    </a:cubicBezTo>
                    <a:cubicBezTo>
                      <a:pt x="13611" y="3993"/>
                      <a:pt x="13611" y="3911"/>
                      <a:pt x="13611" y="3835"/>
                    </a:cubicBezTo>
                    <a:lnTo>
                      <a:pt x="13611" y="3835"/>
                    </a:lnTo>
                    <a:cubicBezTo>
                      <a:pt x="15348" y="4094"/>
                      <a:pt x="17402" y="4783"/>
                      <a:pt x="18432" y="6438"/>
                    </a:cubicBezTo>
                    <a:cubicBezTo>
                      <a:pt x="18798" y="6994"/>
                      <a:pt x="19039" y="7702"/>
                      <a:pt x="19222" y="8675"/>
                    </a:cubicBezTo>
                    <a:cubicBezTo>
                      <a:pt x="19929" y="12624"/>
                      <a:pt x="18849" y="16838"/>
                      <a:pt x="16322" y="19972"/>
                    </a:cubicBezTo>
                    <a:cubicBezTo>
                      <a:pt x="15664" y="20788"/>
                      <a:pt x="14875" y="21552"/>
                      <a:pt x="14142" y="22291"/>
                    </a:cubicBezTo>
                    <a:cubicBezTo>
                      <a:pt x="12587" y="23814"/>
                      <a:pt x="10982" y="25419"/>
                      <a:pt x="10268" y="27529"/>
                    </a:cubicBezTo>
                    <a:cubicBezTo>
                      <a:pt x="9561" y="29583"/>
                      <a:pt x="9794" y="32085"/>
                      <a:pt x="10925" y="34530"/>
                    </a:cubicBezTo>
                    <a:cubicBezTo>
                      <a:pt x="11930" y="36691"/>
                      <a:pt x="13428" y="38530"/>
                      <a:pt x="14900" y="40350"/>
                    </a:cubicBezTo>
                    <a:cubicBezTo>
                      <a:pt x="14957" y="40400"/>
                      <a:pt x="15033" y="40426"/>
                      <a:pt x="15115" y="40426"/>
                    </a:cubicBezTo>
                    <a:cubicBezTo>
                      <a:pt x="15165" y="40426"/>
                      <a:pt x="15216" y="40426"/>
                      <a:pt x="15273" y="40375"/>
                    </a:cubicBezTo>
                    <a:cubicBezTo>
                      <a:pt x="15374" y="40299"/>
                      <a:pt x="15405" y="40110"/>
                      <a:pt x="15298" y="40009"/>
                    </a:cubicBezTo>
                    <a:cubicBezTo>
                      <a:pt x="13851" y="38246"/>
                      <a:pt x="12372" y="36401"/>
                      <a:pt x="11399" y="34297"/>
                    </a:cubicBezTo>
                    <a:cubicBezTo>
                      <a:pt x="10319" y="31978"/>
                      <a:pt x="10110" y="29634"/>
                      <a:pt x="10767" y="27687"/>
                    </a:cubicBezTo>
                    <a:cubicBezTo>
                      <a:pt x="11425" y="25710"/>
                      <a:pt x="12928" y="24237"/>
                      <a:pt x="14508" y="22658"/>
                    </a:cubicBezTo>
                    <a:cubicBezTo>
                      <a:pt x="15273" y="21919"/>
                      <a:pt x="16037" y="21129"/>
                      <a:pt x="16720" y="20314"/>
                    </a:cubicBezTo>
                    <a:cubicBezTo>
                      <a:pt x="19354" y="17079"/>
                      <a:pt x="20485" y="12681"/>
                      <a:pt x="19721" y="8574"/>
                    </a:cubicBezTo>
                    <a:cubicBezTo>
                      <a:pt x="19614" y="7942"/>
                      <a:pt x="19405" y="6969"/>
                      <a:pt x="18881" y="6147"/>
                    </a:cubicBezTo>
                    <a:cubicBezTo>
                      <a:pt x="17933" y="4625"/>
                      <a:pt x="16088" y="3651"/>
                      <a:pt x="13510" y="3279"/>
                    </a:cubicBezTo>
                    <a:cubicBezTo>
                      <a:pt x="13219" y="2148"/>
                      <a:pt x="12429" y="1149"/>
                      <a:pt x="11399" y="619"/>
                    </a:cubicBezTo>
                    <a:cubicBezTo>
                      <a:pt x="10742" y="277"/>
                      <a:pt x="9952" y="69"/>
                      <a:pt x="8954" y="18"/>
                    </a:cubicBezTo>
                    <a:cubicBezTo>
                      <a:pt x="8764" y="6"/>
                      <a:pt x="8571" y="0"/>
                      <a:pt x="83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" name="Рисунок 5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633C36C-58A9-9897-F7FD-2408765B9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179B07B-86B1-CE6F-BFBC-F2F25D328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766123"/>
              </p:ext>
            </p:extLst>
          </p:nvPr>
        </p:nvGraphicFramePr>
        <p:xfrm>
          <a:off x="1358169" y="1298696"/>
          <a:ext cx="7110766" cy="21336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{C50723B8-E45B-49D4-99E3-330C364D5966}</a:tableStyleId>
              </a:tblPr>
              <a:tblGrid>
                <a:gridCol w="2851220">
                  <a:extLst>
                    <a:ext uri="{9D8B030D-6E8A-4147-A177-3AD203B41FA5}">
                      <a16:colId xmlns:a16="http://schemas.microsoft.com/office/drawing/2014/main" val="2679647752"/>
                    </a:ext>
                  </a:extLst>
                </a:gridCol>
                <a:gridCol w="4259546">
                  <a:extLst>
                    <a:ext uri="{9D8B030D-6E8A-4147-A177-3AD203B41FA5}">
                      <a16:colId xmlns:a16="http://schemas.microsoft.com/office/drawing/2014/main" val="2591647604"/>
                    </a:ext>
                  </a:extLst>
                </a:gridCol>
              </a:tblGrid>
              <a:tr h="467006">
                <a:tc>
                  <a:txBody>
                    <a:bodyPr/>
                    <a:lstStyle/>
                    <a:p>
                      <a:pPr marL="196850" marR="1911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Количество</a:t>
                      </a:r>
                      <a:r>
                        <a:rPr lang="en-US" sz="20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шагов</a:t>
                      </a:r>
                      <a:r>
                        <a:rPr lang="en-US" sz="20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en-US" sz="20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сутки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7270" marR="101092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Образ</a:t>
                      </a:r>
                      <a:r>
                        <a:rPr lang="en-US" sz="20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жизни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9213994"/>
                  </a:ext>
                </a:extLst>
              </a:tr>
              <a:tr h="244975">
                <a:tc>
                  <a:txBody>
                    <a:bodyPr/>
                    <a:lstStyle/>
                    <a:p>
                      <a:pPr marL="196215" marR="1911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Fira Sans Condensed" panose="020B0503050000020004" pitchFamily="34" charset="0"/>
                        </a:rPr>
                        <a:t>Менее</a:t>
                      </a:r>
                      <a:r>
                        <a:rPr lang="en-US" sz="20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Fira Sans Condensed" panose="020B0503050000020004" pitchFamily="34" charset="0"/>
                        </a:rPr>
                        <a:t>5000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7270" marR="101092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Сидячий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6285581"/>
                  </a:ext>
                </a:extLst>
              </a:tr>
              <a:tr h="244975">
                <a:tc>
                  <a:txBody>
                    <a:bodyPr/>
                    <a:lstStyle/>
                    <a:p>
                      <a:pPr marL="196850" marR="1905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5000–7500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7270" marR="10096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Малоподвижный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4279077"/>
                  </a:ext>
                </a:extLst>
              </a:tr>
              <a:tr h="244975">
                <a:tc>
                  <a:txBody>
                    <a:bodyPr/>
                    <a:lstStyle/>
                    <a:p>
                      <a:pPr marL="196850" marR="1905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7500–10000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7270" marR="101092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Fira Sans Condensed" panose="020B0503050000020004" pitchFamily="34" charset="0"/>
                        </a:rPr>
                        <a:t>Умеренно</a:t>
                      </a:r>
                      <a:r>
                        <a:rPr lang="en-US" sz="20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Fira Sans Condensed" panose="020B0503050000020004" pitchFamily="34" charset="0"/>
                        </a:rPr>
                        <a:t>активный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9221854"/>
                  </a:ext>
                </a:extLst>
              </a:tr>
              <a:tr h="244975">
                <a:tc>
                  <a:txBody>
                    <a:bodyPr/>
                    <a:lstStyle/>
                    <a:p>
                      <a:pPr marL="196215" marR="1911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10000–12500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7270" marR="101092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Активный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7160986"/>
                  </a:ext>
                </a:extLst>
              </a:tr>
              <a:tr h="244975">
                <a:tc>
                  <a:txBody>
                    <a:bodyPr/>
                    <a:lstStyle/>
                    <a:p>
                      <a:pPr marL="195580" marR="1911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Более</a:t>
                      </a:r>
                      <a:r>
                        <a:rPr lang="en-US" sz="20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Fira Sans Condensed" panose="020B0503050000020004" pitchFamily="34" charset="0"/>
                        </a:rPr>
                        <a:t>12500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7270" marR="10096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Fira Sans Condensed" panose="020B0503050000020004" pitchFamily="34" charset="0"/>
                        </a:rPr>
                        <a:t>Очень</a:t>
                      </a:r>
                      <a:r>
                        <a:rPr lang="en-US" sz="20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Fira Sans Condensed" panose="020B0503050000020004" pitchFamily="34" charset="0"/>
                        </a:rPr>
                        <a:t>активный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601400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145C82-4C1D-9838-1148-F8E3CECB57E4}"/>
              </a:ext>
            </a:extLst>
          </p:cNvPr>
          <p:cNvSpPr txBox="1"/>
          <p:nvPr/>
        </p:nvSpPr>
        <p:spPr>
          <a:xfrm>
            <a:off x="1358169" y="105017"/>
            <a:ext cx="68081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algn="ctr"/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Оценка</a:t>
            </a:r>
            <a:r>
              <a:rPr lang="ru-RU" sz="28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уровня</a:t>
            </a:r>
            <a:r>
              <a:rPr lang="ru-RU" sz="2800" b="1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физической</a:t>
            </a:r>
            <a:r>
              <a:rPr lang="ru-RU" sz="28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активности</a:t>
            </a:r>
            <a:r>
              <a:rPr lang="ru-RU" sz="28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при</a:t>
            </a:r>
            <a:r>
              <a:rPr lang="ru-RU" sz="28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ходьбе</a:t>
            </a:r>
            <a:endParaRPr lang="ru-RU" sz="3600" b="1" dirty="0"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6" name="Google Shape;673;p43">
            <a:extLst>
              <a:ext uri="{FF2B5EF4-FFF2-40B4-BE49-F238E27FC236}">
                <a16:creationId xmlns:a16="http://schemas.microsoft.com/office/drawing/2014/main" id="{D8CA2FB3-0470-1C99-6D33-E37A3DE03B9B}"/>
              </a:ext>
            </a:extLst>
          </p:cNvPr>
          <p:cNvGrpSpPr/>
          <p:nvPr/>
        </p:nvGrpSpPr>
        <p:grpSpPr>
          <a:xfrm>
            <a:off x="7615003" y="3604764"/>
            <a:ext cx="1277387" cy="1470276"/>
            <a:chOff x="4224378" y="2432536"/>
            <a:chExt cx="1733464" cy="2167875"/>
          </a:xfrm>
        </p:grpSpPr>
        <p:sp>
          <p:nvSpPr>
            <p:cNvPr id="8" name="Google Shape;674;p43">
              <a:extLst>
                <a:ext uri="{FF2B5EF4-FFF2-40B4-BE49-F238E27FC236}">
                  <a16:creationId xmlns:a16="http://schemas.microsoft.com/office/drawing/2014/main" id="{091F058C-F246-B58C-8ED9-B00E3405D475}"/>
                </a:ext>
              </a:extLst>
            </p:cNvPr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75;p43">
              <a:extLst>
                <a:ext uri="{FF2B5EF4-FFF2-40B4-BE49-F238E27FC236}">
                  <a16:creationId xmlns:a16="http://schemas.microsoft.com/office/drawing/2014/main" id="{B580EDD8-1836-AF1C-3234-A3C1F4B98321}"/>
                </a:ext>
              </a:extLst>
            </p:cNvPr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76;p43">
              <a:extLst>
                <a:ext uri="{FF2B5EF4-FFF2-40B4-BE49-F238E27FC236}">
                  <a16:creationId xmlns:a16="http://schemas.microsoft.com/office/drawing/2014/main" id="{1757BCB1-3D4A-71C6-0B6D-9D95EFB3EB0C}"/>
                </a:ext>
              </a:extLst>
            </p:cNvPr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77;p43">
              <a:extLst>
                <a:ext uri="{FF2B5EF4-FFF2-40B4-BE49-F238E27FC236}">
                  <a16:creationId xmlns:a16="http://schemas.microsoft.com/office/drawing/2014/main" id="{B1912EBC-DBD7-78E0-461A-F78BDC47E815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78;p43">
              <a:extLst>
                <a:ext uri="{FF2B5EF4-FFF2-40B4-BE49-F238E27FC236}">
                  <a16:creationId xmlns:a16="http://schemas.microsoft.com/office/drawing/2014/main" id="{E17376E6-CF7B-AA04-732E-6EC6F12D6893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79;p43">
              <a:extLst>
                <a:ext uri="{FF2B5EF4-FFF2-40B4-BE49-F238E27FC236}">
                  <a16:creationId xmlns:a16="http://schemas.microsoft.com/office/drawing/2014/main" id="{39FA261A-20B7-ACA2-B869-D80467BE0550}"/>
                </a:ext>
              </a:extLst>
            </p:cNvPr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80;p43">
              <a:extLst>
                <a:ext uri="{FF2B5EF4-FFF2-40B4-BE49-F238E27FC236}">
                  <a16:creationId xmlns:a16="http://schemas.microsoft.com/office/drawing/2014/main" id="{4A2897E6-EE74-1B43-FD7B-9C302620571F}"/>
                </a:ext>
              </a:extLst>
            </p:cNvPr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81;p43">
              <a:extLst>
                <a:ext uri="{FF2B5EF4-FFF2-40B4-BE49-F238E27FC236}">
                  <a16:creationId xmlns:a16="http://schemas.microsoft.com/office/drawing/2014/main" id="{E6DC6447-3013-7192-4145-E12DBB0FB1D8}"/>
                </a:ext>
              </a:extLst>
            </p:cNvPr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82;p43">
              <a:extLst>
                <a:ext uri="{FF2B5EF4-FFF2-40B4-BE49-F238E27FC236}">
                  <a16:creationId xmlns:a16="http://schemas.microsoft.com/office/drawing/2014/main" id="{E794A4E4-21BC-3368-5D85-867BAB5BC9BA}"/>
                </a:ext>
              </a:extLst>
            </p:cNvPr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83;p43">
              <a:extLst>
                <a:ext uri="{FF2B5EF4-FFF2-40B4-BE49-F238E27FC236}">
                  <a16:creationId xmlns:a16="http://schemas.microsoft.com/office/drawing/2014/main" id="{2E7919E1-C3C8-F391-18E9-BE59B61DAAC2}"/>
                </a:ext>
              </a:extLst>
            </p:cNvPr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84;p43">
              <a:extLst>
                <a:ext uri="{FF2B5EF4-FFF2-40B4-BE49-F238E27FC236}">
                  <a16:creationId xmlns:a16="http://schemas.microsoft.com/office/drawing/2014/main" id="{52D08BB1-E7EB-F0D9-3A15-2F1F770BA260}"/>
                </a:ext>
              </a:extLst>
            </p:cNvPr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85;p43">
              <a:extLst>
                <a:ext uri="{FF2B5EF4-FFF2-40B4-BE49-F238E27FC236}">
                  <a16:creationId xmlns:a16="http://schemas.microsoft.com/office/drawing/2014/main" id="{F8B9A710-DF6B-18C0-7B96-C2DE9503D64F}"/>
                </a:ext>
              </a:extLst>
            </p:cNvPr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86;p43">
              <a:extLst>
                <a:ext uri="{FF2B5EF4-FFF2-40B4-BE49-F238E27FC236}">
                  <a16:creationId xmlns:a16="http://schemas.microsoft.com/office/drawing/2014/main" id="{1F6BFB13-C2CC-DE08-1C26-F238CCB8BE01}"/>
                </a:ext>
              </a:extLst>
            </p:cNvPr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87;p43">
              <a:extLst>
                <a:ext uri="{FF2B5EF4-FFF2-40B4-BE49-F238E27FC236}">
                  <a16:creationId xmlns:a16="http://schemas.microsoft.com/office/drawing/2014/main" id="{64FD4CD7-AE3A-3ED9-A71B-51F035A18E92}"/>
                </a:ext>
              </a:extLst>
            </p:cNvPr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88;p43">
              <a:extLst>
                <a:ext uri="{FF2B5EF4-FFF2-40B4-BE49-F238E27FC236}">
                  <a16:creationId xmlns:a16="http://schemas.microsoft.com/office/drawing/2014/main" id="{9439FB2A-EB77-659B-79C8-0B4B4702CEEC}"/>
                </a:ext>
              </a:extLst>
            </p:cNvPr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89;p43">
              <a:extLst>
                <a:ext uri="{FF2B5EF4-FFF2-40B4-BE49-F238E27FC236}">
                  <a16:creationId xmlns:a16="http://schemas.microsoft.com/office/drawing/2014/main" id="{95D8EC9A-E89A-5923-E226-B56FAE36621E}"/>
                </a:ext>
              </a:extLst>
            </p:cNvPr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90;p43">
              <a:extLst>
                <a:ext uri="{FF2B5EF4-FFF2-40B4-BE49-F238E27FC236}">
                  <a16:creationId xmlns:a16="http://schemas.microsoft.com/office/drawing/2014/main" id="{61FA2EEF-4CBB-4873-29E0-45D4A4B51A32}"/>
                </a:ext>
              </a:extLst>
            </p:cNvPr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91;p43">
              <a:extLst>
                <a:ext uri="{FF2B5EF4-FFF2-40B4-BE49-F238E27FC236}">
                  <a16:creationId xmlns:a16="http://schemas.microsoft.com/office/drawing/2014/main" id="{1244CC40-4ACD-13B9-60F5-BFF546C3228E}"/>
                </a:ext>
              </a:extLst>
            </p:cNvPr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92;p43">
              <a:extLst>
                <a:ext uri="{FF2B5EF4-FFF2-40B4-BE49-F238E27FC236}">
                  <a16:creationId xmlns:a16="http://schemas.microsoft.com/office/drawing/2014/main" id="{A52E607B-FB53-D4C7-38A0-EDE0F9C3EEF6}"/>
                </a:ext>
              </a:extLst>
            </p:cNvPr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93;p43">
              <a:extLst>
                <a:ext uri="{FF2B5EF4-FFF2-40B4-BE49-F238E27FC236}">
                  <a16:creationId xmlns:a16="http://schemas.microsoft.com/office/drawing/2014/main" id="{FBE057A4-4642-F18F-00E2-335390885FB6}"/>
                </a:ext>
              </a:extLst>
            </p:cNvPr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94;p43">
              <a:extLst>
                <a:ext uri="{FF2B5EF4-FFF2-40B4-BE49-F238E27FC236}">
                  <a16:creationId xmlns:a16="http://schemas.microsoft.com/office/drawing/2014/main" id="{54978592-BDB3-6E87-B0FB-449D0EDB8B92}"/>
                </a:ext>
              </a:extLst>
            </p:cNvPr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95;p43">
              <a:extLst>
                <a:ext uri="{FF2B5EF4-FFF2-40B4-BE49-F238E27FC236}">
                  <a16:creationId xmlns:a16="http://schemas.microsoft.com/office/drawing/2014/main" id="{323B0051-7D21-9F62-DBC7-AC24CAFD0692}"/>
                </a:ext>
              </a:extLst>
            </p:cNvPr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96;p43">
              <a:extLst>
                <a:ext uri="{FF2B5EF4-FFF2-40B4-BE49-F238E27FC236}">
                  <a16:creationId xmlns:a16="http://schemas.microsoft.com/office/drawing/2014/main" id="{1C10F1B2-C552-D31B-062B-6F2C80341779}"/>
                </a:ext>
              </a:extLst>
            </p:cNvPr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63841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30995" y="3909747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1093;p56">
            <a:extLst>
              <a:ext uri="{FF2B5EF4-FFF2-40B4-BE49-F238E27FC236}">
                <a16:creationId xmlns:a16="http://schemas.microsoft.com/office/drawing/2014/main" id="{C8204A84-F337-2E98-E3E4-9E0DD8FBEF10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31" name="Google Shape;1094;p56">
              <a:extLst>
                <a:ext uri="{FF2B5EF4-FFF2-40B4-BE49-F238E27FC236}">
                  <a16:creationId xmlns:a16="http://schemas.microsoft.com/office/drawing/2014/main" id="{D8748868-2802-D3AB-C239-8B7DF1B06C26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95;p56">
              <a:extLst>
                <a:ext uri="{FF2B5EF4-FFF2-40B4-BE49-F238E27FC236}">
                  <a16:creationId xmlns:a16="http://schemas.microsoft.com/office/drawing/2014/main" id="{CFCB6BAB-771B-9A76-10DF-54D41BA94BA6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96;p56">
              <a:extLst>
                <a:ext uri="{FF2B5EF4-FFF2-40B4-BE49-F238E27FC236}">
                  <a16:creationId xmlns:a16="http://schemas.microsoft.com/office/drawing/2014/main" id="{946FF26B-F9F5-9D94-A81C-2FF44FFA2E5B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97;p56">
              <a:extLst>
                <a:ext uri="{FF2B5EF4-FFF2-40B4-BE49-F238E27FC236}">
                  <a16:creationId xmlns:a16="http://schemas.microsoft.com/office/drawing/2014/main" id="{C71F3600-E354-5820-FFF7-B4E35F4F427A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8;p56">
              <a:extLst>
                <a:ext uri="{FF2B5EF4-FFF2-40B4-BE49-F238E27FC236}">
                  <a16:creationId xmlns:a16="http://schemas.microsoft.com/office/drawing/2014/main" id="{37209548-1AFB-3E6A-46D9-FAE8953E97ED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9;p56">
              <a:extLst>
                <a:ext uri="{FF2B5EF4-FFF2-40B4-BE49-F238E27FC236}">
                  <a16:creationId xmlns:a16="http://schemas.microsoft.com/office/drawing/2014/main" id="{B312E7C4-2C91-2EE9-1EEE-6D136C1CD841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100;p56">
              <a:extLst>
                <a:ext uri="{FF2B5EF4-FFF2-40B4-BE49-F238E27FC236}">
                  <a16:creationId xmlns:a16="http://schemas.microsoft.com/office/drawing/2014/main" id="{0C851F28-5CE3-5CF1-D14A-3DFA1F75780D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101;p56">
              <a:extLst>
                <a:ext uri="{FF2B5EF4-FFF2-40B4-BE49-F238E27FC236}">
                  <a16:creationId xmlns:a16="http://schemas.microsoft.com/office/drawing/2014/main" id="{A1371911-DD99-0380-59C0-F477F903D656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" name="Рисунок 40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89957E4-EF13-0838-96D8-489498AB9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6" name="Google Shape;492;p37">
            <a:extLst>
              <a:ext uri="{FF2B5EF4-FFF2-40B4-BE49-F238E27FC236}">
                <a16:creationId xmlns:a16="http://schemas.microsoft.com/office/drawing/2014/main" id="{1B9E06F6-71F0-2A25-594D-BDB183B360AF}"/>
              </a:ext>
            </a:extLst>
          </p:cNvPr>
          <p:cNvSpPr txBox="1">
            <a:spLocks/>
          </p:cNvSpPr>
          <p:nvPr/>
        </p:nvSpPr>
        <p:spPr>
          <a:xfrm>
            <a:off x="1697318" y="143397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85725" algn="ctr"/>
            <a:r>
              <a:rPr lang="ru-RU" sz="32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Оздоровительная</a:t>
            </a:r>
            <a:r>
              <a:rPr lang="ru-RU" sz="3200" b="1" kern="0" spc="-2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32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ходьба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90D844-D092-FEEE-63B3-346F99E7C7FF}"/>
              </a:ext>
            </a:extLst>
          </p:cNvPr>
          <p:cNvSpPr txBox="1"/>
          <p:nvPr/>
        </p:nvSpPr>
        <p:spPr>
          <a:xfrm>
            <a:off x="807481" y="1282598"/>
            <a:ext cx="75290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spcBef>
                <a:spcPts val="250"/>
              </a:spcBef>
              <a:spcAft>
                <a:spcPts val="0"/>
              </a:spcAft>
            </a:pP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Оздоровительная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ходьба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имеет особое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значение.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Она</a:t>
            </a:r>
            <a:r>
              <a:rPr lang="ru-RU" sz="1800" spc="35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рекомендуется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как на этапе общей физической подготовки, так и в тренировочной фазе,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поскольку достаточно легко выводит на аэробный режим в зоне пороговых и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оптимальных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нагрузок.</a:t>
            </a:r>
            <a:endParaRPr lang="ru-RU" sz="18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302895" marR="337185" indent="448945" algn="just">
              <a:spcAft>
                <a:spcPts val="0"/>
              </a:spcAft>
            </a:pP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 оздоровительной ходьбе скорость увеличивается до 6–7 км/час,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</a:t>
            </a:r>
            <a:r>
              <a:rPr lang="ru-RU" sz="1800" spc="-1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работают</a:t>
            </a:r>
            <a:r>
              <a:rPr lang="ru-RU" sz="1800" spc="-1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мышцы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голени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таза,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800" spc="-1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800" spc="-1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голеностопный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сустав.</a:t>
            </a:r>
            <a:endParaRPr lang="ru-RU" sz="18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302895" marR="338455" indent="448945" algn="just">
              <a:spcAft>
                <a:spcPts val="0"/>
              </a:spcAft>
            </a:pP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 1 час ускоренной ходьбы человек весом 70 кг расходует в среднем</a:t>
            </a:r>
            <a:r>
              <a:rPr lang="ru-RU" sz="1800" spc="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350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ккал</a:t>
            </a:r>
            <a:r>
              <a:rPr lang="ru-RU" sz="1800" spc="-1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(0,7 ккал</a:t>
            </a:r>
            <a:r>
              <a:rPr lang="ru-RU" sz="1800" spc="-1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 кг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800" spc="-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 км</a:t>
            </a:r>
            <a:r>
              <a:rPr lang="ru-RU" sz="1800" spc="-15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4202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пути).</a:t>
            </a:r>
            <a:endParaRPr lang="ru-RU" sz="18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321891" y="166936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751205" algn="ctr"/>
            <a:r>
              <a:rPr lang="ru-RU" sz="2400" b="1" dirty="0"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Активная часть</a:t>
            </a:r>
          </a:p>
        </p:txBody>
      </p:sp>
      <p:pic>
        <p:nvPicPr>
          <p:cNvPr id="17" name="Рисунок 16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51D8CCA0-52D6-FE0C-EF29-9E437460BD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0000" y1="23056" x2="62300" y2="24630"/>
                        <a14:foregroundMark x1="39500" y1="77685" x2="62000" y2="76389"/>
                        <a14:foregroundMark x1="42000" y1="54074" x2="54900" y2="37963"/>
                        <a14:foregroundMark x1="41800" y1="39074" x2="59400" y2="51389"/>
                        <a14:foregroundMark x1="44300" y1="54352" x2="55600" y2="52407"/>
                        <a14:foregroundMark x1="38800" y1="25648" x2="48700" y2="25648"/>
                      </a14:backgroundRemoval>
                    </a14:imgEffect>
                  </a14:imgLayer>
                </a14:imgProps>
              </a:ext>
            </a:extLst>
          </a:blip>
          <a:srcRect l="18343" t="18375" r="20221" b="17241"/>
          <a:stretch/>
        </p:blipFill>
        <p:spPr>
          <a:xfrm>
            <a:off x="6997153" y="2074382"/>
            <a:ext cx="2086708" cy="23617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E5564C-E49F-5E9F-11B5-92DCAB1A5EE0}"/>
              </a:ext>
            </a:extLst>
          </p:cNvPr>
          <p:cNvSpPr txBox="1"/>
          <p:nvPr/>
        </p:nvSpPr>
        <p:spPr>
          <a:xfrm>
            <a:off x="936793" y="834864"/>
            <a:ext cx="6842368" cy="3473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marR="338455" indent="27305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П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редлагается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скачать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бесплатное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приложение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мобильный телефон для оценки своей физической активности при помощи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ходьбы.</a:t>
            </a:r>
          </a:p>
          <a:p>
            <a:pPr marL="85725" marR="337185" indent="27305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Выбрать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себя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программу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выбор.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Установить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программу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телефон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следуя рекомендациям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загрузке.</a:t>
            </a:r>
          </a:p>
          <a:p>
            <a:pPr marL="85725" marR="337820" indent="27305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 установки открыть программу, ввести свой пол, рост и вес 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правильного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подсчета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калорий.</a:t>
            </a:r>
          </a:p>
          <a:p>
            <a:pPr marL="85725" marR="337820" indent="27305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Включить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счетчик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пройтись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ним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коридору,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одновременно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подсчитывая свои шаги. Сравнить количество самостоятельно подсчитанных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шагов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количеством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шагов,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полученным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программе.</a:t>
            </a:r>
          </a:p>
          <a:p>
            <a:pPr marL="85725" marR="336550" indent="27305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увеличить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уменьшить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чувствительность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датчика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38200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170112" y="143397"/>
            <a:ext cx="6603816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85725" marR="322580" algn="ctr">
              <a:lnSpc>
                <a:spcPct val="107000"/>
              </a:lnSpc>
              <a:spcBef>
                <a:spcPts val="250"/>
              </a:spcBef>
              <a:spcAft>
                <a:spcPts val="800"/>
              </a:spcAft>
            </a:pP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</a:t>
            </a:r>
            <a:r>
              <a:rPr lang="ru-RU" sz="2400" b="1" kern="100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контролировать</a:t>
            </a:r>
            <a:r>
              <a:rPr lang="ru-RU" sz="2400" b="1" kern="100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интенсивность</a:t>
            </a:r>
            <a:r>
              <a:rPr lang="ru-RU" sz="2400" b="1" kern="100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2400" b="1" kern="100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нагрузки?</a:t>
            </a:r>
            <a:endParaRPr lang="ru-RU" sz="2400" kern="100" dirty="0"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619C75-B6DC-CF1E-4DEF-8D4D0E4C18AD}"/>
              </a:ext>
            </a:extLst>
          </p:cNvPr>
          <p:cNvSpPr txBox="1"/>
          <p:nvPr/>
        </p:nvSpPr>
        <p:spPr>
          <a:xfrm>
            <a:off x="798109" y="1156197"/>
            <a:ext cx="687016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574040" algn="just"/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расчета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уровня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индивидуальной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нагрузки</a:t>
            </a:r>
            <a:r>
              <a:rPr lang="ru-RU" sz="16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определить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МЧСС (максимальная частота сердечных сокращений) в минуту,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которая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рассчитывается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 формуле: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220</a:t>
            </a:r>
            <a:r>
              <a:rPr lang="ru-RU" sz="1600" spc="3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минус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возраст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(лет).</a:t>
            </a:r>
          </a:p>
          <a:p>
            <a:pPr marL="302260" marR="337820" indent="449580" algn="just"/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Умеренная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составляет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55-70%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МЧСС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минуту,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интенсивная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физическая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составляет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70-85%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МЧСС.</a:t>
            </a:r>
          </a:p>
          <a:p>
            <a:pPr marL="302260" marR="338455" indent="449580" algn="just"/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Рассчитайте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диапазон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пределов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своего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индивидуального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уровня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нагрузки,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которую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дальнейшем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можно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оценивать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пульсу.</a:t>
            </a:r>
          </a:p>
          <a:p>
            <a:pPr marL="302260" marR="337185" indent="448945" algn="just"/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 этого нужно выбрать из таблицы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графу, соответствующую Вашему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возрасту, и категории физической нагрузки или рассчитать ее более точно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самостоятельно.</a:t>
            </a:r>
          </a:p>
        </p:txBody>
      </p:sp>
      <p:pic>
        <p:nvPicPr>
          <p:cNvPr id="16" name="Рисунок 15" descr="Изображение выглядит как тренажер, спорт, человек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09CB8D79-F53A-D63C-F0FB-09050F423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556" y="2987528"/>
            <a:ext cx="2269444" cy="215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0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382198" y="71617"/>
            <a:ext cx="637960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265113" algn="ctr"/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Максимальная</a:t>
            </a:r>
            <a:r>
              <a:rPr lang="ru-RU" sz="2400" b="1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рекомендованная</a:t>
            </a:r>
            <a:r>
              <a:rPr lang="ru-RU" sz="2400" b="1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частота</a:t>
            </a:r>
            <a:r>
              <a:rPr lang="ru-RU" sz="2400" b="1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пульса</a:t>
            </a:r>
            <a:r>
              <a:rPr lang="ru-RU" sz="2400" b="1" spc="35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для</a:t>
            </a:r>
            <a:r>
              <a:rPr lang="ru-RU" sz="2400" b="1" spc="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занятий</a:t>
            </a:r>
            <a:r>
              <a:rPr lang="ru-RU" sz="2400" b="1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ФА</a:t>
            </a:r>
            <a:r>
              <a:rPr lang="ru-RU" sz="24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в зависимости</a:t>
            </a:r>
            <a:r>
              <a:rPr lang="ru-RU" sz="24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от</a:t>
            </a:r>
            <a:r>
              <a:rPr lang="ru-RU" sz="24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возраста</a:t>
            </a:r>
            <a:endParaRPr lang="ru-RU" sz="3600" b="1" kern="0" dirty="0"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222FABD3-7800-2113-F65B-A8484B1EC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3083"/>
              </p:ext>
            </p:extLst>
          </p:nvPr>
        </p:nvGraphicFramePr>
        <p:xfrm>
          <a:off x="1478136" y="949372"/>
          <a:ext cx="6373793" cy="406409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{C50723B8-E45B-49D4-99E3-330C364D5966}</a:tableStyleId>
              </a:tblPr>
              <a:tblGrid>
                <a:gridCol w="1058567">
                  <a:extLst>
                    <a:ext uri="{9D8B030D-6E8A-4147-A177-3AD203B41FA5}">
                      <a16:colId xmlns:a16="http://schemas.microsoft.com/office/drawing/2014/main" val="3904198720"/>
                    </a:ext>
                  </a:extLst>
                </a:gridCol>
                <a:gridCol w="753574">
                  <a:extLst>
                    <a:ext uri="{9D8B030D-6E8A-4147-A177-3AD203B41FA5}">
                      <a16:colId xmlns:a16="http://schemas.microsoft.com/office/drawing/2014/main" val="1417936780"/>
                    </a:ext>
                  </a:extLst>
                </a:gridCol>
                <a:gridCol w="1009668">
                  <a:extLst>
                    <a:ext uri="{9D8B030D-6E8A-4147-A177-3AD203B41FA5}">
                      <a16:colId xmlns:a16="http://schemas.microsoft.com/office/drawing/2014/main" val="159505959"/>
                    </a:ext>
                  </a:extLst>
                </a:gridCol>
                <a:gridCol w="1145018">
                  <a:extLst>
                    <a:ext uri="{9D8B030D-6E8A-4147-A177-3AD203B41FA5}">
                      <a16:colId xmlns:a16="http://schemas.microsoft.com/office/drawing/2014/main" val="3797220903"/>
                    </a:ext>
                  </a:extLst>
                </a:gridCol>
                <a:gridCol w="1203483">
                  <a:extLst>
                    <a:ext uri="{9D8B030D-6E8A-4147-A177-3AD203B41FA5}">
                      <a16:colId xmlns:a16="http://schemas.microsoft.com/office/drawing/2014/main" val="3983532914"/>
                    </a:ext>
                  </a:extLst>
                </a:gridCol>
                <a:gridCol w="1203483">
                  <a:extLst>
                    <a:ext uri="{9D8B030D-6E8A-4147-A177-3AD203B41FA5}">
                      <a16:colId xmlns:a16="http://schemas.microsoft.com/office/drawing/2014/main" val="2241160103"/>
                    </a:ext>
                  </a:extLst>
                </a:gridCol>
              </a:tblGrid>
              <a:tr h="800785">
                <a:tc rowSpan="2">
                  <a:txBody>
                    <a:bodyPr/>
                    <a:lstStyle/>
                    <a:p>
                      <a:pPr marL="243205" marR="53975" indent="-1708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Возраст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,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243205" marR="53975" indent="-1708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лет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119380"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ЧСС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328295" marR="32448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Умеренная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физическая</a:t>
                      </a:r>
                      <a:r>
                        <a:rPr lang="en-US" sz="1600" spc="-29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активность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327025" marR="32448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55-70%</a:t>
                      </a:r>
                      <a:r>
                        <a:rPr lang="en-US" sz="16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МЧСС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79730" marR="37973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Интенсивная</a:t>
                      </a:r>
                      <a:r>
                        <a:rPr lang="en-US" sz="1600" spc="-7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физическая</a:t>
                      </a:r>
                      <a:r>
                        <a:rPr lang="en-US" sz="1600" spc="-28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активность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379730" marR="37973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70-85%</a:t>
                      </a:r>
                      <a:r>
                        <a:rPr lang="en-US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МЧСС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96043"/>
                  </a:ext>
                </a:extLst>
              </a:tr>
              <a:tr h="434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1104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ЧСС,</a:t>
                      </a:r>
                      <a:r>
                        <a:rPr lang="en-US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ударов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114300" marR="7048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мин.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3665" marR="1104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ЧСС,</a:t>
                      </a:r>
                      <a:r>
                        <a:rPr lang="en-US" sz="16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ударов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113030" marR="1104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за</a:t>
                      </a:r>
                      <a:r>
                        <a:rPr lang="en-US" sz="16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15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сек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.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58115" marR="15557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ЧСС,</a:t>
                      </a:r>
                      <a:r>
                        <a:rPr lang="en-US" sz="16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ударов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158115" marR="15494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en-US" sz="16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мин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.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86690" marR="1860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ЧСС,</a:t>
                      </a:r>
                      <a:r>
                        <a:rPr lang="en-US" sz="16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ударов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186055" marR="1860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за</a:t>
                      </a:r>
                      <a:r>
                        <a:rPr lang="en-US" sz="16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15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сек</a:t>
                      </a: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.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6906525"/>
                  </a:ext>
                </a:extLst>
              </a:tr>
              <a:tr h="311589">
                <a:tc>
                  <a:txBody>
                    <a:bodyPr/>
                    <a:lstStyle/>
                    <a:p>
                      <a:pPr marL="259715" marR="255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0505" marR="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200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110-140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0" marR="109855" algn="ct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28-35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140-170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31165" algn="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35-43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5991726"/>
                  </a:ext>
                </a:extLst>
              </a:tr>
              <a:tr h="311589">
                <a:tc>
                  <a:txBody>
                    <a:bodyPr/>
                    <a:lstStyle/>
                    <a:p>
                      <a:pPr marL="259715" marR="255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30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0505" marR="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190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105-133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0" marR="109855" algn="ct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26-33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133-162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31165" algn="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33-41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9878515"/>
                  </a:ext>
                </a:extLst>
              </a:tr>
              <a:tr h="311589">
                <a:tc>
                  <a:txBody>
                    <a:bodyPr/>
                    <a:lstStyle/>
                    <a:p>
                      <a:pPr marL="259715" marR="255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40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0505" marR="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180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385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99-126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0" marR="109855" algn="ct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25-32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126-153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31165" algn="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32-38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6739991"/>
                  </a:ext>
                </a:extLst>
              </a:tr>
              <a:tr h="311589">
                <a:tc>
                  <a:txBody>
                    <a:bodyPr/>
                    <a:lstStyle/>
                    <a:p>
                      <a:pPr marL="259715" marR="255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50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0505" marR="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170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3850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94-119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0" marR="109855" algn="ctr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24-30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119-145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31165" algn="r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30-36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2943030"/>
                  </a:ext>
                </a:extLst>
              </a:tr>
              <a:tr h="311589">
                <a:tc>
                  <a:txBody>
                    <a:bodyPr/>
                    <a:lstStyle/>
                    <a:p>
                      <a:pPr marL="259715" marR="255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60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0505" marR="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160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385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88-112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0" marR="109855" algn="ct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22-28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112-136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31165" algn="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28-34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0360771"/>
                  </a:ext>
                </a:extLst>
              </a:tr>
              <a:tr h="311589">
                <a:tc>
                  <a:txBody>
                    <a:bodyPr/>
                    <a:lstStyle/>
                    <a:p>
                      <a:pPr marL="259715" marR="255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70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0505" marR="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150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385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83-105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0" marR="109855" algn="ct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21-26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105-128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31165" algn="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26-32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6743698"/>
                  </a:ext>
                </a:extLst>
              </a:tr>
              <a:tr h="311589">
                <a:tc>
                  <a:txBody>
                    <a:bodyPr/>
                    <a:lstStyle/>
                    <a:p>
                      <a:pPr marL="259715" marR="255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80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30505" marR="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140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77-98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0" marR="109855" algn="ct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19-25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98-119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31165" algn="r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25-30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15938871"/>
                  </a:ext>
                </a:extLst>
              </a:tr>
            </a:tbl>
          </a:graphicData>
        </a:graphic>
      </p:graphicFrame>
      <p:grpSp>
        <p:nvGrpSpPr>
          <p:cNvPr id="16" name="Google Shape;673;p43">
            <a:extLst>
              <a:ext uri="{FF2B5EF4-FFF2-40B4-BE49-F238E27FC236}">
                <a16:creationId xmlns:a16="http://schemas.microsoft.com/office/drawing/2014/main" id="{DB33C359-4714-AA25-46EA-27CEB4F30FCE}"/>
              </a:ext>
            </a:extLst>
          </p:cNvPr>
          <p:cNvGrpSpPr/>
          <p:nvPr/>
        </p:nvGrpSpPr>
        <p:grpSpPr>
          <a:xfrm>
            <a:off x="8051546" y="2350579"/>
            <a:ext cx="871306" cy="954034"/>
            <a:chOff x="4224378" y="2432536"/>
            <a:chExt cx="1733464" cy="2167875"/>
          </a:xfrm>
        </p:grpSpPr>
        <p:sp>
          <p:nvSpPr>
            <p:cNvPr id="17" name="Google Shape;674;p43">
              <a:extLst>
                <a:ext uri="{FF2B5EF4-FFF2-40B4-BE49-F238E27FC236}">
                  <a16:creationId xmlns:a16="http://schemas.microsoft.com/office/drawing/2014/main" id="{F10560EE-14D2-FA3E-74F6-8D15BDFD7458}"/>
                </a:ext>
              </a:extLst>
            </p:cNvPr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75;p43">
              <a:extLst>
                <a:ext uri="{FF2B5EF4-FFF2-40B4-BE49-F238E27FC236}">
                  <a16:creationId xmlns:a16="http://schemas.microsoft.com/office/drawing/2014/main" id="{A51B0211-8FE5-A437-EB5A-F5808CE50051}"/>
                </a:ext>
              </a:extLst>
            </p:cNvPr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76;p43">
              <a:extLst>
                <a:ext uri="{FF2B5EF4-FFF2-40B4-BE49-F238E27FC236}">
                  <a16:creationId xmlns:a16="http://schemas.microsoft.com/office/drawing/2014/main" id="{AF743C35-CCBC-77E1-79B1-DB3735F6FDA8}"/>
                </a:ext>
              </a:extLst>
            </p:cNvPr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77;p43">
              <a:extLst>
                <a:ext uri="{FF2B5EF4-FFF2-40B4-BE49-F238E27FC236}">
                  <a16:creationId xmlns:a16="http://schemas.microsoft.com/office/drawing/2014/main" id="{2B1A64A7-8407-E570-3E50-F19024D83E62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78;p43">
              <a:extLst>
                <a:ext uri="{FF2B5EF4-FFF2-40B4-BE49-F238E27FC236}">
                  <a16:creationId xmlns:a16="http://schemas.microsoft.com/office/drawing/2014/main" id="{C74A8EA4-548D-CBAE-25FD-7E59FD5E442F}"/>
                </a:ext>
              </a:extLst>
            </p:cNvPr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79;p43">
              <a:extLst>
                <a:ext uri="{FF2B5EF4-FFF2-40B4-BE49-F238E27FC236}">
                  <a16:creationId xmlns:a16="http://schemas.microsoft.com/office/drawing/2014/main" id="{5B8C2987-D81C-5EF9-30F5-CE9D443CA7A7}"/>
                </a:ext>
              </a:extLst>
            </p:cNvPr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80;p43">
              <a:extLst>
                <a:ext uri="{FF2B5EF4-FFF2-40B4-BE49-F238E27FC236}">
                  <a16:creationId xmlns:a16="http://schemas.microsoft.com/office/drawing/2014/main" id="{E4853F8A-64A6-EC90-2656-4CAC75740DBA}"/>
                </a:ext>
              </a:extLst>
            </p:cNvPr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81;p43">
              <a:extLst>
                <a:ext uri="{FF2B5EF4-FFF2-40B4-BE49-F238E27FC236}">
                  <a16:creationId xmlns:a16="http://schemas.microsoft.com/office/drawing/2014/main" id="{502D80EF-E5CD-F224-D7E0-DC6E08B5B255}"/>
                </a:ext>
              </a:extLst>
            </p:cNvPr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82;p43">
              <a:extLst>
                <a:ext uri="{FF2B5EF4-FFF2-40B4-BE49-F238E27FC236}">
                  <a16:creationId xmlns:a16="http://schemas.microsoft.com/office/drawing/2014/main" id="{93F5C57F-611D-0B7D-5A5F-EC710F87C89B}"/>
                </a:ext>
              </a:extLst>
            </p:cNvPr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83;p43">
              <a:extLst>
                <a:ext uri="{FF2B5EF4-FFF2-40B4-BE49-F238E27FC236}">
                  <a16:creationId xmlns:a16="http://schemas.microsoft.com/office/drawing/2014/main" id="{3E361994-D072-19C1-36A1-1B1AB66FD113}"/>
                </a:ext>
              </a:extLst>
            </p:cNvPr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84;p43">
              <a:extLst>
                <a:ext uri="{FF2B5EF4-FFF2-40B4-BE49-F238E27FC236}">
                  <a16:creationId xmlns:a16="http://schemas.microsoft.com/office/drawing/2014/main" id="{EEF073A3-B979-B3F3-82BA-E8CF6ACCF2B7}"/>
                </a:ext>
              </a:extLst>
            </p:cNvPr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85;p43">
              <a:extLst>
                <a:ext uri="{FF2B5EF4-FFF2-40B4-BE49-F238E27FC236}">
                  <a16:creationId xmlns:a16="http://schemas.microsoft.com/office/drawing/2014/main" id="{A56FD737-B82B-1022-D249-6204A920A23E}"/>
                </a:ext>
              </a:extLst>
            </p:cNvPr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86;p43">
              <a:extLst>
                <a:ext uri="{FF2B5EF4-FFF2-40B4-BE49-F238E27FC236}">
                  <a16:creationId xmlns:a16="http://schemas.microsoft.com/office/drawing/2014/main" id="{E8B16EC6-C002-E24A-0984-F8AA2D17A70F}"/>
                </a:ext>
              </a:extLst>
            </p:cNvPr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87;p43">
              <a:extLst>
                <a:ext uri="{FF2B5EF4-FFF2-40B4-BE49-F238E27FC236}">
                  <a16:creationId xmlns:a16="http://schemas.microsoft.com/office/drawing/2014/main" id="{2B4E2C5B-7976-F0B9-B3AF-8A9A4C24AB95}"/>
                </a:ext>
              </a:extLst>
            </p:cNvPr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88;p43">
              <a:extLst>
                <a:ext uri="{FF2B5EF4-FFF2-40B4-BE49-F238E27FC236}">
                  <a16:creationId xmlns:a16="http://schemas.microsoft.com/office/drawing/2014/main" id="{F6434CDC-9029-D400-E796-8248D07379B4}"/>
                </a:ext>
              </a:extLst>
            </p:cNvPr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89;p43">
              <a:extLst>
                <a:ext uri="{FF2B5EF4-FFF2-40B4-BE49-F238E27FC236}">
                  <a16:creationId xmlns:a16="http://schemas.microsoft.com/office/drawing/2014/main" id="{8B8D98C9-C1CE-5CF2-A3CE-6BC3AFB8D4B3}"/>
                </a:ext>
              </a:extLst>
            </p:cNvPr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90;p43">
              <a:extLst>
                <a:ext uri="{FF2B5EF4-FFF2-40B4-BE49-F238E27FC236}">
                  <a16:creationId xmlns:a16="http://schemas.microsoft.com/office/drawing/2014/main" id="{17D73338-A080-C993-A1B7-F988C4DFA5F5}"/>
                </a:ext>
              </a:extLst>
            </p:cNvPr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91;p43">
              <a:extLst>
                <a:ext uri="{FF2B5EF4-FFF2-40B4-BE49-F238E27FC236}">
                  <a16:creationId xmlns:a16="http://schemas.microsoft.com/office/drawing/2014/main" id="{07E249D1-EBFC-BC74-842A-D583CA888E1B}"/>
                </a:ext>
              </a:extLst>
            </p:cNvPr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92;p43">
              <a:extLst>
                <a:ext uri="{FF2B5EF4-FFF2-40B4-BE49-F238E27FC236}">
                  <a16:creationId xmlns:a16="http://schemas.microsoft.com/office/drawing/2014/main" id="{73612BD2-1CAC-23E7-99A2-3F263AD5AF19}"/>
                </a:ext>
              </a:extLst>
            </p:cNvPr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93;p43">
              <a:extLst>
                <a:ext uri="{FF2B5EF4-FFF2-40B4-BE49-F238E27FC236}">
                  <a16:creationId xmlns:a16="http://schemas.microsoft.com/office/drawing/2014/main" id="{C0B484A7-6BDE-6F9E-1CE1-E11E7725CACC}"/>
                </a:ext>
              </a:extLst>
            </p:cNvPr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94;p43">
              <a:extLst>
                <a:ext uri="{FF2B5EF4-FFF2-40B4-BE49-F238E27FC236}">
                  <a16:creationId xmlns:a16="http://schemas.microsoft.com/office/drawing/2014/main" id="{539832F5-FAA8-339F-E654-4B819F5755D3}"/>
                </a:ext>
              </a:extLst>
            </p:cNvPr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95;p43">
              <a:extLst>
                <a:ext uri="{FF2B5EF4-FFF2-40B4-BE49-F238E27FC236}">
                  <a16:creationId xmlns:a16="http://schemas.microsoft.com/office/drawing/2014/main" id="{7CAB3B97-6F78-F0AB-13B9-95C8DE6A9BCA}"/>
                </a:ext>
              </a:extLst>
            </p:cNvPr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96;p43">
              <a:extLst>
                <a:ext uri="{FF2B5EF4-FFF2-40B4-BE49-F238E27FC236}">
                  <a16:creationId xmlns:a16="http://schemas.microsoft.com/office/drawing/2014/main" id="{9ADB3677-DEDB-4363-7C5B-DECAB534B091}"/>
                </a:ext>
              </a:extLst>
            </p:cNvPr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6611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CDCA9C1-A2A7-565E-1803-2B7BFF7716D6}"/>
              </a:ext>
            </a:extLst>
          </p:cNvPr>
          <p:cNvSpPr txBox="1"/>
          <p:nvPr/>
        </p:nvSpPr>
        <p:spPr>
          <a:xfrm>
            <a:off x="2233246" y="47280"/>
            <a:ext cx="7248450" cy="559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marR="2597785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Обучение</a:t>
            </a:r>
            <a:r>
              <a:rPr lang="ru-RU" sz="2800" b="1" kern="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измерению </a:t>
            </a:r>
            <a:r>
              <a:rPr lang="ru-RU" sz="2800" b="1" kern="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пульса</a:t>
            </a:r>
          </a:p>
        </p:txBody>
      </p:sp>
      <p:pic>
        <p:nvPicPr>
          <p:cNvPr id="19" name="image49.jpeg">
            <a:extLst>
              <a:ext uri="{FF2B5EF4-FFF2-40B4-BE49-F238E27FC236}">
                <a16:creationId xmlns:a16="http://schemas.microsoft.com/office/drawing/2014/main" id="{5B44099E-F291-BD0A-6DEC-BF745F8E35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00" b="98600" l="1093" r="96175">
                        <a14:foregroundMark x1="546" y1="58200" x2="14026" y2="79800"/>
                        <a14:foregroundMark x1="14026" y1="79800" x2="29872" y2="91800"/>
                        <a14:foregroundMark x1="29872" y1="91800" x2="34608" y2="92400"/>
                        <a14:foregroundMark x1="1639" y1="59600" x2="2368" y2="70600"/>
                        <a14:foregroundMark x1="2550" y1="60600" x2="7104" y2="61000"/>
                        <a14:foregroundMark x1="6011" y1="54400" x2="8197" y2="56200"/>
                        <a14:foregroundMark x1="44262" y1="98200" x2="59927" y2="98600"/>
                        <a14:foregroundMark x1="88342" y1="42000" x2="96357" y2="21600"/>
                        <a14:foregroundMark x1="59199" y1="7200" x2="64117" y2="11400"/>
                        <a14:foregroundMark x1="68488" y1="5800" x2="71220" y2="78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3421721"/>
            <a:ext cx="1891322" cy="17217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48EDB8E-C28C-92C7-2592-DF6B34FCEF38}"/>
              </a:ext>
            </a:extLst>
          </p:cNvPr>
          <p:cNvSpPr txBox="1"/>
          <p:nvPr/>
        </p:nvSpPr>
        <p:spPr>
          <a:xfrm>
            <a:off x="1547446" y="759306"/>
            <a:ext cx="640583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marR="337820" algn="just">
              <a:spcBef>
                <a:spcPts val="335"/>
              </a:spcBef>
              <a:spcAft>
                <a:spcPts val="0"/>
              </a:spcAft>
            </a:pPr>
            <a:r>
              <a:rPr lang="ru-RU" sz="1800" dirty="0">
                <a:latin typeface="Fira Sans Condensed" panose="020B0503050000020004" pitchFamily="34" charset="0"/>
              </a:rPr>
              <a:t>Найти у себя на предплечье лучевую артерию. Она находится на предплечье между шиловидным отростком лучевой кости и сухожилием лучевой мышцы со стороны большого пальца (смотри рисунок).</a:t>
            </a:r>
          </a:p>
          <a:p>
            <a:pPr marL="85725" marR="337185" algn="just"/>
            <a:r>
              <a:rPr lang="ru-RU" sz="1800" dirty="0">
                <a:latin typeface="Fira Sans Condensed" panose="020B0503050000020004" pitchFamily="34" charset="0"/>
              </a:rPr>
              <a:t>Наложить 3 пальца (2,3,4) второй руки на область предплечья. Нащупать пульс. Включить секундомер и посчитать пульс. Измерение пульса (ЧСС) производится сразу после нагрузки за 1 минуту либо за 15 секунд (и умножается на 4), так как в норме в покое пульс быстро восстанавливается, и показание его при измерении за минуту может быть недостаточно точным.</a:t>
            </a:r>
          </a:p>
        </p:txBody>
      </p:sp>
    </p:spTree>
    <p:extLst>
      <p:ext uri="{BB962C8B-B14F-4D97-AF65-F5344CB8AC3E}">
        <p14:creationId xmlns:p14="http://schemas.microsoft.com/office/powerpoint/2010/main" val="395158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237187" y="157735"/>
            <a:ext cx="5749364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179388" algn="ctr"/>
            <a:r>
              <a:rPr lang="ru-RU" sz="32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Пробная</a:t>
            </a:r>
            <a:r>
              <a:rPr lang="ru-RU" sz="32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ходьба</a:t>
            </a:r>
            <a:endParaRPr lang="ru-RU" sz="4800" b="1" kern="0" dirty="0"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F6215-5CA9-3401-F2B4-5591530EB456}"/>
              </a:ext>
            </a:extLst>
          </p:cNvPr>
          <p:cNvSpPr txBox="1"/>
          <p:nvPr/>
        </p:nvSpPr>
        <p:spPr>
          <a:xfrm>
            <a:off x="698412" y="1193093"/>
            <a:ext cx="6842368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lvl="0" indent="-342900">
              <a:spcBef>
                <a:spcPts val="24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Выбрать</a:t>
            </a:r>
            <a:r>
              <a:rPr lang="ru-RU" sz="1800" spc="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площадку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 ходьбы.</a:t>
            </a:r>
          </a:p>
          <a:p>
            <a:pPr marL="428625" lvl="0" indent="-342900">
              <a:spcBef>
                <a:spcPts val="235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Подсчитать</a:t>
            </a:r>
            <a:r>
              <a:rPr lang="ru-RU" sz="1800" spc="-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исходный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пульс.</a:t>
            </a:r>
          </a:p>
          <a:p>
            <a:pPr marL="428625" lvl="0" indent="-342900">
              <a:spcBef>
                <a:spcPts val="24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Включить</a:t>
            </a:r>
            <a:r>
              <a:rPr lang="ru-RU" sz="1800" spc="3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приложение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«шагомер».</a:t>
            </a:r>
          </a:p>
          <a:p>
            <a:pPr marL="428625" lvl="0" indent="-342900">
              <a:spcBef>
                <a:spcPts val="25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Отметить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время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начала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ходьбы.</a:t>
            </a:r>
          </a:p>
          <a:p>
            <a:pPr marL="428625" lvl="0" indent="-342900">
              <a:spcBef>
                <a:spcPts val="235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Ходить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течение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10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непрерывно.</a:t>
            </a:r>
          </a:p>
          <a:p>
            <a:pPr marL="428625" lvl="0" indent="-342900">
              <a:spcBef>
                <a:spcPts val="235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Повторно</a:t>
            </a:r>
            <a:r>
              <a:rPr lang="ru-RU" sz="18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подсчитать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пульс.</a:t>
            </a:r>
          </a:p>
          <a:p>
            <a:pPr marL="428625" lvl="0" indent="-342900">
              <a:spcBef>
                <a:spcPts val="235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Сравнить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максимальным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своего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возраста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(таблица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9)</a:t>
            </a:r>
          </a:p>
          <a:p>
            <a:pPr marL="428625" marR="338455" lvl="0" indent="-342900">
              <a:spcBef>
                <a:spcPts val="24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938530" algn="l"/>
              </a:tabLst>
            </a:pP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Определить</a:t>
            </a:r>
            <a:r>
              <a:rPr lang="ru-RU" sz="1800" spc="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параметры</a:t>
            </a:r>
            <a:r>
              <a:rPr lang="ru-RU" sz="1800" spc="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пройденного</a:t>
            </a:r>
            <a:r>
              <a:rPr lang="ru-RU" sz="1800" spc="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расстояния,</a:t>
            </a:r>
            <a:r>
              <a:rPr lang="ru-RU" sz="1800" spc="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количества</a:t>
            </a:r>
            <a:r>
              <a:rPr lang="ru-RU" sz="1800" spc="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шагов</a:t>
            </a:r>
            <a:r>
              <a:rPr lang="ru-RU" sz="1800" spc="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расхода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калорий.</a:t>
            </a:r>
          </a:p>
          <a:p>
            <a:pPr marL="428625" lvl="0" indent="-342900">
              <a:buSzPct val="100000"/>
              <a:buFont typeface="+mj-lt"/>
              <a:buAutoNum type="arabicPeriod"/>
              <a:tabLst>
                <a:tab pos="930910" algn="l"/>
              </a:tabLst>
            </a:pP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Поздравить</a:t>
            </a:r>
            <a:r>
              <a:rPr lang="ru-RU" sz="18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себя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началом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занятий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активностью.</a:t>
            </a:r>
          </a:p>
        </p:txBody>
      </p:sp>
      <p:pic>
        <p:nvPicPr>
          <p:cNvPr id="17" name="Рисунок 16" descr="Изображение выглядит как Фитнес, бедро, Спортивные штаны, колено&#10;&#10;Автоматически созданное описание">
            <a:extLst>
              <a:ext uri="{FF2B5EF4-FFF2-40B4-BE49-F238E27FC236}">
                <a16:creationId xmlns:a16="http://schemas.microsoft.com/office/drawing/2014/main" id="{0F045200-7161-3216-8132-C1D835194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4615" y1="88846" x2="27308" y2="78462"/>
                        <a14:foregroundMark x1="27308" y1="78462" x2="28462" y2="178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1588" y="582071"/>
            <a:ext cx="2571821" cy="257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2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936793" y="13708"/>
            <a:ext cx="6460822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302895" marR="338455" algn="ctr">
              <a:spcAft>
                <a:spcPts val="0"/>
              </a:spcAft>
            </a:pP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Показателями</a:t>
            </a:r>
            <a:r>
              <a:rPr lang="ru-RU" sz="2400" b="1" spc="24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эффективности</a:t>
            </a:r>
            <a:r>
              <a:rPr lang="ru-RU" sz="2400" b="1" spc="24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тренировок</a:t>
            </a:r>
            <a:r>
              <a:rPr lang="ru-RU" sz="2400" b="1" spc="2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и</a:t>
            </a:r>
            <a:r>
              <a:rPr lang="ru-RU" sz="2400" b="1" spc="26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улучшения</a:t>
            </a:r>
            <a:r>
              <a:rPr lang="ru-RU" sz="2400" b="1" spc="26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здоровья</a:t>
            </a:r>
            <a:r>
              <a:rPr lang="ru-RU" sz="24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являются</a:t>
            </a:r>
            <a:endParaRPr lang="ru-RU" sz="3200" b="1" kern="0" dirty="0">
              <a:effectLst/>
              <a:latin typeface="Fira Sans Extra Condensed" panose="020B050305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D6A0C0-008A-0CD6-5425-72FD9661D2F3}"/>
              </a:ext>
            </a:extLst>
          </p:cNvPr>
          <p:cNvSpPr txBox="1"/>
          <p:nvPr/>
        </p:nvSpPr>
        <p:spPr>
          <a:xfrm>
            <a:off x="856458" y="1249267"/>
            <a:ext cx="7236951" cy="2864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876935" algn="l"/>
                <a:tab pos="877570" algn="l"/>
              </a:tabLst>
            </a:pPr>
            <a:r>
              <a:rPr lang="ru-RU" sz="1600" dirty="0" err="1">
                <a:latin typeface="Fira Sans Condensed" panose="020B0503050000020004" pitchFamily="34" charset="0"/>
              </a:rPr>
              <a:t>Урежение</a:t>
            </a:r>
            <a:r>
              <a:rPr lang="ru-RU" sz="1600" dirty="0">
                <a:latin typeface="Fira Sans Condensed" panose="020B0503050000020004" pitchFamily="34" charset="0"/>
              </a:rPr>
              <a:t> пульса в покое;</a:t>
            </a:r>
          </a:p>
          <a:p>
            <a:pPr marL="342900" marR="484505" lvl="0" indent="-342900">
              <a:spcBef>
                <a:spcPts val="25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76935" algn="l"/>
                <a:tab pos="877570" algn="l"/>
              </a:tabLst>
            </a:pPr>
            <a:r>
              <a:rPr lang="ru-RU" sz="1600" dirty="0">
                <a:latin typeface="Fira Sans Condensed" panose="020B0503050000020004" pitchFamily="34" charset="0"/>
              </a:rPr>
              <a:t>Более быстрая восстанавливаемость частоты сердечных сокращений (ЧСС) до исходного в течение 10 минут;</a:t>
            </a:r>
          </a:p>
          <a:p>
            <a:pPr marL="342900" marR="915670" lvl="0" indent="-342900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76935" algn="l"/>
                <a:tab pos="877570" algn="l"/>
              </a:tabLst>
            </a:pPr>
            <a:r>
              <a:rPr lang="ru-RU" sz="1600" dirty="0">
                <a:latin typeface="Fira Sans Condensed" panose="020B0503050000020004" pitchFamily="34" charset="0"/>
              </a:rPr>
              <a:t>Возможности увеличения физической нагрузки без увеличения утомляемости;</a:t>
            </a: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  <a:tabLst>
                <a:tab pos="876935" algn="l"/>
                <a:tab pos="877570" algn="l"/>
              </a:tabLst>
            </a:pPr>
            <a:r>
              <a:rPr lang="ru-RU" sz="1600" dirty="0">
                <a:latin typeface="Fira Sans Condensed" panose="020B0503050000020004" pitchFamily="34" charset="0"/>
              </a:rPr>
              <a:t>Улучшение сна, настроения, самочувствия.</a:t>
            </a:r>
          </a:p>
          <a:p>
            <a:pPr marL="302260" marR="337820" indent="449580" algn="just">
              <a:spcBef>
                <a:spcPts val="235"/>
              </a:spcBef>
              <a:spcAft>
                <a:spcPts val="0"/>
              </a:spcAft>
            </a:pPr>
            <a:r>
              <a:rPr lang="ru-RU" sz="1600" dirty="0">
                <a:latin typeface="Fira Sans Condensed" panose="020B0503050000020004" pitchFamily="34" charset="0"/>
              </a:rPr>
              <a:t>Следует иметь ввиду, что первые ощутимые улучшения появляются не сразу. Организм должен привыкнуть и адаптироваться к изменениям (перейти на новый уровень нормы). Это происходит обычно в течение 1-1,5 месяцев после начала регулярных тренировок. В этот период нужно проявить силу воли для продолжения занятий и закрепления привычки.</a:t>
            </a:r>
          </a:p>
        </p:txBody>
      </p:sp>
    </p:spTree>
    <p:extLst>
      <p:ext uri="{BB962C8B-B14F-4D97-AF65-F5344CB8AC3E}">
        <p14:creationId xmlns:p14="http://schemas.microsoft.com/office/powerpoint/2010/main" val="330651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5" name="Google Shape;492;p37">
            <a:extLst>
              <a:ext uri="{FF2B5EF4-FFF2-40B4-BE49-F238E27FC236}">
                <a16:creationId xmlns:a16="http://schemas.microsoft.com/office/drawing/2014/main" id="{54DC3E3A-069F-1B63-884E-CC4E8D2370E5}"/>
              </a:ext>
            </a:extLst>
          </p:cNvPr>
          <p:cNvSpPr txBox="1">
            <a:spLocks/>
          </p:cNvSpPr>
          <p:nvPr/>
        </p:nvSpPr>
        <p:spPr>
          <a:xfrm>
            <a:off x="1341589" y="0"/>
            <a:ext cx="6460822" cy="87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marL="302895" marR="338455" algn="ctr">
              <a:lnSpc>
                <a:spcPct val="115000"/>
              </a:lnSpc>
              <a:spcAft>
                <a:spcPts val="0"/>
              </a:spcAft>
            </a:pPr>
            <a:r>
              <a:rPr lang="ru-RU" sz="3200" b="1" kern="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Закрепление привычки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12E09A-A485-526E-0166-CD65FC4F4473}"/>
              </a:ext>
            </a:extLst>
          </p:cNvPr>
          <p:cNvSpPr txBox="1"/>
          <p:nvPr/>
        </p:nvSpPr>
        <p:spPr>
          <a:xfrm>
            <a:off x="1048466" y="1196126"/>
            <a:ext cx="6904815" cy="3259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8455" indent="44894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точки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зрения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психофизиологии,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минимальный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срок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закрепления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привычки</a:t>
            </a:r>
            <a:r>
              <a:rPr lang="ru-RU" sz="1800" spc="2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-</a:t>
            </a:r>
            <a:r>
              <a:rPr lang="ru-RU" sz="1800" spc="2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8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21</a:t>
            </a:r>
            <a:r>
              <a:rPr lang="ru-RU" sz="1800" spc="20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день</a:t>
            </a:r>
            <a:r>
              <a:rPr lang="ru-RU" sz="18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800" spc="2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ежедневном</a:t>
            </a:r>
            <a:r>
              <a:rPr lang="ru-RU" sz="18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повторении</a:t>
            </a:r>
            <a:r>
              <a:rPr lang="ru-RU" sz="18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800" spc="2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42</a:t>
            </a:r>
            <a:r>
              <a:rPr lang="ru-RU" sz="18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дня</a:t>
            </a:r>
            <a:r>
              <a:rPr lang="ru-RU" sz="18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 тренировке 1 раз в 2 дня. По прошествии указанного периода организм уже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сам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будет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просить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дать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ему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уже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ставшую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него привычной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нагрузку.</a:t>
            </a:r>
          </a:p>
          <a:p>
            <a:pPr marL="302260" marR="338455" indent="449580" algn="just">
              <a:lnSpc>
                <a:spcPct val="115000"/>
              </a:lnSpc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После этого можно ставить себе новую цель и постепенно поэтапно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увеличивать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нагрузку.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Например,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увеличивать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время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ходьбы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(плюс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5-10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минут) и пройденное расстояние (плюс 300-500 метров) или скорость ходьбы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(минус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10-15 секунд)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том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пройденном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расстоянии.</a:t>
            </a:r>
          </a:p>
        </p:txBody>
      </p:sp>
    </p:spTree>
    <p:extLst>
      <p:ext uri="{BB962C8B-B14F-4D97-AF65-F5344CB8AC3E}">
        <p14:creationId xmlns:p14="http://schemas.microsoft.com/office/powerpoint/2010/main" val="820841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54060" y="70533"/>
            <a:ext cx="843318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2260" marR="337820" indent="448945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3200" b="1" dirty="0">
                <a:latin typeface="Fira Sans Extra Condensed" panose="020B0503050000020004" pitchFamily="34" charset="0"/>
              </a:rPr>
              <a:t>Закрепление привычки</a:t>
            </a:r>
          </a:p>
        </p:txBody>
      </p:sp>
      <p:grpSp>
        <p:nvGrpSpPr>
          <p:cNvPr id="673" name="Google Shape;673;p43"/>
          <p:cNvGrpSpPr/>
          <p:nvPr/>
        </p:nvGrpSpPr>
        <p:grpSpPr>
          <a:xfrm>
            <a:off x="7936064" y="3875167"/>
            <a:ext cx="866385" cy="1083504"/>
            <a:chOff x="4224378" y="2432536"/>
            <a:chExt cx="1733464" cy="2167875"/>
          </a:xfrm>
        </p:grpSpPr>
        <p:sp>
          <p:nvSpPr>
            <p:cNvPr id="674" name="Google Shape;674;p43"/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3"/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3"/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3"/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3"/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3"/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3"/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3"/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3"/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3"/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3"/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3"/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3"/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3"/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3"/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3"/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3"/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3"/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3"/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3"/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3"/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A410E361-8549-7A3D-E7CC-F2E9C5218514}"/>
              </a:ext>
            </a:extLst>
          </p:cNvPr>
          <p:cNvGrpSpPr/>
          <p:nvPr/>
        </p:nvGrpSpPr>
        <p:grpSpPr>
          <a:xfrm>
            <a:off x="40772" y="4105959"/>
            <a:ext cx="790905" cy="1022934"/>
            <a:chOff x="5389442" y="449961"/>
            <a:chExt cx="808779" cy="1046052"/>
          </a:xfrm>
        </p:grpSpPr>
        <p:sp>
          <p:nvSpPr>
            <p:cNvPr id="3" name="Google Shape;654;p42">
              <a:extLst>
                <a:ext uri="{FF2B5EF4-FFF2-40B4-BE49-F238E27FC236}">
                  <a16:creationId xmlns:a16="http://schemas.microsoft.com/office/drawing/2014/main" id="{140E26CA-BC56-7C4E-CCBA-950AE21B1B7A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5;p42">
              <a:extLst>
                <a:ext uri="{FF2B5EF4-FFF2-40B4-BE49-F238E27FC236}">
                  <a16:creationId xmlns:a16="http://schemas.microsoft.com/office/drawing/2014/main" id="{7AFD3E6E-3069-0126-B734-41B9E38309E1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6;p42">
              <a:extLst>
                <a:ext uri="{FF2B5EF4-FFF2-40B4-BE49-F238E27FC236}">
                  <a16:creationId xmlns:a16="http://schemas.microsoft.com/office/drawing/2014/main" id="{0D0FDB0C-8F0E-CD36-9907-7BB3D12B76D0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7;p42">
              <a:extLst>
                <a:ext uri="{FF2B5EF4-FFF2-40B4-BE49-F238E27FC236}">
                  <a16:creationId xmlns:a16="http://schemas.microsoft.com/office/drawing/2014/main" id="{E5DAD840-358C-2E71-CD20-E09A8D9E56A1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8;p42">
              <a:extLst>
                <a:ext uri="{FF2B5EF4-FFF2-40B4-BE49-F238E27FC236}">
                  <a16:creationId xmlns:a16="http://schemas.microsoft.com/office/drawing/2014/main" id="{D29D3149-FB81-F690-8CEE-3A6CE8AD2990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9;p42">
              <a:extLst>
                <a:ext uri="{FF2B5EF4-FFF2-40B4-BE49-F238E27FC236}">
                  <a16:creationId xmlns:a16="http://schemas.microsoft.com/office/drawing/2014/main" id="{283203E5-EB88-6014-53B7-EEE10FE60CE1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49D5EE62-1832-4F50-AFF3-011B8E007745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DD0DAC00-06A8-3969-82D0-3935FE81D90B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DD8A2C7-BC96-E43F-7A10-ADEECA44F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E12CFD-423A-9081-4FFC-3C3DCBBE8C93}"/>
              </a:ext>
            </a:extLst>
          </p:cNvPr>
          <p:cNvSpPr txBox="1"/>
          <p:nvPr/>
        </p:nvSpPr>
        <p:spPr>
          <a:xfrm>
            <a:off x="819855" y="1120882"/>
            <a:ext cx="7522395" cy="346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909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Желательно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делать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переход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следующую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ступень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одному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выбранному параметру не чаще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 раза в 2-3 недели, закрепляя достигнутый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уровень.</a:t>
            </a:r>
          </a:p>
          <a:p>
            <a:pPr marL="302895" marR="337185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бойтесь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экспериментировать!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время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самом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начале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тренировок не нужно ставить себе невыполнимые цели и ставить личные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рекорды.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Нужна,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первую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очередь,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стабильность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достигнутого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результата.</a:t>
            </a:r>
          </a:p>
          <a:p>
            <a:pPr marL="302895" marR="362585" indent="49339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Если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вас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наступает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перерыв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недели,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нужно</a:t>
            </a:r>
            <a:r>
              <a:rPr lang="ru-RU" sz="16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спуститься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</a:t>
            </a:r>
            <a:r>
              <a:rPr lang="ru-RU" sz="1600" spc="20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ступень</a:t>
            </a:r>
            <a:r>
              <a:rPr lang="ru-RU" sz="16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уровню</a:t>
            </a:r>
            <a:r>
              <a:rPr lang="ru-RU" sz="16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нагрузок,</a:t>
            </a:r>
            <a:r>
              <a:rPr lang="ru-RU" sz="16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600" spc="2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если</a:t>
            </a:r>
            <a:r>
              <a:rPr lang="ru-RU" sz="1600" spc="20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перерыв</a:t>
            </a:r>
            <a:r>
              <a:rPr lang="ru-RU" sz="1600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был</a:t>
            </a:r>
            <a:r>
              <a:rPr lang="ru-RU" sz="16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600" spc="2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2-х</a:t>
            </a:r>
            <a:r>
              <a:rPr lang="ru-RU" sz="16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недель</a:t>
            </a:r>
            <a:r>
              <a:rPr lang="ru-RU" sz="16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6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 ступени.</a:t>
            </a:r>
          </a:p>
          <a:p>
            <a:pPr marL="302895" marR="335915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 длительном перерыве (более 30 дней) или после перенесенного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заболевания придется начинать все сначала и постепенно восстанавливать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свою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физическую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форму.</a:t>
            </a:r>
          </a:p>
        </p:txBody>
      </p:sp>
    </p:spTree>
    <p:extLst>
      <p:ext uri="{BB962C8B-B14F-4D97-AF65-F5344CB8AC3E}">
        <p14:creationId xmlns:p14="http://schemas.microsoft.com/office/powerpoint/2010/main" val="1589027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" name="Google Shape;1525;p70"/>
          <p:cNvGrpSpPr/>
          <p:nvPr/>
        </p:nvGrpSpPr>
        <p:grpSpPr>
          <a:xfrm rot="10420386">
            <a:off x="5350520" y="-460846"/>
            <a:ext cx="4713828" cy="4370096"/>
            <a:chOff x="7263770" y="-2014340"/>
            <a:chExt cx="4713872" cy="4370137"/>
          </a:xfrm>
        </p:grpSpPr>
        <p:sp>
          <p:nvSpPr>
            <p:cNvPr id="1526" name="Google Shape;1526;p70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70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Рисунок 6" descr="Изображение выглядит как небо, трава, облак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CE9CF39-DA9C-EACC-41DD-BA25F1B50B3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6629" r="16629"/>
          <a:stretch>
            <a:fillRect/>
          </a:stretch>
        </p:blipFill>
        <p:spPr>
          <a:xfrm>
            <a:off x="4425200" y="433812"/>
            <a:ext cx="4250816" cy="4249040"/>
          </a:xfrm>
        </p:spPr>
      </p:pic>
      <p:sp>
        <p:nvSpPr>
          <p:cNvPr id="1529" name="Google Shape;1529;p70"/>
          <p:cNvSpPr txBox="1">
            <a:spLocks noGrp="1"/>
          </p:cNvSpPr>
          <p:nvPr>
            <p:ph type="title"/>
          </p:nvPr>
        </p:nvSpPr>
        <p:spPr>
          <a:xfrm>
            <a:off x="0" y="1956345"/>
            <a:ext cx="4452529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latin typeface="Fira Sans Extra Condensed" panose="020B0503050000020004" pitchFamily="34" charset="0"/>
              </a:rPr>
              <a:t>Спасибо!</a:t>
            </a:r>
            <a:endParaRPr sz="8000" b="1" dirty="0">
              <a:latin typeface="Fira Sans Extra Condensed" panose="020B0503050000020004" pitchFamily="34" charset="0"/>
            </a:endParaRPr>
          </a:p>
        </p:txBody>
      </p:sp>
      <p:grpSp>
        <p:nvGrpSpPr>
          <p:cNvPr id="1544" name="Google Shape;1544;p70"/>
          <p:cNvGrpSpPr/>
          <p:nvPr/>
        </p:nvGrpSpPr>
        <p:grpSpPr>
          <a:xfrm>
            <a:off x="4679175" y="4005305"/>
            <a:ext cx="985085" cy="708265"/>
            <a:chOff x="-72525" y="2439592"/>
            <a:chExt cx="3299012" cy="2371951"/>
          </a:xfrm>
        </p:grpSpPr>
        <p:sp>
          <p:nvSpPr>
            <p:cNvPr id="1545" name="Google Shape;1545;p70"/>
            <p:cNvSpPr/>
            <p:nvPr/>
          </p:nvSpPr>
          <p:spPr>
            <a:xfrm>
              <a:off x="1327755" y="2548672"/>
              <a:ext cx="512717" cy="439772"/>
            </a:xfrm>
            <a:custGeom>
              <a:avLst/>
              <a:gdLst/>
              <a:ahLst/>
              <a:cxnLst/>
              <a:rect l="l" t="t" r="r" b="b"/>
              <a:pathLst>
                <a:path w="5631" h="4830" extrusionOk="0">
                  <a:moveTo>
                    <a:pt x="2659" y="1"/>
                  </a:moveTo>
                  <a:cubicBezTo>
                    <a:pt x="2589" y="1"/>
                    <a:pt x="2519" y="5"/>
                    <a:pt x="2446" y="15"/>
                  </a:cubicBezTo>
                  <a:cubicBezTo>
                    <a:pt x="1" y="299"/>
                    <a:pt x="759" y="4804"/>
                    <a:pt x="759" y="4804"/>
                  </a:cubicBezTo>
                  <a:lnTo>
                    <a:pt x="5631" y="4830"/>
                  </a:lnTo>
                  <a:cubicBezTo>
                    <a:pt x="5631" y="4830"/>
                    <a:pt x="4911" y="1"/>
                    <a:pt x="265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70"/>
            <p:cNvSpPr/>
            <p:nvPr/>
          </p:nvSpPr>
          <p:spPr>
            <a:xfrm>
              <a:off x="150733" y="2439592"/>
              <a:ext cx="3075753" cy="2215520"/>
            </a:xfrm>
            <a:custGeom>
              <a:avLst/>
              <a:gdLst/>
              <a:ahLst/>
              <a:cxnLst/>
              <a:rect l="l" t="t" r="r" b="b"/>
              <a:pathLst>
                <a:path w="33780" h="24333" extrusionOk="0">
                  <a:moveTo>
                    <a:pt x="6679" y="0"/>
                  </a:moveTo>
                  <a:cubicBezTo>
                    <a:pt x="6562" y="0"/>
                    <a:pt x="6444" y="41"/>
                    <a:pt x="6344" y="132"/>
                  </a:cubicBezTo>
                  <a:cubicBezTo>
                    <a:pt x="5579" y="764"/>
                    <a:pt x="4183" y="1763"/>
                    <a:pt x="2553" y="2394"/>
                  </a:cubicBezTo>
                  <a:cubicBezTo>
                    <a:pt x="0" y="3393"/>
                    <a:pt x="341" y="6584"/>
                    <a:pt x="341" y="6584"/>
                  </a:cubicBezTo>
                  <a:cubicBezTo>
                    <a:pt x="341" y="6584"/>
                    <a:pt x="10634" y="15240"/>
                    <a:pt x="13876" y="17610"/>
                  </a:cubicBezTo>
                  <a:cubicBezTo>
                    <a:pt x="17111" y="19979"/>
                    <a:pt x="19796" y="23378"/>
                    <a:pt x="19796" y="23378"/>
                  </a:cubicBezTo>
                  <a:cubicBezTo>
                    <a:pt x="19796" y="23378"/>
                    <a:pt x="25241" y="24333"/>
                    <a:pt x="28658" y="24333"/>
                  </a:cubicBezTo>
                  <a:cubicBezTo>
                    <a:pt x="29818" y="24333"/>
                    <a:pt x="30744" y="24223"/>
                    <a:pt x="31144" y="23928"/>
                  </a:cubicBezTo>
                  <a:lnTo>
                    <a:pt x="31694" y="23536"/>
                  </a:lnTo>
                  <a:cubicBezTo>
                    <a:pt x="31694" y="23536"/>
                    <a:pt x="33779" y="20718"/>
                    <a:pt x="30089" y="18772"/>
                  </a:cubicBezTo>
                  <a:cubicBezTo>
                    <a:pt x="26380" y="16820"/>
                    <a:pt x="20295" y="9711"/>
                    <a:pt x="19032" y="5977"/>
                  </a:cubicBezTo>
                  <a:cubicBezTo>
                    <a:pt x="19032" y="5977"/>
                    <a:pt x="18604" y="4789"/>
                    <a:pt x="17354" y="4789"/>
                  </a:cubicBezTo>
                  <a:cubicBezTo>
                    <a:pt x="17025" y="4789"/>
                    <a:pt x="16639" y="4872"/>
                    <a:pt x="16188" y="5080"/>
                  </a:cubicBezTo>
                  <a:cubicBezTo>
                    <a:pt x="15676" y="5313"/>
                    <a:pt x="14935" y="5455"/>
                    <a:pt x="14091" y="5455"/>
                  </a:cubicBezTo>
                  <a:cubicBezTo>
                    <a:pt x="11597" y="5455"/>
                    <a:pt x="8209" y="4211"/>
                    <a:pt x="7184" y="391"/>
                  </a:cubicBezTo>
                  <a:cubicBezTo>
                    <a:pt x="7118" y="151"/>
                    <a:pt x="6902" y="0"/>
                    <a:pt x="667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70"/>
            <p:cNvSpPr/>
            <p:nvPr/>
          </p:nvSpPr>
          <p:spPr>
            <a:xfrm>
              <a:off x="1521694" y="2927536"/>
              <a:ext cx="1292217" cy="1235731"/>
            </a:xfrm>
            <a:custGeom>
              <a:avLst/>
              <a:gdLst/>
              <a:ahLst/>
              <a:cxnLst/>
              <a:rect l="l" t="t" r="r" b="b"/>
              <a:pathLst>
                <a:path w="14192" h="13572" extrusionOk="0">
                  <a:moveTo>
                    <a:pt x="19" y="0"/>
                  </a:moveTo>
                  <a:cubicBezTo>
                    <a:pt x="14" y="0"/>
                    <a:pt x="9" y="3"/>
                    <a:pt x="0" y="11"/>
                  </a:cubicBezTo>
                  <a:lnTo>
                    <a:pt x="0" y="37"/>
                  </a:lnTo>
                  <a:cubicBezTo>
                    <a:pt x="0" y="62"/>
                    <a:pt x="898" y="2747"/>
                    <a:pt x="2503" y="5673"/>
                  </a:cubicBezTo>
                  <a:cubicBezTo>
                    <a:pt x="3949" y="8384"/>
                    <a:pt x="6319" y="11884"/>
                    <a:pt x="9270" y="13123"/>
                  </a:cubicBezTo>
                  <a:cubicBezTo>
                    <a:pt x="10003" y="13413"/>
                    <a:pt x="10742" y="13571"/>
                    <a:pt x="11507" y="13571"/>
                  </a:cubicBezTo>
                  <a:cubicBezTo>
                    <a:pt x="12404" y="13571"/>
                    <a:pt x="13295" y="13356"/>
                    <a:pt x="14167" y="12914"/>
                  </a:cubicBezTo>
                  <a:cubicBezTo>
                    <a:pt x="14192" y="12914"/>
                    <a:pt x="14192" y="12882"/>
                    <a:pt x="14192" y="12882"/>
                  </a:cubicBezTo>
                  <a:cubicBezTo>
                    <a:pt x="14192" y="12857"/>
                    <a:pt x="14167" y="12857"/>
                    <a:pt x="14167" y="12857"/>
                  </a:cubicBezTo>
                  <a:cubicBezTo>
                    <a:pt x="13273" y="13302"/>
                    <a:pt x="12381" y="13521"/>
                    <a:pt x="11494" y="13521"/>
                  </a:cubicBezTo>
                  <a:cubicBezTo>
                    <a:pt x="10757" y="13521"/>
                    <a:pt x="10023" y="13370"/>
                    <a:pt x="9295" y="13072"/>
                  </a:cubicBezTo>
                  <a:cubicBezTo>
                    <a:pt x="6370" y="11834"/>
                    <a:pt x="4000" y="8358"/>
                    <a:pt x="2528" y="5648"/>
                  </a:cubicBezTo>
                  <a:cubicBezTo>
                    <a:pt x="948" y="2722"/>
                    <a:pt x="51" y="37"/>
                    <a:pt x="51" y="11"/>
                  </a:cubicBezTo>
                  <a:cubicBezTo>
                    <a:pt x="34" y="11"/>
                    <a:pt x="28" y="0"/>
                    <a:pt x="1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70"/>
            <p:cNvSpPr/>
            <p:nvPr/>
          </p:nvSpPr>
          <p:spPr>
            <a:xfrm>
              <a:off x="802570" y="3395083"/>
              <a:ext cx="1086256" cy="1019578"/>
            </a:xfrm>
            <a:custGeom>
              <a:avLst/>
              <a:gdLst/>
              <a:ahLst/>
              <a:cxnLst/>
              <a:rect l="l" t="t" r="r" b="b"/>
              <a:pathLst>
                <a:path w="11930" h="11198" extrusionOk="0">
                  <a:moveTo>
                    <a:pt x="3187" y="0"/>
                  </a:moveTo>
                  <a:cubicBezTo>
                    <a:pt x="1380" y="0"/>
                    <a:pt x="0" y="513"/>
                    <a:pt x="0" y="513"/>
                  </a:cubicBezTo>
                  <a:lnTo>
                    <a:pt x="10533" y="11197"/>
                  </a:lnTo>
                  <a:cubicBezTo>
                    <a:pt x="10533" y="11197"/>
                    <a:pt x="11930" y="5643"/>
                    <a:pt x="8530" y="2118"/>
                  </a:cubicBezTo>
                  <a:cubicBezTo>
                    <a:pt x="6886" y="437"/>
                    <a:pt x="4855" y="0"/>
                    <a:pt x="318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70"/>
            <p:cNvSpPr/>
            <p:nvPr/>
          </p:nvSpPr>
          <p:spPr>
            <a:xfrm>
              <a:off x="-72525" y="3047450"/>
              <a:ext cx="3123556" cy="1764094"/>
            </a:xfrm>
            <a:custGeom>
              <a:avLst/>
              <a:gdLst/>
              <a:ahLst/>
              <a:cxnLst/>
              <a:rect l="l" t="t" r="r" b="b"/>
              <a:pathLst>
                <a:path w="34305" h="19375" extrusionOk="0">
                  <a:moveTo>
                    <a:pt x="2946" y="0"/>
                  </a:moveTo>
                  <a:cubicBezTo>
                    <a:pt x="2775" y="0"/>
                    <a:pt x="2606" y="63"/>
                    <a:pt x="2477" y="192"/>
                  </a:cubicBezTo>
                  <a:cubicBezTo>
                    <a:pt x="1713" y="931"/>
                    <a:pt x="1" y="3092"/>
                    <a:pt x="2711" y="5405"/>
                  </a:cubicBezTo>
                  <a:cubicBezTo>
                    <a:pt x="6060" y="8280"/>
                    <a:pt x="10666" y="9487"/>
                    <a:pt x="13194" y="11856"/>
                  </a:cubicBezTo>
                  <a:cubicBezTo>
                    <a:pt x="15746" y="14226"/>
                    <a:pt x="17086" y="17941"/>
                    <a:pt x="21932" y="18573"/>
                  </a:cubicBezTo>
                  <a:cubicBezTo>
                    <a:pt x="24248" y="18873"/>
                    <a:pt x="26872" y="19375"/>
                    <a:pt x="29123" y="19375"/>
                  </a:cubicBezTo>
                  <a:cubicBezTo>
                    <a:pt x="31609" y="19375"/>
                    <a:pt x="33641" y="18763"/>
                    <a:pt x="34304" y="16595"/>
                  </a:cubicBezTo>
                  <a:lnTo>
                    <a:pt x="34304" y="16595"/>
                  </a:lnTo>
                  <a:cubicBezTo>
                    <a:pt x="34304" y="16595"/>
                    <a:pt x="32499" y="16916"/>
                    <a:pt x="30107" y="16916"/>
                  </a:cubicBezTo>
                  <a:cubicBezTo>
                    <a:pt x="26892" y="16916"/>
                    <a:pt x="22618" y="16336"/>
                    <a:pt x="20245" y="13619"/>
                  </a:cubicBezTo>
                  <a:cubicBezTo>
                    <a:pt x="16220" y="9013"/>
                    <a:pt x="8480" y="1746"/>
                    <a:pt x="3160" y="34"/>
                  </a:cubicBezTo>
                  <a:cubicBezTo>
                    <a:pt x="3090" y="11"/>
                    <a:pt x="3018" y="0"/>
                    <a:pt x="294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70"/>
            <p:cNvSpPr/>
            <p:nvPr/>
          </p:nvSpPr>
          <p:spPr>
            <a:xfrm>
              <a:off x="625384" y="2523542"/>
              <a:ext cx="956233" cy="579988"/>
            </a:xfrm>
            <a:custGeom>
              <a:avLst/>
              <a:gdLst/>
              <a:ahLst/>
              <a:cxnLst/>
              <a:rect l="l" t="t" r="r" b="b"/>
              <a:pathLst>
                <a:path w="10502" h="6370" extrusionOk="0">
                  <a:moveTo>
                    <a:pt x="25" y="0"/>
                  </a:moveTo>
                  <a:lnTo>
                    <a:pt x="0" y="25"/>
                  </a:lnTo>
                  <a:cubicBezTo>
                    <a:pt x="25" y="51"/>
                    <a:pt x="474" y="1997"/>
                    <a:pt x="1997" y="3709"/>
                  </a:cubicBezTo>
                  <a:cubicBezTo>
                    <a:pt x="2894" y="4739"/>
                    <a:pt x="3974" y="5472"/>
                    <a:pt x="5213" y="5895"/>
                  </a:cubicBezTo>
                  <a:cubicBezTo>
                    <a:pt x="6104" y="6211"/>
                    <a:pt x="7083" y="6369"/>
                    <a:pt x="8132" y="6369"/>
                  </a:cubicBezTo>
                  <a:cubicBezTo>
                    <a:pt x="8871" y="6369"/>
                    <a:pt x="9661" y="6293"/>
                    <a:pt x="10476" y="6136"/>
                  </a:cubicBezTo>
                  <a:cubicBezTo>
                    <a:pt x="10501" y="6136"/>
                    <a:pt x="10501" y="6104"/>
                    <a:pt x="10501" y="6104"/>
                  </a:cubicBezTo>
                  <a:cubicBezTo>
                    <a:pt x="10501" y="6079"/>
                    <a:pt x="10501" y="6079"/>
                    <a:pt x="10476" y="6079"/>
                  </a:cubicBezTo>
                  <a:cubicBezTo>
                    <a:pt x="9636" y="6243"/>
                    <a:pt x="8862" y="6317"/>
                    <a:pt x="8150" y="6317"/>
                  </a:cubicBezTo>
                  <a:cubicBezTo>
                    <a:pt x="5096" y="6317"/>
                    <a:pt x="3186" y="4965"/>
                    <a:pt x="2054" y="3684"/>
                  </a:cubicBezTo>
                  <a:cubicBezTo>
                    <a:pt x="524" y="1972"/>
                    <a:pt x="51" y="25"/>
                    <a:pt x="51" y="25"/>
                  </a:cubicBezTo>
                  <a:cubicBezTo>
                    <a:pt x="51" y="0"/>
                    <a:pt x="51" y="0"/>
                    <a:pt x="25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70"/>
            <p:cNvSpPr/>
            <p:nvPr/>
          </p:nvSpPr>
          <p:spPr>
            <a:xfrm>
              <a:off x="2190740" y="3170733"/>
              <a:ext cx="91" cy="9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70"/>
            <p:cNvSpPr/>
            <p:nvPr/>
          </p:nvSpPr>
          <p:spPr>
            <a:xfrm>
              <a:off x="2329411" y="3942210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1"/>
                  </a:moveTo>
                  <a:cubicBezTo>
                    <a:pt x="1896" y="532"/>
                    <a:pt x="241" y="557"/>
                    <a:pt x="58" y="557"/>
                  </a:cubicBezTo>
                  <a:lnTo>
                    <a:pt x="26" y="557"/>
                  </a:lnTo>
                  <a:cubicBezTo>
                    <a:pt x="1" y="557"/>
                    <a:pt x="1" y="557"/>
                    <a:pt x="1" y="582"/>
                  </a:cubicBezTo>
                  <a:cubicBezTo>
                    <a:pt x="1" y="582"/>
                    <a:pt x="1" y="607"/>
                    <a:pt x="26" y="607"/>
                  </a:cubicBezTo>
                  <a:lnTo>
                    <a:pt x="58" y="607"/>
                  </a:lnTo>
                  <a:cubicBezTo>
                    <a:pt x="241" y="607"/>
                    <a:pt x="1896" y="582"/>
                    <a:pt x="3109" y="58"/>
                  </a:cubicBezTo>
                  <a:cubicBezTo>
                    <a:pt x="3135" y="58"/>
                    <a:pt x="3135" y="32"/>
                    <a:pt x="3135" y="32"/>
                  </a:cubicBezTo>
                  <a:cubicBezTo>
                    <a:pt x="3135" y="1"/>
                    <a:pt x="3109" y="1"/>
                    <a:pt x="3109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70"/>
            <p:cNvSpPr/>
            <p:nvPr/>
          </p:nvSpPr>
          <p:spPr>
            <a:xfrm>
              <a:off x="2144759" y="3762748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0"/>
                  </a:moveTo>
                  <a:cubicBezTo>
                    <a:pt x="1896" y="525"/>
                    <a:pt x="241" y="550"/>
                    <a:pt x="32" y="550"/>
                  </a:cubicBezTo>
                  <a:cubicBezTo>
                    <a:pt x="0" y="550"/>
                    <a:pt x="0" y="550"/>
                    <a:pt x="0" y="582"/>
                  </a:cubicBezTo>
                  <a:cubicBezTo>
                    <a:pt x="0" y="582"/>
                    <a:pt x="0" y="607"/>
                    <a:pt x="32" y="607"/>
                  </a:cubicBezTo>
                  <a:cubicBezTo>
                    <a:pt x="241" y="607"/>
                    <a:pt x="1896" y="582"/>
                    <a:pt x="3109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0"/>
                    <a:pt x="3109" y="0"/>
                    <a:pt x="310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70"/>
            <p:cNvSpPr/>
            <p:nvPr/>
          </p:nvSpPr>
          <p:spPr>
            <a:xfrm>
              <a:off x="1975039" y="3575729"/>
              <a:ext cx="284903" cy="55358"/>
            </a:xfrm>
            <a:custGeom>
              <a:avLst/>
              <a:gdLst/>
              <a:ahLst/>
              <a:cxnLst/>
              <a:rect l="l" t="t" r="r" b="b"/>
              <a:pathLst>
                <a:path w="3129" h="608" extrusionOk="0">
                  <a:moveTo>
                    <a:pt x="3103" y="1"/>
                  </a:moveTo>
                  <a:cubicBezTo>
                    <a:pt x="1896" y="525"/>
                    <a:pt x="234" y="551"/>
                    <a:pt x="51" y="551"/>
                  </a:cubicBezTo>
                  <a:lnTo>
                    <a:pt x="26" y="551"/>
                  </a:ln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7"/>
                    <a:pt x="26" y="607"/>
                  </a:cubicBezTo>
                  <a:lnTo>
                    <a:pt x="51" y="607"/>
                  </a:lnTo>
                  <a:cubicBezTo>
                    <a:pt x="234" y="607"/>
                    <a:pt x="1921" y="582"/>
                    <a:pt x="3128" y="51"/>
                  </a:cubicBezTo>
                  <a:lnTo>
                    <a:pt x="3128" y="26"/>
                  </a:lnTo>
                  <a:cubicBezTo>
                    <a:pt x="3128" y="1"/>
                    <a:pt x="3103" y="1"/>
                    <a:pt x="3103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70"/>
            <p:cNvSpPr/>
            <p:nvPr/>
          </p:nvSpPr>
          <p:spPr>
            <a:xfrm>
              <a:off x="1799583" y="3345643"/>
              <a:ext cx="285450" cy="52991"/>
            </a:xfrm>
            <a:custGeom>
              <a:avLst/>
              <a:gdLst/>
              <a:ahLst/>
              <a:cxnLst/>
              <a:rect l="l" t="t" r="r" b="b"/>
              <a:pathLst>
                <a:path w="3135" h="582" extrusionOk="0">
                  <a:moveTo>
                    <a:pt x="3109" y="0"/>
                  </a:moveTo>
                  <a:cubicBezTo>
                    <a:pt x="1896" y="525"/>
                    <a:pt x="240" y="525"/>
                    <a:pt x="32" y="525"/>
                  </a:cubicBezTo>
                  <a:cubicBezTo>
                    <a:pt x="0" y="525"/>
                    <a:pt x="0" y="550"/>
                    <a:pt x="0" y="550"/>
                  </a:cubicBezTo>
                  <a:cubicBezTo>
                    <a:pt x="0" y="582"/>
                    <a:pt x="0" y="582"/>
                    <a:pt x="32" y="582"/>
                  </a:cubicBezTo>
                  <a:cubicBezTo>
                    <a:pt x="240" y="582"/>
                    <a:pt x="1896" y="582"/>
                    <a:pt x="3109" y="51"/>
                  </a:cubicBezTo>
                  <a:cubicBezTo>
                    <a:pt x="3134" y="26"/>
                    <a:pt x="3134" y="26"/>
                    <a:pt x="3134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70"/>
            <p:cNvSpPr/>
            <p:nvPr/>
          </p:nvSpPr>
          <p:spPr>
            <a:xfrm>
              <a:off x="1675298" y="3144237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078" y="1"/>
                  </a:moveTo>
                  <a:cubicBezTo>
                    <a:pt x="1896" y="525"/>
                    <a:pt x="209" y="551"/>
                    <a:pt x="26" y="551"/>
                  </a:cubicBez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8"/>
                    <a:pt x="26" y="608"/>
                  </a:cubicBezTo>
                  <a:cubicBezTo>
                    <a:pt x="209" y="608"/>
                    <a:pt x="1896" y="582"/>
                    <a:pt x="3103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1"/>
                    <a:pt x="3103" y="1"/>
                    <a:pt x="3078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557" name="Google Shape;1557;p70"/>
          <p:cNvCxnSpPr/>
          <p:nvPr/>
        </p:nvCxnSpPr>
        <p:spPr>
          <a:xfrm>
            <a:off x="601142" y="3134213"/>
            <a:ext cx="3598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287AE58-4C73-8B79-0CAD-F592DCD5D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748" y="1017146"/>
            <a:ext cx="1781031" cy="12037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hysical Fitness and Active Lifestyles - Health - 4th Grade by Slidesgo">
  <a:themeElements>
    <a:clrScheme name="Simple Light">
      <a:dk1>
        <a:srgbClr val="222221"/>
      </a:dk1>
      <a:lt1>
        <a:srgbClr val="FAFAFA"/>
      </a:lt1>
      <a:dk2>
        <a:srgbClr val="B8A1EC"/>
      </a:dk2>
      <a:lt2>
        <a:srgbClr val="4E16D1"/>
      </a:lt2>
      <a:accent1>
        <a:srgbClr val="230073"/>
      </a:accent1>
      <a:accent2>
        <a:srgbClr val="EE9D2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222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1046</Words>
  <Application>Microsoft Office PowerPoint</Application>
  <PresentationFormat>Экран (16:9)</PresentationFormat>
  <Paragraphs>124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Fira Sans Extra Condensed</vt:lpstr>
      <vt:lpstr>Actor</vt:lpstr>
      <vt:lpstr>Concert One</vt:lpstr>
      <vt:lpstr>DM Sans</vt:lpstr>
      <vt:lpstr>Anaheim</vt:lpstr>
      <vt:lpstr>Times New Roman</vt:lpstr>
      <vt:lpstr>Fira Sans Condensed</vt:lpstr>
      <vt:lpstr>Arial</vt:lpstr>
      <vt:lpstr>Physical Fitness and Active Lifestyles - Health - 4th Grade by Slidesgo</vt:lpstr>
      <vt:lpstr>Школа пациента «Повышение физической активности»</vt:lpstr>
      <vt:lpstr>Цели 3-го занятия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Закрепление привычки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«Повышение физической активности»</dc:title>
  <cp:lastModifiedBy>Антон Шаклеин</cp:lastModifiedBy>
  <cp:revision>5</cp:revision>
  <dcterms:modified xsi:type="dcterms:W3CDTF">2023-11-30T11:29:05Z</dcterms:modified>
</cp:coreProperties>
</file>