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25"/>
  </p:notesMasterIdLst>
  <p:sldIdLst>
    <p:sldId id="256" r:id="rId2"/>
    <p:sldId id="257" r:id="rId3"/>
    <p:sldId id="311" r:id="rId4"/>
    <p:sldId id="325" r:id="rId5"/>
    <p:sldId id="258" r:id="rId6"/>
    <p:sldId id="313" r:id="rId7"/>
    <p:sldId id="333" r:id="rId8"/>
    <p:sldId id="334" r:id="rId9"/>
    <p:sldId id="335" r:id="rId10"/>
    <p:sldId id="336" r:id="rId11"/>
    <p:sldId id="337" r:id="rId12"/>
    <p:sldId id="338" r:id="rId13"/>
    <p:sldId id="314" r:id="rId14"/>
    <p:sldId id="263" r:id="rId15"/>
    <p:sldId id="315" r:id="rId16"/>
    <p:sldId id="339" r:id="rId17"/>
    <p:sldId id="316" r:id="rId18"/>
    <p:sldId id="317" r:id="rId19"/>
    <p:sldId id="318" r:id="rId20"/>
    <p:sldId id="319" r:id="rId21"/>
    <p:sldId id="320" r:id="rId22"/>
    <p:sldId id="321" r:id="rId23"/>
    <p:sldId id="290" r:id="rId24"/>
  </p:sldIdLst>
  <p:sldSz cx="9144000" cy="5143500" type="screen16x9"/>
  <p:notesSz cx="6858000" cy="9144000"/>
  <p:embeddedFontLst>
    <p:embeddedFont>
      <p:font typeface="Actor" panose="020B0604020202020204" charset="-52"/>
      <p:regular r:id="rId26"/>
    </p:embeddedFont>
    <p:embeddedFont>
      <p:font typeface="Anaheim" panose="020B0604020202020204" charset="0"/>
      <p:regular r:id="rId27"/>
    </p:embeddedFont>
    <p:embeddedFont>
      <p:font typeface="Concert One" pitchFamily="2" charset="0"/>
      <p:regular r:id="rId28"/>
    </p:embeddedFont>
    <p:embeddedFont>
      <p:font typeface="DM Sans" pitchFamily="2" charset="0"/>
      <p:regular r:id="rId29"/>
      <p:bold r:id="rId30"/>
      <p:italic r:id="rId31"/>
      <p:boldItalic r:id="rId32"/>
    </p:embeddedFont>
    <p:embeddedFont>
      <p:font typeface="Fira Sans Condensed" panose="020B0503050000020004" pitchFamily="34" charset="0"/>
      <p:regular r:id="rId33"/>
      <p:bold r:id="rId34"/>
      <p:italic r:id="rId35"/>
      <p:boldItalic r:id="rId36"/>
    </p:embeddedFont>
    <p:embeddedFont>
      <p:font typeface="Fira Sans Extra Condensed" panose="020B0503050000020004" pitchFamily="34" charset="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16D1"/>
    <a:srgbClr val="EAE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0723B8-E45B-49D4-99E3-330C364D5966}">
  <a:tblStyle styleId="{C50723B8-E45B-49D4-99E3-330C364D59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9B8E726-3B6C-4741-9E97-CF74E290EBA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46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2180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8842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8888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691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7190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2890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9927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3062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4857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3577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4029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94760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0912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31020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36032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038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39054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598445" y="-1823840"/>
            <a:ext cx="14385587" cy="8414160"/>
            <a:chOff x="-2598445" y="-1823840"/>
            <a:chExt cx="14385587" cy="8414160"/>
          </a:xfrm>
        </p:grpSpPr>
        <p:sp>
          <p:nvSpPr>
            <p:cNvPr id="10" name="Google Shape;10;p2"/>
            <p:cNvSpPr/>
            <p:nvPr/>
          </p:nvSpPr>
          <p:spPr>
            <a:xfrm rot="476114">
              <a:off x="-2437880" y="3762205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1956692">
              <a:off x="7667058" y="-10259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-2504871" y="-2014340"/>
            <a:ext cx="14482514" cy="8352018"/>
            <a:chOff x="-2504871" y="-2014340"/>
            <a:chExt cx="14482514" cy="8352018"/>
          </a:xfrm>
        </p:grpSpPr>
        <p:sp>
          <p:nvSpPr>
            <p:cNvPr id="13" name="Google Shape;13;p2"/>
            <p:cNvSpPr/>
            <p:nvPr/>
          </p:nvSpPr>
          <p:spPr>
            <a:xfrm rot="476114">
              <a:off x="-2344306" y="3509564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956692">
              <a:off x="7857558" y="-12164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8375974" y="640807"/>
            <a:ext cx="351692" cy="691063"/>
            <a:chOff x="8375974" y="640807"/>
            <a:chExt cx="351692" cy="691063"/>
          </a:xfrm>
        </p:grpSpPr>
        <p:sp>
          <p:nvSpPr>
            <p:cNvPr id="16" name="Google Shape;16;p2"/>
            <p:cNvSpPr/>
            <p:nvPr/>
          </p:nvSpPr>
          <p:spPr>
            <a:xfrm>
              <a:off x="8427298" y="640807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75974" y="1017575"/>
              <a:ext cx="314274" cy="314295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713225" y="1395975"/>
            <a:ext cx="4377900" cy="19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713225" y="3613950"/>
            <a:ext cx="4377900" cy="3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2"/>
          <p:cNvSpPr>
            <a:spLocks noGrp="1"/>
          </p:cNvSpPr>
          <p:nvPr>
            <p:ph type="pic" idx="2"/>
          </p:nvPr>
        </p:nvSpPr>
        <p:spPr>
          <a:xfrm>
            <a:off x="5394025" y="925350"/>
            <a:ext cx="3315600" cy="3292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6"/>
          <p:cNvGrpSpPr/>
          <p:nvPr/>
        </p:nvGrpSpPr>
        <p:grpSpPr>
          <a:xfrm>
            <a:off x="211051" y="-1718590"/>
            <a:ext cx="11711324" cy="8895767"/>
            <a:chOff x="211051" y="-1718590"/>
            <a:chExt cx="11711324" cy="8895767"/>
          </a:xfrm>
        </p:grpSpPr>
        <p:sp>
          <p:nvSpPr>
            <p:cNvPr id="64" name="Google Shape;64;p6"/>
            <p:cNvSpPr/>
            <p:nvPr/>
          </p:nvSpPr>
          <p:spPr>
            <a:xfrm rot="-10792529">
              <a:off x="213854" y="4589315"/>
              <a:ext cx="3716739" cy="258382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6"/>
            <p:cNvSpPr/>
            <p:nvPr/>
          </p:nvSpPr>
          <p:spPr>
            <a:xfrm rot="-9676145">
              <a:off x="7889124" y="-1190236"/>
              <a:ext cx="3716806" cy="258387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66;p6"/>
          <p:cNvGrpSpPr/>
          <p:nvPr/>
        </p:nvGrpSpPr>
        <p:grpSpPr>
          <a:xfrm>
            <a:off x="152682" y="-1487951"/>
            <a:ext cx="11630457" cy="8928133"/>
            <a:chOff x="152682" y="-1487951"/>
            <a:chExt cx="11630457" cy="8928133"/>
          </a:xfrm>
        </p:grpSpPr>
        <p:sp>
          <p:nvSpPr>
            <p:cNvPr id="67" name="Google Shape;67;p6"/>
            <p:cNvSpPr/>
            <p:nvPr/>
          </p:nvSpPr>
          <p:spPr>
            <a:xfrm rot="-10792529">
              <a:off x="155485" y="4852319"/>
              <a:ext cx="3716739" cy="258382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 rot="-9676145">
              <a:off x="7749887" y="-959598"/>
              <a:ext cx="3716806" cy="258387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3"/>
          <p:cNvGrpSpPr/>
          <p:nvPr/>
        </p:nvGrpSpPr>
        <p:grpSpPr>
          <a:xfrm>
            <a:off x="7702278" y="138574"/>
            <a:ext cx="1282776" cy="4904801"/>
            <a:chOff x="7702278" y="138574"/>
            <a:chExt cx="1282776" cy="4904801"/>
          </a:xfrm>
        </p:grpSpPr>
        <p:sp>
          <p:nvSpPr>
            <p:cNvPr id="110" name="Google Shape;110;p13"/>
            <p:cNvSpPr/>
            <p:nvPr/>
          </p:nvSpPr>
          <p:spPr>
            <a:xfrm>
              <a:off x="7702278" y="138574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8684686" y="4743007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8535116" y="460400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-3022285" y="-1911914"/>
            <a:ext cx="14654426" cy="6340340"/>
            <a:chOff x="-3022285" y="-1911914"/>
            <a:chExt cx="14654426" cy="6340340"/>
          </a:xfrm>
        </p:grpSpPr>
        <p:sp>
          <p:nvSpPr>
            <p:cNvPr id="114" name="Google Shape;114;p13"/>
            <p:cNvSpPr/>
            <p:nvPr/>
          </p:nvSpPr>
          <p:spPr>
            <a:xfrm rot="7096883">
              <a:off x="-2862461" y="887969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 rot="7096883">
              <a:off x="7755689" y="-955206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-2817955" y="-1736349"/>
            <a:ext cx="14654426" cy="6340340"/>
            <a:chOff x="-2817955" y="-1736349"/>
            <a:chExt cx="14654426" cy="6340340"/>
          </a:xfrm>
        </p:grpSpPr>
        <p:sp>
          <p:nvSpPr>
            <p:cNvPr id="117" name="Google Shape;117;p13"/>
            <p:cNvSpPr/>
            <p:nvPr/>
          </p:nvSpPr>
          <p:spPr>
            <a:xfrm rot="7096883">
              <a:off x="-2658131" y="1063534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 rot="7096883">
              <a:off x="7960019" y="-779641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3"/>
          <p:cNvSpPr>
            <a:spLocks noGrp="1"/>
          </p:cNvSpPr>
          <p:nvPr>
            <p:ph type="pic" idx="2"/>
          </p:nvPr>
        </p:nvSpPr>
        <p:spPr>
          <a:xfrm>
            <a:off x="5635975" y="1287925"/>
            <a:ext cx="2794800" cy="2794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1"/>
          </p:nvPr>
        </p:nvSpPr>
        <p:spPr>
          <a:xfrm>
            <a:off x="720000" y="2147540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3"/>
          </p:nvPr>
        </p:nvSpPr>
        <p:spPr>
          <a:xfrm>
            <a:off x="3177987" y="2147540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4"/>
          </p:nvPr>
        </p:nvSpPr>
        <p:spPr>
          <a:xfrm>
            <a:off x="720000" y="3880731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5"/>
          </p:nvPr>
        </p:nvSpPr>
        <p:spPr>
          <a:xfrm>
            <a:off x="3177987" y="3880729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6" hasCustomPrompt="1"/>
          </p:nvPr>
        </p:nvSpPr>
        <p:spPr>
          <a:xfrm>
            <a:off x="720000" y="1206926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2939527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8" hasCustomPrompt="1"/>
          </p:nvPr>
        </p:nvSpPr>
        <p:spPr>
          <a:xfrm>
            <a:off x="3177984" y="1206926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9" hasCustomPrompt="1"/>
          </p:nvPr>
        </p:nvSpPr>
        <p:spPr>
          <a:xfrm>
            <a:off x="3177984" y="2939527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3"/>
          </p:nvPr>
        </p:nvSpPr>
        <p:spPr>
          <a:xfrm>
            <a:off x="720000" y="1801100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14"/>
          </p:nvPr>
        </p:nvSpPr>
        <p:spPr>
          <a:xfrm>
            <a:off x="3177987" y="1801100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ubTitle" idx="15"/>
          </p:nvPr>
        </p:nvSpPr>
        <p:spPr>
          <a:xfrm>
            <a:off x="720000" y="3533772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16"/>
          </p:nvPr>
        </p:nvSpPr>
        <p:spPr>
          <a:xfrm>
            <a:off x="3177987" y="3533771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22"/>
          <p:cNvGrpSpPr/>
          <p:nvPr/>
        </p:nvGrpSpPr>
        <p:grpSpPr>
          <a:xfrm>
            <a:off x="-2598445" y="675598"/>
            <a:ext cx="14748448" cy="5914721"/>
            <a:chOff x="-2598445" y="675598"/>
            <a:chExt cx="14748448" cy="5914721"/>
          </a:xfrm>
        </p:grpSpPr>
        <p:sp>
          <p:nvSpPr>
            <p:cNvPr id="220" name="Google Shape;220;p22"/>
            <p:cNvSpPr/>
            <p:nvPr/>
          </p:nvSpPr>
          <p:spPr>
            <a:xfrm rot="-8281164">
              <a:off x="8045811" y="1587132"/>
              <a:ext cx="3716947" cy="258397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2"/>
            <p:cNvSpPr/>
            <p:nvPr/>
          </p:nvSpPr>
          <p:spPr>
            <a:xfrm rot="476114">
              <a:off x="-2437880" y="3762205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22"/>
          <p:cNvGrpSpPr/>
          <p:nvPr/>
        </p:nvGrpSpPr>
        <p:grpSpPr>
          <a:xfrm>
            <a:off x="-2504871" y="832551"/>
            <a:ext cx="14435894" cy="5505127"/>
            <a:chOff x="-2504871" y="832551"/>
            <a:chExt cx="14435894" cy="5505127"/>
          </a:xfrm>
        </p:grpSpPr>
        <p:sp>
          <p:nvSpPr>
            <p:cNvPr id="223" name="Google Shape;223;p22"/>
            <p:cNvSpPr/>
            <p:nvPr/>
          </p:nvSpPr>
          <p:spPr>
            <a:xfrm rot="-8281164">
              <a:off x="7826831" y="1744085"/>
              <a:ext cx="3716947" cy="258397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2"/>
            <p:cNvSpPr/>
            <p:nvPr/>
          </p:nvSpPr>
          <p:spPr>
            <a:xfrm rot="476114">
              <a:off x="-2344306" y="3509564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" name="Google Shape;229;p22"/>
          <p:cNvSpPr>
            <a:spLocks noGrp="1"/>
          </p:cNvSpPr>
          <p:nvPr>
            <p:ph type="pic" idx="2"/>
          </p:nvPr>
        </p:nvSpPr>
        <p:spPr>
          <a:xfrm>
            <a:off x="5108400" y="1311200"/>
            <a:ext cx="3315600" cy="3292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subTitle" idx="1"/>
          </p:nvPr>
        </p:nvSpPr>
        <p:spPr>
          <a:xfrm>
            <a:off x="713225" y="3341338"/>
            <a:ext cx="3858600" cy="8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22"/>
          <p:cNvSpPr txBox="1">
            <a:spLocks noGrp="1"/>
          </p:cNvSpPr>
          <p:nvPr>
            <p:ph type="subTitle" idx="3"/>
          </p:nvPr>
        </p:nvSpPr>
        <p:spPr>
          <a:xfrm>
            <a:off x="713250" y="1809413"/>
            <a:ext cx="3858600" cy="8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22"/>
          <p:cNvSpPr txBox="1">
            <a:spLocks noGrp="1"/>
          </p:cNvSpPr>
          <p:nvPr>
            <p:ph type="subTitle" idx="4"/>
          </p:nvPr>
        </p:nvSpPr>
        <p:spPr>
          <a:xfrm>
            <a:off x="713243" y="1384750"/>
            <a:ext cx="3858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34" name="Google Shape;234;p22"/>
          <p:cNvSpPr txBox="1">
            <a:spLocks noGrp="1"/>
          </p:cNvSpPr>
          <p:nvPr>
            <p:ph type="subTitle" idx="5"/>
          </p:nvPr>
        </p:nvSpPr>
        <p:spPr>
          <a:xfrm>
            <a:off x="713230" y="2916676"/>
            <a:ext cx="3858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0"/>
          <p:cNvSpPr>
            <a:spLocks noGrp="1"/>
          </p:cNvSpPr>
          <p:nvPr>
            <p:ph type="pic" idx="2"/>
          </p:nvPr>
        </p:nvSpPr>
        <p:spPr>
          <a:xfrm>
            <a:off x="4817601" y="777000"/>
            <a:ext cx="3591000" cy="3589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30"/>
          <p:cNvSpPr txBox="1">
            <a:spLocks noGrp="1"/>
          </p:cNvSpPr>
          <p:nvPr>
            <p:ph type="title"/>
          </p:nvPr>
        </p:nvSpPr>
        <p:spPr>
          <a:xfrm>
            <a:off x="713250" y="565800"/>
            <a:ext cx="38586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30"/>
          <p:cNvSpPr txBox="1">
            <a:spLocks noGrp="1"/>
          </p:cNvSpPr>
          <p:nvPr>
            <p:ph type="subTitle" idx="1"/>
          </p:nvPr>
        </p:nvSpPr>
        <p:spPr>
          <a:xfrm>
            <a:off x="713225" y="1696170"/>
            <a:ext cx="38586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58" name="Google Shape;358;p30"/>
          <p:cNvGrpSpPr/>
          <p:nvPr/>
        </p:nvGrpSpPr>
        <p:grpSpPr>
          <a:xfrm>
            <a:off x="851723" y="771349"/>
            <a:ext cx="7981354" cy="4292539"/>
            <a:chOff x="851723" y="771349"/>
            <a:chExt cx="7981354" cy="4292539"/>
          </a:xfrm>
        </p:grpSpPr>
        <p:sp>
          <p:nvSpPr>
            <p:cNvPr id="359" name="Google Shape;359;p30"/>
            <p:cNvSpPr/>
            <p:nvPr/>
          </p:nvSpPr>
          <p:spPr>
            <a:xfrm>
              <a:off x="8654378" y="77134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0"/>
            <p:cNvSpPr/>
            <p:nvPr/>
          </p:nvSpPr>
          <p:spPr>
            <a:xfrm>
              <a:off x="851723" y="4763519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1306966" y="47635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2" name="Google Shape;362;p30"/>
          <p:cNvSpPr/>
          <p:nvPr/>
        </p:nvSpPr>
        <p:spPr>
          <a:xfrm rot="-6143308">
            <a:off x="-2680904" y="1755433"/>
            <a:ext cx="3716762" cy="2583842"/>
          </a:xfrm>
          <a:custGeom>
            <a:avLst/>
            <a:gdLst/>
            <a:ahLst/>
            <a:cxnLst/>
            <a:rect l="l" t="t" r="r" b="b"/>
            <a:pathLst>
              <a:path w="21377" h="14861" extrusionOk="0">
                <a:moveTo>
                  <a:pt x="11751" y="0"/>
                </a:moveTo>
                <a:cubicBezTo>
                  <a:pt x="11713" y="0"/>
                  <a:pt x="11676" y="1"/>
                  <a:pt x="11639" y="3"/>
                </a:cubicBezTo>
                <a:cubicBezTo>
                  <a:pt x="9769" y="28"/>
                  <a:pt x="7848" y="426"/>
                  <a:pt x="6161" y="1241"/>
                </a:cubicBezTo>
                <a:cubicBezTo>
                  <a:pt x="4739" y="1924"/>
                  <a:pt x="3400" y="3055"/>
                  <a:pt x="2136" y="3977"/>
                </a:cubicBezTo>
                <a:cubicBezTo>
                  <a:pt x="1447" y="4476"/>
                  <a:pt x="765" y="5007"/>
                  <a:pt x="316" y="5740"/>
                </a:cubicBezTo>
                <a:cubicBezTo>
                  <a:pt x="133" y="6056"/>
                  <a:pt x="0" y="6479"/>
                  <a:pt x="209" y="6795"/>
                </a:cubicBezTo>
                <a:cubicBezTo>
                  <a:pt x="370" y="7037"/>
                  <a:pt x="647" y="7120"/>
                  <a:pt x="941" y="7120"/>
                </a:cubicBezTo>
                <a:cubicBezTo>
                  <a:pt x="1131" y="7120"/>
                  <a:pt x="1328" y="7085"/>
                  <a:pt x="1504" y="7035"/>
                </a:cubicBezTo>
                <a:cubicBezTo>
                  <a:pt x="2161" y="6846"/>
                  <a:pt x="2793" y="6505"/>
                  <a:pt x="3476" y="6479"/>
                </a:cubicBezTo>
                <a:cubicBezTo>
                  <a:pt x="3583" y="6479"/>
                  <a:pt x="3684" y="6479"/>
                  <a:pt x="3792" y="6530"/>
                </a:cubicBezTo>
                <a:cubicBezTo>
                  <a:pt x="4158" y="6688"/>
                  <a:pt x="4057" y="7244"/>
                  <a:pt x="3842" y="7585"/>
                </a:cubicBezTo>
                <a:cubicBezTo>
                  <a:pt x="3425" y="8242"/>
                  <a:pt x="2818" y="8773"/>
                  <a:pt x="2262" y="9323"/>
                </a:cubicBezTo>
                <a:cubicBezTo>
                  <a:pt x="1713" y="9879"/>
                  <a:pt x="1188" y="10511"/>
                  <a:pt x="948" y="11244"/>
                </a:cubicBezTo>
                <a:cubicBezTo>
                  <a:pt x="740" y="12008"/>
                  <a:pt x="872" y="12905"/>
                  <a:pt x="1504" y="13405"/>
                </a:cubicBezTo>
                <a:cubicBezTo>
                  <a:pt x="1907" y="13716"/>
                  <a:pt x="2424" y="13804"/>
                  <a:pt x="2938" y="13804"/>
                </a:cubicBezTo>
                <a:cubicBezTo>
                  <a:pt x="3029" y="13804"/>
                  <a:pt x="3120" y="13801"/>
                  <a:pt x="3210" y="13796"/>
                </a:cubicBezTo>
                <a:cubicBezTo>
                  <a:pt x="4215" y="13796"/>
                  <a:pt x="5264" y="13613"/>
                  <a:pt x="6003" y="12956"/>
                </a:cubicBezTo>
                <a:cubicBezTo>
                  <a:pt x="6660" y="12406"/>
                  <a:pt x="7083" y="11484"/>
                  <a:pt x="7924" y="11351"/>
                </a:cubicBezTo>
                <a:cubicBezTo>
                  <a:pt x="7990" y="11338"/>
                  <a:pt x="8057" y="11331"/>
                  <a:pt x="8123" y="11331"/>
                </a:cubicBezTo>
                <a:cubicBezTo>
                  <a:pt x="8718" y="11331"/>
                  <a:pt x="9300" y="11841"/>
                  <a:pt x="9346" y="12432"/>
                </a:cubicBezTo>
                <a:cubicBezTo>
                  <a:pt x="9371" y="12691"/>
                  <a:pt x="9295" y="12981"/>
                  <a:pt x="9320" y="13247"/>
                </a:cubicBezTo>
                <a:cubicBezTo>
                  <a:pt x="9371" y="13904"/>
                  <a:pt x="9902" y="14428"/>
                  <a:pt x="10533" y="14668"/>
                </a:cubicBezTo>
                <a:cubicBezTo>
                  <a:pt x="10916" y="14816"/>
                  <a:pt x="11329" y="14860"/>
                  <a:pt x="11746" y="14860"/>
                </a:cubicBezTo>
                <a:cubicBezTo>
                  <a:pt x="11991" y="14860"/>
                  <a:pt x="12237" y="14845"/>
                  <a:pt x="12480" y="14826"/>
                </a:cubicBezTo>
                <a:cubicBezTo>
                  <a:pt x="14742" y="14586"/>
                  <a:pt x="16985" y="13929"/>
                  <a:pt x="19038" y="12905"/>
                </a:cubicBezTo>
                <a:cubicBezTo>
                  <a:pt x="19929" y="12432"/>
                  <a:pt x="20852" y="11800"/>
                  <a:pt x="21193" y="10852"/>
                </a:cubicBezTo>
                <a:cubicBezTo>
                  <a:pt x="21376" y="10321"/>
                  <a:pt x="21351" y="9771"/>
                  <a:pt x="21326" y="9215"/>
                </a:cubicBezTo>
                <a:cubicBezTo>
                  <a:pt x="21250" y="8584"/>
                  <a:pt x="21142" y="7901"/>
                  <a:pt x="20719" y="7427"/>
                </a:cubicBezTo>
                <a:cubicBezTo>
                  <a:pt x="20220" y="6846"/>
                  <a:pt x="19405" y="6663"/>
                  <a:pt x="18640" y="6637"/>
                </a:cubicBezTo>
                <a:cubicBezTo>
                  <a:pt x="18323" y="6637"/>
                  <a:pt x="17994" y="6667"/>
                  <a:pt x="17668" y="6667"/>
                </a:cubicBezTo>
                <a:cubicBezTo>
                  <a:pt x="17455" y="6667"/>
                  <a:pt x="17243" y="6655"/>
                  <a:pt x="17035" y="6612"/>
                </a:cubicBezTo>
                <a:cubicBezTo>
                  <a:pt x="16511" y="6479"/>
                  <a:pt x="15980" y="6113"/>
                  <a:pt x="15930" y="5582"/>
                </a:cubicBezTo>
                <a:cubicBezTo>
                  <a:pt x="15797" y="4742"/>
                  <a:pt x="16770" y="3901"/>
                  <a:pt x="16321" y="3187"/>
                </a:cubicBezTo>
                <a:cubicBezTo>
                  <a:pt x="16128" y="2866"/>
                  <a:pt x="15749" y="2774"/>
                  <a:pt x="15353" y="2774"/>
                </a:cubicBezTo>
                <a:cubicBezTo>
                  <a:pt x="15166" y="2774"/>
                  <a:pt x="14975" y="2795"/>
                  <a:pt x="14798" y="2821"/>
                </a:cubicBezTo>
                <a:cubicBezTo>
                  <a:pt x="13927" y="2954"/>
                  <a:pt x="13086" y="3086"/>
                  <a:pt x="12214" y="3213"/>
                </a:cubicBezTo>
                <a:cubicBezTo>
                  <a:pt x="12121" y="3231"/>
                  <a:pt x="12019" y="3244"/>
                  <a:pt x="11917" y="3244"/>
                </a:cubicBezTo>
                <a:cubicBezTo>
                  <a:pt x="11709" y="3244"/>
                  <a:pt x="11505" y="3191"/>
                  <a:pt x="11399" y="3029"/>
                </a:cubicBezTo>
                <a:cubicBezTo>
                  <a:pt x="11241" y="2796"/>
                  <a:pt x="11399" y="2480"/>
                  <a:pt x="11614" y="2265"/>
                </a:cubicBezTo>
                <a:cubicBezTo>
                  <a:pt x="11873" y="2006"/>
                  <a:pt x="12246" y="1873"/>
                  <a:pt x="12562" y="1633"/>
                </a:cubicBezTo>
                <a:cubicBezTo>
                  <a:pt x="12846" y="1425"/>
                  <a:pt x="13111" y="1058"/>
                  <a:pt x="13036" y="685"/>
                </a:cubicBezTo>
                <a:cubicBezTo>
                  <a:pt x="12935" y="172"/>
                  <a:pt x="12284" y="0"/>
                  <a:pt x="11751" y="0"/>
                </a:cubicBezTo>
                <a:close/>
              </a:path>
            </a:pathLst>
          </a:custGeom>
          <a:solidFill>
            <a:srgbClr val="B8A1EC">
              <a:alpha val="234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0"/>
          <p:cNvSpPr/>
          <p:nvPr/>
        </p:nvSpPr>
        <p:spPr>
          <a:xfrm rot="-6143308">
            <a:off x="-2850809" y="1755433"/>
            <a:ext cx="3716762" cy="2583842"/>
          </a:xfrm>
          <a:custGeom>
            <a:avLst/>
            <a:gdLst/>
            <a:ahLst/>
            <a:cxnLst/>
            <a:rect l="l" t="t" r="r" b="b"/>
            <a:pathLst>
              <a:path w="21377" h="14861" extrusionOk="0">
                <a:moveTo>
                  <a:pt x="11751" y="0"/>
                </a:moveTo>
                <a:cubicBezTo>
                  <a:pt x="11713" y="0"/>
                  <a:pt x="11676" y="1"/>
                  <a:pt x="11639" y="3"/>
                </a:cubicBezTo>
                <a:cubicBezTo>
                  <a:pt x="9769" y="28"/>
                  <a:pt x="7848" y="426"/>
                  <a:pt x="6161" y="1241"/>
                </a:cubicBezTo>
                <a:cubicBezTo>
                  <a:pt x="4739" y="1924"/>
                  <a:pt x="3400" y="3055"/>
                  <a:pt x="2136" y="3977"/>
                </a:cubicBezTo>
                <a:cubicBezTo>
                  <a:pt x="1447" y="4476"/>
                  <a:pt x="765" y="5007"/>
                  <a:pt x="316" y="5740"/>
                </a:cubicBezTo>
                <a:cubicBezTo>
                  <a:pt x="133" y="6056"/>
                  <a:pt x="0" y="6479"/>
                  <a:pt x="209" y="6795"/>
                </a:cubicBezTo>
                <a:cubicBezTo>
                  <a:pt x="370" y="7037"/>
                  <a:pt x="647" y="7120"/>
                  <a:pt x="941" y="7120"/>
                </a:cubicBezTo>
                <a:cubicBezTo>
                  <a:pt x="1131" y="7120"/>
                  <a:pt x="1328" y="7085"/>
                  <a:pt x="1504" y="7035"/>
                </a:cubicBezTo>
                <a:cubicBezTo>
                  <a:pt x="2161" y="6846"/>
                  <a:pt x="2793" y="6505"/>
                  <a:pt x="3476" y="6479"/>
                </a:cubicBezTo>
                <a:cubicBezTo>
                  <a:pt x="3583" y="6479"/>
                  <a:pt x="3684" y="6479"/>
                  <a:pt x="3792" y="6530"/>
                </a:cubicBezTo>
                <a:cubicBezTo>
                  <a:pt x="4158" y="6688"/>
                  <a:pt x="4057" y="7244"/>
                  <a:pt x="3842" y="7585"/>
                </a:cubicBezTo>
                <a:cubicBezTo>
                  <a:pt x="3425" y="8242"/>
                  <a:pt x="2818" y="8773"/>
                  <a:pt x="2262" y="9323"/>
                </a:cubicBezTo>
                <a:cubicBezTo>
                  <a:pt x="1713" y="9879"/>
                  <a:pt x="1188" y="10511"/>
                  <a:pt x="948" y="11244"/>
                </a:cubicBezTo>
                <a:cubicBezTo>
                  <a:pt x="740" y="12008"/>
                  <a:pt x="872" y="12905"/>
                  <a:pt x="1504" y="13405"/>
                </a:cubicBezTo>
                <a:cubicBezTo>
                  <a:pt x="1907" y="13716"/>
                  <a:pt x="2424" y="13804"/>
                  <a:pt x="2938" y="13804"/>
                </a:cubicBezTo>
                <a:cubicBezTo>
                  <a:pt x="3029" y="13804"/>
                  <a:pt x="3120" y="13801"/>
                  <a:pt x="3210" y="13796"/>
                </a:cubicBezTo>
                <a:cubicBezTo>
                  <a:pt x="4215" y="13796"/>
                  <a:pt x="5264" y="13613"/>
                  <a:pt x="6003" y="12956"/>
                </a:cubicBezTo>
                <a:cubicBezTo>
                  <a:pt x="6660" y="12406"/>
                  <a:pt x="7083" y="11484"/>
                  <a:pt x="7924" y="11351"/>
                </a:cubicBezTo>
                <a:cubicBezTo>
                  <a:pt x="7990" y="11338"/>
                  <a:pt x="8057" y="11331"/>
                  <a:pt x="8123" y="11331"/>
                </a:cubicBezTo>
                <a:cubicBezTo>
                  <a:pt x="8718" y="11331"/>
                  <a:pt x="9300" y="11841"/>
                  <a:pt x="9346" y="12432"/>
                </a:cubicBezTo>
                <a:cubicBezTo>
                  <a:pt x="9371" y="12691"/>
                  <a:pt x="9295" y="12981"/>
                  <a:pt x="9320" y="13247"/>
                </a:cubicBezTo>
                <a:cubicBezTo>
                  <a:pt x="9371" y="13904"/>
                  <a:pt x="9902" y="14428"/>
                  <a:pt x="10533" y="14668"/>
                </a:cubicBezTo>
                <a:cubicBezTo>
                  <a:pt x="10916" y="14816"/>
                  <a:pt x="11329" y="14860"/>
                  <a:pt x="11746" y="14860"/>
                </a:cubicBezTo>
                <a:cubicBezTo>
                  <a:pt x="11991" y="14860"/>
                  <a:pt x="12237" y="14845"/>
                  <a:pt x="12480" y="14826"/>
                </a:cubicBezTo>
                <a:cubicBezTo>
                  <a:pt x="14742" y="14586"/>
                  <a:pt x="16985" y="13929"/>
                  <a:pt x="19038" y="12905"/>
                </a:cubicBezTo>
                <a:cubicBezTo>
                  <a:pt x="19929" y="12432"/>
                  <a:pt x="20852" y="11800"/>
                  <a:pt x="21193" y="10852"/>
                </a:cubicBezTo>
                <a:cubicBezTo>
                  <a:pt x="21376" y="10321"/>
                  <a:pt x="21351" y="9771"/>
                  <a:pt x="21326" y="9215"/>
                </a:cubicBezTo>
                <a:cubicBezTo>
                  <a:pt x="21250" y="8584"/>
                  <a:pt x="21142" y="7901"/>
                  <a:pt x="20719" y="7427"/>
                </a:cubicBezTo>
                <a:cubicBezTo>
                  <a:pt x="20220" y="6846"/>
                  <a:pt x="19405" y="6663"/>
                  <a:pt x="18640" y="6637"/>
                </a:cubicBezTo>
                <a:cubicBezTo>
                  <a:pt x="18323" y="6637"/>
                  <a:pt x="17994" y="6667"/>
                  <a:pt x="17668" y="6667"/>
                </a:cubicBezTo>
                <a:cubicBezTo>
                  <a:pt x="17455" y="6667"/>
                  <a:pt x="17243" y="6655"/>
                  <a:pt x="17035" y="6612"/>
                </a:cubicBezTo>
                <a:cubicBezTo>
                  <a:pt x="16511" y="6479"/>
                  <a:pt x="15980" y="6113"/>
                  <a:pt x="15930" y="5582"/>
                </a:cubicBezTo>
                <a:cubicBezTo>
                  <a:pt x="15797" y="4742"/>
                  <a:pt x="16770" y="3901"/>
                  <a:pt x="16321" y="3187"/>
                </a:cubicBezTo>
                <a:cubicBezTo>
                  <a:pt x="16128" y="2866"/>
                  <a:pt x="15749" y="2774"/>
                  <a:pt x="15353" y="2774"/>
                </a:cubicBezTo>
                <a:cubicBezTo>
                  <a:pt x="15166" y="2774"/>
                  <a:pt x="14975" y="2795"/>
                  <a:pt x="14798" y="2821"/>
                </a:cubicBezTo>
                <a:cubicBezTo>
                  <a:pt x="13927" y="2954"/>
                  <a:pt x="13086" y="3086"/>
                  <a:pt x="12214" y="3213"/>
                </a:cubicBezTo>
                <a:cubicBezTo>
                  <a:pt x="12121" y="3231"/>
                  <a:pt x="12019" y="3244"/>
                  <a:pt x="11917" y="3244"/>
                </a:cubicBezTo>
                <a:cubicBezTo>
                  <a:pt x="11709" y="3244"/>
                  <a:pt x="11505" y="3191"/>
                  <a:pt x="11399" y="3029"/>
                </a:cubicBezTo>
                <a:cubicBezTo>
                  <a:pt x="11241" y="2796"/>
                  <a:pt x="11399" y="2480"/>
                  <a:pt x="11614" y="2265"/>
                </a:cubicBezTo>
                <a:cubicBezTo>
                  <a:pt x="11873" y="2006"/>
                  <a:pt x="12246" y="1873"/>
                  <a:pt x="12562" y="1633"/>
                </a:cubicBezTo>
                <a:cubicBezTo>
                  <a:pt x="12846" y="1425"/>
                  <a:pt x="13111" y="1058"/>
                  <a:pt x="13036" y="685"/>
                </a:cubicBezTo>
                <a:cubicBezTo>
                  <a:pt x="12935" y="172"/>
                  <a:pt x="12284" y="0"/>
                  <a:pt x="11751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1"/>
          <p:cNvGrpSpPr/>
          <p:nvPr/>
        </p:nvGrpSpPr>
        <p:grpSpPr>
          <a:xfrm>
            <a:off x="851711" y="228399"/>
            <a:ext cx="6784817" cy="4281214"/>
            <a:chOff x="851711" y="228399"/>
            <a:chExt cx="6784817" cy="4281214"/>
          </a:xfrm>
        </p:grpSpPr>
        <p:sp>
          <p:nvSpPr>
            <p:cNvPr id="366" name="Google Shape;366;p31"/>
            <p:cNvSpPr/>
            <p:nvPr/>
          </p:nvSpPr>
          <p:spPr>
            <a:xfrm>
              <a:off x="7457828" y="22839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1"/>
            <p:cNvSpPr/>
            <p:nvPr/>
          </p:nvSpPr>
          <p:spPr>
            <a:xfrm>
              <a:off x="851711" y="4209244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1"/>
            <p:cNvSpPr/>
            <p:nvPr/>
          </p:nvSpPr>
          <p:spPr>
            <a:xfrm>
              <a:off x="912554" y="270175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-2904979" y="160472"/>
            <a:ext cx="14126150" cy="5246333"/>
            <a:chOff x="-2904979" y="160472"/>
            <a:chExt cx="14126150" cy="5246333"/>
          </a:xfrm>
        </p:grpSpPr>
        <p:sp>
          <p:nvSpPr>
            <p:cNvPr id="370" name="Google Shape;370;p31"/>
            <p:cNvSpPr/>
            <p:nvPr/>
          </p:nvSpPr>
          <p:spPr>
            <a:xfrm rot="10603289">
              <a:off x="7433733" y="264633"/>
              <a:ext cx="3716598" cy="258372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1"/>
            <p:cNvSpPr/>
            <p:nvPr/>
          </p:nvSpPr>
          <p:spPr>
            <a:xfrm rot="9747799">
              <a:off x="-2602071" y="2323034"/>
              <a:ext cx="3716775" cy="258385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2" name="Google Shape;372;p31"/>
          <p:cNvGrpSpPr/>
          <p:nvPr/>
        </p:nvGrpSpPr>
        <p:grpSpPr>
          <a:xfrm>
            <a:off x="-2889733" y="426467"/>
            <a:ext cx="14068251" cy="5149558"/>
            <a:chOff x="-2889733" y="426467"/>
            <a:chExt cx="14068251" cy="5149558"/>
          </a:xfrm>
        </p:grpSpPr>
        <p:sp>
          <p:nvSpPr>
            <p:cNvPr id="373" name="Google Shape;373;p31"/>
            <p:cNvSpPr/>
            <p:nvPr/>
          </p:nvSpPr>
          <p:spPr>
            <a:xfrm rot="10603289">
              <a:off x="7391080" y="530628"/>
              <a:ext cx="3716598" cy="258372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1"/>
            <p:cNvSpPr/>
            <p:nvPr/>
          </p:nvSpPr>
          <p:spPr>
            <a:xfrm rot="9747799">
              <a:off x="-2586825" y="2492254"/>
              <a:ext cx="3716775" cy="258385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31"/>
          <p:cNvGrpSpPr/>
          <p:nvPr/>
        </p:nvGrpSpPr>
        <p:grpSpPr>
          <a:xfrm>
            <a:off x="6845611" y="2492209"/>
            <a:ext cx="1466444" cy="1651440"/>
            <a:chOff x="6845611" y="2492209"/>
            <a:chExt cx="1466444" cy="1651440"/>
          </a:xfrm>
        </p:grpSpPr>
        <p:grpSp>
          <p:nvGrpSpPr>
            <p:cNvPr id="376" name="Google Shape;376;p31"/>
            <p:cNvGrpSpPr/>
            <p:nvPr/>
          </p:nvGrpSpPr>
          <p:grpSpPr>
            <a:xfrm>
              <a:off x="7154910" y="3255484"/>
              <a:ext cx="1157145" cy="888165"/>
              <a:chOff x="3368625" y="1838417"/>
              <a:chExt cx="1777488" cy="1364309"/>
            </a:xfrm>
          </p:grpSpPr>
          <p:sp>
            <p:nvSpPr>
              <p:cNvPr id="377" name="Google Shape;377;p31"/>
              <p:cNvSpPr/>
              <p:nvPr/>
            </p:nvSpPr>
            <p:spPr>
              <a:xfrm>
                <a:off x="4650020" y="2530681"/>
                <a:ext cx="403836" cy="409379"/>
              </a:xfrm>
              <a:custGeom>
                <a:avLst/>
                <a:gdLst/>
                <a:ahLst/>
                <a:cxnLst/>
                <a:rect l="l" t="t" r="r" b="b"/>
                <a:pathLst>
                  <a:path w="3716" h="3767" extrusionOk="0">
                    <a:moveTo>
                      <a:pt x="2528" y="0"/>
                    </a:moveTo>
                    <a:cubicBezTo>
                      <a:pt x="2452" y="2437"/>
                      <a:pt x="1083" y="2747"/>
                      <a:pt x="392" y="2747"/>
                    </a:cubicBezTo>
                    <a:cubicBezTo>
                      <a:pt x="157" y="2747"/>
                      <a:pt x="0" y="2711"/>
                      <a:pt x="0" y="2711"/>
                    </a:cubicBezTo>
                    <a:lnTo>
                      <a:pt x="0" y="2711"/>
                    </a:lnTo>
                    <a:lnTo>
                      <a:pt x="1871" y="3766"/>
                    </a:lnTo>
                    <a:cubicBezTo>
                      <a:pt x="3084" y="3292"/>
                      <a:pt x="3583" y="1870"/>
                      <a:pt x="3583" y="1870"/>
                    </a:cubicBezTo>
                    <a:cubicBezTo>
                      <a:pt x="3716" y="607"/>
                      <a:pt x="2528" y="0"/>
                      <a:pt x="25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31"/>
              <p:cNvSpPr/>
              <p:nvPr/>
            </p:nvSpPr>
            <p:spPr>
              <a:xfrm>
                <a:off x="4200864" y="1838417"/>
                <a:ext cx="661396" cy="1122613"/>
              </a:xfrm>
              <a:custGeom>
                <a:avLst/>
                <a:gdLst/>
                <a:ahLst/>
                <a:cxnLst/>
                <a:rect l="l" t="t" r="r" b="b"/>
                <a:pathLst>
                  <a:path w="6086" h="10330" extrusionOk="0">
                    <a:moveTo>
                      <a:pt x="3742" y="1"/>
                    </a:moveTo>
                    <a:cubicBezTo>
                      <a:pt x="2320" y="841"/>
                      <a:pt x="1" y="4001"/>
                      <a:pt x="1606" y="7716"/>
                    </a:cubicBezTo>
                    <a:cubicBezTo>
                      <a:pt x="2535" y="9883"/>
                      <a:pt x="3921" y="10329"/>
                      <a:pt x="4905" y="10329"/>
                    </a:cubicBezTo>
                    <a:cubicBezTo>
                      <a:pt x="5594" y="10329"/>
                      <a:pt x="6086" y="10111"/>
                      <a:pt x="6086" y="10111"/>
                    </a:cubicBezTo>
                    <a:cubicBezTo>
                      <a:pt x="6086" y="10111"/>
                      <a:pt x="4001" y="9214"/>
                      <a:pt x="3426" y="6503"/>
                    </a:cubicBezTo>
                    <a:cubicBezTo>
                      <a:pt x="2844" y="3792"/>
                      <a:pt x="5978" y="1555"/>
                      <a:pt x="5978" y="1555"/>
                    </a:cubicBezTo>
                    <a:lnTo>
                      <a:pt x="3742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31"/>
              <p:cNvSpPr/>
              <p:nvPr/>
            </p:nvSpPr>
            <p:spPr>
              <a:xfrm>
                <a:off x="4478313" y="1946984"/>
                <a:ext cx="252126" cy="177249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1631" extrusionOk="0">
                    <a:moveTo>
                      <a:pt x="57" y="0"/>
                    </a:moveTo>
                    <a:cubicBezTo>
                      <a:pt x="26" y="0"/>
                      <a:pt x="26" y="0"/>
                      <a:pt x="1" y="26"/>
                    </a:cubicBezTo>
                    <a:cubicBezTo>
                      <a:pt x="1" y="26"/>
                      <a:pt x="1" y="51"/>
                      <a:pt x="26" y="51"/>
                    </a:cubicBezTo>
                    <a:cubicBezTo>
                      <a:pt x="1031" y="556"/>
                      <a:pt x="2237" y="1631"/>
                      <a:pt x="2269" y="1631"/>
                    </a:cubicBezTo>
                    <a:lnTo>
                      <a:pt x="2294" y="1631"/>
                    </a:lnTo>
                    <a:cubicBezTo>
                      <a:pt x="2320" y="1605"/>
                      <a:pt x="2320" y="1605"/>
                      <a:pt x="2294" y="1580"/>
                    </a:cubicBezTo>
                    <a:cubicBezTo>
                      <a:pt x="2294" y="1580"/>
                      <a:pt x="1056" y="500"/>
                      <a:pt x="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1"/>
              <p:cNvSpPr/>
              <p:nvPr/>
            </p:nvSpPr>
            <p:spPr>
              <a:xfrm>
                <a:off x="4521566" y="2138579"/>
                <a:ext cx="128563" cy="92048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847" extrusionOk="0">
                    <a:moveTo>
                      <a:pt x="51" y="0"/>
                    </a:moveTo>
                    <a:cubicBezTo>
                      <a:pt x="26" y="0"/>
                      <a:pt x="26" y="0"/>
                      <a:pt x="1" y="25"/>
                    </a:cubicBezTo>
                    <a:cubicBezTo>
                      <a:pt x="1" y="25"/>
                      <a:pt x="1" y="57"/>
                      <a:pt x="26" y="57"/>
                    </a:cubicBezTo>
                    <a:lnTo>
                      <a:pt x="1132" y="847"/>
                    </a:lnTo>
                    <a:lnTo>
                      <a:pt x="1157" y="847"/>
                    </a:lnTo>
                    <a:cubicBezTo>
                      <a:pt x="1182" y="815"/>
                      <a:pt x="1182" y="815"/>
                      <a:pt x="1157" y="790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1"/>
              <p:cNvSpPr/>
              <p:nvPr/>
            </p:nvSpPr>
            <p:spPr>
              <a:xfrm>
                <a:off x="4463859" y="2252037"/>
                <a:ext cx="129215" cy="92591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852" extrusionOk="0">
                    <a:moveTo>
                      <a:pt x="39" y="0"/>
                    </a:moveTo>
                    <a:cubicBezTo>
                      <a:pt x="29" y="0"/>
                      <a:pt x="22" y="11"/>
                      <a:pt x="1" y="11"/>
                    </a:cubicBezTo>
                    <a:cubicBezTo>
                      <a:pt x="1" y="37"/>
                      <a:pt x="1" y="37"/>
                      <a:pt x="33" y="62"/>
                    </a:cubicBezTo>
                    <a:lnTo>
                      <a:pt x="1138" y="852"/>
                    </a:lnTo>
                    <a:lnTo>
                      <a:pt x="1164" y="852"/>
                    </a:lnTo>
                    <a:lnTo>
                      <a:pt x="1164" y="827"/>
                    </a:lnTo>
                    <a:cubicBezTo>
                      <a:pt x="1189" y="827"/>
                      <a:pt x="1189" y="801"/>
                      <a:pt x="1164" y="801"/>
                    </a:cubicBezTo>
                    <a:lnTo>
                      <a:pt x="58" y="11"/>
                    </a:lnTo>
                    <a:cubicBezTo>
                      <a:pt x="49" y="3"/>
                      <a:pt x="44" y="0"/>
                      <a:pt x="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1"/>
              <p:cNvSpPr/>
              <p:nvPr/>
            </p:nvSpPr>
            <p:spPr>
              <a:xfrm>
                <a:off x="4418541" y="2407769"/>
                <a:ext cx="151928" cy="37167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342" extrusionOk="0">
                    <a:moveTo>
                      <a:pt x="51" y="0"/>
                    </a:moveTo>
                    <a:cubicBezTo>
                      <a:pt x="26" y="0"/>
                      <a:pt x="1" y="0"/>
                      <a:pt x="1" y="25"/>
                    </a:cubicBezTo>
                    <a:cubicBezTo>
                      <a:pt x="1" y="51"/>
                      <a:pt x="1" y="51"/>
                      <a:pt x="26" y="51"/>
                    </a:cubicBezTo>
                    <a:lnTo>
                      <a:pt x="1366" y="341"/>
                    </a:lnTo>
                    <a:cubicBezTo>
                      <a:pt x="1366" y="341"/>
                      <a:pt x="1397" y="341"/>
                      <a:pt x="1397" y="316"/>
                    </a:cubicBezTo>
                    <a:cubicBezTo>
                      <a:pt x="1397" y="316"/>
                      <a:pt x="1397" y="291"/>
                      <a:pt x="1366" y="291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1"/>
              <p:cNvSpPr/>
              <p:nvPr/>
            </p:nvSpPr>
            <p:spPr>
              <a:xfrm>
                <a:off x="4429626" y="2573934"/>
                <a:ext cx="151819" cy="37167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342" extrusionOk="0">
                    <a:moveTo>
                      <a:pt x="1371" y="0"/>
                    </a:moveTo>
                    <a:lnTo>
                      <a:pt x="32" y="285"/>
                    </a:lnTo>
                    <a:cubicBezTo>
                      <a:pt x="32" y="285"/>
                      <a:pt x="0" y="285"/>
                      <a:pt x="0" y="316"/>
                    </a:cubicBezTo>
                    <a:cubicBezTo>
                      <a:pt x="32" y="316"/>
                      <a:pt x="32" y="341"/>
                      <a:pt x="57" y="341"/>
                    </a:cubicBezTo>
                    <a:lnTo>
                      <a:pt x="1371" y="51"/>
                    </a:lnTo>
                    <a:cubicBezTo>
                      <a:pt x="1396" y="51"/>
                      <a:pt x="1396" y="25"/>
                      <a:pt x="1396" y="25"/>
                    </a:cubicBezTo>
                    <a:cubicBezTo>
                      <a:pt x="1396" y="0"/>
                      <a:pt x="1396" y="0"/>
                      <a:pt x="1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1"/>
              <p:cNvSpPr/>
              <p:nvPr/>
            </p:nvSpPr>
            <p:spPr>
              <a:xfrm>
                <a:off x="4498200" y="2711192"/>
                <a:ext cx="140951" cy="7433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684" extrusionOk="0">
                    <a:moveTo>
                      <a:pt x="1239" y="1"/>
                    </a:moveTo>
                    <a:lnTo>
                      <a:pt x="32" y="633"/>
                    </a:lnTo>
                    <a:cubicBezTo>
                      <a:pt x="32" y="658"/>
                      <a:pt x="1" y="658"/>
                      <a:pt x="32" y="683"/>
                    </a:cubicBezTo>
                    <a:lnTo>
                      <a:pt x="58" y="683"/>
                    </a:lnTo>
                    <a:lnTo>
                      <a:pt x="1265" y="51"/>
                    </a:lnTo>
                    <a:cubicBezTo>
                      <a:pt x="1296" y="51"/>
                      <a:pt x="1296" y="26"/>
                      <a:pt x="1265" y="26"/>
                    </a:cubicBezTo>
                    <a:cubicBezTo>
                      <a:pt x="1265" y="1"/>
                      <a:pt x="1239" y="1"/>
                      <a:pt x="12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1"/>
              <p:cNvSpPr/>
              <p:nvPr/>
            </p:nvSpPr>
            <p:spPr>
              <a:xfrm>
                <a:off x="4607419" y="2822476"/>
                <a:ext cx="111392" cy="63249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582" extrusionOk="0">
                    <a:moveTo>
                      <a:pt x="974" y="1"/>
                    </a:moveTo>
                    <a:lnTo>
                      <a:pt x="26" y="525"/>
                    </a:lnTo>
                    <a:cubicBezTo>
                      <a:pt x="1" y="525"/>
                      <a:pt x="1" y="557"/>
                      <a:pt x="1" y="557"/>
                    </a:cubicBezTo>
                    <a:cubicBezTo>
                      <a:pt x="1" y="582"/>
                      <a:pt x="26" y="582"/>
                      <a:pt x="26" y="582"/>
                    </a:cubicBezTo>
                    <a:lnTo>
                      <a:pt x="51" y="582"/>
                    </a:lnTo>
                    <a:lnTo>
                      <a:pt x="1024" y="51"/>
                    </a:lnTo>
                    <a:lnTo>
                      <a:pt x="1024" y="26"/>
                    </a:lnTo>
                    <a:cubicBezTo>
                      <a:pt x="1024" y="1"/>
                      <a:pt x="999" y="1"/>
                      <a:pt x="9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1"/>
              <p:cNvSpPr/>
              <p:nvPr/>
            </p:nvSpPr>
            <p:spPr>
              <a:xfrm>
                <a:off x="3874728" y="2728362"/>
                <a:ext cx="232238" cy="260385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396" extrusionOk="0">
                    <a:moveTo>
                      <a:pt x="1738" y="1"/>
                    </a:moveTo>
                    <a:lnTo>
                      <a:pt x="1" y="475"/>
                    </a:lnTo>
                    <a:lnTo>
                      <a:pt x="790" y="2396"/>
                    </a:lnTo>
                    <a:lnTo>
                      <a:pt x="2136" y="1524"/>
                    </a:lnTo>
                    <a:lnTo>
                      <a:pt x="173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1"/>
              <p:cNvSpPr/>
              <p:nvPr/>
            </p:nvSpPr>
            <p:spPr>
              <a:xfrm>
                <a:off x="3368625" y="2641313"/>
                <a:ext cx="762138" cy="379276"/>
              </a:xfrm>
              <a:custGeom>
                <a:avLst/>
                <a:gdLst/>
                <a:ahLst/>
                <a:cxnLst/>
                <a:rect l="l" t="t" r="r" b="b"/>
                <a:pathLst>
                  <a:path w="7013" h="3490" extrusionOk="0">
                    <a:moveTo>
                      <a:pt x="4428" y="1"/>
                    </a:moveTo>
                    <a:cubicBezTo>
                      <a:pt x="4025" y="1"/>
                      <a:pt x="3565" y="37"/>
                      <a:pt x="3053" y="113"/>
                    </a:cubicBezTo>
                    <a:cubicBezTo>
                      <a:pt x="1" y="587"/>
                      <a:pt x="51" y="2641"/>
                      <a:pt x="51" y="2641"/>
                    </a:cubicBezTo>
                    <a:cubicBezTo>
                      <a:pt x="960" y="3270"/>
                      <a:pt x="1842" y="3489"/>
                      <a:pt x="2630" y="3489"/>
                    </a:cubicBezTo>
                    <a:cubicBezTo>
                      <a:pt x="4445" y="3489"/>
                      <a:pt x="5763" y="2325"/>
                      <a:pt x="5763" y="2325"/>
                    </a:cubicBezTo>
                    <a:cubicBezTo>
                      <a:pt x="7012" y="881"/>
                      <a:pt x="6405" y="1"/>
                      <a:pt x="44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1"/>
              <p:cNvSpPr/>
              <p:nvPr/>
            </p:nvSpPr>
            <p:spPr>
              <a:xfrm>
                <a:off x="3374167" y="2334739"/>
                <a:ext cx="1771946" cy="867987"/>
              </a:xfrm>
              <a:custGeom>
                <a:avLst/>
                <a:gdLst/>
                <a:ahLst/>
                <a:cxnLst/>
                <a:rect l="l" t="t" r="r" b="b"/>
                <a:pathLst>
                  <a:path w="16305" h="7987" extrusionOk="0">
                    <a:moveTo>
                      <a:pt x="13364" y="0"/>
                    </a:moveTo>
                    <a:cubicBezTo>
                      <a:pt x="13281" y="0"/>
                      <a:pt x="13197" y="5"/>
                      <a:pt x="13111" y="15"/>
                    </a:cubicBezTo>
                    <a:cubicBezTo>
                      <a:pt x="11058" y="249"/>
                      <a:pt x="10085" y="1437"/>
                      <a:pt x="6869" y="4305"/>
                    </a:cubicBezTo>
                    <a:cubicBezTo>
                      <a:pt x="5394" y="5613"/>
                      <a:pt x="3837" y="5969"/>
                      <a:pt x="2578" y="5969"/>
                    </a:cubicBezTo>
                    <a:cubicBezTo>
                      <a:pt x="1076" y="5969"/>
                      <a:pt x="0" y="5462"/>
                      <a:pt x="0" y="5462"/>
                    </a:cubicBezTo>
                    <a:lnTo>
                      <a:pt x="0" y="5462"/>
                    </a:lnTo>
                    <a:lnTo>
                      <a:pt x="500" y="7490"/>
                    </a:lnTo>
                    <a:cubicBezTo>
                      <a:pt x="846" y="7846"/>
                      <a:pt x="1554" y="7986"/>
                      <a:pt x="2373" y="7986"/>
                    </a:cubicBezTo>
                    <a:cubicBezTo>
                      <a:pt x="3733" y="7986"/>
                      <a:pt x="5401" y="7600"/>
                      <a:pt x="6237" y="7174"/>
                    </a:cubicBezTo>
                    <a:cubicBezTo>
                      <a:pt x="7583" y="6492"/>
                      <a:pt x="10691" y="3067"/>
                      <a:pt x="12821" y="2252"/>
                    </a:cubicBezTo>
                    <a:cubicBezTo>
                      <a:pt x="13140" y="2132"/>
                      <a:pt x="13419" y="2081"/>
                      <a:pt x="13664" y="2081"/>
                    </a:cubicBezTo>
                    <a:cubicBezTo>
                      <a:pt x="15036" y="2081"/>
                      <a:pt x="15323" y="3673"/>
                      <a:pt x="15323" y="3673"/>
                    </a:cubicBezTo>
                    <a:cubicBezTo>
                      <a:pt x="16304" y="2589"/>
                      <a:pt x="15282" y="0"/>
                      <a:pt x="133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1"/>
              <p:cNvSpPr/>
              <p:nvPr/>
            </p:nvSpPr>
            <p:spPr>
              <a:xfrm>
                <a:off x="3545766" y="3042870"/>
                <a:ext cx="8368" cy="154645"/>
              </a:xfrm>
              <a:custGeom>
                <a:avLst/>
                <a:gdLst/>
                <a:ahLst/>
                <a:cxnLst/>
                <a:rect l="l" t="t" r="r" b="b"/>
                <a:pathLst>
                  <a:path w="77" h="1423" extrusionOk="0">
                    <a:moveTo>
                      <a:pt x="52" y="1"/>
                    </a:moveTo>
                    <a:cubicBezTo>
                      <a:pt x="26" y="1"/>
                      <a:pt x="1" y="26"/>
                      <a:pt x="1" y="26"/>
                    </a:cubicBezTo>
                    <a:lnTo>
                      <a:pt x="26" y="1397"/>
                    </a:lnTo>
                    <a:cubicBezTo>
                      <a:pt x="26" y="1423"/>
                      <a:pt x="26" y="1423"/>
                      <a:pt x="52" y="1423"/>
                    </a:cubicBezTo>
                    <a:cubicBezTo>
                      <a:pt x="52" y="1423"/>
                      <a:pt x="77" y="1423"/>
                      <a:pt x="77" y="1397"/>
                    </a:cubicBezTo>
                    <a:lnTo>
                      <a:pt x="77" y="26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1"/>
              <p:cNvSpPr/>
              <p:nvPr/>
            </p:nvSpPr>
            <p:spPr>
              <a:xfrm>
                <a:off x="3697586" y="3045696"/>
                <a:ext cx="14562" cy="154536"/>
              </a:xfrm>
              <a:custGeom>
                <a:avLst/>
                <a:gdLst/>
                <a:ahLst/>
                <a:cxnLst/>
                <a:rect l="l" t="t" r="r" b="b"/>
                <a:pathLst>
                  <a:path w="134" h="1422" extrusionOk="0">
                    <a:moveTo>
                      <a:pt x="26" y="0"/>
                    </a:moveTo>
                    <a:cubicBezTo>
                      <a:pt x="0" y="0"/>
                      <a:pt x="0" y="25"/>
                      <a:pt x="0" y="25"/>
                    </a:cubicBezTo>
                    <a:lnTo>
                      <a:pt x="76" y="1397"/>
                    </a:lnTo>
                    <a:cubicBezTo>
                      <a:pt x="76" y="1422"/>
                      <a:pt x="101" y="1422"/>
                      <a:pt x="101" y="1422"/>
                    </a:cubicBezTo>
                    <a:cubicBezTo>
                      <a:pt x="133" y="1422"/>
                      <a:pt x="133" y="1422"/>
                      <a:pt x="133" y="1397"/>
                    </a:cubicBezTo>
                    <a:lnTo>
                      <a:pt x="51" y="25"/>
                    </a:lnTo>
                    <a:cubicBezTo>
                      <a:pt x="51" y="25"/>
                      <a:pt x="51" y="0"/>
                      <a:pt x="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1"/>
              <p:cNvSpPr/>
              <p:nvPr/>
            </p:nvSpPr>
            <p:spPr>
              <a:xfrm>
                <a:off x="3854840" y="3022982"/>
                <a:ext cx="37167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342" h="1397" extrusionOk="0">
                    <a:moveTo>
                      <a:pt x="26" y="1"/>
                    </a:moveTo>
                    <a:cubicBezTo>
                      <a:pt x="0" y="1"/>
                      <a:pt x="0" y="26"/>
                      <a:pt x="0" y="26"/>
                    </a:cubicBezTo>
                    <a:lnTo>
                      <a:pt x="291" y="1365"/>
                    </a:lnTo>
                    <a:cubicBezTo>
                      <a:pt x="291" y="1365"/>
                      <a:pt x="291" y="1397"/>
                      <a:pt x="316" y="1397"/>
                    </a:cubicBezTo>
                    <a:cubicBezTo>
                      <a:pt x="342" y="1365"/>
                      <a:pt x="342" y="1365"/>
                      <a:pt x="342" y="1340"/>
                    </a:cubicBezTo>
                    <a:lnTo>
                      <a:pt x="51" y="26"/>
                    </a:lnTo>
                    <a:cubicBezTo>
                      <a:pt x="51" y="1"/>
                      <a:pt x="26" y="1"/>
                      <a:pt x="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1"/>
              <p:cNvSpPr/>
              <p:nvPr/>
            </p:nvSpPr>
            <p:spPr>
              <a:xfrm>
                <a:off x="4000357" y="2971470"/>
                <a:ext cx="43361" cy="151928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98" extrusionOk="0">
                    <a:moveTo>
                      <a:pt x="32" y="1"/>
                    </a:moveTo>
                    <a:cubicBezTo>
                      <a:pt x="32" y="1"/>
                      <a:pt x="1" y="26"/>
                      <a:pt x="1" y="51"/>
                    </a:cubicBezTo>
                    <a:lnTo>
                      <a:pt x="348" y="1366"/>
                    </a:lnTo>
                    <a:lnTo>
                      <a:pt x="374" y="1397"/>
                    </a:lnTo>
                    <a:cubicBezTo>
                      <a:pt x="399" y="1397"/>
                      <a:pt x="399" y="1366"/>
                      <a:pt x="399" y="1340"/>
                    </a:cubicBezTo>
                    <a:lnTo>
                      <a:pt x="83" y="26"/>
                    </a:lnTo>
                    <a:cubicBezTo>
                      <a:pt x="58" y="26"/>
                      <a:pt x="58" y="1"/>
                      <a:pt x="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1"/>
              <p:cNvSpPr/>
              <p:nvPr/>
            </p:nvSpPr>
            <p:spPr>
              <a:xfrm>
                <a:off x="4141201" y="2871271"/>
                <a:ext cx="42601" cy="1491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1372" extrusionOk="0">
                    <a:moveTo>
                      <a:pt x="25" y="0"/>
                    </a:moveTo>
                    <a:cubicBezTo>
                      <a:pt x="25" y="0"/>
                      <a:pt x="0" y="25"/>
                      <a:pt x="25" y="25"/>
                    </a:cubicBezTo>
                    <a:lnTo>
                      <a:pt x="341" y="1371"/>
                    </a:lnTo>
                    <a:lnTo>
                      <a:pt x="392" y="1371"/>
                    </a:lnTo>
                    <a:lnTo>
                      <a:pt x="392" y="1340"/>
                    </a:lnTo>
                    <a:lnTo>
                      <a:pt x="76" y="25"/>
                    </a:lnTo>
                    <a:cubicBezTo>
                      <a:pt x="76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1"/>
              <p:cNvSpPr/>
              <p:nvPr/>
            </p:nvSpPr>
            <p:spPr>
              <a:xfrm>
                <a:off x="4269547" y="2762704"/>
                <a:ext cx="43361" cy="148450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66" extrusionOk="0">
                    <a:moveTo>
                      <a:pt x="26" y="1"/>
                    </a:moveTo>
                    <a:cubicBezTo>
                      <a:pt x="1" y="1"/>
                      <a:pt x="1" y="26"/>
                      <a:pt x="1" y="26"/>
                    </a:cubicBezTo>
                    <a:lnTo>
                      <a:pt x="342" y="1366"/>
                    </a:lnTo>
                    <a:lnTo>
                      <a:pt x="367" y="1366"/>
                    </a:lnTo>
                    <a:cubicBezTo>
                      <a:pt x="399" y="1366"/>
                      <a:pt x="399" y="1366"/>
                      <a:pt x="399" y="1340"/>
                    </a:cubicBezTo>
                    <a:lnTo>
                      <a:pt x="51" y="26"/>
                    </a:lnTo>
                    <a:cubicBezTo>
                      <a:pt x="51" y="1"/>
                      <a:pt x="51" y="1"/>
                      <a:pt x="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1"/>
              <p:cNvSpPr/>
              <p:nvPr/>
            </p:nvSpPr>
            <p:spPr>
              <a:xfrm>
                <a:off x="4412455" y="2639140"/>
                <a:ext cx="46078" cy="14910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372" extrusionOk="0">
                    <a:moveTo>
                      <a:pt x="32" y="0"/>
                    </a:moveTo>
                    <a:cubicBezTo>
                      <a:pt x="32" y="0"/>
                      <a:pt x="0" y="32"/>
                      <a:pt x="32" y="32"/>
                    </a:cubicBezTo>
                    <a:lnTo>
                      <a:pt x="348" y="1346"/>
                    </a:lnTo>
                    <a:cubicBezTo>
                      <a:pt x="348" y="1372"/>
                      <a:pt x="373" y="1372"/>
                      <a:pt x="373" y="1372"/>
                    </a:cubicBezTo>
                    <a:lnTo>
                      <a:pt x="398" y="1372"/>
                    </a:lnTo>
                    <a:cubicBezTo>
                      <a:pt x="398" y="1372"/>
                      <a:pt x="423" y="1372"/>
                      <a:pt x="398" y="1346"/>
                    </a:cubicBezTo>
                    <a:lnTo>
                      <a:pt x="82" y="32"/>
                    </a:lnTo>
                    <a:cubicBezTo>
                      <a:pt x="82" y="0"/>
                      <a:pt x="57" y="0"/>
                      <a:pt x="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1"/>
              <p:cNvSpPr/>
              <p:nvPr/>
            </p:nvSpPr>
            <p:spPr>
              <a:xfrm>
                <a:off x="4544279" y="2536115"/>
                <a:ext cx="43361" cy="151928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98" extrusionOk="0">
                    <a:moveTo>
                      <a:pt x="25" y="1"/>
                    </a:moveTo>
                    <a:cubicBezTo>
                      <a:pt x="25" y="32"/>
                      <a:pt x="0" y="32"/>
                      <a:pt x="0" y="58"/>
                    </a:cubicBezTo>
                    <a:lnTo>
                      <a:pt x="341" y="1372"/>
                    </a:lnTo>
                    <a:lnTo>
                      <a:pt x="367" y="1397"/>
                    </a:lnTo>
                    <a:cubicBezTo>
                      <a:pt x="398" y="1397"/>
                      <a:pt x="398" y="1372"/>
                      <a:pt x="398" y="1347"/>
                    </a:cubicBezTo>
                    <a:lnTo>
                      <a:pt x="82" y="32"/>
                    </a:lnTo>
                    <a:cubicBezTo>
                      <a:pt x="51" y="32"/>
                      <a:pt x="51" y="1"/>
                      <a:pt x="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1"/>
              <p:cNvSpPr/>
              <p:nvPr/>
            </p:nvSpPr>
            <p:spPr>
              <a:xfrm>
                <a:off x="4693273" y="2446349"/>
                <a:ext cx="42709" cy="15029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1383" extrusionOk="0">
                    <a:moveTo>
                      <a:pt x="43" y="0"/>
                    </a:moveTo>
                    <a:cubicBezTo>
                      <a:pt x="40" y="0"/>
                      <a:pt x="34" y="3"/>
                      <a:pt x="26" y="12"/>
                    </a:cubicBezTo>
                    <a:cubicBezTo>
                      <a:pt x="0" y="12"/>
                      <a:pt x="0" y="12"/>
                      <a:pt x="0" y="37"/>
                    </a:cubicBezTo>
                    <a:lnTo>
                      <a:pt x="342" y="1357"/>
                    </a:lnTo>
                    <a:cubicBezTo>
                      <a:pt x="342" y="1383"/>
                      <a:pt x="342" y="1383"/>
                      <a:pt x="367" y="1383"/>
                    </a:cubicBezTo>
                    <a:cubicBezTo>
                      <a:pt x="392" y="1383"/>
                      <a:pt x="392" y="1357"/>
                      <a:pt x="392" y="1332"/>
                    </a:cubicBezTo>
                    <a:lnTo>
                      <a:pt x="51" y="12"/>
                    </a:lnTo>
                    <a:cubicBezTo>
                      <a:pt x="51" y="12"/>
                      <a:pt x="51" y="0"/>
                      <a:pt x="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1"/>
              <p:cNvSpPr/>
              <p:nvPr/>
            </p:nvSpPr>
            <p:spPr>
              <a:xfrm>
                <a:off x="4904756" y="2653594"/>
                <a:ext cx="80419" cy="65966"/>
              </a:xfrm>
              <a:custGeom>
                <a:avLst/>
                <a:gdLst/>
                <a:ahLst/>
                <a:cxnLst/>
                <a:rect l="l" t="t" r="r" b="b"/>
                <a:pathLst>
                  <a:path w="740" h="607" extrusionOk="0">
                    <a:moveTo>
                      <a:pt x="0" y="0"/>
                    </a:moveTo>
                    <a:cubicBezTo>
                      <a:pt x="0" y="25"/>
                      <a:pt x="0" y="25"/>
                      <a:pt x="26" y="57"/>
                    </a:cubicBezTo>
                    <a:lnTo>
                      <a:pt x="683" y="607"/>
                    </a:lnTo>
                    <a:lnTo>
                      <a:pt x="740" y="607"/>
                    </a:lnTo>
                    <a:cubicBezTo>
                      <a:pt x="740" y="607"/>
                      <a:pt x="740" y="581"/>
                      <a:pt x="714" y="556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1"/>
              <p:cNvSpPr/>
              <p:nvPr/>
            </p:nvSpPr>
            <p:spPr>
              <a:xfrm>
                <a:off x="4858786" y="2751728"/>
                <a:ext cx="80419" cy="6813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627" extrusionOk="0">
                    <a:moveTo>
                      <a:pt x="31" y="1"/>
                    </a:moveTo>
                    <a:cubicBezTo>
                      <a:pt x="24" y="1"/>
                      <a:pt x="16" y="7"/>
                      <a:pt x="0" y="20"/>
                    </a:cubicBezTo>
                    <a:lnTo>
                      <a:pt x="0" y="45"/>
                    </a:lnTo>
                    <a:lnTo>
                      <a:pt x="689" y="626"/>
                    </a:lnTo>
                    <a:lnTo>
                      <a:pt x="714" y="626"/>
                    </a:lnTo>
                    <a:cubicBezTo>
                      <a:pt x="739" y="601"/>
                      <a:pt x="739" y="576"/>
                      <a:pt x="714" y="576"/>
                    </a:cubicBezTo>
                    <a:lnTo>
                      <a:pt x="57" y="20"/>
                    </a:lnTo>
                    <a:cubicBezTo>
                      <a:pt x="44" y="7"/>
                      <a:pt x="38" y="1"/>
                      <a:pt x="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1"/>
              <p:cNvSpPr/>
              <p:nvPr/>
            </p:nvSpPr>
            <p:spPr>
              <a:xfrm>
                <a:off x="4784561" y="2808783"/>
                <a:ext cx="63358" cy="82484"/>
              </a:xfrm>
              <a:custGeom>
                <a:avLst/>
                <a:gdLst/>
                <a:ahLst/>
                <a:cxnLst/>
                <a:rect l="l" t="t" r="r" b="b"/>
                <a:pathLst>
                  <a:path w="583" h="759" extrusionOk="0">
                    <a:moveTo>
                      <a:pt x="39" y="0"/>
                    </a:moveTo>
                    <a:cubicBezTo>
                      <a:pt x="32" y="0"/>
                      <a:pt x="26" y="6"/>
                      <a:pt x="26" y="19"/>
                    </a:cubicBezTo>
                    <a:cubicBezTo>
                      <a:pt x="1" y="19"/>
                      <a:pt x="1" y="51"/>
                      <a:pt x="1" y="51"/>
                    </a:cubicBezTo>
                    <a:lnTo>
                      <a:pt x="525" y="758"/>
                    </a:lnTo>
                    <a:lnTo>
                      <a:pt x="582" y="758"/>
                    </a:lnTo>
                    <a:lnTo>
                      <a:pt x="582" y="733"/>
                    </a:lnTo>
                    <a:lnTo>
                      <a:pt x="51" y="19"/>
                    </a:lnTo>
                    <a:cubicBezTo>
                      <a:pt x="51" y="6"/>
                      <a:pt x="45" y="0"/>
                      <a:pt x="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1"/>
              <p:cNvSpPr/>
              <p:nvPr/>
            </p:nvSpPr>
            <p:spPr>
              <a:xfrm>
                <a:off x="4862155" y="2410486"/>
                <a:ext cx="31081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286" h="1397" extrusionOk="0">
                    <a:moveTo>
                      <a:pt x="260" y="0"/>
                    </a:moveTo>
                    <a:cubicBezTo>
                      <a:pt x="235" y="0"/>
                      <a:pt x="209" y="0"/>
                      <a:pt x="209" y="26"/>
                    </a:cubicBezTo>
                    <a:lnTo>
                      <a:pt x="1" y="1372"/>
                    </a:lnTo>
                    <a:cubicBezTo>
                      <a:pt x="1" y="1397"/>
                      <a:pt x="26" y="1397"/>
                      <a:pt x="26" y="1397"/>
                    </a:cubicBezTo>
                    <a:cubicBezTo>
                      <a:pt x="51" y="1397"/>
                      <a:pt x="51" y="1397"/>
                      <a:pt x="77" y="1372"/>
                    </a:cubicBezTo>
                    <a:lnTo>
                      <a:pt x="260" y="26"/>
                    </a:lnTo>
                    <a:cubicBezTo>
                      <a:pt x="285" y="26"/>
                      <a:pt x="260" y="0"/>
                      <a:pt x="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1"/>
              <p:cNvSpPr/>
              <p:nvPr/>
            </p:nvSpPr>
            <p:spPr>
              <a:xfrm>
                <a:off x="4970722" y="2507968"/>
                <a:ext cx="63249" cy="103133"/>
              </a:xfrm>
              <a:custGeom>
                <a:avLst/>
                <a:gdLst/>
                <a:ahLst/>
                <a:cxnLst/>
                <a:rect l="l" t="t" r="r" b="b"/>
                <a:pathLst>
                  <a:path w="582" h="949" extrusionOk="0">
                    <a:moveTo>
                      <a:pt x="550" y="1"/>
                    </a:moveTo>
                    <a:cubicBezTo>
                      <a:pt x="525" y="1"/>
                      <a:pt x="525" y="1"/>
                      <a:pt x="499" y="26"/>
                    </a:cubicBezTo>
                    <a:lnTo>
                      <a:pt x="0" y="892"/>
                    </a:lnTo>
                    <a:lnTo>
                      <a:pt x="0" y="948"/>
                    </a:lnTo>
                    <a:lnTo>
                      <a:pt x="25" y="948"/>
                    </a:lnTo>
                    <a:cubicBezTo>
                      <a:pt x="25" y="948"/>
                      <a:pt x="51" y="948"/>
                      <a:pt x="51" y="923"/>
                    </a:cubicBezTo>
                    <a:lnTo>
                      <a:pt x="550" y="51"/>
                    </a:lnTo>
                    <a:cubicBezTo>
                      <a:pt x="581" y="26"/>
                      <a:pt x="581" y="26"/>
                      <a:pt x="5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1"/>
              <p:cNvSpPr/>
              <p:nvPr/>
            </p:nvSpPr>
            <p:spPr>
              <a:xfrm>
                <a:off x="3617275" y="2753793"/>
                <a:ext cx="208765" cy="123020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1132" extrusionOk="0">
                    <a:moveTo>
                      <a:pt x="1213" y="51"/>
                    </a:moveTo>
                    <a:cubicBezTo>
                      <a:pt x="1554" y="51"/>
                      <a:pt x="1788" y="184"/>
                      <a:pt x="1820" y="367"/>
                    </a:cubicBezTo>
                    <a:cubicBezTo>
                      <a:pt x="1845" y="475"/>
                      <a:pt x="1788" y="607"/>
                      <a:pt x="1662" y="740"/>
                    </a:cubicBezTo>
                    <a:cubicBezTo>
                      <a:pt x="1504" y="873"/>
                      <a:pt x="1314" y="974"/>
                      <a:pt x="1081" y="1031"/>
                    </a:cubicBezTo>
                    <a:cubicBezTo>
                      <a:pt x="948" y="1056"/>
                      <a:pt x="815" y="1081"/>
                      <a:pt x="714" y="1081"/>
                    </a:cubicBezTo>
                    <a:cubicBezTo>
                      <a:pt x="367" y="1081"/>
                      <a:pt x="133" y="948"/>
                      <a:pt x="82" y="765"/>
                    </a:cubicBezTo>
                    <a:cubicBezTo>
                      <a:pt x="51" y="658"/>
                      <a:pt x="108" y="525"/>
                      <a:pt x="265" y="399"/>
                    </a:cubicBezTo>
                    <a:cubicBezTo>
                      <a:pt x="398" y="266"/>
                      <a:pt x="607" y="159"/>
                      <a:pt x="840" y="108"/>
                    </a:cubicBezTo>
                    <a:cubicBezTo>
                      <a:pt x="973" y="83"/>
                      <a:pt x="1081" y="51"/>
                      <a:pt x="1213" y="51"/>
                    </a:cubicBezTo>
                    <a:close/>
                    <a:moveTo>
                      <a:pt x="1213" y="1"/>
                    </a:moveTo>
                    <a:cubicBezTo>
                      <a:pt x="1081" y="1"/>
                      <a:pt x="948" y="26"/>
                      <a:pt x="840" y="51"/>
                    </a:cubicBezTo>
                    <a:cubicBezTo>
                      <a:pt x="581" y="108"/>
                      <a:pt x="367" y="209"/>
                      <a:pt x="209" y="342"/>
                    </a:cubicBezTo>
                    <a:cubicBezTo>
                      <a:pt x="51" y="500"/>
                      <a:pt x="0" y="658"/>
                      <a:pt x="25" y="791"/>
                    </a:cubicBezTo>
                    <a:cubicBezTo>
                      <a:pt x="82" y="999"/>
                      <a:pt x="341" y="1132"/>
                      <a:pt x="714" y="1132"/>
                    </a:cubicBezTo>
                    <a:cubicBezTo>
                      <a:pt x="815" y="1132"/>
                      <a:pt x="948" y="1106"/>
                      <a:pt x="1081" y="1081"/>
                    </a:cubicBezTo>
                    <a:cubicBezTo>
                      <a:pt x="1314" y="1031"/>
                      <a:pt x="1554" y="923"/>
                      <a:pt x="1687" y="791"/>
                    </a:cubicBezTo>
                    <a:cubicBezTo>
                      <a:pt x="1845" y="633"/>
                      <a:pt x="1921" y="475"/>
                      <a:pt x="1896" y="342"/>
                    </a:cubicBezTo>
                    <a:cubicBezTo>
                      <a:pt x="1845" y="133"/>
                      <a:pt x="1580" y="1"/>
                      <a:pt x="12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1"/>
              <p:cNvSpPr/>
              <p:nvPr/>
            </p:nvSpPr>
            <p:spPr>
              <a:xfrm>
                <a:off x="4624590" y="1932530"/>
                <a:ext cx="88679" cy="74986"/>
              </a:xfrm>
              <a:custGeom>
                <a:avLst/>
                <a:gdLst/>
                <a:ahLst/>
                <a:cxnLst/>
                <a:rect l="l" t="t" r="r" b="b"/>
                <a:pathLst>
                  <a:path w="816" h="690" extrusionOk="0">
                    <a:moveTo>
                      <a:pt x="342" y="58"/>
                    </a:moveTo>
                    <a:cubicBezTo>
                      <a:pt x="418" y="58"/>
                      <a:pt x="500" y="83"/>
                      <a:pt x="550" y="133"/>
                    </a:cubicBezTo>
                    <a:cubicBezTo>
                      <a:pt x="632" y="159"/>
                      <a:pt x="708" y="241"/>
                      <a:pt x="733" y="317"/>
                    </a:cubicBezTo>
                    <a:cubicBezTo>
                      <a:pt x="765" y="399"/>
                      <a:pt x="765" y="475"/>
                      <a:pt x="733" y="531"/>
                    </a:cubicBezTo>
                    <a:cubicBezTo>
                      <a:pt x="683" y="582"/>
                      <a:pt x="607" y="607"/>
                      <a:pt x="525" y="607"/>
                    </a:cubicBezTo>
                    <a:cubicBezTo>
                      <a:pt x="449" y="607"/>
                      <a:pt x="367" y="582"/>
                      <a:pt x="291" y="557"/>
                    </a:cubicBezTo>
                    <a:cubicBezTo>
                      <a:pt x="133" y="449"/>
                      <a:pt x="51" y="266"/>
                      <a:pt x="133" y="159"/>
                    </a:cubicBezTo>
                    <a:cubicBezTo>
                      <a:pt x="184" y="83"/>
                      <a:pt x="234" y="58"/>
                      <a:pt x="342" y="58"/>
                    </a:cubicBezTo>
                    <a:close/>
                    <a:moveTo>
                      <a:pt x="342" y="1"/>
                    </a:moveTo>
                    <a:cubicBezTo>
                      <a:pt x="234" y="1"/>
                      <a:pt x="133" y="58"/>
                      <a:pt x="76" y="133"/>
                    </a:cubicBezTo>
                    <a:cubicBezTo>
                      <a:pt x="0" y="266"/>
                      <a:pt x="76" y="475"/>
                      <a:pt x="260" y="607"/>
                    </a:cubicBezTo>
                    <a:cubicBezTo>
                      <a:pt x="342" y="658"/>
                      <a:pt x="449" y="689"/>
                      <a:pt x="525" y="689"/>
                    </a:cubicBezTo>
                    <a:cubicBezTo>
                      <a:pt x="632" y="689"/>
                      <a:pt x="733" y="633"/>
                      <a:pt x="790" y="557"/>
                    </a:cubicBezTo>
                    <a:cubicBezTo>
                      <a:pt x="816" y="475"/>
                      <a:pt x="816" y="399"/>
                      <a:pt x="790" y="291"/>
                    </a:cubicBezTo>
                    <a:cubicBezTo>
                      <a:pt x="765" y="215"/>
                      <a:pt x="683" y="133"/>
                      <a:pt x="607" y="83"/>
                    </a:cubicBezTo>
                    <a:cubicBezTo>
                      <a:pt x="525" y="26"/>
                      <a:pt x="418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1"/>
              <p:cNvSpPr/>
              <p:nvPr/>
            </p:nvSpPr>
            <p:spPr>
              <a:xfrm>
                <a:off x="3440025" y="2689783"/>
                <a:ext cx="552286" cy="167142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1538" extrusionOk="0">
                    <a:moveTo>
                      <a:pt x="3277" y="0"/>
                    </a:moveTo>
                    <a:cubicBezTo>
                      <a:pt x="3163" y="0"/>
                      <a:pt x="3044" y="3"/>
                      <a:pt x="2920" y="8"/>
                    </a:cubicBezTo>
                    <a:cubicBezTo>
                      <a:pt x="1107" y="116"/>
                      <a:pt x="1" y="1487"/>
                      <a:pt x="1" y="1487"/>
                    </a:cubicBezTo>
                    <a:lnTo>
                      <a:pt x="1" y="1537"/>
                    </a:lnTo>
                    <a:lnTo>
                      <a:pt x="51" y="1537"/>
                    </a:lnTo>
                    <a:cubicBezTo>
                      <a:pt x="51" y="1512"/>
                      <a:pt x="1132" y="166"/>
                      <a:pt x="2920" y="65"/>
                    </a:cubicBezTo>
                    <a:cubicBezTo>
                      <a:pt x="3066" y="58"/>
                      <a:pt x="3206" y="54"/>
                      <a:pt x="3339" y="54"/>
                    </a:cubicBezTo>
                    <a:cubicBezTo>
                      <a:pt x="4212" y="54"/>
                      <a:pt x="4789" y="216"/>
                      <a:pt x="4948" y="539"/>
                    </a:cubicBezTo>
                    <a:cubicBezTo>
                      <a:pt x="5031" y="697"/>
                      <a:pt x="4974" y="880"/>
                      <a:pt x="4816" y="1089"/>
                    </a:cubicBezTo>
                    <a:cubicBezTo>
                      <a:pt x="4790" y="1114"/>
                      <a:pt x="4790" y="1146"/>
                      <a:pt x="4816" y="1146"/>
                    </a:cubicBezTo>
                    <a:lnTo>
                      <a:pt x="4841" y="1146"/>
                    </a:lnTo>
                    <a:cubicBezTo>
                      <a:pt x="5056" y="906"/>
                      <a:pt x="5081" y="697"/>
                      <a:pt x="4999" y="514"/>
                    </a:cubicBezTo>
                    <a:cubicBezTo>
                      <a:pt x="4836" y="182"/>
                      <a:pt x="4211" y="0"/>
                      <a:pt x="32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31"/>
              <p:cNvSpPr/>
              <p:nvPr/>
            </p:nvSpPr>
            <p:spPr>
              <a:xfrm>
                <a:off x="3516967" y="2799871"/>
                <a:ext cx="412096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3792" h="1397" extrusionOk="0">
                    <a:moveTo>
                      <a:pt x="3766" y="0"/>
                    </a:moveTo>
                    <a:cubicBezTo>
                      <a:pt x="3766" y="0"/>
                      <a:pt x="3741" y="0"/>
                      <a:pt x="3741" y="25"/>
                    </a:cubicBezTo>
                    <a:cubicBezTo>
                      <a:pt x="3438" y="984"/>
                      <a:pt x="2435" y="1325"/>
                      <a:pt x="1475" y="1325"/>
                    </a:cubicBezTo>
                    <a:cubicBezTo>
                      <a:pt x="1094" y="1325"/>
                      <a:pt x="720" y="1271"/>
                      <a:pt x="399" y="1182"/>
                    </a:cubicBezTo>
                    <a:cubicBezTo>
                      <a:pt x="317" y="1156"/>
                      <a:pt x="241" y="1131"/>
                      <a:pt x="159" y="1081"/>
                    </a:cubicBezTo>
                    <a:cubicBezTo>
                      <a:pt x="83" y="973"/>
                      <a:pt x="57" y="840"/>
                      <a:pt x="108" y="708"/>
                    </a:cubicBezTo>
                    <a:cubicBezTo>
                      <a:pt x="159" y="575"/>
                      <a:pt x="241" y="449"/>
                      <a:pt x="317" y="367"/>
                    </a:cubicBezTo>
                    <a:cubicBezTo>
                      <a:pt x="342" y="341"/>
                      <a:pt x="342" y="316"/>
                      <a:pt x="317" y="316"/>
                    </a:cubicBezTo>
                    <a:lnTo>
                      <a:pt x="291" y="316"/>
                    </a:lnTo>
                    <a:cubicBezTo>
                      <a:pt x="184" y="417"/>
                      <a:pt x="108" y="550"/>
                      <a:pt x="57" y="682"/>
                    </a:cubicBezTo>
                    <a:cubicBezTo>
                      <a:pt x="1" y="840"/>
                      <a:pt x="26" y="998"/>
                      <a:pt x="133" y="1106"/>
                    </a:cubicBezTo>
                    <a:cubicBezTo>
                      <a:pt x="184" y="1182"/>
                      <a:pt x="291" y="1207"/>
                      <a:pt x="399" y="1238"/>
                    </a:cubicBezTo>
                    <a:cubicBezTo>
                      <a:pt x="715" y="1340"/>
                      <a:pt x="1106" y="1396"/>
                      <a:pt x="1479" y="1396"/>
                    </a:cubicBezTo>
                    <a:cubicBezTo>
                      <a:pt x="2477" y="1396"/>
                      <a:pt x="3501" y="1024"/>
                      <a:pt x="3792" y="51"/>
                    </a:cubicBezTo>
                    <a:cubicBezTo>
                      <a:pt x="3792" y="25"/>
                      <a:pt x="3792" y="0"/>
                      <a:pt x="37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7" name="Google Shape;407;p31"/>
            <p:cNvGrpSpPr/>
            <p:nvPr/>
          </p:nvGrpSpPr>
          <p:grpSpPr>
            <a:xfrm>
              <a:off x="6845611" y="2492209"/>
              <a:ext cx="790905" cy="1022934"/>
              <a:chOff x="5389442" y="449961"/>
              <a:chExt cx="808779" cy="1046052"/>
            </a:xfrm>
          </p:grpSpPr>
          <p:sp>
            <p:nvSpPr>
              <p:cNvPr id="408" name="Google Shape;408;p31"/>
              <p:cNvSpPr/>
              <p:nvPr/>
            </p:nvSpPr>
            <p:spPr>
              <a:xfrm>
                <a:off x="5389442" y="779643"/>
                <a:ext cx="419009" cy="575801"/>
              </a:xfrm>
              <a:custGeom>
                <a:avLst/>
                <a:gdLst/>
                <a:ahLst/>
                <a:cxnLst/>
                <a:rect l="l" t="t" r="r" b="b"/>
                <a:pathLst>
                  <a:path w="6534" h="8979" extrusionOk="0">
                    <a:moveTo>
                      <a:pt x="3823" y="0"/>
                    </a:moveTo>
                    <a:lnTo>
                      <a:pt x="82" y="7292"/>
                    </a:lnTo>
                    <a:cubicBezTo>
                      <a:pt x="0" y="7475"/>
                      <a:pt x="0" y="7690"/>
                      <a:pt x="133" y="7873"/>
                    </a:cubicBezTo>
                    <a:cubicBezTo>
                      <a:pt x="689" y="8581"/>
                      <a:pt x="1422" y="8954"/>
                      <a:pt x="2319" y="8979"/>
                    </a:cubicBezTo>
                    <a:cubicBezTo>
                      <a:pt x="2527" y="8979"/>
                      <a:pt x="2717" y="8872"/>
                      <a:pt x="2793" y="8688"/>
                    </a:cubicBezTo>
                    <a:lnTo>
                      <a:pt x="6533" y="1397"/>
                    </a:lnTo>
                    <a:lnTo>
                      <a:pt x="38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1"/>
              <p:cNvSpPr/>
              <p:nvPr/>
            </p:nvSpPr>
            <p:spPr>
              <a:xfrm>
                <a:off x="5624407" y="768934"/>
                <a:ext cx="192575" cy="110171"/>
              </a:xfrm>
              <a:custGeom>
                <a:avLst/>
                <a:gdLst/>
                <a:ahLst/>
                <a:cxnLst/>
                <a:rect l="l" t="t" r="r" b="b"/>
                <a:pathLst>
                  <a:path w="3003" h="1718" extrusionOk="0">
                    <a:moveTo>
                      <a:pt x="553" y="1"/>
                    </a:moveTo>
                    <a:cubicBezTo>
                      <a:pt x="352" y="1"/>
                      <a:pt x="208" y="53"/>
                      <a:pt x="159" y="167"/>
                    </a:cubicBezTo>
                    <a:cubicBezTo>
                      <a:pt x="1" y="433"/>
                      <a:pt x="500" y="982"/>
                      <a:pt x="1265" y="1355"/>
                    </a:cubicBezTo>
                    <a:cubicBezTo>
                      <a:pt x="1712" y="1594"/>
                      <a:pt x="2161" y="1718"/>
                      <a:pt x="2474" y="1718"/>
                    </a:cubicBezTo>
                    <a:cubicBezTo>
                      <a:pt x="2674" y="1718"/>
                      <a:pt x="2818" y="1667"/>
                      <a:pt x="2869" y="1564"/>
                    </a:cubicBezTo>
                    <a:cubicBezTo>
                      <a:pt x="3002" y="1273"/>
                      <a:pt x="2528" y="749"/>
                      <a:pt x="1764" y="350"/>
                    </a:cubicBezTo>
                    <a:cubicBezTo>
                      <a:pt x="1314" y="128"/>
                      <a:pt x="865" y="1"/>
                      <a:pt x="5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1"/>
              <p:cNvSpPr/>
              <p:nvPr/>
            </p:nvSpPr>
            <p:spPr>
              <a:xfrm>
                <a:off x="5708736" y="914569"/>
                <a:ext cx="389831" cy="581444"/>
              </a:xfrm>
              <a:custGeom>
                <a:avLst/>
                <a:gdLst/>
                <a:ahLst/>
                <a:cxnLst/>
                <a:rect l="l" t="t" r="r" b="b"/>
                <a:pathLst>
                  <a:path w="6079" h="9067" extrusionOk="0">
                    <a:moveTo>
                      <a:pt x="3267" y="0"/>
                    </a:moveTo>
                    <a:lnTo>
                      <a:pt x="76" y="7557"/>
                    </a:lnTo>
                    <a:cubicBezTo>
                      <a:pt x="0" y="7741"/>
                      <a:pt x="25" y="7955"/>
                      <a:pt x="158" y="8113"/>
                    </a:cubicBezTo>
                    <a:cubicBezTo>
                      <a:pt x="723" y="8749"/>
                      <a:pt x="1424" y="9066"/>
                      <a:pt x="2258" y="9066"/>
                    </a:cubicBezTo>
                    <a:cubicBezTo>
                      <a:pt x="2320" y="9066"/>
                      <a:pt x="2382" y="9065"/>
                      <a:pt x="2445" y="9061"/>
                    </a:cubicBezTo>
                    <a:cubicBezTo>
                      <a:pt x="2635" y="9061"/>
                      <a:pt x="2818" y="8929"/>
                      <a:pt x="2894" y="8745"/>
                    </a:cubicBezTo>
                    <a:lnTo>
                      <a:pt x="6079" y="1188"/>
                    </a:lnTo>
                    <a:lnTo>
                      <a:pt x="32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1"/>
              <p:cNvSpPr/>
              <p:nvPr/>
            </p:nvSpPr>
            <p:spPr>
              <a:xfrm>
                <a:off x="5909713" y="901871"/>
                <a:ext cx="195717" cy="101065"/>
              </a:xfrm>
              <a:custGeom>
                <a:avLst/>
                <a:gdLst/>
                <a:ahLst/>
                <a:cxnLst/>
                <a:rect l="l" t="t" r="r" b="b"/>
                <a:pathLst>
                  <a:path w="3052" h="1576" extrusionOk="0">
                    <a:moveTo>
                      <a:pt x="630" y="1"/>
                    </a:moveTo>
                    <a:cubicBezTo>
                      <a:pt x="365" y="1"/>
                      <a:pt x="180" y="66"/>
                      <a:pt x="133" y="198"/>
                    </a:cubicBezTo>
                    <a:cubicBezTo>
                      <a:pt x="0" y="489"/>
                      <a:pt x="525" y="988"/>
                      <a:pt x="1314" y="1304"/>
                    </a:cubicBezTo>
                    <a:cubicBezTo>
                      <a:pt x="1740" y="1480"/>
                      <a:pt x="2158" y="1576"/>
                      <a:pt x="2467" y="1576"/>
                    </a:cubicBezTo>
                    <a:cubicBezTo>
                      <a:pt x="2712" y="1576"/>
                      <a:pt x="2889" y="1515"/>
                      <a:pt x="2945" y="1386"/>
                    </a:cubicBezTo>
                    <a:cubicBezTo>
                      <a:pt x="3052" y="1096"/>
                      <a:pt x="2528" y="596"/>
                      <a:pt x="1763" y="255"/>
                    </a:cubicBezTo>
                    <a:cubicBezTo>
                      <a:pt x="1341" y="86"/>
                      <a:pt x="934" y="1"/>
                      <a:pt x="6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1"/>
              <p:cNvSpPr/>
              <p:nvPr/>
            </p:nvSpPr>
            <p:spPr>
              <a:xfrm>
                <a:off x="5766259" y="449961"/>
                <a:ext cx="431963" cy="508595"/>
              </a:xfrm>
              <a:custGeom>
                <a:avLst/>
                <a:gdLst/>
                <a:ahLst/>
                <a:cxnLst/>
                <a:rect l="l" t="t" r="r" b="b"/>
                <a:pathLst>
                  <a:path w="6736" h="7931" extrusionOk="0">
                    <a:moveTo>
                      <a:pt x="3165" y="770"/>
                    </a:moveTo>
                    <a:cubicBezTo>
                      <a:pt x="3400" y="770"/>
                      <a:pt x="3661" y="816"/>
                      <a:pt x="3949" y="927"/>
                    </a:cubicBezTo>
                    <a:cubicBezTo>
                      <a:pt x="5213" y="1432"/>
                      <a:pt x="5314" y="2614"/>
                      <a:pt x="4524" y="4535"/>
                    </a:cubicBezTo>
                    <a:cubicBezTo>
                      <a:pt x="4521" y="4543"/>
                      <a:pt x="4517" y="4552"/>
                      <a:pt x="4514" y="4560"/>
                    </a:cubicBezTo>
                    <a:lnTo>
                      <a:pt x="4514" y="4560"/>
                    </a:lnTo>
                    <a:lnTo>
                      <a:pt x="4840" y="3612"/>
                    </a:lnTo>
                    <a:lnTo>
                      <a:pt x="4840" y="3612"/>
                    </a:lnTo>
                    <a:cubicBezTo>
                      <a:pt x="4840" y="3612"/>
                      <a:pt x="4165" y="4325"/>
                      <a:pt x="3176" y="4325"/>
                    </a:cubicBezTo>
                    <a:cubicBezTo>
                      <a:pt x="2948" y="4325"/>
                      <a:pt x="2703" y="4287"/>
                      <a:pt x="2446" y="4193"/>
                    </a:cubicBezTo>
                    <a:cubicBezTo>
                      <a:pt x="1049" y="3694"/>
                      <a:pt x="1473" y="2064"/>
                      <a:pt x="1681" y="1641"/>
                    </a:cubicBezTo>
                    <a:cubicBezTo>
                      <a:pt x="1848" y="1331"/>
                      <a:pt x="2344" y="770"/>
                      <a:pt x="3165" y="770"/>
                    </a:cubicBezTo>
                    <a:close/>
                    <a:moveTo>
                      <a:pt x="2965" y="1"/>
                    </a:moveTo>
                    <a:cubicBezTo>
                      <a:pt x="1308" y="1"/>
                      <a:pt x="841" y="1824"/>
                      <a:pt x="841" y="1824"/>
                    </a:cubicBezTo>
                    <a:cubicBezTo>
                      <a:pt x="841" y="1824"/>
                      <a:pt x="0" y="4061"/>
                      <a:pt x="2155" y="4907"/>
                    </a:cubicBezTo>
                    <a:cubicBezTo>
                      <a:pt x="2155" y="4907"/>
                      <a:pt x="2567" y="5032"/>
                      <a:pt x="3125" y="5032"/>
                    </a:cubicBezTo>
                    <a:cubicBezTo>
                      <a:pt x="3519" y="5032"/>
                      <a:pt x="3986" y="4970"/>
                      <a:pt x="4432" y="4757"/>
                    </a:cubicBezTo>
                    <a:lnTo>
                      <a:pt x="4432" y="4757"/>
                    </a:lnTo>
                    <a:cubicBezTo>
                      <a:pt x="3704" y="6523"/>
                      <a:pt x="3343" y="7618"/>
                      <a:pt x="3343" y="7618"/>
                    </a:cubicBezTo>
                    <a:cubicBezTo>
                      <a:pt x="3511" y="7807"/>
                      <a:pt x="3701" y="7930"/>
                      <a:pt x="3904" y="7930"/>
                    </a:cubicBezTo>
                    <a:cubicBezTo>
                      <a:pt x="3952" y="7930"/>
                      <a:pt x="4001" y="7923"/>
                      <a:pt x="4051" y="7909"/>
                    </a:cubicBezTo>
                    <a:lnTo>
                      <a:pt x="5788" y="3220"/>
                    </a:lnTo>
                    <a:cubicBezTo>
                      <a:pt x="5788" y="3220"/>
                      <a:pt x="6736" y="1325"/>
                      <a:pt x="4158" y="270"/>
                    </a:cubicBezTo>
                    <a:cubicBezTo>
                      <a:pt x="3705" y="79"/>
                      <a:pt x="3309" y="1"/>
                      <a:pt x="29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1"/>
              <p:cNvSpPr/>
              <p:nvPr/>
            </p:nvSpPr>
            <p:spPr>
              <a:xfrm>
                <a:off x="5691678" y="548269"/>
                <a:ext cx="135437" cy="28370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4424" extrusionOk="0">
                    <a:moveTo>
                      <a:pt x="2111" y="0"/>
                    </a:moveTo>
                    <a:lnTo>
                      <a:pt x="1" y="4057"/>
                    </a:lnTo>
                    <a:cubicBezTo>
                      <a:pt x="133" y="4265"/>
                      <a:pt x="342" y="4398"/>
                      <a:pt x="633" y="4423"/>
                    </a:cubicBezTo>
                    <a:lnTo>
                      <a:pt x="1922" y="1953"/>
                    </a:lnTo>
                    <a:cubicBezTo>
                      <a:pt x="1922" y="1953"/>
                      <a:pt x="1713" y="1005"/>
                      <a:pt x="21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1"/>
              <p:cNvSpPr/>
              <p:nvPr/>
            </p:nvSpPr>
            <p:spPr>
              <a:xfrm>
                <a:off x="5536488" y="868461"/>
                <a:ext cx="77851" cy="14742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299" extrusionOk="0">
                    <a:moveTo>
                      <a:pt x="1176" y="0"/>
                    </a:moveTo>
                    <a:cubicBezTo>
                      <a:pt x="1168" y="0"/>
                      <a:pt x="1157" y="12"/>
                      <a:pt x="1157" y="12"/>
                    </a:cubicBezTo>
                    <a:lnTo>
                      <a:pt x="1" y="2248"/>
                    </a:lnTo>
                    <a:lnTo>
                      <a:pt x="1" y="2299"/>
                    </a:lnTo>
                    <a:lnTo>
                      <a:pt x="26" y="2299"/>
                    </a:lnTo>
                    <a:cubicBezTo>
                      <a:pt x="26" y="2299"/>
                      <a:pt x="26" y="2274"/>
                      <a:pt x="51" y="2274"/>
                    </a:cubicBezTo>
                    <a:lnTo>
                      <a:pt x="1214" y="37"/>
                    </a:lnTo>
                    <a:cubicBezTo>
                      <a:pt x="1214" y="37"/>
                      <a:pt x="1214" y="12"/>
                      <a:pt x="1182" y="12"/>
                    </a:cubicBezTo>
                    <a:cubicBezTo>
                      <a:pt x="1182" y="3"/>
                      <a:pt x="1179" y="0"/>
                      <a:pt x="11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1"/>
              <p:cNvSpPr/>
              <p:nvPr/>
            </p:nvSpPr>
            <p:spPr>
              <a:xfrm>
                <a:off x="5879316" y="1337685"/>
                <a:ext cx="49058" cy="113826"/>
              </a:xfrm>
              <a:custGeom>
                <a:avLst/>
                <a:gdLst/>
                <a:ahLst/>
                <a:cxnLst/>
                <a:rect l="l" t="t" r="r" b="b"/>
                <a:pathLst>
                  <a:path w="765" h="1775" extrusionOk="0">
                    <a:moveTo>
                      <a:pt x="727" y="0"/>
                    </a:moveTo>
                    <a:cubicBezTo>
                      <a:pt x="719" y="0"/>
                      <a:pt x="708" y="12"/>
                      <a:pt x="708" y="12"/>
                    </a:cubicBezTo>
                    <a:lnTo>
                      <a:pt x="25" y="1724"/>
                    </a:lnTo>
                    <a:cubicBezTo>
                      <a:pt x="0" y="1749"/>
                      <a:pt x="25" y="1774"/>
                      <a:pt x="25" y="1774"/>
                    </a:cubicBezTo>
                    <a:lnTo>
                      <a:pt x="51" y="1774"/>
                    </a:lnTo>
                    <a:lnTo>
                      <a:pt x="51" y="1749"/>
                    </a:lnTo>
                    <a:lnTo>
                      <a:pt x="765" y="37"/>
                    </a:lnTo>
                    <a:cubicBezTo>
                      <a:pt x="765" y="12"/>
                      <a:pt x="765" y="12"/>
                      <a:pt x="733" y="12"/>
                    </a:cubicBezTo>
                    <a:cubicBezTo>
                      <a:pt x="733" y="3"/>
                      <a:pt x="730" y="0"/>
                      <a:pt x="7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" name="Google Shape;417;p32"/>
          <p:cNvGrpSpPr/>
          <p:nvPr/>
        </p:nvGrpSpPr>
        <p:grpSpPr>
          <a:xfrm>
            <a:off x="1306966" y="1525026"/>
            <a:ext cx="6341175" cy="2337137"/>
            <a:chOff x="1306966" y="1525026"/>
            <a:chExt cx="6341175" cy="2337137"/>
          </a:xfrm>
        </p:grpSpPr>
        <p:sp>
          <p:nvSpPr>
            <p:cNvPr id="418" name="Google Shape;418;p32"/>
            <p:cNvSpPr/>
            <p:nvPr/>
          </p:nvSpPr>
          <p:spPr>
            <a:xfrm>
              <a:off x="7169078" y="338311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2"/>
            <p:cNvSpPr/>
            <p:nvPr/>
          </p:nvSpPr>
          <p:spPr>
            <a:xfrm>
              <a:off x="7347773" y="3561794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2"/>
            <p:cNvSpPr/>
            <p:nvPr/>
          </p:nvSpPr>
          <p:spPr>
            <a:xfrm>
              <a:off x="1306966" y="15250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" name="Google Shape;421;p32"/>
          <p:cNvGrpSpPr/>
          <p:nvPr/>
        </p:nvGrpSpPr>
        <p:grpSpPr>
          <a:xfrm>
            <a:off x="-1627307" y="-650172"/>
            <a:ext cx="11919552" cy="7654285"/>
            <a:chOff x="-1627307" y="-650172"/>
            <a:chExt cx="11919552" cy="7654285"/>
          </a:xfrm>
        </p:grpSpPr>
        <p:sp>
          <p:nvSpPr>
            <p:cNvPr id="422" name="Google Shape;422;p32"/>
            <p:cNvSpPr/>
            <p:nvPr/>
          </p:nvSpPr>
          <p:spPr>
            <a:xfrm rot="6934520">
              <a:off x="6466112" y="3478035"/>
              <a:ext cx="3716914" cy="258394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2"/>
            <p:cNvSpPr/>
            <p:nvPr/>
          </p:nvSpPr>
          <p:spPr>
            <a:xfrm rot="-6143308">
              <a:off x="-1825154" y="150183"/>
              <a:ext cx="3716762" cy="2583842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" name="Google Shape;424;p32"/>
          <p:cNvGrpSpPr/>
          <p:nvPr/>
        </p:nvGrpSpPr>
        <p:grpSpPr>
          <a:xfrm>
            <a:off x="-1797212" y="-650172"/>
            <a:ext cx="12301865" cy="7820020"/>
            <a:chOff x="-1797212" y="-650172"/>
            <a:chExt cx="12301865" cy="7820020"/>
          </a:xfrm>
        </p:grpSpPr>
        <p:sp>
          <p:nvSpPr>
            <p:cNvPr id="425" name="Google Shape;425;p32"/>
            <p:cNvSpPr/>
            <p:nvPr/>
          </p:nvSpPr>
          <p:spPr>
            <a:xfrm rot="6934520">
              <a:off x="6678520" y="3643770"/>
              <a:ext cx="3716914" cy="258394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2"/>
            <p:cNvSpPr/>
            <p:nvPr/>
          </p:nvSpPr>
          <p:spPr>
            <a:xfrm rot="-6143308">
              <a:off x="-1995059" y="150183"/>
              <a:ext cx="3716762" cy="2583842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" name="Google Shape;427;p32"/>
          <p:cNvGrpSpPr/>
          <p:nvPr/>
        </p:nvGrpSpPr>
        <p:grpSpPr>
          <a:xfrm>
            <a:off x="500600" y="3895730"/>
            <a:ext cx="2171415" cy="708265"/>
            <a:chOff x="500600" y="3895730"/>
            <a:chExt cx="2171415" cy="708265"/>
          </a:xfrm>
        </p:grpSpPr>
        <p:grpSp>
          <p:nvGrpSpPr>
            <p:cNvPr id="428" name="Google Shape;428;p32"/>
            <p:cNvGrpSpPr/>
            <p:nvPr/>
          </p:nvGrpSpPr>
          <p:grpSpPr>
            <a:xfrm>
              <a:off x="500600" y="3895730"/>
              <a:ext cx="985085" cy="708265"/>
              <a:chOff x="-72525" y="2439592"/>
              <a:chExt cx="3299012" cy="2371951"/>
            </a:xfrm>
          </p:grpSpPr>
          <p:sp>
            <p:nvSpPr>
              <p:cNvPr id="429" name="Google Shape;429;p32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2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2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2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2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2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2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32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2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2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2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2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1" name="Google Shape;441;p32"/>
            <p:cNvGrpSpPr/>
            <p:nvPr/>
          </p:nvGrpSpPr>
          <p:grpSpPr>
            <a:xfrm>
              <a:off x="1805566" y="3907087"/>
              <a:ext cx="866448" cy="685568"/>
              <a:chOff x="2788170" y="-250855"/>
              <a:chExt cx="2768206" cy="2157910"/>
            </a:xfrm>
          </p:grpSpPr>
          <p:sp>
            <p:nvSpPr>
              <p:cNvPr id="442" name="Google Shape;442;p32"/>
              <p:cNvSpPr/>
              <p:nvPr/>
            </p:nvSpPr>
            <p:spPr>
              <a:xfrm>
                <a:off x="2788170" y="707123"/>
                <a:ext cx="1098753" cy="342047"/>
              </a:xfrm>
              <a:custGeom>
                <a:avLst/>
                <a:gdLst/>
                <a:ahLst/>
                <a:cxnLst/>
                <a:rect l="l" t="t" r="r" b="b"/>
                <a:pathLst>
                  <a:path w="11349" h="3533" extrusionOk="0">
                    <a:moveTo>
                      <a:pt x="11090" y="1"/>
                    </a:moveTo>
                    <a:lnTo>
                      <a:pt x="872" y="108"/>
                    </a:lnTo>
                    <a:cubicBezTo>
                      <a:pt x="607" y="108"/>
                      <a:pt x="399" y="241"/>
                      <a:pt x="291" y="475"/>
                    </a:cubicBezTo>
                    <a:cubicBezTo>
                      <a:pt x="1" y="1189"/>
                      <a:pt x="32" y="1846"/>
                      <a:pt x="399" y="2477"/>
                    </a:cubicBezTo>
                    <a:cubicBezTo>
                      <a:pt x="689" y="3027"/>
                      <a:pt x="1264" y="3375"/>
                      <a:pt x="1871" y="3375"/>
                    </a:cubicBezTo>
                    <a:lnTo>
                      <a:pt x="11349" y="3533"/>
                    </a:lnTo>
                    <a:lnTo>
                      <a:pt x="11349" y="3533"/>
                    </a:lnTo>
                    <a:lnTo>
                      <a:pt x="11090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2"/>
              <p:cNvSpPr/>
              <p:nvPr/>
            </p:nvSpPr>
            <p:spPr>
              <a:xfrm>
                <a:off x="3318518" y="-249887"/>
                <a:ext cx="1511669" cy="2156941"/>
              </a:xfrm>
              <a:custGeom>
                <a:avLst/>
                <a:gdLst/>
                <a:ahLst/>
                <a:cxnLst/>
                <a:rect l="l" t="t" r="r" b="b"/>
                <a:pathLst>
                  <a:path w="15614" h="22279" extrusionOk="0">
                    <a:moveTo>
                      <a:pt x="7334" y="1"/>
                    </a:moveTo>
                    <a:cubicBezTo>
                      <a:pt x="7207" y="1"/>
                      <a:pt x="7079" y="6"/>
                      <a:pt x="6951" y="16"/>
                    </a:cubicBezTo>
                    <a:cubicBezTo>
                      <a:pt x="2895" y="332"/>
                      <a:pt x="1" y="5570"/>
                      <a:pt x="500" y="11731"/>
                    </a:cubicBezTo>
                    <a:cubicBezTo>
                      <a:pt x="959" y="17671"/>
                      <a:pt x="4433" y="22279"/>
                      <a:pt x="8306" y="22279"/>
                    </a:cubicBezTo>
                    <a:cubicBezTo>
                      <a:pt x="8433" y="22279"/>
                      <a:pt x="8561" y="22274"/>
                      <a:pt x="8689" y="22264"/>
                    </a:cubicBezTo>
                    <a:cubicBezTo>
                      <a:pt x="12745" y="21948"/>
                      <a:pt x="15614" y="16703"/>
                      <a:pt x="15140" y="10574"/>
                    </a:cubicBezTo>
                    <a:cubicBezTo>
                      <a:pt x="14681" y="4609"/>
                      <a:pt x="11213" y="1"/>
                      <a:pt x="73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2"/>
              <p:cNvSpPr/>
              <p:nvPr/>
            </p:nvSpPr>
            <p:spPr>
              <a:xfrm>
                <a:off x="3479422" y="-247467"/>
                <a:ext cx="1508668" cy="2103209"/>
              </a:xfrm>
              <a:custGeom>
                <a:avLst/>
                <a:gdLst/>
                <a:ahLst/>
                <a:cxnLst/>
                <a:rect l="l" t="t" r="r" b="b"/>
                <a:pathLst>
                  <a:path w="15583" h="21724" extrusionOk="0">
                    <a:moveTo>
                      <a:pt x="7315" y="1"/>
                    </a:moveTo>
                    <a:cubicBezTo>
                      <a:pt x="7184" y="1"/>
                      <a:pt x="7052" y="6"/>
                      <a:pt x="6919" y="16"/>
                    </a:cubicBezTo>
                    <a:cubicBezTo>
                      <a:pt x="2894" y="332"/>
                      <a:pt x="1" y="5438"/>
                      <a:pt x="474" y="11440"/>
                    </a:cubicBezTo>
                    <a:cubicBezTo>
                      <a:pt x="902" y="17224"/>
                      <a:pt x="4371" y="21723"/>
                      <a:pt x="8241" y="21723"/>
                    </a:cubicBezTo>
                    <a:cubicBezTo>
                      <a:pt x="8371" y="21723"/>
                      <a:pt x="8501" y="21718"/>
                      <a:pt x="8632" y="21708"/>
                    </a:cubicBezTo>
                    <a:cubicBezTo>
                      <a:pt x="12688" y="21392"/>
                      <a:pt x="15582" y="16287"/>
                      <a:pt x="15108" y="10284"/>
                    </a:cubicBezTo>
                    <a:cubicBezTo>
                      <a:pt x="14650" y="4477"/>
                      <a:pt x="11211" y="1"/>
                      <a:pt x="73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2"/>
              <p:cNvSpPr/>
              <p:nvPr/>
            </p:nvSpPr>
            <p:spPr>
              <a:xfrm>
                <a:off x="3499657" y="-250855"/>
                <a:ext cx="1468199" cy="2110567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21800" extrusionOk="0">
                    <a:moveTo>
                      <a:pt x="7108" y="51"/>
                    </a:moveTo>
                    <a:cubicBezTo>
                      <a:pt x="11007" y="51"/>
                      <a:pt x="14425" y="4550"/>
                      <a:pt x="14874" y="10319"/>
                    </a:cubicBezTo>
                    <a:cubicBezTo>
                      <a:pt x="15083" y="13213"/>
                      <a:pt x="14558" y="15980"/>
                      <a:pt x="13320" y="18135"/>
                    </a:cubicBezTo>
                    <a:cubicBezTo>
                      <a:pt x="12113" y="20296"/>
                      <a:pt x="10375" y="21560"/>
                      <a:pt x="8423" y="21718"/>
                    </a:cubicBezTo>
                    <a:cubicBezTo>
                      <a:pt x="8290" y="21718"/>
                      <a:pt x="8164" y="21743"/>
                      <a:pt x="8031" y="21743"/>
                    </a:cubicBezTo>
                    <a:cubicBezTo>
                      <a:pt x="4132" y="21743"/>
                      <a:pt x="739" y="17219"/>
                      <a:pt x="291" y="11475"/>
                    </a:cubicBezTo>
                    <a:cubicBezTo>
                      <a:pt x="51" y="8581"/>
                      <a:pt x="607" y="5789"/>
                      <a:pt x="1813" y="3634"/>
                    </a:cubicBezTo>
                    <a:cubicBezTo>
                      <a:pt x="3027" y="1498"/>
                      <a:pt x="4764" y="234"/>
                      <a:pt x="6710" y="77"/>
                    </a:cubicBezTo>
                    <a:cubicBezTo>
                      <a:pt x="6843" y="51"/>
                      <a:pt x="6976" y="51"/>
                      <a:pt x="7108" y="51"/>
                    </a:cubicBezTo>
                    <a:close/>
                    <a:moveTo>
                      <a:pt x="7108" y="1"/>
                    </a:moveTo>
                    <a:cubicBezTo>
                      <a:pt x="6976" y="1"/>
                      <a:pt x="6843" y="1"/>
                      <a:pt x="6710" y="26"/>
                    </a:cubicBezTo>
                    <a:cubicBezTo>
                      <a:pt x="4739" y="184"/>
                      <a:pt x="3001" y="1448"/>
                      <a:pt x="1763" y="3602"/>
                    </a:cubicBezTo>
                    <a:cubicBezTo>
                      <a:pt x="550" y="5789"/>
                      <a:pt x="0" y="8581"/>
                      <a:pt x="234" y="11475"/>
                    </a:cubicBezTo>
                    <a:cubicBezTo>
                      <a:pt x="682" y="17244"/>
                      <a:pt x="4107" y="21800"/>
                      <a:pt x="8031" y="21800"/>
                    </a:cubicBezTo>
                    <a:cubicBezTo>
                      <a:pt x="8164" y="21800"/>
                      <a:pt x="8290" y="21768"/>
                      <a:pt x="8423" y="21768"/>
                    </a:cubicBezTo>
                    <a:cubicBezTo>
                      <a:pt x="10400" y="21610"/>
                      <a:pt x="12163" y="20347"/>
                      <a:pt x="13376" y="18167"/>
                    </a:cubicBezTo>
                    <a:cubicBezTo>
                      <a:pt x="14609" y="16006"/>
                      <a:pt x="15165" y="13213"/>
                      <a:pt x="14925" y="10319"/>
                    </a:cubicBezTo>
                    <a:cubicBezTo>
                      <a:pt x="14482" y="4525"/>
                      <a:pt x="11032" y="1"/>
                      <a:pt x="71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2"/>
              <p:cNvSpPr/>
              <p:nvPr/>
            </p:nvSpPr>
            <p:spPr>
              <a:xfrm>
                <a:off x="4050141" y="107648"/>
                <a:ext cx="756803" cy="1372740"/>
              </a:xfrm>
              <a:custGeom>
                <a:avLst/>
                <a:gdLst/>
                <a:ahLst/>
                <a:cxnLst/>
                <a:rect l="l" t="t" r="r" b="b"/>
                <a:pathLst>
                  <a:path w="7817" h="14179" extrusionOk="0">
                    <a:moveTo>
                      <a:pt x="3493" y="1"/>
                    </a:moveTo>
                    <a:cubicBezTo>
                      <a:pt x="3443" y="1"/>
                      <a:pt x="3393" y="3"/>
                      <a:pt x="3343" y="7"/>
                    </a:cubicBezTo>
                    <a:cubicBezTo>
                      <a:pt x="1372" y="165"/>
                      <a:pt x="1" y="3457"/>
                      <a:pt x="317" y="7355"/>
                    </a:cubicBezTo>
                    <a:cubicBezTo>
                      <a:pt x="600" y="11176"/>
                      <a:pt x="2386" y="14179"/>
                      <a:pt x="4326" y="14179"/>
                    </a:cubicBezTo>
                    <a:cubicBezTo>
                      <a:pt x="4375" y="14179"/>
                      <a:pt x="4425" y="14177"/>
                      <a:pt x="4474" y="14173"/>
                    </a:cubicBezTo>
                    <a:cubicBezTo>
                      <a:pt x="6452" y="14015"/>
                      <a:pt x="7817" y="10698"/>
                      <a:pt x="7501" y="6799"/>
                    </a:cubicBezTo>
                    <a:cubicBezTo>
                      <a:pt x="7224" y="2974"/>
                      <a:pt x="5439" y="1"/>
                      <a:pt x="34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2"/>
              <p:cNvSpPr/>
              <p:nvPr/>
            </p:nvSpPr>
            <p:spPr>
              <a:xfrm>
                <a:off x="4192748" y="273685"/>
                <a:ext cx="571402" cy="1030499"/>
              </a:xfrm>
              <a:custGeom>
                <a:avLst/>
                <a:gdLst/>
                <a:ahLst/>
                <a:cxnLst/>
                <a:rect l="l" t="t" r="r" b="b"/>
                <a:pathLst>
                  <a:path w="5902" h="10644" extrusionOk="0">
                    <a:moveTo>
                      <a:pt x="2630" y="0"/>
                    </a:moveTo>
                    <a:cubicBezTo>
                      <a:pt x="2596" y="0"/>
                      <a:pt x="2562" y="2"/>
                      <a:pt x="2527" y="4"/>
                    </a:cubicBezTo>
                    <a:cubicBezTo>
                      <a:pt x="1030" y="137"/>
                      <a:pt x="0" y="2607"/>
                      <a:pt x="240" y="5533"/>
                    </a:cubicBezTo>
                    <a:cubicBezTo>
                      <a:pt x="467" y="8402"/>
                      <a:pt x="1794" y="10644"/>
                      <a:pt x="3249" y="10644"/>
                    </a:cubicBezTo>
                    <a:cubicBezTo>
                      <a:pt x="3291" y="10644"/>
                      <a:pt x="3332" y="10642"/>
                      <a:pt x="3374" y="10638"/>
                    </a:cubicBezTo>
                    <a:cubicBezTo>
                      <a:pt x="4872" y="10537"/>
                      <a:pt x="5902" y="8060"/>
                      <a:pt x="5661" y="5109"/>
                    </a:cubicBezTo>
                    <a:cubicBezTo>
                      <a:pt x="5433" y="2232"/>
                      <a:pt x="4094" y="0"/>
                      <a:pt x="26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2"/>
              <p:cNvSpPr/>
              <p:nvPr/>
            </p:nvSpPr>
            <p:spPr>
              <a:xfrm>
                <a:off x="4384150" y="628219"/>
                <a:ext cx="1108435" cy="339143"/>
              </a:xfrm>
              <a:custGeom>
                <a:avLst/>
                <a:gdLst/>
                <a:ahLst/>
                <a:cxnLst/>
                <a:rect l="l" t="t" r="r" b="b"/>
                <a:pathLst>
                  <a:path w="11449" h="3503" extrusionOk="0">
                    <a:moveTo>
                      <a:pt x="10660" y="1"/>
                    </a:moveTo>
                    <a:lnTo>
                      <a:pt x="974" y="83"/>
                    </a:lnTo>
                    <a:cubicBezTo>
                      <a:pt x="734" y="83"/>
                      <a:pt x="525" y="241"/>
                      <a:pt x="418" y="449"/>
                    </a:cubicBezTo>
                    <a:cubicBezTo>
                      <a:pt x="1" y="1422"/>
                      <a:pt x="235" y="2319"/>
                      <a:pt x="999" y="3160"/>
                    </a:cubicBezTo>
                    <a:cubicBezTo>
                      <a:pt x="1106" y="3267"/>
                      <a:pt x="1264" y="3343"/>
                      <a:pt x="1422" y="3343"/>
                    </a:cubicBezTo>
                    <a:lnTo>
                      <a:pt x="10818" y="3501"/>
                    </a:lnTo>
                    <a:cubicBezTo>
                      <a:pt x="10834" y="3502"/>
                      <a:pt x="10849" y="3503"/>
                      <a:pt x="10864" y="3503"/>
                    </a:cubicBezTo>
                    <a:cubicBezTo>
                      <a:pt x="11212" y="3503"/>
                      <a:pt x="11449" y="3227"/>
                      <a:pt x="11425" y="2869"/>
                    </a:cubicBezTo>
                    <a:lnTo>
                      <a:pt x="11241" y="557"/>
                    </a:lnTo>
                    <a:cubicBezTo>
                      <a:pt x="11216" y="241"/>
                      <a:pt x="10951" y="1"/>
                      <a:pt x="106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2"/>
              <p:cNvSpPr/>
              <p:nvPr/>
            </p:nvSpPr>
            <p:spPr>
              <a:xfrm>
                <a:off x="5319470" y="628025"/>
                <a:ext cx="236906" cy="339433"/>
              </a:xfrm>
              <a:custGeom>
                <a:avLst/>
                <a:gdLst/>
                <a:ahLst/>
                <a:cxnLst/>
                <a:rect l="l" t="t" r="r" b="b"/>
                <a:pathLst>
                  <a:path w="2447" h="3506" extrusionOk="0">
                    <a:moveTo>
                      <a:pt x="1145" y="0"/>
                    </a:moveTo>
                    <a:cubicBezTo>
                      <a:pt x="1124" y="0"/>
                      <a:pt x="1103" y="1"/>
                      <a:pt x="1081" y="3"/>
                    </a:cubicBezTo>
                    <a:cubicBezTo>
                      <a:pt x="449" y="28"/>
                      <a:pt x="1" y="874"/>
                      <a:pt x="77" y="1848"/>
                    </a:cubicBezTo>
                    <a:cubicBezTo>
                      <a:pt x="156" y="2762"/>
                      <a:pt x="700" y="3506"/>
                      <a:pt x="1306" y="3506"/>
                    </a:cubicBezTo>
                    <a:cubicBezTo>
                      <a:pt x="1328" y="3506"/>
                      <a:pt x="1350" y="3505"/>
                      <a:pt x="1372" y="3503"/>
                    </a:cubicBezTo>
                    <a:cubicBezTo>
                      <a:pt x="2004" y="3452"/>
                      <a:pt x="2446" y="2612"/>
                      <a:pt x="2396" y="1664"/>
                    </a:cubicBezTo>
                    <a:cubicBezTo>
                      <a:pt x="2322" y="717"/>
                      <a:pt x="1776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59" r:id="rId4"/>
    <p:sldLayoutId id="2147483668" r:id="rId5"/>
    <p:sldLayoutId id="2147483676" r:id="rId6"/>
    <p:sldLayoutId id="2147483677" r:id="rId7"/>
    <p:sldLayoutId id="214748367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7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одежда, человек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354798AD-FD9E-3B4A-B0FB-D5F0D3A1824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6442" r="16442"/>
          <a:stretch>
            <a:fillRect/>
          </a:stretch>
        </p:blipFill>
        <p:spPr/>
      </p:pic>
      <p:sp>
        <p:nvSpPr>
          <p:cNvPr id="460" name="Google Shape;460;p36"/>
          <p:cNvSpPr txBox="1">
            <a:spLocks noGrp="1"/>
          </p:cNvSpPr>
          <p:nvPr>
            <p:ph type="ctrTitle"/>
          </p:nvPr>
        </p:nvSpPr>
        <p:spPr>
          <a:xfrm>
            <a:off x="0" y="1395975"/>
            <a:ext cx="5394025" cy="19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latin typeface="Fira Sans Extra Condensed" panose="020B0503050000020004" pitchFamily="34" charset="0"/>
              </a:rPr>
              <a:t>Школа пациента</a:t>
            </a:r>
            <a:br>
              <a:rPr lang="ru-RU" b="1" dirty="0">
                <a:latin typeface="Fira Sans Extra Condensed" panose="020B0503050000020004" pitchFamily="34" charset="0"/>
              </a:rPr>
            </a:br>
            <a:r>
              <a:rPr lang="ru-RU" sz="3200" b="1" dirty="0">
                <a:latin typeface="Fira Sans Extra Condensed" panose="020B0503050000020004" pitchFamily="34" charset="0"/>
              </a:rPr>
              <a:t>«Повышение физической активности»</a:t>
            </a:r>
            <a:endParaRPr b="1" dirty="0">
              <a:latin typeface="Fira Sans Extra Condensed" panose="020B0503050000020004" pitchFamily="34" charset="0"/>
            </a:endParaRPr>
          </a:p>
        </p:txBody>
      </p:sp>
      <p:sp>
        <p:nvSpPr>
          <p:cNvPr id="461" name="Google Shape;461;p36"/>
          <p:cNvSpPr txBox="1">
            <a:spLocks noGrp="1"/>
          </p:cNvSpPr>
          <p:nvPr>
            <p:ph type="subTitle" idx="1"/>
          </p:nvPr>
        </p:nvSpPr>
        <p:spPr>
          <a:xfrm>
            <a:off x="508063" y="3479750"/>
            <a:ext cx="4377900" cy="5047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Fira Sans Condensed" panose="020B0503050000020004" pitchFamily="34" charset="0"/>
              </a:rPr>
              <a:t>Занятие 2</a:t>
            </a:r>
            <a:endParaRPr sz="2400" dirty="0">
              <a:latin typeface="Fira Sans Condensed" panose="020B0503050000020004" pitchFamily="34" charset="0"/>
            </a:endParaRPr>
          </a:p>
        </p:txBody>
      </p:sp>
      <p:sp>
        <p:nvSpPr>
          <p:cNvPr id="462" name="Google Shape;462;p36"/>
          <p:cNvSpPr/>
          <p:nvPr/>
        </p:nvSpPr>
        <p:spPr>
          <a:xfrm>
            <a:off x="8133878" y="838874"/>
            <a:ext cx="178700" cy="178700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64" name="Google Shape;464;p36"/>
          <p:cNvCxnSpPr/>
          <p:nvPr/>
        </p:nvCxnSpPr>
        <p:spPr>
          <a:xfrm>
            <a:off x="713225" y="3485403"/>
            <a:ext cx="40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6" name="Google Shape;466;p36"/>
          <p:cNvSpPr/>
          <p:nvPr/>
        </p:nvSpPr>
        <p:spPr>
          <a:xfrm>
            <a:off x="803312" y="4393287"/>
            <a:ext cx="210698" cy="210719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7" name="Google Shape;467;p36"/>
          <p:cNvGrpSpPr/>
          <p:nvPr/>
        </p:nvGrpSpPr>
        <p:grpSpPr>
          <a:xfrm>
            <a:off x="7263775" y="3762297"/>
            <a:ext cx="1317457" cy="779323"/>
            <a:chOff x="7317275" y="3875172"/>
            <a:chExt cx="1317457" cy="779323"/>
          </a:xfrm>
        </p:grpSpPr>
        <p:grpSp>
          <p:nvGrpSpPr>
            <p:cNvPr id="468" name="Google Shape;468;p36"/>
            <p:cNvGrpSpPr/>
            <p:nvPr/>
          </p:nvGrpSpPr>
          <p:grpSpPr>
            <a:xfrm>
              <a:off x="7317275" y="3946230"/>
              <a:ext cx="985085" cy="708265"/>
              <a:chOff x="-72525" y="2439592"/>
              <a:chExt cx="3299012" cy="2371951"/>
            </a:xfrm>
          </p:grpSpPr>
          <p:sp>
            <p:nvSpPr>
              <p:cNvPr id="469" name="Google Shape;469;p36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6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6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6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6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6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6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6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1" name="Google Shape;481;p36"/>
            <p:cNvGrpSpPr/>
            <p:nvPr/>
          </p:nvGrpSpPr>
          <p:grpSpPr>
            <a:xfrm>
              <a:off x="8034945" y="3875172"/>
              <a:ext cx="599786" cy="482083"/>
              <a:chOff x="-1526250" y="713531"/>
              <a:chExt cx="2716424" cy="2183347"/>
            </a:xfrm>
          </p:grpSpPr>
          <p:sp>
            <p:nvSpPr>
              <p:cNvPr id="482" name="Google Shape;482;p36"/>
              <p:cNvSpPr/>
              <p:nvPr/>
            </p:nvSpPr>
            <p:spPr>
              <a:xfrm>
                <a:off x="-1526250" y="713531"/>
                <a:ext cx="2716424" cy="2183347"/>
              </a:xfrm>
              <a:custGeom>
                <a:avLst/>
                <a:gdLst/>
                <a:ahLst/>
                <a:cxnLst/>
                <a:rect l="l" t="t" r="r" b="b"/>
                <a:pathLst>
                  <a:path w="23152" h="18609" extrusionOk="0">
                    <a:moveTo>
                      <a:pt x="11591" y="1"/>
                    </a:moveTo>
                    <a:cubicBezTo>
                      <a:pt x="4997" y="1"/>
                      <a:pt x="1" y="6849"/>
                      <a:pt x="3349" y="13804"/>
                    </a:cubicBezTo>
                    <a:cubicBezTo>
                      <a:pt x="4113" y="15434"/>
                      <a:pt x="5453" y="16774"/>
                      <a:pt x="7083" y="17538"/>
                    </a:cubicBezTo>
                    <a:cubicBezTo>
                      <a:pt x="8615" y="18276"/>
                      <a:pt x="10141" y="18608"/>
                      <a:pt x="11590" y="18608"/>
                    </a:cubicBezTo>
                    <a:cubicBezTo>
                      <a:pt x="18165" y="18608"/>
                      <a:pt x="23151" y="11763"/>
                      <a:pt x="19828" y="4800"/>
                    </a:cubicBezTo>
                    <a:cubicBezTo>
                      <a:pt x="19038" y="3163"/>
                      <a:pt x="17724" y="1849"/>
                      <a:pt x="16087" y="1059"/>
                    </a:cubicBezTo>
                    <a:cubicBezTo>
                      <a:pt x="14559" y="330"/>
                      <a:pt x="13036" y="1"/>
                      <a:pt x="115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6"/>
              <p:cNvSpPr/>
              <p:nvPr/>
            </p:nvSpPr>
            <p:spPr>
              <a:xfrm>
                <a:off x="-565561" y="788152"/>
                <a:ext cx="1482817" cy="896382"/>
              </a:xfrm>
              <a:custGeom>
                <a:avLst/>
                <a:gdLst/>
                <a:ahLst/>
                <a:cxnLst/>
                <a:rect l="l" t="t" r="r" b="b"/>
                <a:pathLst>
                  <a:path w="12638" h="7640" extrusionOk="0">
                    <a:moveTo>
                      <a:pt x="1" y="0"/>
                    </a:moveTo>
                    <a:lnTo>
                      <a:pt x="1" y="25"/>
                    </a:lnTo>
                    <a:cubicBezTo>
                      <a:pt x="1" y="57"/>
                      <a:pt x="740" y="2212"/>
                      <a:pt x="2661" y="4189"/>
                    </a:cubicBezTo>
                    <a:cubicBezTo>
                      <a:pt x="3792" y="5346"/>
                      <a:pt x="5113" y="6243"/>
                      <a:pt x="6560" y="6818"/>
                    </a:cubicBezTo>
                    <a:cubicBezTo>
                      <a:pt x="7899" y="7374"/>
                      <a:pt x="9403" y="7639"/>
                      <a:pt x="11008" y="7639"/>
                    </a:cubicBezTo>
                    <a:cubicBezTo>
                      <a:pt x="11532" y="7639"/>
                      <a:pt x="12063" y="7608"/>
                      <a:pt x="12613" y="7557"/>
                    </a:cubicBezTo>
                    <a:cubicBezTo>
                      <a:pt x="12613" y="7557"/>
                      <a:pt x="12638" y="7557"/>
                      <a:pt x="12638" y="7532"/>
                    </a:cubicBezTo>
                    <a:cubicBezTo>
                      <a:pt x="12638" y="7507"/>
                      <a:pt x="12613" y="7507"/>
                      <a:pt x="12613" y="7507"/>
                    </a:cubicBezTo>
                    <a:cubicBezTo>
                      <a:pt x="12056" y="7568"/>
                      <a:pt x="11522" y="7596"/>
                      <a:pt x="11011" y="7596"/>
                    </a:cubicBezTo>
                    <a:cubicBezTo>
                      <a:pt x="6933" y="7596"/>
                      <a:pt x="4284" y="5775"/>
                      <a:pt x="2718" y="4164"/>
                    </a:cubicBezTo>
                    <a:cubicBezTo>
                      <a:pt x="791" y="2161"/>
                      <a:pt x="58" y="25"/>
                      <a:pt x="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6"/>
              <p:cNvSpPr/>
              <p:nvPr/>
            </p:nvSpPr>
            <p:spPr>
              <a:xfrm>
                <a:off x="-960607" y="1041582"/>
                <a:ext cx="1828940" cy="1143356"/>
              </a:xfrm>
              <a:custGeom>
                <a:avLst/>
                <a:gdLst/>
                <a:ahLst/>
                <a:cxnLst/>
                <a:rect l="l" t="t" r="r" b="b"/>
                <a:pathLst>
                  <a:path w="15588" h="9745" extrusionOk="0">
                    <a:moveTo>
                      <a:pt x="107" y="1"/>
                    </a:moveTo>
                    <a:cubicBezTo>
                      <a:pt x="107" y="1"/>
                      <a:pt x="82" y="1"/>
                      <a:pt x="82" y="26"/>
                    </a:cubicBezTo>
                    <a:cubicBezTo>
                      <a:pt x="82" y="26"/>
                      <a:pt x="0" y="999"/>
                      <a:pt x="657" y="2370"/>
                    </a:cubicBezTo>
                    <a:cubicBezTo>
                      <a:pt x="1264" y="3609"/>
                      <a:pt x="2660" y="5504"/>
                      <a:pt x="5819" y="7293"/>
                    </a:cubicBezTo>
                    <a:cubicBezTo>
                      <a:pt x="9004" y="9081"/>
                      <a:pt x="11481" y="9586"/>
                      <a:pt x="12978" y="9713"/>
                    </a:cubicBezTo>
                    <a:cubicBezTo>
                      <a:pt x="13269" y="9713"/>
                      <a:pt x="13509" y="9744"/>
                      <a:pt x="13743" y="9744"/>
                    </a:cubicBezTo>
                    <a:cubicBezTo>
                      <a:pt x="14899" y="9744"/>
                      <a:pt x="15563" y="9504"/>
                      <a:pt x="15563" y="9504"/>
                    </a:cubicBezTo>
                    <a:cubicBezTo>
                      <a:pt x="15588" y="9504"/>
                      <a:pt x="15588" y="9479"/>
                      <a:pt x="15588" y="9479"/>
                    </a:cubicBezTo>
                    <a:cubicBezTo>
                      <a:pt x="15563" y="9454"/>
                      <a:pt x="15563" y="9454"/>
                      <a:pt x="15531" y="9454"/>
                    </a:cubicBezTo>
                    <a:cubicBezTo>
                      <a:pt x="15531" y="9454"/>
                      <a:pt x="14880" y="9684"/>
                      <a:pt x="13669" y="9684"/>
                    </a:cubicBezTo>
                    <a:cubicBezTo>
                      <a:pt x="13463" y="9684"/>
                      <a:pt x="13241" y="9678"/>
                      <a:pt x="13004" y="9662"/>
                    </a:cubicBezTo>
                    <a:cubicBezTo>
                      <a:pt x="11481" y="9529"/>
                      <a:pt x="9004" y="9030"/>
                      <a:pt x="5845" y="7242"/>
                    </a:cubicBezTo>
                    <a:cubicBezTo>
                      <a:pt x="2685" y="5448"/>
                      <a:pt x="1314" y="3584"/>
                      <a:pt x="714" y="2345"/>
                    </a:cubicBezTo>
                    <a:cubicBezTo>
                      <a:pt x="51" y="974"/>
                      <a:pt x="133" y="26"/>
                      <a:pt x="133" y="26"/>
                    </a:cubicBezTo>
                    <a:cubicBezTo>
                      <a:pt x="133" y="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6"/>
              <p:cNvSpPr/>
              <p:nvPr/>
            </p:nvSpPr>
            <p:spPr>
              <a:xfrm>
                <a:off x="-1232693" y="1554661"/>
                <a:ext cx="1813452" cy="1068384"/>
              </a:xfrm>
              <a:custGeom>
                <a:avLst/>
                <a:gdLst/>
                <a:ahLst/>
                <a:cxnLst/>
                <a:rect l="l" t="t" r="r" b="b"/>
                <a:pathLst>
                  <a:path w="15456" h="9106" extrusionOk="0">
                    <a:moveTo>
                      <a:pt x="32" y="0"/>
                    </a:moveTo>
                    <a:lnTo>
                      <a:pt x="0" y="26"/>
                    </a:lnTo>
                    <a:cubicBezTo>
                      <a:pt x="0" y="51"/>
                      <a:pt x="133" y="1049"/>
                      <a:pt x="923" y="2370"/>
                    </a:cubicBezTo>
                    <a:cubicBezTo>
                      <a:pt x="1662" y="3577"/>
                      <a:pt x="3134" y="5340"/>
                      <a:pt x="5977" y="6736"/>
                    </a:cubicBezTo>
                    <a:cubicBezTo>
                      <a:pt x="9111" y="8316"/>
                      <a:pt x="11797" y="9106"/>
                      <a:pt x="13933" y="9106"/>
                    </a:cubicBezTo>
                    <a:cubicBezTo>
                      <a:pt x="14457" y="9106"/>
                      <a:pt x="14956" y="9055"/>
                      <a:pt x="15430" y="8973"/>
                    </a:cubicBezTo>
                    <a:cubicBezTo>
                      <a:pt x="15455" y="8948"/>
                      <a:pt x="15455" y="8948"/>
                      <a:pt x="15455" y="8922"/>
                    </a:cubicBezTo>
                    <a:lnTo>
                      <a:pt x="15430" y="8922"/>
                    </a:lnTo>
                    <a:cubicBezTo>
                      <a:pt x="14972" y="9015"/>
                      <a:pt x="14482" y="9061"/>
                      <a:pt x="13960" y="9061"/>
                    </a:cubicBezTo>
                    <a:cubicBezTo>
                      <a:pt x="11814" y="9061"/>
                      <a:pt x="9139" y="8277"/>
                      <a:pt x="6003" y="6711"/>
                    </a:cubicBezTo>
                    <a:cubicBezTo>
                      <a:pt x="3191" y="5289"/>
                      <a:pt x="1712" y="3552"/>
                      <a:pt x="979" y="2338"/>
                    </a:cubicBezTo>
                    <a:cubicBezTo>
                      <a:pt x="190" y="1024"/>
                      <a:pt x="57" y="26"/>
                      <a:pt x="57" y="26"/>
                    </a:cubicBezTo>
                    <a:cubicBezTo>
                      <a:pt x="57" y="0"/>
                      <a:pt x="57" y="0"/>
                      <a:pt x="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6"/>
              <p:cNvSpPr/>
              <p:nvPr/>
            </p:nvSpPr>
            <p:spPr>
              <a:xfrm>
                <a:off x="-1164525" y="2247135"/>
                <a:ext cx="1038019" cy="648000"/>
              </a:xfrm>
              <a:custGeom>
                <a:avLst/>
                <a:gdLst/>
                <a:ahLst/>
                <a:cxnLst/>
                <a:rect l="l" t="t" r="r" b="b"/>
                <a:pathLst>
                  <a:path w="8847" h="5523" extrusionOk="0">
                    <a:moveTo>
                      <a:pt x="13" y="0"/>
                    </a:moveTo>
                    <a:cubicBezTo>
                      <a:pt x="7" y="0"/>
                      <a:pt x="0" y="6"/>
                      <a:pt x="0" y="19"/>
                    </a:cubicBezTo>
                    <a:lnTo>
                      <a:pt x="0" y="44"/>
                    </a:lnTo>
                    <a:cubicBezTo>
                      <a:pt x="26" y="101"/>
                      <a:pt x="4000" y="4865"/>
                      <a:pt x="8821" y="5522"/>
                    </a:cubicBezTo>
                    <a:cubicBezTo>
                      <a:pt x="8846" y="5522"/>
                      <a:pt x="8846" y="5522"/>
                      <a:pt x="8846" y="5497"/>
                    </a:cubicBezTo>
                    <a:cubicBezTo>
                      <a:pt x="8846" y="5497"/>
                      <a:pt x="8846" y="5472"/>
                      <a:pt x="8821" y="5472"/>
                    </a:cubicBezTo>
                    <a:cubicBezTo>
                      <a:pt x="4032" y="4808"/>
                      <a:pt x="83" y="70"/>
                      <a:pt x="26" y="19"/>
                    </a:cubicBezTo>
                    <a:cubicBezTo>
                      <a:pt x="26" y="6"/>
                      <a:pt x="19" y="0"/>
                      <a:pt x="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6"/>
              <p:cNvSpPr/>
              <p:nvPr/>
            </p:nvSpPr>
            <p:spPr>
              <a:xfrm>
                <a:off x="-21389" y="809623"/>
                <a:ext cx="645902" cy="426368"/>
              </a:xfrm>
              <a:custGeom>
                <a:avLst/>
                <a:gdLst/>
                <a:ahLst/>
                <a:cxnLst/>
                <a:rect l="l" t="t" r="r" b="b"/>
                <a:pathLst>
                  <a:path w="5505" h="3634" extrusionOk="0">
                    <a:moveTo>
                      <a:pt x="999" y="57"/>
                    </a:moveTo>
                    <a:cubicBezTo>
                      <a:pt x="1606" y="57"/>
                      <a:pt x="2503" y="373"/>
                      <a:pt x="3343" y="923"/>
                    </a:cubicBezTo>
                    <a:cubicBezTo>
                      <a:pt x="4632" y="1769"/>
                      <a:pt x="5447" y="2844"/>
                      <a:pt x="5131" y="3349"/>
                    </a:cubicBezTo>
                    <a:cubicBezTo>
                      <a:pt x="5030" y="3507"/>
                      <a:pt x="4815" y="3583"/>
                      <a:pt x="4499" y="3583"/>
                    </a:cubicBezTo>
                    <a:cubicBezTo>
                      <a:pt x="3893" y="3583"/>
                      <a:pt x="3002" y="3267"/>
                      <a:pt x="2187" y="2717"/>
                    </a:cubicBezTo>
                    <a:cubicBezTo>
                      <a:pt x="866" y="1871"/>
                      <a:pt x="51" y="790"/>
                      <a:pt x="367" y="291"/>
                    </a:cubicBezTo>
                    <a:cubicBezTo>
                      <a:pt x="475" y="133"/>
                      <a:pt x="683" y="57"/>
                      <a:pt x="999" y="57"/>
                    </a:cubicBezTo>
                    <a:close/>
                    <a:moveTo>
                      <a:pt x="999" y="0"/>
                    </a:moveTo>
                    <a:cubicBezTo>
                      <a:pt x="683" y="0"/>
                      <a:pt x="449" y="82"/>
                      <a:pt x="342" y="266"/>
                    </a:cubicBezTo>
                    <a:cubicBezTo>
                      <a:pt x="1" y="790"/>
                      <a:pt x="816" y="1927"/>
                      <a:pt x="2130" y="2768"/>
                    </a:cubicBezTo>
                    <a:cubicBezTo>
                      <a:pt x="3002" y="3318"/>
                      <a:pt x="3868" y="3633"/>
                      <a:pt x="4499" y="3633"/>
                    </a:cubicBezTo>
                    <a:cubicBezTo>
                      <a:pt x="4815" y="3633"/>
                      <a:pt x="5056" y="3558"/>
                      <a:pt x="5188" y="3374"/>
                    </a:cubicBezTo>
                    <a:cubicBezTo>
                      <a:pt x="5504" y="2844"/>
                      <a:pt x="4683" y="1713"/>
                      <a:pt x="3368" y="872"/>
                    </a:cubicBezTo>
                    <a:cubicBezTo>
                      <a:pt x="2503" y="316"/>
                      <a:pt x="1631" y="0"/>
                      <a:pt x="9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AC1516C-EE5E-758B-D3C1-6FE14A126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409" y="534028"/>
            <a:ext cx="1781031" cy="12037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Fira Sans Extra Condensed" panose="020B0503050000020004" pitchFamily="34" charset="0"/>
              </a:rPr>
              <a:t>Цели 2-го занятия</a:t>
            </a:r>
            <a:endParaRPr b="1" dirty="0">
              <a:latin typeface="Fira Sans Extra Condensed" panose="020B0503050000020004" pitchFamily="34" charset="0"/>
            </a:endParaRPr>
          </a:p>
        </p:txBody>
      </p:sp>
      <p:grpSp>
        <p:nvGrpSpPr>
          <p:cNvPr id="497" name="Google Shape;497;p37"/>
          <p:cNvGrpSpPr/>
          <p:nvPr/>
        </p:nvGrpSpPr>
        <p:grpSpPr>
          <a:xfrm>
            <a:off x="7874316" y="1017726"/>
            <a:ext cx="449938" cy="439374"/>
            <a:chOff x="7874316" y="1017726"/>
            <a:chExt cx="449938" cy="439374"/>
          </a:xfrm>
        </p:grpSpPr>
        <p:sp>
          <p:nvSpPr>
            <p:cNvPr id="498" name="Google Shape;498;p37"/>
            <p:cNvSpPr/>
            <p:nvPr/>
          </p:nvSpPr>
          <p:spPr>
            <a:xfrm>
              <a:off x="8023886" y="1156732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7"/>
            <p:cNvSpPr/>
            <p:nvPr/>
          </p:nvSpPr>
          <p:spPr>
            <a:xfrm>
              <a:off x="7874316" y="10177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" name="Google Shape;500;p37"/>
          <p:cNvGrpSpPr/>
          <p:nvPr/>
        </p:nvGrpSpPr>
        <p:grpSpPr>
          <a:xfrm>
            <a:off x="337750" y="4147830"/>
            <a:ext cx="985085" cy="708265"/>
            <a:chOff x="337750" y="4147830"/>
            <a:chExt cx="985085" cy="708265"/>
          </a:xfrm>
        </p:grpSpPr>
        <p:sp>
          <p:nvSpPr>
            <p:cNvPr id="501" name="Google Shape;501;p37"/>
            <p:cNvSpPr/>
            <p:nvPr/>
          </p:nvSpPr>
          <p:spPr>
            <a:xfrm>
              <a:off x="1144128" y="420839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2" name="Google Shape;502;p37"/>
            <p:cNvGrpSpPr/>
            <p:nvPr/>
          </p:nvGrpSpPr>
          <p:grpSpPr>
            <a:xfrm>
              <a:off x="337750" y="4147830"/>
              <a:ext cx="985085" cy="708265"/>
              <a:chOff x="-72525" y="2439592"/>
              <a:chExt cx="3299012" cy="2371951"/>
            </a:xfrm>
          </p:grpSpPr>
          <p:sp>
            <p:nvSpPr>
              <p:cNvPr id="503" name="Google Shape;503;p37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7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7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7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7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7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7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7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7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7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7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7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23463F5-4DD1-CC5F-AC17-FF93864FAE16}"/>
              </a:ext>
            </a:extLst>
          </p:cNvPr>
          <p:cNvSpPr txBox="1"/>
          <p:nvPr/>
        </p:nvSpPr>
        <p:spPr>
          <a:xfrm>
            <a:off x="404415" y="1271246"/>
            <a:ext cx="7704000" cy="1565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algn="l">
              <a:spcBef>
                <a:spcPts val="215"/>
              </a:spcBef>
            </a:pP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Информирование</a:t>
            </a:r>
            <a:r>
              <a:rPr lang="ru-RU" sz="1800" b="1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пациентов</a:t>
            </a:r>
            <a:r>
              <a:rPr lang="ru-RU" sz="1800" b="1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</a:t>
            </a:r>
            <a:r>
              <a:rPr lang="ru-RU" sz="1800" b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личной</a:t>
            </a:r>
            <a:r>
              <a:rPr lang="ru-RU" sz="1800" b="1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пользе</a:t>
            </a:r>
            <a:r>
              <a:rPr lang="ru-RU" sz="1800" b="1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занятий</a:t>
            </a:r>
            <a:r>
              <a:rPr lang="ru-RU" sz="1800" b="1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 для:</a:t>
            </a:r>
          </a:p>
          <a:p>
            <a:pPr marL="342900" marR="337820" lvl="0" indent="-342900">
              <a:spcBef>
                <a:spcPts val="25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538480" algn="l"/>
                <a:tab pos="539750" algn="l"/>
                <a:tab pos="1588770" algn="l"/>
                <a:tab pos="2482850" algn="l"/>
                <a:tab pos="3324225" algn="l"/>
                <a:tab pos="4587875" algn="l"/>
              </a:tabLst>
            </a:pPr>
            <a:r>
              <a:rPr lang="ru-RU" sz="18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охранения	здоровья,</a:t>
            </a:r>
            <a:r>
              <a:rPr lang="en-US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резервов</a:t>
            </a:r>
            <a:r>
              <a:rPr lang="en-US" sz="18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(дыхательной,</a:t>
            </a:r>
            <a:r>
              <a:rPr lang="en-US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сердечно-сосудистой,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костной,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мышечной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систем,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связочного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аппарата),</a:t>
            </a: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406400" algn="l"/>
              </a:tabLst>
            </a:pPr>
            <a:r>
              <a:rPr lang="ru-RU" sz="18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нижение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риска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обострений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имеющихся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заболеваний,</a:t>
            </a:r>
          </a:p>
          <a:p>
            <a:pPr marL="342900" lvl="0" indent="-342900">
              <a:spcBef>
                <a:spcPts val="25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406400" algn="l"/>
              </a:tabLs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Профилактика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сопутствующей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патологии.</a:t>
            </a:r>
          </a:p>
        </p:txBody>
      </p:sp>
      <p:grpSp>
        <p:nvGrpSpPr>
          <p:cNvPr id="4" name="Google Shape;786;p46">
            <a:extLst>
              <a:ext uri="{FF2B5EF4-FFF2-40B4-BE49-F238E27FC236}">
                <a16:creationId xmlns:a16="http://schemas.microsoft.com/office/drawing/2014/main" id="{F110316C-8C5A-2B9A-D7A6-34794E93B7AA}"/>
              </a:ext>
            </a:extLst>
          </p:cNvPr>
          <p:cNvGrpSpPr/>
          <p:nvPr/>
        </p:nvGrpSpPr>
        <p:grpSpPr>
          <a:xfrm rot="7465642">
            <a:off x="4643793" y="3293594"/>
            <a:ext cx="1097803" cy="2036245"/>
            <a:chOff x="7569246" y="368025"/>
            <a:chExt cx="1097803" cy="2036245"/>
          </a:xfrm>
        </p:grpSpPr>
        <p:grpSp>
          <p:nvGrpSpPr>
            <p:cNvPr id="5" name="Google Shape;787;p46">
              <a:extLst>
                <a:ext uri="{FF2B5EF4-FFF2-40B4-BE49-F238E27FC236}">
                  <a16:creationId xmlns:a16="http://schemas.microsoft.com/office/drawing/2014/main" id="{D54F850C-C37D-E61A-3049-AD5CA2B8BFD7}"/>
                </a:ext>
              </a:extLst>
            </p:cNvPr>
            <p:cNvGrpSpPr/>
            <p:nvPr/>
          </p:nvGrpSpPr>
          <p:grpSpPr>
            <a:xfrm>
              <a:off x="7737273" y="993151"/>
              <a:ext cx="300368" cy="518737"/>
              <a:chOff x="7954923" y="993151"/>
              <a:chExt cx="300368" cy="518737"/>
            </a:xfrm>
          </p:grpSpPr>
          <p:sp>
            <p:nvSpPr>
              <p:cNvPr id="18" name="Google Shape;788;p46">
                <a:extLst>
                  <a:ext uri="{FF2B5EF4-FFF2-40B4-BE49-F238E27FC236}">
                    <a16:creationId xmlns:a16="http://schemas.microsoft.com/office/drawing/2014/main" id="{31A86644-9931-681B-FEA2-0B1DA6D5BFF9}"/>
                  </a:ext>
                </a:extLst>
              </p:cNvPr>
              <p:cNvSpPr/>
              <p:nvPr/>
            </p:nvSpPr>
            <p:spPr>
              <a:xfrm>
                <a:off x="7954923" y="1211519"/>
                <a:ext cx="300368" cy="300368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3634" extrusionOk="0">
                    <a:moveTo>
                      <a:pt x="1820" y="0"/>
                    </a:moveTo>
                    <a:cubicBezTo>
                      <a:pt x="1820" y="1555"/>
                      <a:pt x="1530" y="1820"/>
                      <a:pt x="0" y="1820"/>
                    </a:cubicBezTo>
                    <a:cubicBezTo>
                      <a:pt x="1530" y="1820"/>
                      <a:pt x="1820" y="2111"/>
                      <a:pt x="1820" y="3633"/>
                    </a:cubicBezTo>
                    <a:cubicBezTo>
                      <a:pt x="1820" y="2111"/>
                      <a:pt x="2086" y="1820"/>
                      <a:pt x="3634" y="1820"/>
                    </a:cubicBezTo>
                    <a:cubicBezTo>
                      <a:pt x="2086" y="1820"/>
                      <a:pt x="1820" y="1555"/>
                      <a:pt x="18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89;p46">
                <a:extLst>
                  <a:ext uri="{FF2B5EF4-FFF2-40B4-BE49-F238E27FC236}">
                    <a16:creationId xmlns:a16="http://schemas.microsoft.com/office/drawing/2014/main" id="{7790405A-976E-B561-C7ED-08A7BEB11C89}"/>
                  </a:ext>
                </a:extLst>
              </p:cNvPr>
              <p:cNvSpPr/>
              <p:nvPr/>
            </p:nvSpPr>
            <p:spPr>
              <a:xfrm>
                <a:off x="8076591" y="993151"/>
                <a:ext cx="178700" cy="178700"/>
              </a:xfrm>
              <a:custGeom>
                <a:avLst/>
                <a:gdLst/>
                <a:ahLst/>
                <a:cxnLst/>
                <a:rect l="l" t="t" r="r" b="b"/>
                <a:pathLst>
                  <a:path w="2162" h="2162" extrusionOk="0">
                    <a:moveTo>
                      <a:pt x="1081" y="0"/>
                    </a:moveTo>
                    <a:cubicBezTo>
                      <a:pt x="1081" y="923"/>
                      <a:pt x="898" y="1081"/>
                      <a:pt x="1" y="1081"/>
                    </a:cubicBezTo>
                    <a:cubicBezTo>
                      <a:pt x="898" y="1081"/>
                      <a:pt x="1081" y="1239"/>
                      <a:pt x="1081" y="2161"/>
                    </a:cubicBezTo>
                    <a:cubicBezTo>
                      <a:pt x="1081" y="1239"/>
                      <a:pt x="1239" y="1081"/>
                      <a:pt x="2162" y="1081"/>
                    </a:cubicBezTo>
                    <a:cubicBezTo>
                      <a:pt x="1239" y="1081"/>
                      <a:pt x="1081" y="923"/>
                      <a:pt x="10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90;p46">
              <a:extLst>
                <a:ext uri="{FF2B5EF4-FFF2-40B4-BE49-F238E27FC236}">
                  <a16:creationId xmlns:a16="http://schemas.microsoft.com/office/drawing/2014/main" id="{5820BD26-01A8-10C4-F249-54D91CFBCBB8}"/>
                </a:ext>
              </a:extLst>
            </p:cNvPr>
            <p:cNvGrpSpPr/>
            <p:nvPr/>
          </p:nvGrpSpPr>
          <p:grpSpPr>
            <a:xfrm>
              <a:off x="7569246" y="368025"/>
              <a:ext cx="1097803" cy="2036245"/>
              <a:chOff x="5566996" y="1098750"/>
              <a:chExt cx="1097803" cy="2036245"/>
            </a:xfrm>
          </p:grpSpPr>
          <p:sp>
            <p:nvSpPr>
              <p:cNvPr id="7" name="Google Shape;791;p46">
                <a:extLst>
                  <a:ext uri="{FF2B5EF4-FFF2-40B4-BE49-F238E27FC236}">
                    <a16:creationId xmlns:a16="http://schemas.microsoft.com/office/drawing/2014/main" id="{034F1066-AD4E-392F-A291-D24E4F9CA007}"/>
                  </a:ext>
                </a:extLst>
              </p:cNvPr>
              <p:cNvSpPr/>
              <p:nvPr/>
            </p:nvSpPr>
            <p:spPr>
              <a:xfrm>
                <a:off x="5566996" y="1300816"/>
                <a:ext cx="253429" cy="407403"/>
              </a:xfrm>
              <a:custGeom>
                <a:avLst/>
                <a:gdLst/>
                <a:ahLst/>
                <a:cxnLst/>
                <a:rect l="l" t="t" r="r" b="b"/>
                <a:pathLst>
                  <a:path w="6029" h="9692" extrusionOk="0">
                    <a:moveTo>
                      <a:pt x="3369" y="1"/>
                    </a:moveTo>
                    <a:lnTo>
                      <a:pt x="3027" y="841"/>
                    </a:lnTo>
                    <a:cubicBezTo>
                      <a:pt x="2945" y="1056"/>
                      <a:pt x="2895" y="1290"/>
                      <a:pt x="2920" y="1530"/>
                    </a:cubicBezTo>
                    <a:cubicBezTo>
                      <a:pt x="2945" y="1846"/>
                      <a:pt x="2869" y="2396"/>
                      <a:pt x="2421" y="3027"/>
                    </a:cubicBezTo>
                    <a:cubicBezTo>
                      <a:pt x="2080" y="3501"/>
                      <a:pt x="1789" y="4026"/>
                      <a:pt x="1549" y="4582"/>
                    </a:cubicBezTo>
                    <a:cubicBezTo>
                      <a:pt x="1106" y="5763"/>
                      <a:pt x="342" y="7691"/>
                      <a:pt x="77" y="8373"/>
                    </a:cubicBezTo>
                    <a:cubicBezTo>
                      <a:pt x="1" y="8556"/>
                      <a:pt x="51" y="8739"/>
                      <a:pt x="209" y="8847"/>
                    </a:cubicBezTo>
                    <a:cubicBezTo>
                      <a:pt x="841" y="9346"/>
                      <a:pt x="1549" y="9637"/>
                      <a:pt x="2313" y="9687"/>
                    </a:cubicBezTo>
                    <a:cubicBezTo>
                      <a:pt x="2332" y="9690"/>
                      <a:pt x="2351" y="9691"/>
                      <a:pt x="2369" y="9691"/>
                    </a:cubicBezTo>
                    <a:cubicBezTo>
                      <a:pt x="2534" y="9691"/>
                      <a:pt x="2691" y="9593"/>
                      <a:pt x="2737" y="9428"/>
                    </a:cubicBezTo>
                    <a:lnTo>
                      <a:pt x="4234" y="5637"/>
                    </a:lnTo>
                    <a:cubicBezTo>
                      <a:pt x="4449" y="5081"/>
                      <a:pt x="4582" y="4474"/>
                      <a:pt x="4658" y="3899"/>
                    </a:cubicBezTo>
                    <a:cubicBezTo>
                      <a:pt x="4765" y="3135"/>
                      <a:pt x="5081" y="2686"/>
                      <a:pt x="5315" y="2478"/>
                    </a:cubicBezTo>
                    <a:cubicBezTo>
                      <a:pt x="5473" y="2288"/>
                      <a:pt x="5605" y="2105"/>
                      <a:pt x="5713" y="1871"/>
                    </a:cubicBezTo>
                    <a:lnTo>
                      <a:pt x="6029" y="1056"/>
                    </a:lnTo>
                    <a:lnTo>
                      <a:pt x="4708" y="525"/>
                    </a:lnTo>
                    <a:lnTo>
                      <a:pt x="4658" y="525"/>
                    </a:lnTo>
                    <a:lnTo>
                      <a:pt x="3369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792;p46">
                <a:extLst>
                  <a:ext uri="{FF2B5EF4-FFF2-40B4-BE49-F238E27FC236}">
                    <a16:creationId xmlns:a16="http://schemas.microsoft.com/office/drawing/2014/main" id="{63B36BF5-F4F3-B9D6-9062-F99B938B4484}"/>
                  </a:ext>
                </a:extLst>
              </p:cNvPr>
              <p:cNvSpPr/>
              <p:nvPr/>
            </p:nvSpPr>
            <p:spPr>
              <a:xfrm>
                <a:off x="5706429" y="1298672"/>
                <a:ext cx="116143" cy="48592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156" extrusionOk="0">
                    <a:moveTo>
                      <a:pt x="194" y="0"/>
                    </a:moveTo>
                    <a:cubicBezTo>
                      <a:pt x="109" y="0"/>
                      <a:pt x="58" y="17"/>
                      <a:pt x="52" y="52"/>
                    </a:cubicBezTo>
                    <a:cubicBezTo>
                      <a:pt x="1" y="184"/>
                      <a:pt x="551" y="526"/>
                      <a:pt x="1290" y="816"/>
                    </a:cubicBezTo>
                    <a:cubicBezTo>
                      <a:pt x="1831" y="1031"/>
                      <a:pt x="2317" y="1156"/>
                      <a:pt x="2557" y="1156"/>
                    </a:cubicBezTo>
                    <a:cubicBezTo>
                      <a:pt x="2642" y="1156"/>
                      <a:pt x="2697" y="1140"/>
                      <a:pt x="2712" y="1107"/>
                    </a:cubicBezTo>
                    <a:cubicBezTo>
                      <a:pt x="2762" y="974"/>
                      <a:pt x="2213" y="633"/>
                      <a:pt x="1473" y="342"/>
                    </a:cubicBezTo>
                    <a:cubicBezTo>
                      <a:pt x="929" y="129"/>
                      <a:pt x="430" y="0"/>
                      <a:pt x="1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793;p46">
                <a:extLst>
                  <a:ext uri="{FF2B5EF4-FFF2-40B4-BE49-F238E27FC236}">
                    <a16:creationId xmlns:a16="http://schemas.microsoft.com/office/drawing/2014/main" id="{DA5F9D10-CFC3-19AB-FBE6-B50E600507DA}"/>
                  </a:ext>
                </a:extLst>
              </p:cNvPr>
              <p:cNvSpPr/>
              <p:nvPr/>
            </p:nvSpPr>
            <p:spPr>
              <a:xfrm>
                <a:off x="5694239" y="1320741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58" y="1"/>
                    </a:moveTo>
                    <a:lnTo>
                      <a:pt x="0" y="367"/>
                    </a:lnTo>
                    <a:cubicBezTo>
                      <a:pt x="1397" y="1372"/>
                      <a:pt x="2686" y="1397"/>
                      <a:pt x="2686" y="1397"/>
                    </a:cubicBezTo>
                    <a:lnTo>
                      <a:pt x="2818" y="1056"/>
                    </a:lnTo>
                    <a:cubicBezTo>
                      <a:pt x="1239" y="898"/>
                      <a:pt x="158" y="1"/>
                      <a:pt x="1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794;p46">
                <a:extLst>
                  <a:ext uri="{FF2B5EF4-FFF2-40B4-BE49-F238E27FC236}">
                    <a16:creationId xmlns:a16="http://schemas.microsoft.com/office/drawing/2014/main" id="{A68949D5-B21C-A09F-1C74-F104BEC7D68E}"/>
                  </a:ext>
                </a:extLst>
              </p:cNvPr>
              <p:cNvSpPr/>
              <p:nvPr/>
            </p:nvSpPr>
            <p:spPr>
              <a:xfrm>
                <a:off x="5589065" y="1590862"/>
                <a:ext cx="117404" cy="59816"/>
              </a:xfrm>
              <a:custGeom>
                <a:avLst/>
                <a:gdLst/>
                <a:ahLst/>
                <a:cxnLst/>
                <a:rect l="l" t="t" r="r" b="b"/>
                <a:pathLst>
                  <a:path w="2793" h="1423" extrusionOk="0">
                    <a:moveTo>
                      <a:pt x="133" y="1"/>
                    </a:moveTo>
                    <a:lnTo>
                      <a:pt x="0" y="367"/>
                    </a:lnTo>
                    <a:cubicBezTo>
                      <a:pt x="1371" y="1366"/>
                      <a:pt x="2660" y="1422"/>
                      <a:pt x="2660" y="1422"/>
                    </a:cubicBezTo>
                    <a:lnTo>
                      <a:pt x="2793" y="1050"/>
                    </a:lnTo>
                    <a:cubicBezTo>
                      <a:pt x="1239" y="892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795;p46">
                <a:extLst>
                  <a:ext uri="{FF2B5EF4-FFF2-40B4-BE49-F238E27FC236}">
                    <a16:creationId xmlns:a16="http://schemas.microsoft.com/office/drawing/2014/main" id="{5614BD4B-05D3-F407-352A-36A9428246DC}"/>
                  </a:ext>
                </a:extLst>
              </p:cNvPr>
              <p:cNvSpPr/>
              <p:nvPr/>
            </p:nvSpPr>
            <p:spPr>
              <a:xfrm>
                <a:off x="5578976" y="1616083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33" y="1"/>
                    </a:moveTo>
                    <a:lnTo>
                      <a:pt x="0" y="348"/>
                    </a:lnTo>
                    <a:cubicBezTo>
                      <a:pt x="1396" y="1347"/>
                      <a:pt x="2660" y="1397"/>
                      <a:pt x="2660" y="1397"/>
                    </a:cubicBezTo>
                    <a:lnTo>
                      <a:pt x="2818" y="1056"/>
                    </a:lnTo>
                    <a:cubicBezTo>
                      <a:pt x="1239" y="898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796;p46">
                <a:extLst>
                  <a:ext uri="{FF2B5EF4-FFF2-40B4-BE49-F238E27FC236}">
                    <a16:creationId xmlns:a16="http://schemas.microsoft.com/office/drawing/2014/main" id="{AC4047BE-5B20-5106-3135-8515CED96FE9}"/>
                  </a:ext>
                </a:extLst>
              </p:cNvPr>
              <p:cNvSpPr/>
              <p:nvPr/>
            </p:nvSpPr>
            <p:spPr>
              <a:xfrm>
                <a:off x="6337262" y="2752897"/>
                <a:ext cx="327537" cy="382098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9090" extrusionOk="0">
                    <a:moveTo>
                      <a:pt x="2288" y="1"/>
                    </a:moveTo>
                    <a:lnTo>
                      <a:pt x="1157" y="841"/>
                    </a:lnTo>
                    <a:lnTo>
                      <a:pt x="1132" y="866"/>
                    </a:lnTo>
                    <a:lnTo>
                      <a:pt x="1" y="1707"/>
                    </a:lnTo>
                    <a:lnTo>
                      <a:pt x="525" y="2421"/>
                    </a:lnTo>
                    <a:cubicBezTo>
                      <a:pt x="683" y="2604"/>
                      <a:pt x="841" y="2762"/>
                      <a:pt x="1050" y="2894"/>
                    </a:cubicBezTo>
                    <a:cubicBezTo>
                      <a:pt x="1340" y="3052"/>
                      <a:pt x="1764" y="3394"/>
                      <a:pt x="2079" y="4108"/>
                    </a:cubicBezTo>
                    <a:cubicBezTo>
                      <a:pt x="2288" y="4657"/>
                      <a:pt x="2579" y="5182"/>
                      <a:pt x="2945" y="5656"/>
                    </a:cubicBezTo>
                    <a:cubicBezTo>
                      <a:pt x="3710" y="6686"/>
                      <a:pt x="4923" y="8316"/>
                      <a:pt x="5371" y="8922"/>
                    </a:cubicBezTo>
                    <a:cubicBezTo>
                      <a:pt x="5459" y="9032"/>
                      <a:pt x="5577" y="9090"/>
                      <a:pt x="5694" y="9090"/>
                    </a:cubicBezTo>
                    <a:cubicBezTo>
                      <a:pt x="5745" y="9090"/>
                      <a:pt x="5797" y="9078"/>
                      <a:pt x="5845" y="9055"/>
                    </a:cubicBezTo>
                    <a:cubicBezTo>
                      <a:pt x="6578" y="8764"/>
                      <a:pt x="7210" y="8341"/>
                      <a:pt x="7684" y="7709"/>
                    </a:cubicBezTo>
                    <a:cubicBezTo>
                      <a:pt x="7791" y="7551"/>
                      <a:pt x="7791" y="7368"/>
                      <a:pt x="7684" y="7210"/>
                    </a:cubicBezTo>
                    <a:lnTo>
                      <a:pt x="5239" y="3950"/>
                    </a:lnTo>
                    <a:cubicBezTo>
                      <a:pt x="4866" y="3444"/>
                      <a:pt x="4449" y="3027"/>
                      <a:pt x="4000" y="2654"/>
                    </a:cubicBezTo>
                    <a:cubicBezTo>
                      <a:pt x="3394" y="2180"/>
                      <a:pt x="3185" y="1656"/>
                      <a:pt x="3128" y="1340"/>
                    </a:cubicBezTo>
                    <a:cubicBezTo>
                      <a:pt x="3078" y="1132"/>
                      <a:pt x="2970" y="891"/>
                      <a:pt x="2844" y="708"/>
                    </a:cubicBezTo>
                    <a:lnTo>
                      <a:pt x="228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797;p46">
                <a:extLst>
                  <a:ext uri="{FF2B5EF4-FFF2-40B4-BE49-F238E27FC236}">
                    <a16:creationId xmlns:a16="http://schemas.microsoft.com/office/drawing/2014/main" id="{E74C4B1E-4D67-7DDD-4D3C-D8DF8791B41B}"/>
                  </a:ext>
                </a:extLst>
              </p:cNvPr>
              <p:cNvSpPr/>
              <p:nvPr/>
            </p:nvSpPr>
            <p:spPr>
              <a:xfrm>
                <a:off x="6333815" y="2751972"/>
                <a:ext cx="103112" cy="73603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1751" extrusionOk="0">
                    <a:moveTo>
                      <a:pt x="2310" y="0"/>
                    </a:moveTo>
                    <a:cubicBezTo>
                      <a:pt x="2130" y="0"/>
                      <a:pt x="1624" y="272"/>
                      <a:pt x="1081" y="680"/>
                    </a:cubicBezTo>
                    <a:cubicBezTo>
                      <a:pt x="449" y="1154"/>
                      <a:pt x="1" y="1628"/>
                      <a:pt x="83" y="1729"/>
                    </a:cubicBezTo>
                    <a:cubicBezTo>
                      <a:pt x="93" y="1744"/>
                      <a:pt x="114" y="1751"/>
                      <a:pt x="143" y="1751"/>
                    </a:cubicBezTo>
                    <a:cubicBezTo>
                      <a:pt x="322" y="1751"/>
                      <a:pt x="828" y="1479"/>
                      <a:pt x="1372" y="1071"/>
                    </a:cubicBezTo>
                    <a:cubicBezTo>
                      <a:pt x="2003" y="598"/>
                      <a:pt x="2452" y="124"/>
                      <a:pt x="2370" y="23"/>
                    </a:cubicBezTo>
                    <a:cubicBezTo>
                      <a:pt x="2359" y="8"/>
                      <a:pt x="2339" y="0"/>
                      <a:pt x="23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798;p46">
                <a:extLst>
                  <a:ext uri="{FF2B5EF4-FFF2-40B4-BE49-F238E27FC236}">
                    <a16:creationId xmlns:a16="http://schemas.microsoft.com/office/drawing/2014/main" id="{62EBF03E-3285-5D72-362C-232A57A677DC}"/>
                  </a:ext>
                </a:extLst>
              </p:cNvPr>
              <p:cNvSpPr/>
              <p:nvPr/>
            </p:nvSpPr>
            <p:spPr>
              <a:xfrm>
                <a:off x="6349200" y="2769375"/>
                <a:ext cx="107652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029" extrusionOk="0">
                    <a:moveTo>
                      <a:pt x="2320" y="0"/>
                    </a:moveTo>
                    <a:cubicBezTo>
                      <a:pt x="1347" y="1264"/>
                      <a:pt x="1" y="1738"/>
                      <a:pt x="1" y="1738"/>
                    </a:cubicBezTo>
                    <a:lnTo>
                      <a:pt x="241" y="2029"/>
                    </a:lnTo>
                    <a:cubicBezTo>
                      <a:pt x="1821" y="1371"/>
                      <a:pt x="2560" y="316"/>
                      <a:pt x="2560" y="316"/>
                    </a:cubicBezTo>
                    <a:lnTo>
                      <a:pt x="2320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799;p46">
                <a:extLst>
                  <a:ext uri="{FF2B5EF4-FFF2-40B4-BE49-F238E27FC236}">
                    <a16:creationId xmlns:a16="http://schemas.microsoft.com/office/drawing/2014/main" id="{CDA4A3DC-3E74-5D36-37AC-DABD57E8E366}"/>
                  </a:ext>
                </a:extLst>
              </p:cNvPr>
              <p:cNvSpPr/>
              <p:nvPr/>
            </p:nvSpPr>
            <p:spPr>
              <a:xfrm>
                <a:off x="6523187" y="3002841"/>
                <a:ext cx="106307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2029" extrusionOk="0">
                    <a:moveTo>
                      <a:pt x="2313" y="0"/>
                    </a:moveTo>
                    <a:cubicBezTo>
                      <a:pt x="1340" y="1239"/>
                      <a:pt x="1" y="1713"/>
                      <a:pt x="1" y="1713"/>
                    </a:cubicBezTo>
                    <a:lnTo>
                      <a:pt x="234" y="2029"/>
                    </a:lnTo>
                    <a:cubicBezTo>
                      <a:pt x="1814" y="1372"/>
                      <a:pt x="2528" y="291"/>
                      <a:pt x="2528" y="291"/>
                    </a:cubicBezTo>
                    <a:lnTo>
                      <a:pt x="2313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800;p46">
                <a:extLst>
                  <a:ext uri="{FF2B5EF4-FFF2-40B4-BE49-F238E27FC236}">
                    <a16:creationId xmlns:a16="http://schemas.microsoft.com/office/drawing/2014/main" id="{5384E9CE-7E25-4F26-8FFA-1EC523109571}"/>
                  </a:ext>
                </a:extLst>
              </p:cNvPr>
              <p:cNvSpPr/>
              <p:nvPr/>
            </p:nvSpPr>
            <p:spPr>
              <a:xfrm>
                <a:off x="6539665" y="3023817"/>
                <a:ext cx="106264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8" h="2029" extrusionOk="0">
                    <a:moveTo>
                      <a:pt x="2294" y="1"/>
                    </a:moveTo>
                    <a:cubicBezTo>
                      <a:pt x="1315" y="1264"/>
                      <a:pt x="0" y="1713"/>
                      <a:pt x="0" y="1713"/>
                    </a:cubicBezTo>
                    <a:lnTo>
                      <a:pt x="241" y="2029"/>
                    </a:lnTo>
                    <a:cubicBezTo>
                      <a:pt x="1820" y="1372"/>
                      <a:pt x="2528" y="316"/>
                      <a:pt x="2528" y="316"/>
                    </a:cubicBezTo>
                    <a:lnTo>
                      <a:pt x="2294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801;p46">
                <a:extLst>
                  <a:ext uri="{FF2B5EF4-FFF2-40B4-BE49-F238E27FC236}">
                    <a16:creationId xmlns:a16="http://schemas.microsoft.com/office/drawing/2014/main" id="{701C10EF-99AD-A50E-1A67-31B80B5B1BB5}"/>
                  </a:ext>
                </a:extLst>
              </p:cNvPr>
              <p:cNvSpPr/>
              <p:nvPr/>
            </p:nvSpPr>
            <p:spPr>
              <a:xfrm>
                <a:off x="5749474" y="1098750"/>
                <a:ext cx="861129" cy="1699307"/>
              </a:xfrm>
              <a:custGeom>
                <a:avLst/>
                <a:gdLst/>
                <a:ahLst/>
                <a:cxnLst/>
                <a:rect l="l" t="t" r="r" b="b"/>
                <a:pathLst>
                  <a:path w="20486" h="40426" extrusionOk="0">
                    <a:moveTo>
                      <a:pt x="11823" y="3677"/>
                    </a:moveTo>
                    <a:cubicBezTo>
                      <a:pt x="12189" y="3677"/>
                      <a:pt x="12587" y="3702"/>
                      <a:pt x="12928" y="3753"/>
                    </a:cubicBezTo>
                    <a:lnTo>
                      <a:pt x="13061" y="3753"/>
                    </a:lnTo>
                    <a:cubicBezTo>
                      <a:pt x="13086" y="3860"/>
                      <a:pt x="13086" y="3993"/>
                      <a:pt x="13112" y="4094"/>
                    </a:cubicBezTo>
                    <a:cubicBezTo>
                      <a:pt x="13162" y="5358"/>
                      <a:pt x="12530" y="6621"/>
                      <a:pt x="11481" y="7335"/>
                    </a:cubicBezTo>
                    <a:cubicBezTo>
                      <a:pt x="11066" y="7615"/>
                      <a:pt x="10513" y="7787"/>
                      <a:pt x="9983" y="7787"/>
                    </a:cubicBezTo>
                    <a:cubicBezTo>
                      <a:pt x="9474" y="7787"/>
                      <a:pt x="8986" y="7628"/>
                      <a:pt x="8663" y="7253"/>
                    </a:cubicBezTo>
                    <a:cubicBezTo>
                      <a:pt x="8297" y="6836"/>
                      <a:pt x="8265" y="6337"/>
                      <a:pt x="8322" y="5989"/>
                    </a:cubicBezTo>
                    <a:cubicBezTo>
                      <a:pt x="8398" y="5332"/>
                      <a:pt x="8796" y="4675"/>
                      <a:pt x="9346" y="4309"/>
                    </a:cubicBezTo>
                    <a:cubicBezTo>
                      <a:pt x="10085" y="3809"/>
                      <a:pt x="10982" y="3677"/>
                      <a:pt x="11823" y="3677"/>
                    </a:cubicBezTo>
                    <a:close/>
                    <a:moveTo>
                      <a:pt x="8376" y="0"/>
                    </a:moveTo>
                    <a:cubicBezTo>
                      <a:pt x="5119" y="0"/>
                      <a:pt x="1345" y="1696"/>
                      <a:pt x="51" y="5124"/>
                    </a:cubicBezTo>
                    <a:cubicBezTo>
                      <a:pt x="1" y="5282"/>
                      <a:pt x="83" y="5414"/>
                      <a:pt x="209" y="5465"/>
                    </a:cubicBezTo>
                    <a:cubicBezTo>
                      <a:pt x="242" y="5477"/>
                      <a:pt x="277" y="5484"/>
                      <a:pt x="311" y="5484"/>
                    </a:cubicBezTo>
                    <a:cubicBezTo>
                      <a:pt x="414" y="5484"/>
                      <a:pt x="514" y="5426"/>
                      <a:pt x="557" y="5307"/>
                    </a:cubicBezTo>
                    <a:cubicBezTo>
                      <a:pt x="1747" y="2112"/>
                      <a:pt x="5290" y="525"/>
                      <a:pt x="8364" y="525"/>
                    </a:cubicBezTo>
                    <a:cubicBezTo>
                      <a:pt x="8554" y="525"/>
                      <a:pt x="8743" y="531"/>
                      <a:pt x="8929" y="543"/>
                    </a:cubicBezTo>
                    <a:cubicBezTo>
                      <a:pt x="9845" y="593"/>
                      <a:pt x="10559" y="777"/>
                      <a:pt x="11140" y="1067"/>
                    </a:cubicBezTo>
                    <a:cubicBezTo>
                      <a:pt x="12006" y="1516"/>
                      <a:pt x="12638" y="2306"/>
                      <a:pt x="12928" y="3228"/>
                    </a:cubicBezTo>
                    <a:cubicBezTo>
                      <a:pt x="12564" y="3187"/>
                      <a:pt x="12170" y="3157"/>
                      <a:pt x="11765" y="3157"/>
                    </a:cubicBezTo>
                    <a:cubicBezTo>
                      <a:pt x="10850" y="3157"/>
                      <a:pt x="9878" y="3313"/>
                      <a:pt x="9055" y="3860"/>
                    </a:cubicBezTo>
                    <a:cubicBezTo>
                      <a:pt x="8373" y="4334"/>
                      <a:pt x="7899" y="5124"/>
                      <a:pt x="7791" y="5914"/>
                    </a:cubicBezTo>
                    <a:cubicBezTo>
                      <a:pt x="7716" y="6571"/>
                      <a:pt x="7874" y="7177"/>
                      <a:pt x="8265" y="7601"/>
                    </a:cubicBezTo>
                    <a:cubicBezTo>
                      <a:pt x="8705" y="8103"/>
                      <a:pt x="9330" y="8319"/>
                      <a:pt x="9977" y="8319"/>
                    </a:cubicBezTo>
                    <a:cubicBezTo>
                      <a:pt x="10615" y="8319"/>
                      <a:pt x="11274" y="8110"/>
                      <a:pt x="11797" y="7759"/>
                    </a:cubicBezTo>
                    <a:cubicBezTo>
                      <a:pt x="12979" y="6969"/>
                      <a:pt x="13718" y="5515"/>
                      <a:pt x="13636" y="4069"/>
                    </a:cubicBezTo>
                    <a:cubicBezTo>
                      <a:pt x="13611" y="3993"/>
                      <a:pt x="13611" y="3911"/>
                      <a:pt x="13611" y="3835"/>
                    </a:cubicBezTo>
                    <a:lnTo>
                      <a:pt x="13611" y="3835"/>
                    </a:lnTo>
                    <a:cubicBezTo>
                      <a:pt x="15348" y="4094"/>
                      <a:pt x="17402" y="4783"/>
                      <a:pt x="18432" y="6438"/>
                    </a:cubicBezTo>
                    <a:cubicBezTo>
                      <a:pt x="18798" y="6994"/>
                      <a:pt x="19039" y="7702"/>
                      <a:pt x="19222" y="8675"/>
                    </a:cubicBezTo>
                    <a:cubicBezTo>
                      <a:pt x="19929" y="12624"/>
                      <a:pt x="18849" y="16838"/>
                      <a:pt x="16322" y="19972"/>
                    </a:cubicBezTo>
                    <a:cubicBezTo>
                      <a:pt x="15664" y="20788"/>
                      <a:pt x="14875" y="21552"/>
                      <a:pt x="14142" y="22291"/>
                    </a:cubicBezTo>
                    <a:cubicBezTo>
                      <a:pt x="12587" y="23814"/>
                      <a:pt x="10982" y="25419"/>
                      <a:pt x="10268" y="27529"/>
                    </a:cubicBezTo>
                    <a:cubicBezTo>
                      <a:pt x="9561" y="29583"/>
                      <a:pt x="9794" y="32085"/>
                      <a:pt x="10925" y="34530"/>
                    </a:cubicBezTo>
                    <a:cubicBezTo>
                      <a:pt x="11930" y="36691"/>
                      <a:pt x="13428" y="38530"/>
                      <a:pt x="14900" y="40350"/>
                    </a:cubicBezTo>
                    <a:cubicBezTo>
                      <a:pt x="14957" y="40400"/>
                      <a:pt x="15033" y="40426"/>
                      <a:pt x="15115" y="40426"/>
                    </a:cubicBezTo>
                    <a:cubicBezTo>
                      <a:pt x="15165" y="40426"/>
                      <a:pt x="15216" y="40426"/>
                      <a:pt x="15273" y="40375"/>
                    </a:cubicBezTo>
                    <a:cubicBezTo>
                      <a:pt x="15374" y="40299"/>
                      <a:pt x="15405" y="40110"/>
                      <a:pt x="15298" y="40009"/>
                    </a:cubicBezTo>
                    <a:cubicBezTo>
                      <a:pt x="13851" y="38246"/>
                      <a:pt x="12372" y="36401"/>
                      <a:pt x="11399" y="34297"/>
                    </a:cubicBezTo>
                    <a:cubicBezTo>
                      <a:pt x="10319" y="31978"/>
                      <a:pt x="10110" y="29634"/>
                      <a:pt x="10767" y="27687"/>
                    </a:cubicBezTo>
                    <a:cubicBezTo>
                      <a:pt x="11425" y="25710"/>
                      <a:pt x="12928" y="24237"/>
                      <a:pt x="14508" y="22658"/>
                    </a:cubicBezTo>
                    <a:cubicBezTo>
                      <a:pt x="15273" y="21919"/>
                      <a:pt x="16037" y="21129"/>
                      <a:pt x="16720" y="20314"/>
                    </a:cubicBezTo>
                    <a:cubicBezTo>
                      <a:pt x="19354" y="17079"/>
                      <a:pt x="20485" y="12681"/>
                      <a:pt x="19721" y="8574"/>
                    </a:cubicBezTo>
                    <a:cubicBezTo>
                      <a:pt x="19614" y="7942"/>
                      <a:pt x="19405" y="6969"/>
                      <a:pt x="18881" y="6147"/>
                    </a:cubicBezTo>
                    <a:cubicBezTo>
                      <a:pt x="17933" y="4625"/>
                      <a:pt x="16088" y="3651"/>
                      <a:pt x="13510" y="3279"/>
                    </a:cubicBezTo>
                    <a:cubicBezTo>
                      <a:pt x="13219" y="2148"/>
                      <a:pt x="12429" y="1149"/>
                      <a:pt x="11399" y="619"/>
                    </a:cubicBezTo>
                    <a:cubicBezTo>
                      <a:pt x="10742" y="277"/>
                      <a:pt x="9952" y="69"/>
                      <a:pt x="8954" y="18"/>
                    </a:cubicBezTo>
                    <a:cubicBezTo>
                      <a:pt x="8764" y="6"/>
                      <a:pt x="8571" y="0"/>
                      <a:pt x="83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1" name="Рисунок 20" descr="Изображение выглядит как мультфильм, графическая вставка, графический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B16BB4AA-3D55-5C02-F7FD-3814F317D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175" y="3117606"/>
            <a:ext cx="1963713" cy="1963713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FB80646-09A6-0196-0392-92CDA2B23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7"/>
          <p:cNvSpPr txBox="1">
            <a:spLocks noGrp="1"/>
          </p:cNvSpPr>
          <p:nvPr>
            <p:ph type="title"/>
          </p:nvPr>
        </p:nvSpPr>
        <p:spPr>
          <a:xfrm>
            <a:off x="1697318" y="140378"/>
            <a:ext cx="5749364" cy="8773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51205" algn="ctr"/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Профилактика</a:t>
            </a:r>
            <a:r>
              <a:rPr lang="ru-RU" sz="2400" b="1" kern="0" spc="32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старения</a:t>
            </a:r>
            <a:r>
              <a:rPr lang="ru-RU" sz="2400" b="1" kern="0" spc="3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2400" b="1" kern="0" spc="-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увеличение</a:t>
            </a:r>
            <a:r>
              <a:rPr lang="ru-RU" sz="2400" b="1" kern="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продолжительности</a:t>
            </a:r>
            <a:r>
              <a:rPr lang="ru-RU" sz="2400" b="1" kern="0" spc="-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жизни</a:t>
            </a:r>
          </a:p>
        </p:txBody>
      </p:sp>
      <p:grpSp>
        <p:nvGrpSpPr>
          <p:cNvPr id="497" name="Google Shape;497;p37"/>
          <p:cNvGrpSpPr/>
          <p:nvPr/>
        </p:nvGrpSpPr>
        <p:grpSpPr>
          <a:xfrm>
            <a:off x="7874316" y="1017726"/>
            <a:ext cx="449938" cy="439374"/>
            <a:chOff x="7874316" y="1017726"/>
            <a:chExt cx="449938" cy="439374"/>
          </a:xfrm>
        </p:grpSpPr>
        <p:sp>
          <p:nvSpPr>
            <p:cNvPr id="498" name="Google Shape;498;p37"/>
            <p:cNvSpPr/>
            <p:nvPr/>
          </p:nvSpPr>
          <p:spPr>
            <a:xfrm>
              <a:off x="8023886" y="1156732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7"/>
            <p:cNvSpPr/>
            <p:nvPr/>
          </p:nvSpPr>
          <p:spPr>
            <a:xfrm>
              <a:off x="7874316" y="10177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" name="Google Shape;500;p37"/>
          <p:cNvGrpSpPr/>
          <p:nvPr/>
        </p:nvGrpSpPr>
        <p:grpSpPr>
          <a:xfrm>
            <a:off x="337750" y="4147830"/>
            <a:ext cx="985085" cy="708265"/>
            <a:chOff x="337750" y="4147830"/>
            <a:chExt cx="985085" cy="708265"/>
          </a:xfrm>
        </p:grpSpPr>
        <p:sp>
          <p:nvSpPr>
            <p:cNvPr id="501" name="Google Shape;501;p37"/>
            <p:cNvSpPr/>
            <p:nvPr/>
          </p:nvSpPr>
          <p:spPr>
            <a:xfrm>
              <a:off x="1144128" y="420839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2" name="Google Shape;502;p37"/>
            <p:cNvGrpSpPr/>
            <p:nvPr/>
          </p:nvGrpSpPr>
          <p:grpSpPr>
            <a:xfrm>
              <a:off x="337750" y="4147830"/>
              <a:ext cx="985085" cy="708265"/>
              <a:chOff x="-72525" y="2439592"/>
              <a:chExt cx="3299012" cy="2371951"/>
            </a:xfrm>
          </p:grpSpPr>
          <p:sp>
            <p:nvSpPr>
              <p:cNvPr id="503" name="Google Shape;503;p37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7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7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7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7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7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7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7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7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7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7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7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23463F5-4DD1-CC5F-AC17-FF93864FAE16}"/>
              </a:ext>
            </a:extLst>
          </p:cNvPr>
          <p:cNvSpPr txBox="1"/>
          <p:nvPr/>
        </p:nvSpPr>
        <p:spPr>
          <a:xfrm>
            <a:off x="720000" y="1209959"/>
            <a:ext cx="770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1625" marR="339725" indent="448945" algn="just">
              <a:spcBef>
                <a:spcPts val="215"/>
              </a:spcBef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 научной литературе каждый год появляется все больше данных 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пользе</a:t>
            </a:r>
            <a:r>
              <a:rPr lang="ru-RU" sz="1800" spc="30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физических упражнений</a:t>
            </a:r>
            <a:r>
              <a:rPr lang="ru-RU" sz="1800" spc="3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3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повышенной</a:t>
            </a:r>
            <a:r>
              <a:rPr lang="ru-RU" sz="1800" spc="3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800" spc="3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</a:t>
            </a:r>
            <a:r>
              <a:rPr lang="ru-RU" sz="1800" spc="3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dirty="0">
                <a:latin typeface="Fira Sans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достижения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долголетия.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одном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недавно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проведенных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оценок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(мета-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анализе)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многих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научных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исследований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было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показано,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регулярная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физическая активность взаимосвязана с 30% снижением риска смертности от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всех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причин,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снижением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смертности</a:t>
            </a:r>
            <a:r>
              <a:rPr lang="ru-RU" sz="18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 сердечно-сосудистых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среди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лиц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без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сердечно-сосудистых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заболеваний,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наличием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таковых.</a:t>
            </a:r>
          </a:p>
        </p:txBody>
      </p:sp>
      <p:grpSp>
        <p:nvGrpSpPr>
          <p:cNvPr id="4" name="Google Shape;1093;p56">
            <a:extLst>
              <a:ext uri="{FF2B5EF4-FFF2-40B4-BE49-F238E27FC236}">
                <a16:creationId xmlns:a16="http://schemas.microsoft.com/office/drawing/2014/main" id="{CBA4910B-3730-F78A-38D9-B84910B59BC8}"/>
              </a:ext>
            </a:extLst>
          </p:cNvPr>
          <p:cNvGrpSpPr/>
          <p:nvPr/>
        </p:nvGrpSpPr>
        <p:grpSpPr>
          <a:xfrm>
            <a:off x="8031285" y="4319736"/>
            <a:ext cx="866448" cy="685568"/>
            <a:chOff x="2788170" y="-250855"/>
            <a:chExt cx="2768206" cy="2157910"/>
          </a:xfrm>
        </p:grpSpPr>
        <p:sp>
          <p:nvSpPr>
            <p:cNvPr id="5" name="Google Shape;1094;p56">
              <a:extLst>
                <a:ext uri="{FF2B5EF4-FFF2-40B4-BE49-F238E27FC236}">
                  <a16:creationId xmlns:a16="http://schemas.microsoft.com/office/drawing/2014/main" id="{A91B4042-5BDB-8420-F0C2-30080D7452E0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5;p56">
              <a:extLst>
                <a:ext uri="{FF2B5EF4-FFF2-40B4-BE49-F238E27FC236}">
                  <a16:creationId xmlns:a16="http://schemas.microsoft.com/office/drawing/2014/main" id="{79AD48C3-AE7B-8107-3ADA-9650A8DD38F4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6;p56">
              <a:extLst>
                <a:ext uri="{FF2B5EF4-FFF2-40B4-BE49-F238E27FC236}">
                  <a16:creationId xmlns:a16="http://schemas.microsoft.com/office/drawing/2014/main" id="{06FF58BF-9C29-AC87-D105-8144C7630690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7;p56">
              <a:extLst>
                <a:ext uri="{FF2B5EF4-FFF2-40B4-BE49-F238E27FC236}">
                  <a16:creationId xmlns:a16="http://schemas.microsoft.com/office/drawing/2014/main" id="{738474E0-ABD0-5B33-EC4F-D3E52020BEAE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98;p56">
              <a:extLst>
                <a:ext uri="{FF2B5EF4-FFF2-40B4-BE49-F238E27FC236}">
                  <a16:creationId xmlns:a16="http://schemas.microsoft.com/office/drawing/2014/main" id="{9E9B431C-1BC2-8C99-7CE6-32207BD89E41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99;p56">
              <a:extLst>
                <a:ext uri="{FF2B5EF4-FFF2-40B4-BE49-F238E27FC236}">
                  <a16:creationId xmlns:a16="http://schemas.microsoft.com/office/drawing/2014/main" id="{32C732BB-4299-8F42-3494-1B59794EBB3F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00;p56">
              <a:extLst>
                <a:ext uri="{FF2B5EF4-FFF2-40B4-BE49-F238E27FC236}">
                  <a16:creationId xmlns:a16="http://schemas.microsoft.com/office/drawing/2014/main" id="{EA1AA0F6-E540-1022-2499-12B265B449EE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101;p56">
              <a:extLst>
                <a:ext uri="{FF2B5EF4-FFF2-40B4-BE49-F238E27FC236}">
                  <a16:creationId xmlns:a16="http://schemas.microsoft.com/office/drawing/2014/main" id="{11092FB4-7A26-FE38-3899-1147616F2E47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" name="Рисунок 1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6412CD3-2A52-3E2D-1016-F6332D6A9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имвол, Танец, графическая вставка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64A8636F-5FBC-1FD4-6FBD-19A501C2D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71" y="3658254"/>
            <a:ext cx="1520246" cy="152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88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786;p46">
            <a:extLst>
              <a:ext uri="{FF2B5EF4-FFF2-40B4-BE49-F238E27FC236}">
                <a16:creationId xmlns:a16="http://schemas.microsoft.com/office/drawing/2014/main" id="{54E4F70E-55D2-D73C-8548-399722A7B4F1}"/>
              </a:ext>
            </a:extLst>
          </p:cNvPr>
          <p:cNvGrpSpPr/>
          <p:nvPr/>
        </p:nvGrpSpPr>
        <p:grpSpPr>
          <a:xfrm flipH="1">
            <a:off x="22866" y="2007631"/>
            <a:ext cx="771894" cy="1480764"/>
            <a:chOff x="7569246" y="368025"/>
            <a:chExt cx="1097803" cy="2036245"/>
          </a:xfrm>
        </p:grpSpPr>
        <p:grpSp>
          <p:nvGrpSpPr>
            <p:cNvPr id="41" name="Google Shape;787;p46">
              <a:extLst>
                <a:ext uri="{FF2B5EF4-FFF2-40B4-BE49-F238E27FC236}">
                  <a16:creationId xmlns:a16="http://schemas.microsoft.com/office/drawing/2014/main" id="{EAC63989-2B4C-2706-B0CE-35DD3DD38B2F}"/>
                </a:ext>
              </a:extLst>
            </p:cNvPr>
            <p:cNvGrpSpPr/>
            <p:nvPr/>
          </p:nvGrpSpPr>
          <p:grpSpPr>
            <a:xfrm>
              <a:off x="7737273" y="993151"/>
              <a:ext cx="300368" cy="518737"/>
              <a:chOff x="7954923" y="993151"/>
              <a:chExt cx="300368" cy="518737"/>
            </a:xfrm>
          </p:grpSpPr>
          <p:sp>
            <p:nvSpPr>
              <p:cNvPr id="54" name="Google Shape;788;p46">
                <a:extLst>
                  <a:ext uri="{FF2B5EF4-FFF2-40B4-BE49-F238E27FC236}">
                    <a16:creationId xmlns:a16="http://schemas.microsoft.com/office/drawing/2014/main" id="{48913EC4-10AC-EC29-58E9-F187129E1F47}"/>
                  </a:ext>
                </a:extLst>
              </p:cNvPr>
              <p:cNvSpPr/>
              <p:nvPr/>
            </p:nvSpPr>
            <p:spPr>
              <a:xfrm>
                <a:off x="7954923" y="1211519"/>
                <a:ext cx="300368" cy="300368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3634" extrusionOk="0">
                    <a:moveTo>
                      <a:pt x="1820" y="0"/>
                    </a:moveTo>
                    <a:cubicBezTo>
                      <a:pt x="1820" y="1555"/>
                      <a:pt x="1530" y="1820"/>
                      <a:pt x="0" y="1820"/>
                    </a:cubicBezTo>
                    <a:cubicBezTo>
                      <a:pt x="1530" y="1820"/>
                      <a:pt x="1820" y="2111"/>
                      <a:pt x="1820" y="3633"/>
                    </a:cubicBezTo>
                    <a:cubicBezTo>
                      <a:pt x="1820" y="2111"/>
                      <a:pt x="2086" y="1820"/>
                      <a:pt x="3634" y="1820"/>
                    </a:cubicBezTo>
                    <a:cubicBezTo>
                      <a:pt x="2086" y="1820"/>
                      <a:pt x="1820" y="1555"/>
                      <a:pt x="18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789;p46">
                <a:extLst>
                  <a:ext uri="{FF2B5EF4-FFF2-40B4-BE49-F238E27FC236}">
                    <a16:creationId xmlns:a16="http://schemas.microsoft.com/office/drawing/2014/main" id="{1B54527B-19B2-4C0C-DC2B-E7F78984963D}"/>
                  </a:ext>
                </a:extLst>
              </p:cNvPr>
              <p:cNvSpPr/>
              <p:nvPr/>
            </p:nvSpPr>
            <p:spPr>
              <a:xfrm>
                <a:off x="8076591" y="993151"/>
                <a:ext cx="178700" cy="178700"/>
              </a:xfrm>
              <a:custGeom>
                <a:avLst/>
                <a:gdLst/>
                <a:ahLst/>
                <a:cxnLst/>
                <a:rect l="l" t="t" r="r" b="b"/>
                <a:pathLst>
                  <a:path w="2162" h="2162" extrusionOk="0">
                    <a:moveTo>
                      <a:pt x="1081" y="0"/>
                    </a:moveTo>
                    <a:cubicBezTo>
                      <a:pt x="1081" y="923"/>
                      <a:pt x="898" y="1081"/>
                      <a:pt x="1" y="1081"/>
                    </a:cubicBezTo>
                    <a:cubicBezTo>
                      <a:pt x="898" y="1081"/>
                      <a:pt x="1081" y="1239"/>
                      <a:pt x="1081" y="2161"/>
                    </a:cubicBezTo>
                    <a:cubicBezTo>
                      <a:pt x="1081" y="1239"/>
                      <a:pt x="1239" y="1081"/>
                      <a:pt x="2162" y="1081"/>
                    </a:cubicBezTo>
                    <a:cubicBezTo>
                      <a:pt x="1239" y="1081"/>
                      <a:pt x="1081" y="923"/>
                      <a:pt x="10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" name="Google Shape;790;p46">
              <a:extLst>
                <a:ext uri="{FF2B5EF4-FFF2-40B4-BE49-F238E27FC236}">
                  <a16:creationId xmlns:a16="http://schemas.microsoft.com/office/drawing/2014/main" id="{41CF4216-6390-AE41-347E-8BAB2638C964}"/>
                </a:ext>
              </a:extLst>
            </p:cNvPr>
            <p:cNvGrpSpPr/>
            <p:nvPr/>
          </p:nvGrpSpPr>
          <p:grpSpPr>
            <a:xfrm>
              <a:off x="7569246" y="368025"/>
              <a:ext cx="1097803" cy="2036245"/>
              <a:chOff x="5566996" y="1098750"/>
              <a:chExt cx="1097803" cy="2036245"/>
            </a:xfrm>
          </p:grpSpPr>
          <p:sp>
            <p:nvSpPr>
              <p:cNvPr id="43" name="Google Shape;791;p46">
                <a:extLst>
                  <a:ext uri="{FF2B5EF4-FFF2-40B4-BE49-F238E27FC236}">
                    <a16:creationId xmlns:a16="http://schemas.microsoft.com/office/drawing/2014/main" id="{013ACCE7-FA55-AB94-F0EB-DBE94E07850E}"/>
                  </a:ext>
                </a:extLst>
              </p:cNvPr>
              <p:cNvSpPr/>
              <p:nvPr/>
            </p:nvSpPr>
            <p:spPr>
              <a:xfrm>
                <a:off x="5566996" y="1300816"/>
                <a:ext cx="253429" cy="407403"/>
              </a:xfrm>
              <a:custGeom>
                <a:avLst/>
                <a:gdLst/>
                <a:ahLst/>
                <a:cxnLst/>
                <a:rect l="l" t="t" r="r" b="b"/>
                <a:pathLst>
                  <a:path w="6029" h="9692" extrusionOk="0">
                    <a:moveTo>
                      <a:pt x="3369" y="1"/>
                    </a:moveTo>
                    <a:lnTo>
                      <a:pt x="3027" y="841"/>
                    </a:lnTo>
                    <a:cubicBezTo>
                      <a:pt x="2945" y="1056"/>
                      <a:pt x="2895" y="1290"/>
                      <a:pt x="2920" y="1530"/>
                    </a:cubicBezTo>
                    <a:cubicBezTo>
                      <a:pt x="2945" y="1846"/>
                      <a:pt x="2869" y="2396"/>
                      <a:pt x="2421" y="3027"/>
                    </a:cubicBezTo>
                    <a:cubicBezTo>
                      <a:pt x="2080" y="3501"/>
                      <a:pt x="1789" y="4026"/>
                      <a:pt x="1549" y="4582"/>
                    </a:cubicBezTo>
                    <a:cubicBezTo>
                      <a:pt x="1106" y="5763"/>
                      <a:pt x="342" y="7691"/>
                      <a:pt x="77" y="8373"/>
                    </a:cubicBezTo>
                    <a:cubicBezTo>
                      <a:pt x="1" y="8556"/>
                      <a:pt x="51" y="8739"/>
                      <a:pt x="209" y="8847"/>
                    </a:cubicBezTo>
                    <a:cubicBezTo>
                      <a:pt x="841" y="9346"/>
                      <a:pt x="1549" y="9637"/>
                      <a:pt x="2313" y="9687"/>
                    </a:cubicBezTo>
                    <a:cubicBezTo>
                      <a:pt x="2332" y="9690"/>
                      <a:pt x="2351" y="9691"/>
                      <a:pt x="2369" y="9691"/>
                    </a:cubicBezTo>
                    <a:cubicBezTo>
                      <a:pt x="2534" y="9691"/>
                      <a:pt x="2691" y="9593"/>
                      <a:pt x="2737" y="9428"/>
                    </a:cubicBezTo>
                    <a:lnTo>
                      <a:pt x="4234" y="5637"/>
                    </a:lnTo>
                    <a:cubicBezTo>
                      <a:pt x="4449" y="5081"/>
                      <a:pt x="4582" y="4474"/>
                      <a:pt x="4658" y="3899"/>
                    </a:cubicBezTo>
                    <a:cubicBezTo>
                      <a:pt x="4765" y="3135"/>
                      <a:pt x="5081" y="2686"/>
                      <a:pt x="5315" y="2478"/>
                    </a:cubicBezTo>
                    <a:cubicBezTo>
                      <a:pt x="5473" y="2288"/>
                      <a:pt x="5605" y="2105"/>
                      <a:pt x="5713" y="1871"/>
                    </a:cubicBezTo>
                    <a:lnTo>
                      <a:pt x="6029" y="1056"/>
                    </a:lnTo>
                    <a:lnTo>
                      <a:pt x="4708" y="525"/>
                    </a:lnTo>
                    <a:lnTo>
                      <a:pt x="4658" y="525"/>
                    </a:lnTo>
                    <a:lnTo>
                      <a:pt x="3369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92;p46">
                <a:extLst>
                  <a:ext uri="{FF2B5EF4-FFF2-40B4-BE49-F238E27FC236}">
                    <a16:creationId xmlns:a16="http://schemas.microsoft.com/office/drawing/2014/main" id="{36660817-AFAB-E0BB-1957-61C1750D10D0}"/>
                  </a:ext>
                </a:extLst>
              </p:cNvPr>
              <p:cNvSpPr/>
              <p:nvPr/>
            </p:nvSpPr>
            <p:spPr>
              <a:xfrm>
                <a:off x="5706429" y="1298672"/>
                <a:ext cx="116143" cy="48592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156" extrusionOk="0">
                    <a:moveTo>
                      <a:pt x="194" y="0"/>
                    </a:moveTo>
                    <a:cubicBezTo>
                      <a:pt x="109" y="0"/>
                      <a:pt x="58" y="17"/>
                      <a:pt x="52" y="52"/>
                    </a:cubicBezTo>
                    <a:cubicBezTo>
                      <a:pt x="1" y="184"/>
                      <a:pt x="551" y="526"/>
                      <a:pt x="1290" y="816"/>
                    </a:cubicBezTo>
                    <a:cubicBezTo>
                      <a:pt x="1831" y="1031"/>
                      <a:pt x="2317" y="1156"/>
                      <a:pt x="2557" y="1156"/>
                    </a:cubicBezTo>
                    <a:cubicBezTo>
                      <a:pt x="2642" y="1156"/>
                      <a:pt x="2697" y="1140"/>
                      <a:pt x="2712" y="1107"/>
                    </a:cubicBezTo>
                    <a:cubicBezTo>
                      <a:pt x="2762" y="974"/>
                      <a:pt x="2213" y="633"/>
                      <a:pt x="1473" y="342"/>
                    </a:cubicBezTo>
                    <a:cubicBezTo>
                      <a:pt x="929" y="129"/>
                      <a:pt x="430" y="0"/>
                      <a:pt x="1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793;p46">
                <a:extLst>
                  <a:ext uri="{FF2B5EF4-FFF2-40B4-BE49-F238E27FC236}">
                    <a16:creationId xmlns:a16="http://schemas.microsoft.com/office/drawing/2014/main" id="{DE00DBEF-D039-524D-AE4C-38198388F05C}"/>
                  </a:ext>
                </a:extLst>
              </p:cNvPr>
              <p:cNvSpPr/>
              <p:nvPr/>
            </p:nvSpPr>
            <p:spPr>
              <a:xfrm>
                <a:off x="5694239" y="1320741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58" y="1"/>
                    </a:moveTo>
                    <a:lnTo>
                      <a:pt x="0" y="367"/>
                    </a:lnTo>
                    <a:cubicBezTo>
                      <a:pt x="1397" y="1372"/>
                      <a:pt x="2686" y="1397"/>
                      <a:pt x="2686" y="1397"/>
                    </a:cubicBezTo>
                    <a:lnTo>
                      <a:pt x="2818" y="1056"/>
                    </a:lnTo>
                    <a:cubicBezTo>
                      <a:pt x="1239" y="898"/>
                      <a:pt x="158" y="1"/>
                      <a:pt x="1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794;p46">
                <a:extLst>
                  <a:ext uri="{FF2B5EF4-FFF2-40B4-BE49-F238E27FC236}">
                    <a16:creationId xmlns:a16="http://schemas.microsoft.com/office/drawing/2014/main" id="{317553B1-FB9A-62E4-A5B0-3D421923F5A3}"/>
                  </a:ext>
                </a:extLst>
              </p:cNvPr>
              <p:cNvSpPr/>
              <p:nvPr/>
            </p:nvSpPr>
            <p:spPr>
              <a:xfrm>
                <a:off x="5589065" y="1590862"/>
                <a:ext cx="117404" cy="59816"/>
              </a:xfrm>
              <a:custGeom>
                <a:avLst/>
                <a:gdLst/>
                <a:ahLst/>
                <a:cxnLst/>
                <a:rect l="l" t="t" r="r" b="b"/>
                <a:pathLst>
                  <a:path w="2793" h="1423" extrusionOk="0">
                    <a:moveTo>
                      <a:pt x="133" y="1"/>
                    </a:moveTo>
                    <a:lnTo>
                      <a:pt x="0" y="367"/>
                    </a:lnTo>
                    <a:cubicBezTo>
                      <a:pt x="1371" y="1366"/>
                      <a:pt x="2660" y="1422"/>
                      <a:pt x="2660" y="1422"/>
                    </a:cubicBezTo>
                    <a:lnTo>
                      <a:pt x="2793" y="1050"/>
                    </a:lnTo>
                    <a:cubicBezTo>
                      <a:pt x="1239" y="892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795;p46">
                <a:extLst>
                  <a:ext uri="{FF2B5EF4-FFF2-40B4-BE49-F238E27FC236}">
                    <a16:creationId xmlns:a16="http://schemas.microsoft.com/office/drawing/2014/main" id="{3F8722DD-C255-4149-F59E-AF4EBA08F0AE}"/>
                  </a:ext>
                </a:extLst>
              </p:cNvPr>
              <p:cNvSpPr/>
              <p:nvPr/>
            </p:nvSpPr>
            <p:spPr>
              <a:xfrm>
                <a:off x="5578976" y="1616083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33" y="1"/>
                    </a:moveTo>
                    <a:lnTo>
                      <a:pt x="0" y="348"/>
                    </a:lnTo>
                    <a:cubicBezTo>
                      <a:pt x="1396" y="1347"/>
                      <a:pt x="2660" y="1397"/>
                      <a:pt x="2660" y="1397"/>
                    </a:cubicBezTo>
                    <a:lnTo>
                      <a:pt x="2818" y="1056"/>
                    </a:lnTo>
                    <a:cubicBezTo>
                      <a:pt x="1239" y="898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796;p46">
                <a:extLst>
                  <a:ext uri="{FF2B5EF4-FFF2-40B4-BE49-F238E27FC236}">
                    <a16:creationId xmlns:a16="http://schemas.microsoft.com/office/drawing/2014/main" id="{A992B6B9-C0F7-5E9B-428C-5B0A9A9F9736}"/>
                  </a:ext>
                </a:extLst>
              </p:cNvPr>
              <p:cNvSpPr/>
              <p:nvPr/>
            </p:nvSpPr>
            <p:spPr>
              <a:xfrm>
                <a:off x="6337262" y="2752897"/>
                <a:ext cx="327537" cy="382098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9090" extrusionOk="0">
                    <a:moveTo>
                      <a:pt x="2288" y="1"/>
                    </a:moveTo>
                    <a:lnTo>
                      <a:pt x="1157" y="841"/>
                    </a:lnTo>
                    <a:lnTo>
                      <a:pt x="1132" y="866"/>
                    </a:lnTo>
                    <a:lnTo>
                      <a:pt x="1" y="1707"/>
                    </a:lnTo>
                    <a:lnTo>
                      <a:pt x="525" y="2421"/>
                    </a:lnTo>
                    <a:cubicBezTo>
                      <a:pt x="683" y="2604"/>
                      <a:pt x="841" y="2762"/>
                      <a:pt x="1050" y="2894"/>
                    </a:cubicBezTo>
                    <a:cubicBezTo>
                      <a:pt x="1340" y="3052"/>
                      <a:pt x="1764" y="3394"/>
                      <a:pt x="2079" y="4108"/>
                    </a:cubicBezTo>
                    <a:cubicBezTo>
                      <a:pt x="2288" y="4657"/>
                      <a:pt x="2579" y="5182"/>
                      <a:pt x="2945" y="5656"/>
                    </a:cubicBezTo>
                    <a:cubicBezTo>
                      <a:pt x="3710" y="6686"/>
                      <a:pt x="4923" y="8316"/>
                      <a:pt x="5371" y="8922"/>
                    </a:cubicBezTo>
                    <a:cubicBezTo>
                      <a:pt x="5459" y="9032"/>
                      <a:pt x="5577" y="9090"/>
                      <a:pt x="5694" y="9090"/>
                    </a:cubicBezTo>
                    <a:cubicBezTo>
                      <a:pt x="5745" y="9090"/>
                      <a:pt x="5797" y="9078"/>
                      <a:pt x="5845" y="9055"/>
                    </a:cubicBezTo>
                    <a:cubicBezTo>
                      <a:pt x="6578" y="8764"/>
                      <a:pt x="7210" y="8341"/>
                      <a:pt x="7684" y="7709"/>
                    </a:cubicBezTo>
                    <a:cubicBezTo>
                      <a:pt x="7791" y="7551"/>
                      <a:pt x="7791" y="7368"/>
                      <a:pt x="7684" y="7210"/>
                    </a:cubicBezTo>
                    <a:lnTo>
                      <a:pt x="5239" y="3950"/>
                    </a:lnTo>
                    <a:cubicBezTo>
                      <a:pt x="4866" y="3444"/>
                      <a:pt x="4449" y="3027"/>
                      <a:pt x="4000" y="2654"/>
                    </a:cubicBezTo>
                    <a:cubicBezTo>
                      <a:pt x="3394" y="2180"/>
                      <a:pt x="3185" y="1656"/>
                      <a:pt x="3128" y="1340"/>
                    </a:cubicBezTo>
                    <a:cubicBezTo>
                      <a:pt x="3078" y="1132"/>
                      <a:pt x="2970" y="891"/>
                      <a:pt x="2844" y="708"/>
                    </a:cubicBezTo>
                    <a:lnTo>
                      <a:pt x="228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797;p46">
                <a:extLst>
                  <a:ext uri="{FF2B5EF4-FFF2-40B4-BE49-F238E27FC236}">
                    <a16:creationId xmlns:a16="http://schemas.microsoft.com/office/drawing/2014/main" id="{1E5C37F5-B462-B4A5-0C06-A9F1FB6C6220}"/>
                  </a:ext>
                </a:extLst>
              </p:cNvPr>
              <p:cNvSpPr/>
              <p:nvPr/>
            </p:nvSpPr>
            <p:spPr>
              <a:xfrm>
                <a:off x="6333815" y="2751972"/>
                <a:ext cx="103112" cy="73603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1751" extrusionOk="0">
                    <a:moveTo>
                      <a:pt x="2310" y="0"/>
                    </a:moveTo>
                    <a:cubicBezTo>
                      <a:pt x="2130" y="0"/>
                      <a:pt x="1624" y="272"/>
                      <a:pt x="1081" y="680"/>
                    </a:cubicBezTo>
                    <a:cubicBezTo>
                      <a:pt x="449" y="1154"/>
                      <a:pt x="1" y="1628"/>
                      <a:pt x="83" y="1729"/>
                    </a:cubicBezTo>
                    <a:cubicBezTo>
                      <a:pt x="93" y="1744"/>
                      <a:pt x="114" y="1751"/>
                      <a:pt x="143" y="1751"/>
                    </a:cubicBezTo>
                    <a:cubicBezTo>
                      <a:pt x="322" y="1751"/>
                      <a:pt x="828" y="1479"/>
                      <a:pt x="1372" y="1071"/>
                    </a:cubicBezTo>
                    <a:cubicBezTo>
                      <a:pt x="2003" y="598"/>
                      <a:pt x="2452" y="124"/>
                      <a:pt x="2370" y="23"/>
                    </a:cubicBezTo>
                    <a:cubicBezTo>
                      <a:pt x="2359" y="8"/>
                      <a:pt x="2339" y="0"/>
                      <a:pt x="23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798;p46">
                <a:extLst>
                  <a:ext uri="{FF2B5EF4-FFF2-40B4-BE49-F238E27FC236}">
                    <a16:creationId xmlns:a16="http://schemas.microsoft.com/office/drawing/2014/main" id="{A2D71D06-F69D-098D-033B-1E3F2BD8B830}"/>
                  </a:ext>
                </a:extLst>
              </p:cNvPr>
              <p:cNvSpPr/>
              <p:nvPr/>
            </p:nvSpPr>
            <p:spPr>
              <a:xfrm>
                <a:off x="6349200" y="2769375"/>
                <a:ext cx="107652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029" extrusionOk="0">
                    <a:moveTo>
                      <a:pt x="2320" y="0"/>
                    </a:moveTo>
                    <a:cubicBezTo>
                      <a:pt x="1347" y="1264"/>
                      <a:pt x="1" y="1738"/>
                      <a:pt x="1" y="1738"/>
                    </a:cubicBezTo>
                    <a:lnTo>
                      <a:pt x="241" y="2029"/>
                    </a:lnTo>
                    <a:cubicBezTo>
                      <a:pt x="1821" y="1371"/>
                      <a:pt x="2560" y="316"/>
                      <a:pt x="2560" y="316"/>
                    </a:cubicBezTo>
                    <a:lnTo>
                      <a:pt x="2320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799;p46">
                <a:extLst>
                  <a:ext uri="{FF2B5EF4-FFF2-40B4-BE49-F238E27FC236}">
                    <a16:creationId xmlns:a16="http://schemas.microsoft.com/office/drawing/2014/main" id="{CF550D43-B271-9301-1D69-A7A7D1DCF2F5}"/>
                  </a:ext>
                </a:extLst>
              </p:cNvPr>
              <p:cNvSpPr/>
              <p:nvPr/>
            </p:nvSpPr>
            <p:spPr>
              <a:xfrm>
                <a:off x="6523187" y="3002841"/>
                <a:ext cx="106307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2029" extrusionOk="0">
                    <a:moveTo>
                      <a:pt x="2313" y="0"/>
                    </a:moveTo>
                    <a:cubicBezTo>
                      <a:pt x="1340" y="1239"/>
                      <a:pt x="1" y="1713"/>
                      <a:pt x="1" y="1713"/>
                    </a:cubicBezTo>
                    <a:lnTo>
                      <a:pt x="234" y="2029"/>
                    </a:lnTo>
                    <a:cubicBezTo>
                      <a:pt x="1814" y="1372"/>
                      <a:pt x="2528" y="291"/>
                      <a:pt x="2528" y="291"/>
                    </a:cubicBezTo>
                    <a:lnTo>
                      <a:pt x="2313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800;p46">
                <a:extLst>
                  <a:ext uri="{FF2B5EF4-FFF2-40B4-BE49-F238E27FC236}">
                    <a16:creationId xmlns:a16="http://schemas.microsoft.com/office/drawing/2014/main" id="{19FC9586-E328-2E2B-7912-5D4E0424E4B6}"/>
                  </a:ext>
                </a:extLst>
              </p:cNvPr>
              <p:cNvSpPr/>
              <p:nvPr/>
            </p:nvSpPr>
            <p:spPr>
              <a:xfrm>
                <a:off x="6539665" y="3023817"/>
                <a:ext cx="106264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8" h="2029" extrusionOk="0">
                    <a:moveTo>
                      <a:pt x="2294" y="1"/>
                    </a:moveTo>
                    <a:cubicBezTo>
                      <a:pt x="1315" y="1264"/>
                      <a:pt x="0" y="1713"/>
                      <a:pt x="0" y="1713"/>
                    </a:cubicBezTo>
                    <a:lnTo>
                      <a:pt x="241" y="2029"/>
                    </a:lnTo>
                    <a:cubicBezTo>
                      <a:pt x="1820" y="1372"/>
                      <a:pt x="2528" y="316"/>
                      <a:pt x="2528" y="316"/>
                    </a:cubicBezTo>
                    <a:lnTo>
                      <a:pt x="2294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801;p46">
                <a:extLst>
                  <a:ext uri="{FF2B5EF4-FFF2-40B4-BE49-F238E27FC236}">
                    <a16:creationId xmlns:a16="http://schemas.microsoft.com/office/drawing/2014/main" id="{31532F83-11D2-3392-38C7-17544433961E}"/>
                  </a:ext>
                </a:extLst>
              </p:cNvPr>
              <p:cNvSpPr/>
              <p:nvPr/>
            </p:nvSpPr>
            <p:spPr>
              <a:xfrm>
                <a:off x="5749474" y="1098750"/>
                <a:ext cx="861129" cy="1699307"/>
              </a:xfrm>
              <a:custGeom>
                <a:avLst/>
                <a:gdLst/>
                <a:ahLst/>
                <a:cxnLst/>
                <a:rect l="l" t="t" r="r" b="b"/>
                <a:pathLst>
                  <a:path w="20486" h="40426" extrusionOk="0">
                    <a:moveTo>
                      <a:pt x="11823" y="3677"/>
                    </a:moveTo>
                    <a:cubicBezTo>
                      <a:pt x="12189" y="3677"/>
                      <a:pt x="12587" y="3702"/>
                      <a:pt x="12928" y="3753"/>
                    </a:cubicBezTo>
                    <a:lnTo>
                      <a:pt x="13061" y="3753"/>
                    </a:lnTo>
                    <a:cubicBezTo>
                      <a:pt x="13086" y="3860"/>
                      <a:pt x="13086" y="3993"/>
                      <a:pt x="13112" y="4094"/>
                    </a:cubicBezTo>
                    <a:cubicBezTo>
                      <a:pt x="13162" y="5358"/>
                      <a:pt x="12530" y="6621"/>
                      <a:pt x="11481" y="7335"/>
                    </a:cubicBezTo>
                    <a:cubicBezTo>
                      <a:pt x="11066" y="7615"/>
                      <a:pt x="10513" y="7787"/>
                      <a:pt x="9983" y="7787"/>
                    </a:cubicBezTo>
                    <a:cubicBezTo>
                      <a:pt x="9474" y="7787"/>
                      <a:pt x="8986" y="7628"/>
                      <a:pt x="8663" y="7253"/>
                    </a:cubicBezTo>
                    <a:cubicBezTo>
                      <a:pt x="8297" y="6836"/>
                      <a:pt x="8265" y="6337"/>
                      <a:pt x="8322" y="5989"/>
                    </a:cubicBezTo>
                    <a:cubicBezTo>
                      <a:pt x="8398" y="5332"/>
                      <a:pt x="8796" y="4675"/>
                      <a:pt x="9346" y="4309"/>
                    </a:cubicBezTo>
                    <a:cubicBezTo>
                      <a:pt x="10085" y="3809"/>
                      <a:pt x="10982" y="3677"/>
                      <a:pt x="11823" y="3677"/>
                    </a:cubicBezTo>
                    <a:close/>
                    <a:moveTo>
                      <a:pt x="8376" y="0"/>
                    </a:moveTo>
                    <a:cubicBezTo>
                      <a:pt x="5119" y="0"/>
                      <a:pt x="1345" y="1696"/>
                      <a:pt x="51" y="5124"/>
                    </a:cubicBezTo>
                    <a:cubicBezTo>
                      <a:pt x="1" y="5282"/>
                      <a:pt x="83" y="5414"/>
                      <a:pt x="209" y="5465"/>
                    </a:cubicBezTo>
                    <a:cubicBezTo>
                      <a:pt x="242" y="5477"/>
                      <a:pt x="277" y="5484"/>
                      <a:pt x="311" y="5484"/>
                    </a:cubicBezTo>
                    <a:cubicBezTo>
                      <a:pt x="414" y="5484"/>
                      <a:pt x="514" y="5426"/>
                      <a:pt x="557" y="5307"/>
                    </a:cubicBezTo>
                    <a:cubicBezTo>
                      <a:pt x="1747" y="2112"/>
                      <a:pt x="5290" y="525"/>
                      <a:pt x="8364" y="525"/>
                    </a:cubicBezTo>
                    <a:cubicBezTo>
                      <a:pt x="8554" y="525"/>
                      <a:pt x="8743" y="531"/>
                      <a:pt x="8929" y="543"/>
                    </a:cubicBezTo>
                    <a:cubicBezTo>
                      <a:pt x="9845" y="593"/>
                      <a:pt x="10559" y="777"/>
                      <a:pt x="11140" y="1067"/>
                    </a:cubicBezTo>
                    <a:cubicBezTo>
                      <a:pt x="12006" y="1516"/>
                      <a:pt x="12638" y="2306"/>
                      <a:pt x="12928" y="3228"/>
                    </a:cubicBezTo>
                    <a:cubicBezTo>
                      <a:pt x="12564" y="3187"/>
                      <a:pt x="12170" y="3157"/>
                      <a:pt x="11765" y="3157"/>
                    </a:cubicBezTo>
                    <a:cubicBezTo>
                      <a:pt x="10850" y="3157"/>
                      <a:pt x="9878" y="3313"/>
                      <a:pt x="9055" y="3860"/>
                    </a:cubicBezTo>
                    <a:cubicBezTo>
                      <a:pt x="8373" y="4334"/>
                      <a:pt x="7899" y="5124"/>
                      <a:pt x="7791" y="5914"/>
                    </a:cubicBezTo>
                    <a:cubicBezTo>
                      <a:pt x="7716" y="6571"/>
                      <a:pt x="7874" y="7177"/>
                      <a:pt x="8265" y="7601"/>
                    </a:cubicBezTo>
                    <a:cubicBezTo>
                      <a:pt x="8705" y="8103"/>
                      <a:pt x="9330" y="8319"/>
                      <a:pt x="9977" y="8319"/>
                    </a:cubicBezTo>
                    <a:cubicBezTo>
                      <a:pt x="10615" y="8319"/>
                      <a:pt x="11274" y="8110"/>
                      <a:pt x="11797" y="7759"/>
                    </a:cubicBezTo>
                    <a:cubicBezTo>
                      <a:pt x="12979" y="6969"/>
                      <a:pt x="13718" y="5515"/>
                      <a:pt x="13636" y="4069"/>
                    </a:cubicBezTo>
                    <a:cubicBezTo>
                      <a:pt x="13611" y="3993"/>
                      <a:pt x="13611" y="3911"/>
                      <a:pt x="13611" y="3835"/>
                    </a:cubicBezTo>
                    <a:lnTo>
                      <a:pt x="13611" y="3835"/>
                    </a:lnTo>
                    <a:cubicBezTo>
                      <a:pt x="15348" y="4094"/>
                      <a:pt x="17402" y="4783"/>
                      <a:pt x="18432" y="6438"/>
                    </a:cubicBezTo>
                    <a:cubicBezTo>
                      <a:pt x="18798" y="6994"/>
                      <a:pt x="19039" y="7702"/>
                      <a:pt x="19222" y="8675"/>
                    </a:cubicBezTo>
                    <a:cubicBezTo>
                      <a:pt x="19929" y="12624"/>
                      <a:pt x="18849" y="16838"/>
                      <a:pt x="16322" y="19972"/>
                    </a:cubicBezTo>
                    <a:cubicBezTo>
                      <a:pt x="15664" y="20788"/>
                      <a:pt x="14875" y="21552"/>
                      <a:pt x="14142" y="22291"/>
                    </a:cubicBezTo>
                    <a:cubicBezTo>
                      <a:pt x="12587" y="23814"/>
                      <a:pt x="10982" y="25419"/>
                      <a:pt x="10268" y="27529"/>
                    </a:cubicBezTo>
                    <a:cubicBezTo>
                      <a:pt x="9561" y="29583"/>
                      <a:pt x="9794" y="32085"/>
                      <a:pt x="10925" y="34530"/>
                    </a:cubicBezTo>
                    <a:cubicBezTo>
                      <a:pt x="11930" y="36691"/>
                      <a:pt x="13428" y="38530"/>
                      <a:pt x="14900" y="40350"/>
                    </a:cubicBezTo>
                    <a:cubicBezTo>
                      <a:pt x="14957" y="40400"/>
                      <a:pt x="15033" y="40426"/>
                      <a:pt x="15115" y="40426"/>
                    </a:cubicBezTo>
                    <a:cubicBezTo>
                      <a:pt x="15165" y="40426"/>
                      <a:pt x="15216" y="40426"/>
                      <a:pt x="15273" y="40375"/>
                    </a:cubicBezTo>
                    <a:cubicBezTo>
                      <a:pt x="15374" y="40299"/>
                      <a:pt x="15405" y="40110"/>
                      <a:pt x="15298" y="40009"/>
                    </a:cubicBezTo>
                    <a:cubicBezTo>
                      <a:pt x="13851" y="38246"/>
                      <a:pt x="12372" y="36401"/>
                      <a:pt x="11399" y="34297"/>
                    </a:cubicBezTo>
                    <a:cubicBezTo>
                      <a:pt x="10319" y="31978"/>
                      <a:pt x="10110" y="29634"/>
                      <a:pt x="10767" y="27687"/>
                    </a:cubicBezTo>
                    <a:cubicBezTo>
                      <a:pt x="11425" y="25710"/>
                      <a:pt x="12928" y="24237"/>
                      <a:pt x="14508" y="22658"/>
                    </a:cubicBezTo>
                    <a:cubicBezTo>
                      <a:pt x="15273" y="21919"/>
                      <a:pt x="16037" y="21129"/>
                      <a:pt x="16720" y="20314"/>
                    </a:cubicBezTo>
                    <a:cubicBezTo>
                      <a:pt x="19354" y="17079"/>
                      <a:pt x="20485" y="12681"/>
                      <a:pt x="19721" y="8574"/>
                    </a:cubicBezTo>
                    <a:cubicBezTo>
                      <a:pt x="19614" y="7942"/>
                      <a:pt x="19405" y="6969"/>
                      <a:pt x="18881" y="6147"/>
                    </a:cubicBezTo>
                    <a:cubicBezTo>
                      <a:pt x="17933" y="4625"/>
                      <a:pt x="16088" y="3651"/>
                      <a:pt x="13510" y="3279"/>
                    </a:cubicBezTo>
                    <a:cubicBezTo>
                      <a:pt x="13219" y="2148"/>
                      <a:pt x="12429" y="1149"/>
                      <a:pt x="11399" y="619"/>
                    </a:cubicBezTo>
                    <a:cubicBezTo>
                      <a:pt x="10742" y="277"/>
                      <a:pt x="9952" y="69"/>
                      <a:pt x="8954" y="18"/>
                    </a:cubicBezTo>
                    <a:cubicBezTo>
                      <a:pt x="8764" y="6"/>
                      <a:pt x="8571" y="0"/>
                      <a:pt x="83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6" name="Рисунок 5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633C36C-58A9-9897-F7FD-2408765B9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1DDFD7-9131-60DB-CEE2-676F2053F546}"/>
              </a:ext>
            </a:extLst>
          </p:cNvPr>
          <p:cNvSpPr txBox="1"/>
          <p:nvPr/>
        </p:nvSpPr>
        <p:spPr>
          <a:xfrm>
            <a:off x="1145153" y="1017726"/>
            <a:ext cx="720930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8455" indent="449580" algn="just">
              <a:spcBef>
                <a:spcPts val="5"/>
              </a:spcBef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Такое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снижение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приводит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увеличению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продолжительности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жизни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1-2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года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среди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лиц,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занимающихся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адекватными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упражнениями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сравнении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теми,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занимается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упражнениями, имеет сниженную физическую активность или практически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полное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отсутствие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таковой. Мета-анализ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также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продемонстрировал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положительную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дозо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-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зависимую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взаимосвязь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между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долголетием.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Увеличенный объем физических тренировок, а именно, продолжительность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занятий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упражнениями,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умноженная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интенсивность,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взаимосвязаны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выраженным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эффектом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снижения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смерти.</a:t>
            </a:r>
          </a:p>
        </p:txBody>
      </p:sp>
      <p:sp>
        <p:nvSpPr>
          <p:cNvPr id="7" name="Google Shape;492;p37">
            <a:extLst>
              <a:ext uri="{FF2B5EF4-FFF2-40B4-BE49-F238E27FC236}">
                <a16:creationId xmlns:a16="http://schemas.microsoft.com/office/drawing/2014/main" id="{7C5B4AC0-C61F-2162-160A-A08243658A6C}"/>
              </a:ext>
            </a:extLst>
          </p:cNvPr>
          <p:cNvSpPr txBox="1">
            <a:spLocks/>
          </p:cNvSpPr>
          <p:nvPr/>
        </p:nvSpPr>
        <p:spPr>
          <a:xfrm>
            <a:off x="1697318" y="140378"/>
            <a:ext cx="574936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751205" algn="ctr"/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Профилактика</a:t>
            </a:r>
            <a:r>
              <a:rPr lang="ru-RU" sz="2400" b="1" spc="325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старения</a:t>
            </a:r>
            <a:r>
              <a:rPr lang="ru-RU" sz="2400" b="1" spc="320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2400" b="1" spc="-20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увеличение</a:t>
            </a:r>
            <a:r>
              <a:rPr lang="ru-RU" sz="2400" b="1" spc="-15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продолжительности</a:t>
            </a:r>
            <a:r>
              <a:rPr lang="ru-RU" sz="2400" b="1" spc="-20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жизни</a:t>
            </a:r>
          </a:p>
        </p:txBody>
      </p:sp>
      <p:pic>
        <p:nvPicPr>
          <p:cNvPr id="9" name="Рисунок 8" descr="Изображение выглядит как мерная рейка, линейка, миниатюрный&#10;&#10;Автоматически созданное описание">
            <a:extLst>
              <a:ext uri="{FF2B5EF4-FFF2-40B4-BE49-F238E27FC236}">
                <a16:creationId xmlns:a16="http://schemas.microsoft.com/office/drawing/2014/main" id="{602C57DA-53C3-7463-7A50-6E93A2F52D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91" b="99305" l="3944" r="90000">
                        <a14:foregroundMark x1="5889" y1="97219" x2="14389" y2="88977"/>
                        <a14:foregroundMark x1="14389" y1="88977" x2="45000" y2="25621"/>
                        <a14:foregroundMark x1="45000" y1="25621" x2="52667" y2="3972"/>
                        <a14:foregroundMark x1="52667" y1="3972" x2="54111" y2="1291"/>
                        <a14:foregroundMark x1="4556" y1="98610" x2="10722" y2="99007"/>
                        <a14:foregroundMark x1="10722" y1="99007" x2="25056" y2="96127"/>
                        <a14:foregroundMark x1="4167" y1="99206" x2="7722" y2="92056"/>
                        <a14:foregroundMark x1="7722" y1="92056" x2="7944" y2="90963"/>
                        <a14:foregroundMark x1="3944" y1="99305" x2="5444" y2="96723"/>
                      </a14:backgroundRemoval>
                    </a14:imgEffect>
                  </a14:imgLayer>
                </a14:imgProps>
              </a:ext>
            </a:extLst>
          </a:blip>
          <a:srcRect r="32373"/>
          <a:stretch/>
        </p:blipFill>
        <p:spPr>
          <a:xfrm>
            <a:off x="6799384" y="3203928"/>
            <a:ext cx="2344615" cy="193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41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30995" y="3909747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1093;p56">
            <a:extLst>
              <a:ext uri="{FF2B5EF4-FFF2-40B4-BE49-F238E27FC236}">
                <a16:creationId xmlns:a16="http://schemas.microsoft.com/office/drawing/2014/main" id="{C8204A84-F337-2E98-E3E4-9E0DD8FBEF10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31" name="Google Shape;1094;p56">
              <a:extLst>
                <a:ext uri="{FF2B5EF4-FFF2-40B4-BE49-F238E27FC236}">
                  <a16:creationId xmlns:a16="http://schemas.microsoft.com/office/drawing/2014/main" id="{D8748868-2802-D3AB-C239-8B7DF1B06C26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95;p56">
              <a:extLst>
                <a:ext uri="{FF2B5EF4-FFF2-40B4-BE49-F238E27FC236}">
                  <a16:creationId xmlns:a16="http://schemas.microsoft.com/office/drawing/2014/main" id="{CFCB6BAB-771B-9A76-10DF-54D41BA94BA6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96;p56">
              <a:extLst>
                <a:ext uri="{FF2B5EF4-FFF2-40B4-BE49-F238E27FC236}">
                  <a16:creationId xmlns:a16="http://schemas.microsoft.com/office/drawing/2014/main" id="{946FF26B-F9F5-9D94-A81C-2FF44FFA2E5B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97;p56">
              <a:extLst>
                <a:ext uri="{FF2B5EF4-FFF2-40B4-BE49-F238E27FC236}">
                  <a16:creationId xmlns:a16="http://schemas.microsoft.com/office/drawing/2014/main" id="{C71F3600-E354-5820-FFF7-B4E35F4F427A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98;p56">
              <a:extLst>
                <a:ext uri="{FF2B5EF4-FFF2-40B4-BE49-F238E27FC236}">
                  <a16:creationId xmlns:a16="http://schemas.microsoft.com/office/drawing/2014/main" id="{37209548-1AFB-3E6A-46D9-FAE8953E97ED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99;p56">
              <a:extLst>
                <a:ext uri="{FF2B5EF4-FFF2-40B4-BE49-F238E27FC236}">
                  <a16:creationId xmlns:a16="http://schemas.microsoft.com/office/drawing/2014/main" id="{B312E7C4-2C91-2EE9-1EEE-6D136C1CD841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100;p56">
              <a:extLst>
                <a:ext uri="{FF2B5EF4-FFF2-40B4-BE49-F238E27FC236}">
                  <a16:creationId xmlns:a16="http://schemas.microsoft.com/office/drawing/2014/main" id="{0C851F28-5CE3-5CF1-D14A-3DFA1F75780D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101;p56">
              <a:extLst>
                <a:ext uri="{FF2B5EF4-FFF2-40B4-BE49-F238E27FC236}">
                  <a16:creationId xmlns:a16="http://schemas.microsoft.com/office/drawing/2014/main" id="{A1371911-DD99-0380-59C0-F477F903D656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" name="Рисунок 40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89957E4-EF13-0838-96D8-489498AB9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5E9ACC-3EB0-94A2-3060-6DF9D1EB178A}"/>
              </a:ext>
            </a:extLst>
          </p:cNvPr>
          <p:cNvSpPr txBox="1"/>
          <p:nvPr/>
        </p:nvSpPr>
        <p:spPr>
          <a:xfrm>
            <a:off x="1125922" y="1048480"/>
            <a:ext cx="69662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185" indent="449580" algn="just"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Было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выявлено,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интенсивные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упражнения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полезнее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менее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интенсивных.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Наиболее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яркие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примеры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положительного влияния интенсивных физических упражнений включают 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себя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данные,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полученные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профессиональных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атлетов,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участвующих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спортивных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соревнованиях.</a:t>
            </a:r>
          </a:p>
          <a:p>
            <a:pPr marL="302895" marR="337185" indent="449580" algn="just"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например,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среди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2675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финских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атлетов,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вовлеченных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виды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спорта,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требующих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высокой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выносливости,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приняли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участие в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Олимпийских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играх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промежутке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между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1920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1965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годами,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продолжительность жизни была на 5,5 лет больше (75 лет против 69,9 лет),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чем в когорте людей того же пола и возраста, которые вели сидячий образ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жизни.</a:t>
            </a:r>
          </a:p>
        </p:txBody>
      </p:sp>
      <p:sp>
        <p:nvSpPr>
          <p:cNvPr id="6" name="Google Shape;492;p37">
            <a:extLst>
              <a:ext uri="{FF2B5EF4-FFF2-40B4-BE49-F238E27FC236}">
                <a16:creationId xmlns:a16="http://schemas.microsoft.com/office/drawing/2014/main" id="{1B9E06F6-71F0-2A25-594D-BDB183B360AF}"/>
              </a:ext>
            </a:extLst>
          </p:cNvPr>
          <p:cNvSpPr txBox="1">
            <a:spLocks/>
          </p:cNvSpPr>
          <p:nvPr/>
        </p:nvSpPr>
        <p:spPr>
          <a:xfrm>
            <a:off x="1697318" y="143397"/>
            <a:ext cx="574936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85725" algn="ctr"/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Профилактика</a:t>
            </a:r>
            <a:r>
              <a:rPr lang="ru-RU" sz="2400" b="1" spc="325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старения</a:t>
            </a:r>
            <a:r>
              <a:rPr lang="ru-RU" sz="2400" b="1" spc="320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2400" b="1" spc="-20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увеличение</a:t>
            </a:r>
            <a:r>
              <a:rPr lang="ru-RU" sz="2400" b="1" spc="-15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продолжительности</a:t>
            </a:r>
            <a:r>
              <a:rPr lang="ru-RU" sz="2400" b="1" spc="-20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жизни</a:t>
            </a:r>
          </a:p>
        </p:txBody>
      </p:sp>
      <p:pic>
        <p:nvPicPr>
          <p:cNvPr id="8" name="Рисунок 7" descr="Изображение выглядит как круг, Красочность, искусство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50E10723-45BD-776C-8010-C7850D7FF8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286" b="26458"/>
          <a:stretch/>
        </p:blipFill>
        <p:spPr>
          <a:xfrm>
            <a:off x="3369832" y="4014348"/>
            <a:ext cx="2404336" cy="11361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F40BC69-618D-A90E-C13A-D4C91E556517}"/>
              </a:ext>
            </a:extLst>
          </p:cNvPr>
          <p:cNvSpPr txBox="1"/>
          <p:nvPr/>
        </p:nvSpPr>
        <p:spPr>
          <a:xfrm>
            <a:off x="851301" y="1203447"/>
            <a:ext cx="669054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/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появлением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доступных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портативных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устройств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личного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пользования, которые способны измерять число пройденных в сутки шагов,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стало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возможным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оценить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влияние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ходьбы 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ежедневной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когорт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людей.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одном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японском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исследовании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пожилых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людей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было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показана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значимая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положительная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взаимосвязь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между числом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сделанных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год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шагов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общим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состоянием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здоровья.</a:t>
            </a:r>
            <a:r>
              <a:rPr lang="ru-RU" sz="1600" spc="3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Пороговое</a:t>
            </a:r>
            <a:r>
              <a:rPr lang="ru-RU" sz="1600" spc="3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значение</a:t>
            </a:r>
            <a:r>
              <a:rPr lang="ru-RU" sz="1600" spc="3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числа</a:t>
            </a:r>
            <a:r>
              <a:rPr lang="ru-RU" sz="1600" spc="3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сделанных</a:t>
            </a:r>
            <a:r>
              <a:rPr lang="ru-RU" sz="1600" spc="3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3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сутки</a:t>
            </a:r>
            <a:r>
              <a:rPr lang="ru-RU" sz="1600" spc="3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шагов,</a:t>
            </a:r>
            <a:r>
              <a:rPr lang="ru-RU" sz="1600" spc="3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после которого  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наблюдалось  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улучшение  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физического  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здоровья, составило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8000</a:t>
            </a:r>
            <a:r>
              <a:rPr lang="ru-RU" sz="1600" spc="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шагов</a:t>
            </a:r>
            <a:r>
              <a:rPr lang="ru-RU" sz="1600" spc="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сутки</a:t>
            </a:r>
            <a:r>
              <a:rPr lang="ru-RU" sz="1600" spc="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больше.</a:t>
            </a:r>
            <a:r>
              <a:rPr lang="ru-RU" sz="1600" spc="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Психическое</a:t>
            </a:r>
            <a:r>
              <a:rPr lang="ru-RU" sz="1600" spc="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здоровье</a:t>
            </a:r>
            <a:r>
              <a:rPr lang="ru-RU" sz="1600" spc="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улучшалось</a:t>
            </a:r>
            <a:r>
              <a:rPr lang="ru-RU" sz="1600" spc="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после</a:t>
            </a:r>
            <a:r>
              <a:rPr lang="ru-RU" sz="1600" spc="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4000</a:t>
            </a:r>
            <a:r>
              <a:rPr lang="ru-RU" sz="16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пройдённых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в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сутки шагов.</a:t>
            </a:r>
          </a:p>
        </p:txBody>
      </p: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321891" y="166936"/>
            <a:ext cx="574936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751205" algn="ctr"/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Профилактика</a:t>
            </a:r>
            <a:r>
              <a:rPr lang="ru-RU" sz="2400" b="1" spc="325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старения</a:t>
            </a:r>
            <a:r>
              <a:rPr lang="ru-RU" sz="2400" b="1" spc="320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2400" b="1" spc="-20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увеличение</a:t>
            </a:r>
            <a:r>
              <a:rPr lang="ru-RU" sz="2400" b="1" spc="-15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продолжительности</a:t>
            </a:r>
            <a:r>
              <a:rPr lang="ru-RU" sz="2400" b="1" spc="-20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жизни</a:t>
            </a:r>
          </a:p>
        </p:txBody>
      </p:sp>
      <p:pic>
        <p:nvPicPr>
          <p:cNvPr id="17" name="Рисунок 16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51D8CCA0-52D6-FE0C-EF29-9E437460BD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0000" y1="23056" x2="62300" y2="24630"/>
                        <a14:foregroundMark x1="39500" y1="77685" x2="62000" y2="76389"/>
                        <a14:foregroundMark x1="42000" y1="54074" x2="54900" y2="37963"/>
                        <a14:foregroundMark x1="41800" y1="39074" x2="59400" y2="51389"/>
                        <a14:foregroundMark x1="44300" y1="54352" x2="55600" y2="52407"/>
                        <a14:foregroundMark x1="38800" y1="25648" x2="48700" y2="25648"/>
                      </a14:backgroundRemoval>
                    </a14:imgEffect>
                  </a14:imgLayer>
                </a14:imgProps>
              </a:ext>
            </a:extLst>
          </a:blip>
          <a:srcRect l="18343" t="18375" r="20221" b="17241"/>
          <a:stretch/>
        </p:blipFill>
        <p:spPr>
          <a:xfrm>
            <a:off x="6997153" y="2074382"/>
            <a:ext cx="2086708" cy="236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697318" y="140378"/>
            <a:ext cx="574936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265113" algn="ctr"/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Укрепление</a:t>
            </a:r>
            <a:r>
              <a:rPr lang="ru-RU" sz="2800" b="1" kern="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дыхательной</a:t>
            </a:r>
            <a:r>
              <a:rPr lang="ru-RU" sz="2800" b="1" kern="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системы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619C75-B6DC-CF1E-4DEF-8D4D0E4C18AD}"/>
              </a:ext>
            </a:extLst>
          </p:cNvPr>
          <p:cNvSpPr txBox="1"/>
          <p:nvPr/>
        </p:nvSpPr>
        <p:spPr>
          <a:xfrm>
            <a:off x="1050836" y="1155934"/>
            <a:ext cx="68423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185" indent="448945" algn="just">
              <a:spcBef>
                <a:spcPts val="21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Аэробное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дыхание,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измеряемое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виде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общего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максимального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потребления кислорода организмом человека (VO2 </a:t>
            </a:r>
            <a:r>
              <a:rPr lang="ru-RU" sz="1600" dirty="0" err="1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max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), является одним из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наиболее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сильных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прогностических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факторов смертности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всех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причин,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развития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сердечно-сосудистых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заболеваний,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общего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состояния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функциональных возможностей организма пожилых людей. Значение 15-18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мл/кг/мин является минимальным пороговым значением, необходимым 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поддержания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нормального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ежедневного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функционирования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организма.</a:t>
            </a:r>
          </a:p>
        </p:txBody>
      </p:sp>
      <p:pic>
        <p:nvPicPr>
          <p:cNvPr id="16" name="Рисунок 15" descr="Изображение выглядит как тренажер, спорт, человек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09CB8D79-F53A-D63C-F0FB-09050F423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4556" y="2987528"/>
            <a:ext cx="2269444" cy="215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0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697318" y="140378"/>
            <a:ext cx="574936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265113" algn="ctr"/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Укрепление</a:t>
            </a:r>
            <a:r>
              <a:rPr lang="ru-RU" sz="2800" b="1" kern="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дыхательной</a:t>
            </a:r>
            <a:r>
              <a:rPr lang="ru-RU" sz="2800" b="1" kern="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системы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E152A5-3476-6053-871E-49067510C778}"/>
              </a:ext>
            </a:extLst>
          </p:cNvPr>
          <p:cNvSpPr txBox="1"/>
          <p:nvPr/>
        </p:nvSpPr>
        <p:spPr>
          <a:xfrm>
            <a:off x="1067078" y="873719"/>
            <a:ext cx="700984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448945" algn="just"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VO2 </a:t>
            </a:r>
            <a:r>
              <a:rPr lang="ru-RU" sz="1600" dirty="0" err="1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max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снижается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среднем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5-10%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каждые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десять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лет,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регулярные занятия физическими упражнениями способны остановить этот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процесс.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пожилых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людей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изначально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сниженным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VO2max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после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тренировок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наблюдается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наибольший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прирост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VO2max,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позволяет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говорить 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том, 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именно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пожилые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извлекают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себя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максимальную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пользу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упражнений 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сравнении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другими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возрастными группами. Однако есть данные, свидетельствующие также и 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том, что начало регулярных физических упражнений в более раннем возрасте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является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основой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крепкого здоровья в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пожилом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возрасте.</a:t>
            </a:r>
          </a:p>
        </p:txBody>
      </p:sp>
      <p:pic>
        <p:nvPicPr>
          <p:cNvPr id="14" name="Рисунок 13" descr="Изображение выглядит как тренажер, спорт, человек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4ABD6931-06CE-5123-D10D-9BF4B3C5E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5453" y="3356727"/>
            <a:ext cx="1880813" cy="178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1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552043" y="143397"/>
            <a:ext cx="6039913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265113" algn="ctr"/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Защита сердечно-сосудистой системы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1B651F-E82C-4600-D736-64A2949F689B}"/>
              </a:ext>
            </a:extLst>
          </p:cNvPr>
          <p:cNvSpPr txBox="1"/>
          <p:nvPr/>
        </p:nvSpPr>
        <p:spPr>
          <a:xfrm>
            <a:off x="985860" y="1020745"/>
            <a:ext cx="698967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spcBef>
                <a:spcPts val="21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Положительное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влияние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упражнений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снижение смертности обусловлено многочисленными кардиопротективными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механизмами,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включая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улучшенную функцию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эндотелия</a:t>
            </a:r>
            <a:r>
              <a:rPr lang="ru-RU" sz="16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сосудов,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уменьшение системного воспаления и улучшение контроля факторов риска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сердечно-сосудистых заболеваний. Улучшение функции эндотелия приводит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снижению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количества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атеросклеротических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бляшек,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снижает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тромбозов и ишемии, риск развития аритмий и внезапной сердечной смерти.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Антитромботический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эффект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еще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недостаточно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изучен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требует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дальнейшего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исследования.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недавно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проведенном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систематическом обзоре было показано, что физическая активность снижает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риски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сердечной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недостаточности.</a:t>
            </a:r>
          </a:p>
        </p:txBody>
      </p:sp>
      <p:pic>
        <p:nvPicPr>
          <p:cNvPr id="16" name="Рисунок 15" descr="Изображение выглядит как текст, рисунок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798EF94D-21B3-BC37-EE56-AC039E37D5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1178" l="9994" r="89986">
                        <a14:foregroundMark x1="26644" y1="91178" x2="19080" y2="30533"/>
                      </a14:backgroundRemoval>
                    </a14:imgEffect>
                  </a14:imgLayer>
                </a14:imgProps>
              </a:ext>
            </a:extLst>
          </a:blip>
          <a:srcRect l="10320" t="26894" r="52836" b="7794"/>
          <a:stretch/>
        </p:blipFill>
        <p:spPr>
          <a:xfrm>
            <a:off x="4136132" y="4008639"/>
            <a:ext cx="689125" cy="108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80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237187" y="157735"/>
            <a:ext cx="574936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179388" algn="ctr"/>
            <a:r>
              <a:rPr lang="ru-RU" sz="32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Противодействие</a:t>
            </a:r>
            <a:r>
              <a:rPr lang="ru-RU" sz="3200" b="1" kern="0" spc="-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3200" b="1" kern="0" dirty="0" err="1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саркопении</a:t>
            </a:r>
            <a:endParaRPr lang="ru-RU" sz="3200" b="1" kern="0" dirty="0"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6908E6-F2CB-0822-9359-92C431BA98BB}"/>
              </a:ext>
            </a:extLst>
          </p:cNvPr>
          <p:cNvSpPr txBox="1"/>
          <p:nvPr/>
        </p:nvSpPr>
        <p:spPr>
          <a:xfrm>
            <a:off x="882312" y="807953"/>
            <a:ext cx="7070969" cy="2580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marR="337820" indent="273050" algn="just">
              <a:spcBef>
                <a:spcPts val="225"/>
              </a:spcBef>
              <a:spcAft>
                <a:spcPts val="0"/>
              </a:spcAft>
              <a:tabLst>
                <a:tab pos="85725" algn="l"/>
              </a:tabLst>
            </a:pPr>
            <a:r>
              <a:rPr lang="ru-RU" sz="1600" dirty="0" err="1">
                <a:latin typeface="Fira Sans Condensed" panose="020B0503050000020004" pitchFamily="34" charset="0"/>
              </a:rPr>
              <a:t>Саркопения</a:t>
            </a:r>
            <a:r>
              <a:rPr lang="ru-RU" sz="1600" dirty="0">
                <a:latin typeface="Fira Sans Condensed" panose="020B0503050000020004" pitchFamily="34" charset="0"/>
              </a:rPr>
              <a:t> – это уменьшение массы скелетных мышц, их качества и силы, связанное со старением. Процесс снижения мышечной массы начинается с 20 лет, и особенно активно идет после возраста 50 лет - примерно на 0,5-1% в год. Снижение мышечной силы, взаимосвязанное со старением, приводит   к функциональному дефициту в   пожилом   возрасте, а также повышает риски получения травм, и таким образом негативно влияет на продолжительность жизни.</a:t>
            </a:r>
          </a:p>
          <a:p>
            <a:pPr marL="85725" marR="337820" indent="273050" algn="just">
              <a:spcBef>
                <a:spcPts val="225"/>
              </a:spcBef>
              <a:tabLst>
                <a:tab pos="85725" algn="l"/>
              </a:tabLs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упражнения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снижают вероятность падений 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получения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травм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падении,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могут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также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значительно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отсрочивать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проявления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старческой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астении.</a:t>
            </a:r>
          </a:p>
        </p:txBody>
      </p:sp>
      <p:pic>
        <p:nvPicPr>
          <p:cNvPr id="23" name="Рисунок 22" descr="Изображение выглядит как Плоть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FFA48B0-81D6-43D5-7574-1773F52231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4" b="97020" l="4636" r="93709">
                        <a14:foregroundMark x1="13245" y1="92219" x2="14901" y2="65563"/>
                        <a14:foregroundMark x1="14901" y1="65563" x2="25497" y2="51821"/>
                        <a14:foregroundMark x1="25497" y1="51821" x2="30298" y2="97020"/>
                        <a14:foregroundMark x1="34437" y1="96854" x2="40232" y2="57947"/>
                        <a14:foregroundMark x1="40232" y1="57947" x2="31457" y2="46854"/>
                        <a14:foregroundMark x1="40728" y1="76325" x2="37086" y2="96192"/>
                        <a14:foregroundMark x1="4801" y1="93212" x2="4967" y2="65563"/>
                        <a14:foregroundMark x1="89073" y1="91556" x2="93046" y2="81457"/>
                        <a14:foregroundMark x1="93046" y1="81457" x2="93709" y2="61755"/>
                        <a14:foregroundMark x1="93709" y1="61755" x2="87914" y2="49669"/>
                        <a14:foregroundMark x1="87914" y1="49669" x2="84106" y2="47020"/>
                      </a14:backgroundRemoval>
                    </a14:imgEffect>
                  </a14:imgLayer>
                </a14:imgProps>
              </a:ext>
            </a:extLst>
          </a:blip>
          <a:srcRect t="43305"/>
          <a:stretch/>
        </p:blipFill>
        <p:spPr>
          <a:xfrm>
            <a:off x="2995055" y="3370392"/>
            <a:ext cx="2988207" cy="169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2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936793" y="13708"/>
            <a:ext cx="6460822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302895" marR="338455" algn="ctr">
              <a:spcAft>
                <a:spcPts val="0"/>
              </a:spcAft>
            </a:pP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Сохранение массы и минеральной плотности костной ткани в процессе</a:t>
            </a:r>
            <a:r>
              <a:rPr lang="ru-RU" sz="24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старения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12E09A-A485-526E-0166-CD65FC4F4473}"/>
              </a:ext>
            </a:extLst>
          </p:cNvPr>
          <p:cNvSpPr txBox="1"/>
          <p:nvPr/>
        </p:nvSpPr>
        <p:spPr>
          <a:xfrm>
            <a:off x="1037019" y="891081"/>
            <a:ext cx="594993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marR="337185" indent="447675" algn="just"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протяжении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всей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жизни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наши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постоянно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изменяются.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естественным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образом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избавляется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«постаревшей»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костной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ткани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замещает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новой.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Пока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молоды,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костная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ткань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замещается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намного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быстрей,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теряется.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Поэтому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молодом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возрасте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значительно более плотные и прочные. Пик костной массы у большинства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людей приходится на возраст около 30 лет. По достижении пикового значения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костной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массы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течение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некоторого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времени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организме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образуется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примерно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столько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новой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костной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ткани,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сколько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теряется,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однако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примерно после 40 лет процессы новообразования костной ткани начинают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отставать. Кости в результате этого становятся тоньше и слабее, постепенно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увеличивая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развития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остеопороза.</a:t>
            </a:r>
          </a:p>
        </p:txBody>
      </p:sp>
      <p:pic>
        <p:nvPicPr>
          <p:cNvPr id="16" name="Рисунок 15" descr="Изображение выглядит как искусство, дизайн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id="{ACEAB5BD-6807-E43F-A35A-2DB9E267DA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94" b="94824" l="9936" r="92842">
                        <a14:foregroundMark x1="13141" y1="12891" x2="31731" y2="14063"/>
                        <a14:foregroundMark x1="31731" y1="14063" x2="20940" y2="77246"/>
                        <a14:foregroundMark x1="20940" y1="77246" x2="13248" y2="85547"/>
                        <a14:foregroundMark x1="13248" y1="85547" x2="24786" y2="89551"/>
                        <a14:foregroundMark x1="24786" y1="89551" x2="33547" y2="81445"/>
                        <a14:foregroundMark x1="33547" y1="81445" x2="20406" y2="26660"/>
                        <a14:foregroundMark x1="20406" y1="26660" x2="12607" y2="14941"/>
                        <a14:foregroundMark x1="12607" y1="14941" x2="11111" y2="13672"/>
                        <a14:foregroundMark x1="13889" y1="94336" x2="13889" y2="94336"/>
                        <a14:foregroundMark x1="63782" y1="19141" x2="76709" y2="13281"/>
                        <a14:foregroundMark x1="76709" y1="13281" x2="87607" y2="16602"/>
                        <a14:foregroundMark x1="87607" y1="16602" x2="87927" y2="18652"/>
                        <a14:foregroundMark x1="67949" y1="90820" x2="87179" y2="85645"/>
                        <a14:foregroundMark x1="87179" y1="85645" x2="92842" y2="81641"/>
                        <a14:foregroundMark x1="66132" y1="8691" x2="66132" y2="8691"/>
                        <a14:foregroundMark x1="69979" y1="94824" x2="69979" y2="948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6169" y="1812533"/>
            <a:ext cx="2234070" cy="24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1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341589" y="0"/>
            <a:ext cx="6460822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302895" marR="33845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Сохранение массы и минеральной плотности костной ткани в процессе</a:t>
            </a:r>
            <a:r>
              <a:rPr lang="ru-RU" sz="24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старения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12E09A-A485-526E-0166-CD65FC4F4473}"/>
              </a:ext>
            </a:extLst>
          </p:cNvPr>
          <p:cNvSpPr txBox="1"/>
          <p:nvPr/>
        </p:nvSpPr>
        <p:spPr>
          <a:xfrm>
            <a:off x="1048466" y="946163"/>
            <a:ext cx="6842368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185" indent="449580" algn="just">
              <a:spcAft>
                <a:spcPts val="0"/>
              </a:spcAft>
            </a:pP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Остеопороз — это заболевание, характеризующееся прогрессирующей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потерей костной ткани. </a:t>
            </a:r>
            <a:r>
              <a:rPr lang="ru-RU" dirty="0" err="1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Остеопоротические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кости структурно отличаются от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нормальных.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женщин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после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менопаузы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происходит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ускорение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потери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костной</a:t>
            </a:r>
            <a:r>
              <a:rPr lang="ru-RU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массы.</a:t>
            </a:r>
          </a:p>
          <a:p>
            <a:pPr marL="302260" marR="337185" indent="449580" algn="just">
              <a:spcBef>
                <a:spcPts val="335"/>
              </a:spcBef>
              <a:spcAft>
                <a:spcPts val="0"/>
              </a:spcAft>
            </a:pP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поддержания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прочности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костной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ткани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только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обеспечивать достаточное поступление в организм питательных веществ -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белка,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витаминов,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минеральных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веществ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(кальция,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магния,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фосфора)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строительства и замены белково-минерального каркаса костной ткани, </a:t>
            </a:r>
            <a:r>
              <a:rPr lang="ru-RU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 и</a:t>
            </a:r>
            <a:r>
              <a:rPr lang="ru-RU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давать</a:t>
            </a:r>
            <a:r>
              <a:rPr lang="ru-RU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регулярные</a:t>
            </a:r>
            <a:r>
              <a:rPr lang="ru-RU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физические</a:t>
            </a:r>
            <a:r>
              <a:rPr lang="ru-RU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нагрузки.</a:t>
            </a:r>
            <a:r>
              <a:rPr lang="ru-RU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первую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очередь,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организм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укрепляет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используемые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части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скелета,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подвергающиеся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регулярным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нагрузкам.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пример,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можно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привести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научно-доказанный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факт,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прочность ударных (2,3,4,5 пястных) костей боксеров на осевые нагрузки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примерно</a:t>
            </a:r>
            <a:r>
              <a:rPr lang="ru-RU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4</a:t>
            </a:r>
            <a:r>
              <a:rPr lang="ru-RU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раза</a:t>
            </a:r>
            <a:r>
              <a:rPr lang="ru-RU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больше,</a:t>
            </a:r>
            <a:r>
              <a:rPr lang="ru-RU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чем</a:t>
            </a:r>
            <a:r>
              <a:rPr lang="ru-RU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</a:t>
            </a:r>
            <a:r>
              <a:rPr lang="ru-RU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нетренированного</a:t>
            </a:r>
            <a:r>
              <a:rPr lang="ru-RU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человека.</a:t>
            </a:r>
          </a:p>
          <a:p>
            <a:pPr marL="302260" marR="337185" indent="449580" algn="just">
              <a:spcBef>
                <a:spcPts val="335"/>
              </a:spcBef>
            </a:pP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Поэтому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укрепления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прочности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костной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ткани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наиболее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эффективны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общеукрепляющие тренировки, направленные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 развитие 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укрепление всех групп мышц, суставов и связок. Движения должны быть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разнообразны и направлены на повышение подвижности суставов, гибкости</a:t>
            </a:r>
            <a:r>
              <a:rPr lang="ru-RU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позвоночника,</a:t>
            </a:r>
            <a:r>
              <a:rPr lang="ru-RU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силы</a:t>
            </a:r>
            <a:r>
              <a:rPr lang="ru-RU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выносливости мышц.</a:t>
            </a:r>
          </a:p>
        </p:txBody>
      </p:sp>
    </p:spTree>
    <p:extLst>
      <p:ext uri="{BB962C8B-B14F-4D97-AF65-F5344CB8AC3E}">
        <p14:creationId xmlns:p14="http://schemas.microsoft.com/office/powerpoint/2010/main" val="820841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54060" y="70533"/>
            <a:ext cx="843318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02260" marR="337820" indent="448945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400" b="1" dirty="0">
                <a:latin typeface="Fira Sans Extra Condensed" panose="020B0503050000020004" pitchFamily="34" charset="0"/>
              </a:rPr>
              <a:t>Сохранение подвижности и объема движений в суставах, укрепление связочного аппарата</a:t>
            </a:r>
          </a:p>
        </p:txBody>
      </p:sp>
      <p:grpSp>
        <p:nvGrpSpPr>
          <p:cNvPr id="673" name="Google Shape;673;p43"/>
          <p:cNvGrpSpPr/>
          <p:nvPr/>
        </p:nvGrpSpPr>
        <p:grpSpPr>
          <a:xfrm>
            <a:off x="7936064" y="3875167"/>
            <a:ext cx="866385" cy="1083504"/>
            <a:chOff x="4224378" y="2432536"/>
            <a:chExt cx="1733464" cy="2167875"/>
          </a:xfrm>
        </p:grpSpPr>
        <p:sp>
          <p:nvSpPr>
            <p:cNvPr id="674" name="Google Shape;674;p43"/>
            <p:cNvSpPr/>
            <p:nvPr/>
          </p:nvSpPr>
          <p:spPr>
            <a:xfrm>
              <a:off x="4224378" y="2526764"/>
              <a:ext cx="1733464" cy="2073647"/>
            </a:xfrm>
            <a:custGeom>
              <a:avLst/>
              <a:gdLst/>
              <a:ahLst/>
              <a:cxnLst/>
              <a:rect l="l" t="t" r="r" b="b"/>
              <a:pathLst>
                <a:path w="20770" h="24846" extrusionOk="0">
                  <a:moveTo>
                    <a:pt x="16503" y="0"/>
                  </a:moveTo>
                  <a:cubicBezTo>
                    <a:pt x="16470" y="0"/>
                    <a:pt x="16437" y="2"/>
                    <a:pt x="16403" y="6"/>
                  </a:cubicBezTo>
                  <a:lnTo>
                    <a:pt x="733" y="2584"/>
                  </a:lnTo>
                  <a:cubicBezTo>
                    <a:pt x="316" y="2641"/>
                    <a:pt x="0" y="3058"/>
                    <a:pt x="76" y="3507"/>
                  </a:cubicBezTo>
                  <a:lnTo>
                    <a:pt x="3450" y="24175"/>
                  </a:lnTo>
                  <a:cubicBezTo>
                    <a:pt x="3517" y="24572"/>
                    <a:pt x="3857" y="24846"/>
                    <a:pt x="4246" y="24846"/>
                  </a:cubicBezTo>
                  <a:cubicBezTo>
                    <a:pt x="4296" y="24846"/>
                    <a:pt x="4347" y="24841"/>
                    <a:pt x="4398" y="24832"/>
                  </a:cubicBezTo>
                  <a:lnTo>
                    <a:pt x="20036" y="22279"/>
                  </a:lnTo>
                  <a:cubicBezTo>
                    <a:pt x="20479" y="22229"/>
                    <a:pt x="20769" y="21805"/>
                    <a:pt x="20719" y="21357"/>
                  </a:cubicBezTo>
                  <a:lnTo>
                    <a:pt x="17319" y="688"/>
                  </a:lnTo>
                  <a:cubicBezTo>
                    <a:pt x="17273" y="280"/>
                    <a:pt x="16907" y="0"/>
                    <a:pt x="165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3"/>
            <p:cNvSpPr/>
            <p:nvPr/>
          </p:nvSpPr>
          <p:spPr>
            <a:xfrm>
              <a:off x="4718467" y="2775644"/>
              <a:ext cx="1085898" cy="1667531"/>
            </a:xfrm>
            <a:custGeom>
              <a:avLst/>
              <a:gdLst/>
              <a:ahLst/>
              <a:cxnLst/>
              <a:rect l="l" t="t" r="r" b="b"/>
              <a:pathLst>
                <a:path w="13011" h="19980" extrusionOk="0">
                  <a:moveTo>
                    <a:pt x="9270" y="0"/>
                  </a:moveTo>
                  <a:lnTo>
                    <a:pt x="1" y="14849"/>
                  </a:lnTo>
                  <a:lnTo>
                    <a:pt x="317" y="19980"/>
                  </a:lnTo>
                  <a:lnTo>
                    <a:pt x="13011" y="17901"/>
                  </a:lnTo>
                  <a:lnTo>
                    <a:pt x="927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3"/>
            <p:cNvSpPr/>
            <p:nvPr/>
          </p:nvSpPr>
          <p:spPr>
            <a:xfrm>
              <a:off x="4373606" y="2600042"/>
              <a:ext cx="1344791" cy="1731294"/>
            </a:xfrm>
            <a:custGeom>
              <a:avLst/>
              <a:gdLst/>
              <a:ahLst/>
              <a:cxnLst/>
              <a:rect l="l" t="t" r="r" b="b"/>
              <a:pathLst>
                <a:path w="16113" h="20744" extrusionOk="0">
                  <a:moveTo>
                    <a:pt x="13061" y="0"/>
                  </a:moveTo>
                  <a:lnTo>
                    <a:pt x="0" y="2629"/>
                  </a:lnTo>
                  <a:cubicBezTo>
                    <a:pt x="0" y="2629"/>
                    <a:pt x="2212" y="8764"/>
                    <a:pt x="2528" y="12637"/>
                  </a:cubicBezTo>
                  <a:cubicBezTo>
                    <a:pt x="2844" y="16504"/>
                    <a:pt x="3450" y="20744"/>
                    <a:pt x="3450" y="20744"/>
                  </a:cubicBezTo>
                  <a:lnTo>
                    <a:pt x="16113" y="18690"/>
                  </a:lnTo>
                  <a:lnTo>
                    <a:pt x="1306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3"/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3"/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3"/>
            <p:cNvSpPr/>
            <p:nvPr/>
          </p:nvSpPr>
          <p:spPr>
            <a:xfrm>
              <a:off x="4648360" y="2935890"/>
              <a:ext cx="734114" cy="118764"/>
            </a:xfrm>
            <a:custGeom>
              <a:avLst/>
              <a:gdLst/>
              <a:ahLst/>
              <a:cxnLst/>
              <a:rect l="l" t="t" r="r" b="b"/>
              <a:pathLst>
                <a:path w="8796" h="1423" extrusionOk="0">
                  <a:moveTo>
                    <a:pt x="0" y="1423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3"/>
            <p:cNvSpPr/>
            <p:nvPr/>
          </p:nvSpPr>
          <p:spPr>
            <a:xfrm>
              <a:off x="4646274" y="2933803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1"/>
                  </a:moveTo>
                  <a:lnTo>
                    <a:pt x="25" y="1422"/>
                  </a:lnTo>
                  <a:lnTo>
                    <a:pt x="0" y="1448"/>
                  </a:lnTo>
                  <a:lnTo>
                    <a:pt x="25" y="1473"/>
                  </a:lnTo>
                  <a:lnTo>
                    <a:pt x="51" y="1473"/>
                  </a:lnTo>
                  <a:lnTo>
                    <a:pt x="8821" y="51"/>
                  </a:lnTo>
                  <a:cubicBezTo>
                    <a:pt x="8846" y="26"/>
                    <a:pt x="8846" y="26"/>
                    <a:pt x="884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3"/>
            <p:cNvSpPr/>
            <p:nvPr/>
          </p:nvSpPr>
          <p:spPr>
            <a:xfrm>
              <a:off x="4670477" y="3065671"/>
              <a:ext cx="733613" cy="118764"/>
            </a:xfrm>
            <a:custGeom>
              <a:avLst/>
              <a:gdLst/>
              <a:ahLst/>
              <a:cxnLst/>
              <a:rect l="l" t="t" r="r" b="b"/>
              <a:pathLst>
                <a:path w="8790" h="1423" extrusionOk="0">
                  <a:moveTo>
                    <a:pt x="1" y="1422"/>
                  </a:moveTo>
                  <a:lnTo>
                    <a:pt x="8790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3"/>
            <p:cNvSpPr/>
            <p:nvPr/>
          </p:nvSpPr>
          <p:spPr>
            <a:xfrm>
              <a:off x="4667890" y="3063585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0"/>
                  </a:moveTo>
                  <a:lnTo>
                    <a:pt x="32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32" y="1472"/>
                  </a:lnTo>
                  <a:lnTo>
                    <a:pt x="8821" y="51"/>
                  </a:lnTo>
                  <a:cubicBezTo>
                    <a:pt x="8846" y="51"/>
                    <a:pt x="8846" y="25"/>
                    <a:pt x="8846" y="25"/>
                  </a:cubicBezTo>
                  <a:cubicBezTo>
                    <a:pt x="8846" y="0"/>
                    <a:pt x="8821" y="0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3"/>
            <p:cNvSpPr/>
            <p:nvPr/>
          </p:nvSpPr>
          <p:spPr>
            <a:xfrm>
              <a:off x="4692094" y="3195370"/>
              <a:ext cx="734198" cy="120850"/>
            </a:xfrm>
            <a:custGeom>
              <a:avLst/>
              <a:gdLst/>
              <a:ahLst/>
              <a:cxnLst/>
              <a:rect l="l" t="t" r="r" b="b"/>
              <a:pathLst>
                <a:path w="8797" h="1448" extrusionOk="0">
                  <a:moveTo>
                    <a:pt x="1" y="1448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3"/>
            <p:cNvSpPr/>
            <p:nvPr/>
          </p:nvSpPr>
          <p:spPr>
            <a:xfrm>
              <a:off x="4690007" y="3193283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96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21" y="51"/>
                  </a:lnTo>
                  <a:cubicBezTo>
                    <a:pt x="8821" y="51"/>
                    <a:pt x="8846" y="51"/>
                    <a:pt x="8846" y="26"/>
                  </a:cubicBezTo>
                  <a:cubicBezTo>
                    <a:pt x="8846" y="26"/>
                    <a:pt x="8821" y="0"/>
                    <a:pt x="87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3"/>
            <p:cNvSpPr/>
            <p:nvPr/>
          </p:nvSpPr>
          <p:spPr>
            <a:xfrm>
              <a:off x="4716381" y="3351525"/>
              <a:ext cx="734114" cy="118680"/>
            </a:xfrm>
            <a:custGeom>
              <a:avLst/>
              <a:gdLst/>
              <a:ahLst/>
              <a:cxnLst/>
              <a:rect l="l" t="t" r="r" b="b"/>
              <a:pathLst>
                <a:path w="8796" h="1422" extrusionOk="0">
                  <a:moveTo>
                    <a:pt x="0" y="1422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3"/>
            <p:cNvSpPr/>
            <p:nvPr/>
          </p:nvSpPr>
          <p:spPr>
            <a:xfrm>
              <a:off x="4714294" y="3347937"/>
              <a:ext cx="738371" cy="124355"/>
            </a:xfrm>
            <a:custGeom>
              <a:avLst/>
              <a:gdLst/>
              <a:ahLst/>
              <a:cxnLst/>
              <a:rect l="l" t="t" r="r" b="b"/>
              <a:pathLst>
                <a:path w="8847" h="1490" extrusionOk="0">
                  <a:moveTo>
                    <a:pt x="8839" y="0"/>
                  </a:moveTo>
                  <a:cubicBezTo>
                    <a:pt x="8835" y="0"/>
                    <a:pt x="8829" y="3"/>
                    <a:pt x="8821" y="11"/>
                  </a:cubicBezTo>
                  <a:lnTo>
                    <a:pt x="25" y="1433"/>
                  </a:lnTo>
                  <a:lnTo>
                    <a:pt x="0" y="1465"/>
                  </a:lnTo>
                  <a:cubicBezTo>
                    <a:pt x="0" y="1490"/>
                    <a:pt x="25" y="1490"/>
                    <a:pt x="25" y="1490"/>
                  </a:cubicBezTo>
                  <a:lnTo>
                    <a:pt x="8821" y="68"/>
                  </a:lnTo>
                  <a:cubicBezTo>
                    <a:pt x="8846" y="43"/>
                    <a:pt x="8846" y="43"/>
                    <a:pt x="8846" y="11"/>
                  </a:cubicBezTo>
                  <a:cubicBezTo>
                    <a:pt x="8846" y="11"/>
                    <a:pt x="8846" y="0"/>
                    <a:pt x="883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3"/>
            <p:cNvSpPr/>
            <p:nvPr/>
          </p:nvSpPr>
          <p:spPr>
            <a:xfrm>
              <a:off x="4740668" y="3487567"/>
              <a:ext cx="731443" cy="120850"/>
            </a:xfrm>
            <a:custGeom>
              <a:avLst/>
              <a:gdLst/>
              <a:ahLst/>
              <a:cxnLst/>
              <a:rect l="l" t="t" r="r" b="b"/>
              <a:pathLst>
                <a:path w="8764" h="1448" extrusionOk="0">
                  <a:moveTo>
                    <a:pt x="0" y="1447"/>
                  </a:moveTo>
                  <a:lnTo>
                    <a:pt x="8764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3"/>
            <p:cNvSpPr/>
            <p:nvPr/>
          </p:nvSpPr>
          <p:spPr>
            <a:xfrm>
              <a:off x="4738498" y="3485397"/>
              <a:ext cx="736284" cy="125107"/>
            </a:xfrm>
            <a:custGeom>
              <a:avLst/>
              <a:gdLst/>
              <a:ahLst/>
              <a:cxnLst/>
              <a:rect l="l" t="t" r="r" b="b"/>
              <a:pathLst>
                <a:path w="8822" h="1499" extrusionOk="0">
                  <a:moveTo>
                    <a:pt x="8790" y="1"/>
                  </a:moveTo>
                  <a:lnTo>
                    <a:pt x="1" y="1448"/>
                  </a:lnTo>
                  <a:lnTo>
                    <a:pt x="1" y="1473"/>
                  </a:lnTo>
                  <a:cubicBezTo>
                    <a:pt x="1" y="1498"/>
                    <a:pt x="1" y="1498"/>
                    <a:pt x="26" y="1498"/>
                  </a:cubicBezTo>
                  <a:lnTo>
                    <a:pt x="8822" y="52"/>
                  </a:lnTo>
                  <a:lnTo>
                    <a:pt x="8822" y="26"/>
                  </a:lnTo>
                  <a:cubicBezTo>
                    <a:pt x="8822" y="26"/>
                    <a:pt x="8822" y="1"/>
                    <a:pt x="879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3"/>
            <p:cNvSpPr/>
            <p:nvPr/>
          </p:nvSpPr>
          <p:spPr>
            <a:xfrm>
              <a:off x="4762785" y="3625695"/>
              <a:ext cx="733613" cy="121351"/>
            </a:xfrm>
            <a:custGeom>
              <a:avLst/>
              <a:gdLst/>
              <a:ahLst/>
              <a:cxnLst/>
              <a:rect l="l" t="t" r="r" b="b"/>
              <a:pathLst>
                <a:path w="8790" h="1454" extrusionOk="0">
                  <a:moveTo>
                    <a:pt x="0" y="1454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3"/>
            <p:cNvSpPr/>
            <p:nvPr/>
          </p:nvSpPr>
          <p:spPr>
            <a:xfrm>
              <a:off x="4760114" y="3623608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2" y="0"/>
                  </a:moveTo>
                  <a:lnTo>
                    <a:pt x="32" y="1447"/>
                  </a:lnTo>
                  <a:cubicBezTo>
                    <a:pt x="1" y="1447"/>
                    <a:pt x="1" y="1479"/>
                    <a:pt x="1" y="1479"/>
                  </a:cubicBezTo>
                  <a:cubicBezTo>
                    <a:pt x="1" y="1504"/>
                    <a:pt x="1" y="1504"/>
                    <a:pt x="32" y="1504"/>
                  </a:cubicBezTo>
                  <a:lnTo>
                    <a:pt x="8822" y="57"/>
                  </a:lnTo>
                  <a:cubicBezTo>
                    <a:pt x="8822" y="57"/>
                    <a:pt x="8847" y="57"/>
                    <a:pt x="8847" y="26"/>
                  </a:cubicBezTo>
                  <a:lnTo>
                    <a:pt x="882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3"/>
            <p:cNvSpPr/>
            <p:nvPr/>
          </p:nvSpPr>
          <p:spPr>
            <a:xfrm>
              <a:off x="4784402" y="3764407"/>
              <a:ext cx="734114" cy="120850"/>
            </a:xfrm>
            <a:custGeom>
              <a:avLst/>
              <a:gdLst/>
              <a:ahLst/>
              <a:cxnLst/>
              <a:rect l="l" t="t" r="r" b="b"/>
              <a:pathLst>
                <a:path w="8796" h="1448" extrusionOk="0">
                  <a:moveTo>
                    <a:pt x="0" y="1447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3"/>
            <p:cNvSpPr/>
            <p:nvPr/>
          </p:nvSpPr>
          <p:spPr>
            <a:xfrm>
              <a:off x="4782315" y="376232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821" y="0"/>
                  </a:moveTo>
                  <a:lnTo>
                    <a:pt x="25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25" y="1498"/>
                  </a:lnTo>
                  <a:lnTo>
                    <a:pt x="8821" y="51"/>
                  </a:lnTo>
                  <a:cubicBezTo>
                    <a:pt x="8846" y="51"/>
                    <a:pt x="8846" y="51"/>
                    <a:pt x="8846" y="25"/>
                  </a:cubicBezTo>
                  <a:lnTo>
                    <a:pt x="882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3"/>
            <p:cNvSpPr/>
            <p:nvPr/>
          </p:nvSpPr>
          <p:spPr>
            <a:xfrm>
              <a:off x="4806519" y="3902535"/>
              <a:ext cx="734198" cy="121434"/>
            </a:xfrm>
            <a:custGeom>
              <a:avLst/>
              <a:gdLst/>
              <a:ahLst/>
              <a:cxnLst/>
              <a:rect l="l" t="t" r="r" b="b"/>
              <a:pathLst>
                <a:path w="8797" h="1455" extrusionOk="0">
                  <a:moveTo>
                    <a:pt x="1" y="1454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3"/>
            <p:cNvSpPr/>
            <p:nvPr/>
          </p:nvSpPr>
          <p:spPr>
            <a:xfrm>
              <a:off x="4804432" y="3900449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1" y="1"/>
                  </a:moveTo>
                  <a:lnTo>
                    <a:pt x="26" y="1448"/>
                  </a:lnTo>
                  <a:cubicBezTo>
                    <a:pt x="26" y="1448"/>
                    <a:pt x="1" y="1448"/>
                    <a:pt x="1" y="1479"/>
                  </a:cubicBezTo>
                  <a:cubicBezTo>
                    <a:pt x="26" y="1479"/>
                    <a:pt x="26" y="1505"/>
                    <a:pt x="26" y="1505"/>
                  </a:cubicBezTo>
                  <a:lnTo>
                    <a:pt x="51" y="1505"/>
                  </a:lnTo>
                  <a:lnTo>
                    <a:pt x="8821" y="58"/>
                  </a:lnTo>
                  <a:cubicBezTo>
                    <a:pt x="8847" y="58"/>
                    <a:pt x="8847" y="58"/>
                    <a:pt x="8847" y="26"/>
                  </a:cubicBezTo>
                  <a:cubicBezTo>
                    <a:pt x="8847" y="1"/>
                    <a:pt x="8847" y="1"/>
                    <a:pt x="88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3"/>
            <p:cNvSpPr/>
            <p:nvPr/>
          </p:nvSpPr>
          <p:spPr>
            <a:xfrm>
              <a:off x="4830806" y="4041247"/>
              <a:ext cx="733613" cy="120850"/>
            </a:xfrm>
            <a:custGeom>
              <a:avLst/>
              <a:gdLst/>
              <a:ahLst/>
              <a:cxnLst/>
              <a:rect l="l" t="t" r="r" b="b"/>
              <a:pathLst>
                <a:path w="8790" h="1448" extrusionOk="0">
                  <a:moveTo>
                    <a:pt x="1" y="1448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3"/>
            <p:cNvSpPr/>
            <p:nvPr/>
          </p:nvSpPr>
          <p:spPr>
            <a:xfrm>
              <a:off x="4828719" y="403916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89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15" y="51"/>
                  </a:lnTo>
                  <a:lnTo>
                    <a:pt x="8846" y="26"/>
                  </a:lnTo>
                  <a:cubicBezTo>
                    <a:pt x="8815" y="0"/>
                    <a:pt x="8815" y="0"/>
                    <a:pt x="878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A410E361-8549-7A3D-E7CC-F2E9C5218514}"/>
              </a:ext>
            </a:extLst>
          </p:cNvPr>
          <p:cNvGrpSpPr/>
          <p:nvPr/>
        </p:nvGrpSpPr>
        <p:grpSpPr>
          <a:xfrm>
            <a:off x="40772" y="4105959"/>
            <a:ext cx="790905" cy="1022934"/>
            <a:chOff x="5389442" y="449961"/>
            <a:chExt cx="808779" cy="1046052"/>
          </a:xfrm>
        </p:grpSpPr>
        <p:sp>
          <p:nvSpPr>
            <p:cNvPr id="3" name="Google Shape;654;p42">
              <a:extLst>
                <a:ext uri="{FF2B5EF4-FFF2-40B4-BE49-F238E27FC236}">
                  <a16:creationId xmlns:a16="http://schemas.microsoft.com/office/drawing/2014/main" id="{140E26CA-BC56-7C4E-CCBA-950AE21B1B7A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5;p42">
              <a:extLst>
                <a:ext uri="{FF2B5EF4-FFF2-40B4-BE49-F238E27FC236}">
                  <a16:creationId xmlns:a16="http://schemas.microsoft.com/office/drawing/2014/main" id="{7AFD3E6E-3069-0126-B734-41B9E38309E1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6;p42">
              <a:extLst>
                <a:ext uri="{FF2B5EF4-FFF2-40B4-BE49-F238E27FC236}">
                  <a16:creationId xmlns:a16="http://schemas.microsoft.com/office/drawing/2014/main" id="{0D0FDB0C-8F0E-CD36-9907-7BB3D12B76D0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7;p42">
              <a:extLst>
                <a:ext uri="{FF2B5EF4-FFF2-40B4-BE49-F238E27FC236}">
                  <a16:creationId xmlns:a16="http://schemas.microsoft.com/office/drawing/2014/main" id="{E5DAD840-358C-2E71-CD20-E09A8D9E56A1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8;p42">
              <a:extLst>
                <a:ext uri="{FF2B5EF4-FFF2-40B4-BE49-F238E27FC236}">
                  <a16:creationId xmlns:a16="http://schemas.microsoft.com/office/drawing/2014/main" id="{D29D3149-FB81-F690-8CEE-3A6CE8AD2990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9;p42">
              <a:extLst>
                <a:ext uri="{FF2B5EF4-FFF2-40B4-BE49-F238E27FC236}">
                  <a16:creationId xmlns:a16="http://schemas.microsoft.com/office/drawing/2014/main" id="{283203E5-EB88-6014-53B7-EEE10FE60CE1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49D5EE62-1832-4F50-AFF3-011B8E007745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DD0DAC00-06A8-3969-82D0-3935FE81D90B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Рисунок 1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DD8A2C7-BC96-E43F-7A10-ADEECA44F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E12CFD-423A-9081-4FFC-3C3DCBBE8C93}"/>
              </a:ext>
            </a:extLst>
          </p:cNvPr>
          <p:cNvSpPr txBox="1"/>
          <p:nvPr/>
        </p:nvSpPr>
        <p:spPr>
          <a:xfrm>
            <a:off x="819855" y="1120882"/>
            <a:ext cx="7522395" cy="3098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185" indent="448945" algn="just">
              <a:spcBef>
                <a:spcPts val="20"/>
              </a:spcBef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Суставы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-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подвижные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соединения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костей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скелета, разделенные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щелью,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покрытые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синовиальной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оболочкой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суставной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сумкой.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тех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соединениях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костей,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которые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имеют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отчетливо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выраженные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движения</a:t>
            </a:r>
            <a:r>
              <a:rPr lang="ru-RU" spc="-33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относительно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друг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друга,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они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соединяются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помощи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суставов</a:t>
            </a:r>
            <a:r>
              <a:rPr lang="ru-RU" spc="35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двигаются</a:t>
            </a:r>
            <a:r>
              <a:rPr lang="ru-RU" spc="-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pc="-1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помощи мышц.</a:t>
            </a:r>
          </a:p>
          <a:p>
            <a:pPr marL="302895" marR="337185" indent="448945" algn="just">
              <a:spcBef>
                <a:spcPts val="20"/>
              </a:spcBef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Связки</a:t>
            </a:r>
            <a:r>
              <a:rPr lang="ru-RU" b="1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прочные,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плотные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соединительно-тканные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образования,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обеспечивающие прочное соединение между двумя костями, и ограничивают</a:t>
            </a:r>
            <a:r>
              <a:rPr lang="ru-RU" spc="-33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амплитуду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движения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суставах. Связки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находятся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снаружи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суставной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сумки. В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некоторых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суставах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(в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u="none" strike="noStrike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коленном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,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тазобедренном)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связки</a:t>
            </a:r>
            <a:r>
              <a:rPr lang="ru-RU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расположены</a:t>
            </a:r>
            <a:r>
              <a:rPr lang="ru-RU" spc="-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внутри для</a:t>
            </a:r>
            <a:r>
              <a:rPr lang="ru-RU" spc="-1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обеспечения</a:t>
            </a:r>
            <a:r>
              <a:rPr lang="ru-RU" spc="-2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большей</a:t>
            </a:r>
            <a:r>
              <a:rPr lang="ru-RU" spc="-1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прочности.</a:t>
            </a:r>
          </a:p>
          <a:p>
            <a:pPr marL="302895" marR="337185" indent="448945" algn="just">
              <a:spcBef>
                <a:spcPts val="20"/>
              </a:spcBef>
              <a:spcAft>
                <a:spcPts val="800"/>
              </a:spcAft>
            </a:pPr>
            <a:r>
              <a:rPr lang="ru-RU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Достаточная</a:t>
            </a:r>
            <a:r>
              <a:rPr lang="ru-RU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физическая</a:t>
            </a:r>
            <a:r>
              <a:rPr lang="ru-RU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активность</a:t>
            </a:r>
            <a:r>
              <a:rPr lang="ru-RU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способствует</a:t>
            </a:r>
            <a:r>
              <a:rPr lang="ru-RU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торможению</a:t>
            </a:r>
            <a:r>
              <a:rPr lang="ru-RU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возрастных</a:t>
            </a:r>
            <a:r>
              <a:rPr lang="ru-RU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изменений</a:t>
            </a:r>
            <a:r>
              <a:rPr lang="ru-RU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суставах.</a:t>
            </a:r>
            <a:r>
              <a:rPr lang="ru-RU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получения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результата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эффективны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упражнения,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направленные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сохранение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полного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объема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движения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каждом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суставе,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большим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количеством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повторений,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без</a:t>
            </a:r>
            <a:r>
              <a:rPr lang="ru-RU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большой</a:t>
            </a:r>
            <a:r>
              <a:rPr lang="ru-RU" kern="100" spc="-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силовой</a:t>
            </a:r>
            <a:r>
              <a:rPr lang="ru-RU" kern="100" spc="-1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нагрузки.</a:t>
            </a:r>
          </a:p>
        </p:txBody>
      </p:sp>
    </p:spTree>
    <p:extLst>
      <p:ext uri="{BB962C8B-B14F-4D97-AF65-F5344CB8AC3E}">
        <p14:creationId xmlns:p14="http://schemas.microsoft.com/office/powerpoint/2010/main" val="1589027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07000"/>
              </a:lnSpc>
              <a:spcBef>
                <a:spcPts val="235"/>
              </a:spcBef>
              <a:spcAft>
                <a:spcPts val="800"/>
              </a:spcAft>
            </a:pP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</a:t>
            </a:r>
            <a:r>
              <a:rPr lang="ru-RU" sz="2400" b="1" kern="100" spc="-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рисков</a:t>
            </a:r>
            <a:r>
              <a:rPr lang="ru-RU" sz="2400" b="1" kern="100" spc="34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ru-RU" sz="2400" b="1" kern="100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занятий</a:t>
            </a:r>
            <a:r>
              <a:rPr lang="ru-RU" sz="2400" b="1" kern="100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z="2400" b="1" kern="100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активностью</a:t>
            </a:r>
            <a:endParaRPr lang="ru-RU" sz="2400" kern="100" dirty="0"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D524AA1-D4BD-1DB2-9CAE-582D3AF4F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D8DAA8-9BA2-C96E-C8F0-08D823929BD8}"/>
              </a:ext>
            </a:extLst>
          </p:cNvPr>
          <p:cNvSpPr txBox="1"/>
          <p:nvPr/>
        </p:nvSpPr>
        <p:spPr>
          <a:xfrm>
            <a:off x="1107831" y="1194254"/>
            <a:ext cx="7092460" cy="1851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185" indent="448945" algn="just">
              <a:lnSpc>
                <a:spcPct val="115000"/>
              </a:lnSpc>
              <a:spcBef>
                <a:spcPts val="21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Часто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пациенты,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имеющие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заболевания,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занимаются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активностью,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врачи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консультируют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пациентов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из-за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опасения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навредить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их здоровью.</a:t>
            </a:r>
          </a:p>
          <a:p>
            <a:pPr marL="302895" marR="337185" indent="448945" algn="just">
              <a:lnSpc>
                <a:spcPct val="115000"/>
              </a:lnSpc>
              <a:spcBef>
                <a:spcPts val="215"/>
              </a:spcBef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Основные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опасения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следующие:</a:t>
            </a:r>
          </a:p>
          <a:p>
            <a:pPr marL="588645" marR="337185" indent="-285750" algn="just">
              <a:lnSpc>
                <a:spcPct val="115000"/>
              </a:lnSpc>
              <a:spcBef>
                <a:spcPts val="215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Внезапная смерть </a:t>
            </a:r>
            <a:endParaRPr lang="ru-RU" sz="1600" b="1" dirty="0">
              <a:latin typeface="Fira Sans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88645" marR="337185" indent="-285750" algn="just">
              <a:lnSpc>
                <a:spcPct val="115000"/>
              </a:lnSpc>
              <a:spcBef>
                <a:spcPts val="215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Опасение</a:t>
            </a:r>
            <a:r>
              <a:rPr lang="ru-RU" sz="1600" b="1" spc="-1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повреждений</a:t>
            </a:r>
            <a:r>
              <a:rPr lang="ru-RU" sz="1600" b="1" spc="-2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скелетно-мышечной</a:t>
            </a:r>
            <a:r>
              <a:rPr lang="ru-RU" sz="1600" b="1" spc="-1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</a:t>
            </a:r>
            <a:endParaRPr lang="ru-RU" sz="1600" b="1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человек, локоть, сустав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B37702A1-F683-6BBA-5069-B26C734D7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24" b="97123" l="586" r="94766">
                        <a14:foregroundMark x1="2305" y1="56547" x2="3828" y2="67352"/>
                        <a14:foregroundMark x1="3828" y1="67352" x2="14570" y2="88432"/>
                        <a14:foregroundMark x1="14570" y1="88432" x2="79922" y2="61127"/>
                        <a14:foregroundMark x1="79922" y1="61127" x2="81758" y2="44157"/>
                        <a14:foregroundMark x1="81758" y1="44157" x2="80391" y2="30182"/>
                        <a14:foregroundMark x1="80391" y1="30182" x2="71953" y2="14151"/>
                        <a14:foregroundMark x1="48594" y1="60951" x2="55000" y2="66060"/>
                        <a14:foregroundMark x1="55000" y1="66060" x2="63477" y2="95713"/>
                        <a14:foregroundMark x1="63477" y1="95713" x2="63555" y2="97123"/>
                        <a14:foregroundMark x1="30195" y1="92366" x2="19883" y2="93306"/>
                        <a14:foregroundMark x1="19883" y1="93306" x2="5195" y2="86083"/>
                        <a14:foregroundMark x1="5195" y1="86083" x2="938" y2="70112"/>
                        <a14:foregroundMark x1="938" y1="70112" x2="586" y2="58309"/>
                        <a14:foregroundMark x1="586" y1="58309" x2="5977" y2="47915"/>
                        <a14:foregroundMark x1="5977" y1="47915" x2="11602" y2="42866"/>
                        <a14:foregroundMark x1="1680" y1="50734" x2="10391" y2="41456"/>
                        <a14:foregroundMark x1="72852" y1="79624" x2="79766" y2="81856"/>
                        <a14:foregroundMark x1="79766" y1="81856" x2="90156" y2="74281"/>
                        <a14:foregroundMark x1="90156" y1="74281" x2="89531" y2="57663"/>
                        <a14:foregroundMark x1="89531" y1="57663" x2="85391" y2="46330"/>
                        <a14:foregroundMark x1="91641" y1="52554" x2="93242" y2="68409"/>
                        <a14:foregroundMark x1="93242" y1="68409" x2="90586" y2="79272"/>
                        <a14:foregroundMark x1="90586" y1="79272" x2="79688" y2="86083"/>
                        <a14:foregroundMark x1="79688" y1="86083" x2="75977" y2="86142"/>
                        <a14:foregroundMark x1="93477" y1="73870" x2="86563" y2="86318"/>
                        <a14:foregroundMark x1="86563" y1="86318" x2="75625" y2="88726"/>
                        <a14:foregroundMark x1="75625" y1="88726" x2="73867" y2="88139"/>
                        <a14:foregroundMark x1="94766" y1="69113" x2="91211" y2="82854"/>
                        <a14:foregroundMark x1="91211" y1="82854" x2="89336" y2="86318"/>
                        <a14:foregroundMark x1="72148" y1="39049" x2="79922" y2="43629"/>
                        <a14:foregroundMark x1="79922" y1="43629" x2="81445" y2="45860"/>
                        <a14:foregroundMark x1="73945" y1="38168" x2="79414" y2="32648"/>
                        <a14:foregroundMark x1="79414" y1="32648" x2="79414" y2="32237"/>
                        <a14:foregroundMark x1="87109" y1="37052" x2="81055" y2="34175"/>
                        <a14:foregroundMark x1="81055" y1="34175" x2="82734" y2="32061"/>
                        <a14:foregroundMark x1="82539" y1="42689" x2="85977" y2="41163"/>
                        <a14:foregroundMark x1="86797" y1="41339" x2="86797" y2="41339"/>
                        <a14:foregroundMark x1="86797" y1="40693" x2="87617" y2="43746"/>
                        <a14:foregroundMark x1="72656" y1="37522" x2="78125" y2="31298"/>
                        <a14:foregroundMark x1="78125" y1="31298" x2="81367" y2="21609"/>
                        <a14:foregroundMark x1="81367" y1="21609" x2="79922" y2="15972"/>
                        <a14:foregroundMark x1="82656" y1="22783" x2="82656" y2="27187"/>
                        <a14:foregroundMark x1="83359" y1="23840" x2="83359" y2="30065"/>
                        <a14:foregroundMark x1="81445" y1="27481" x2="84258" y2="27070"/>
                        <a14:foregroundMark x1="82969" y1="20376" x2="83555" y2="22783"/>
                        <a14:foregroundMark x1="77500" y1="19730" x2="78594" y2="22020"/>
                        <a14:foregroundMark x1="80039" y1="16853" x2="79805" y2="20493"/>
                        <a14:foregroundMark x1="81016" y1="14445" x2="81016" y2="17499"/>
                        <a14:foregroundMark x1="80820" y1="13975" x2="80820" y2="13975"/>
                        <a14:foregroundMark x1="79805" y1="13682" x2="81016" y2="13682"/>
                        <a14:foregroundMark x1="76992" y1="89959" x2="84570" y2="87199"/>
                        <a14:foregroundMark x1="80742" y1="90429" x2="87109" y2="87199"/>
                        <a14:foregroundMark x1="84375" y1="90546" x2="89414" y2="86905"/>
                        <a14:foregroundMark x1="89609" y1="87845" x2="92539" y2="791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1877" y="3143648"/>
            <a:ext cx="3006237" cy="1999852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одежда, сустав, Коне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3C604F05-F126-0B72-B1E1-FFAF0B2733B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15" b="93103" l="8504" r="93223">
                        <a14:foregroundMark x1="45652" y1="75814" x2="29763" y2="84435"/>
                        <a14:foregroundMark x1="29763" y1="84435" x2="27781" y2="93295"/>
                        <a14:foregroundMark x1="21707" y1="65805" x2="17775" y2="58046"/>
                        <a14:foregroundMark x1="17775" y1="58046" x2="19885" y2="32375"/>
                        <a14:foregroundMark x1="19885" y1="32375" x2="31330" y2="15182"/>
                        <a14:foregroundMark x1="8504" y1="53496" x2="22826" y2="28161"/>
                        <a14:foregroundMark x1="22826" y1="28161" x2="23529" y2="24138"/>
                        <a14:foregroundMark x1="13299" y1="33285" x2="20077" y2="13841"/>
                        <a14:foregroundMark x1="19661" y1="6082" x2="27302" y2="9195"/>
                        <a14:foregroundMark x1="27302" y1="9195" x2="33919" y2="22222"/>
                        <a14:foregroundMark x1="33919" y1="22222" x2="33376" y2="30220"/>
                        <a14:foregroundMark x1="38939" y1="41762" x2="47698" y2="11590"/>
                        <a14:foregroundMark x1="47698" y1="11590" x2="48178" y2="4262"/>
                        <a14:foregroundMark x1="78900" y1="7423" x2="82065" y2="24473"/>
                        <a14:foregroundMark x1="82065" y1="24473" x2="82065" y2="24617"/>
                        <a14:foregroundMark x1="78804" y1="29454" x2="93223" y2="21600"/>
                        <a14:foregroundMark x1="38235" y1="42098" x2="36413" y2="41188"/>
                        <a14:foregroundMark x1="37724" y1="5795" x2="40473" y2="4550"/>
                        <a14:foregroundMark x1="53676" y1="79119" x2="66848" y2="70929"/>
                        <a14:foregroundMark x1="65505" y1="65469" x2="67104" y2="70929"/>
                        <a14:foregroundMark x1="54572" y1="80460" x2="61189" y2="84243"/>
                        <a14:foregroundMark x1="67104" y1="75383" x2="77558" y2="78784"/>
                        <a14:foregroundMark x1="80051" y1="64799" x2="81202" y2="74713"/>
                        <a14:foregroundMark x1="81650" y1="63793" x2="81202" y2="70594"/>
                        <a14:foregroundMark x1="81650" y1="76389" x2="82321" y2="60393"/>
                        <a14:foregroundMark x1="77558" y1="78448" x2="87116" y2="80125"/>
                      </a14:backgroundRemoval>
                    </a14:imgEffect>
                  </a14:imgLayer>
                </a14:imgProps>
              </a:ext>
            </a:extLst>
          </a:blip>
          <a:srcRect t="4900" r="16989" b="14364"/>
          <a:stretch/>
        </p:blipFill>
        <p:spPr>
          <a:xfrm>
            <a:off x="391057" y="3423631"/>
            <a:ext cx="2649129" cy="171986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635065F-D9F8-C4F6-E73E-CFD4F2E615DB}"/>
              </a:ext>
            </a:extLst>
          </p:cNvPr>
          <p:cNvSpPr txBox="1"/>
          <p:nvPr/>
        </p:nvSpPr>
        <p:spPr>
          <a:xfrm>
            <a:off x="727076" y="1017478"/>
            <a:ext cx="76898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6550" indent="449580" algn="just">
              <a:spcBef>
                <a:spcPts val="250"/>
              </a:spcBef>
              <a:spcAft>
                <a:spcPts val="0"/>
              </a:spcAft>
            </a:pPr>
            <a:r>
              <a:rPr lang="ru-RU" sz="20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Внезапная смерть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 имеющегося сердечно-сосудистого заболевания -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случается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крайне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редко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чаще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всего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бывает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интенсивными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физическими нагрузками. Частота возникновения - 1 случай на 360 000 часов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бега.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Исследования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показывают,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целом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смертность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среди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мужчин,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занимающихся какими-либо видами физической активности, на 40% ниже по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сравнению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их малоподвижными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сверстниками.</a:t>
            </a:r>
          </a:p>
          <a:p>
            <a:pPr marL="302260" marR="338455" indent="449580" algn="just">
              <a:spcBef>
                <a:spcPts val="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лица,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 которых имеются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ССЗ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 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симптомы,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должны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пройти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тест на толерантность к физической нагрузке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(на велоэргометре) до того, как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будут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даны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какие-либо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рекомендации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активности.</a:t>
            </a:r>
          </a:p>
          <a:p>
            <a:pPr marL="302260" marR="337185" indent="448945" algn="just">
              <a:spcBef>
                <a:spcPts val="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Большинству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пациентов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повышать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уровень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 активности до интенсивного. Польза для здоровья может быть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получена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 низкого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умеренного уровней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физических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нагрузок.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C025B33-5EFC-4FE9-C6B1-ABB790DA2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01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635065F-D9F8-C4F6-E73E-CFD4F2E615DB}"/>
              </a:ext>
            </a:extLst>
          </p:cNvPr>
          <p:cNvSpPr txBox="1"/>
          <p:nvPr/>
        </p:nvSpPr>
        <p:spPr>
          <a:xfrm>
            <a:off x="695151" y="635322"/>
            <a:ext cx="7753698" cy="3872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algn="ctr">
              <a:spcBef>
                <a:spcPts val="25"/>
              </a:spcBef>
            </a:pPr>
            <a:r>
              <a:rPr lang="ru-RU" sz="20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Опасение</a:t>
            </a:r>
            <a:r>
              <a:rPr lang="ru-RU" sz="2000" b="1" kern="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повреждений</a:t>
            </a:r>
            <a:r>
              <a:rPr lang="ru-RU" sz="2000" b="1" kern="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скелетно-мышечной</a:t>
            </a:r>
            <a:r>
              <a:rPr lang="ru-RU" sz="2000" b="1" kern="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системы.</a:t>
            </a:r>
          </a:p>
          <a:p>
            <a:pPr marL="85725" marR="337185" indent="273050" algn="just">
              <a:spcBef>
                <a:spcPts val="21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Физическая активность не является причиной возникновения артритов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угрозой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повреждения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суставов.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Исследования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показывают,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бегуны,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тренирующиеся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протяжении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лет,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имеют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 с суставами, чем люди такого же возраста, ведущие малоподвижный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образ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жизни.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Занятия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какими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либо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видами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противопоказаны лишь в период обострений артритов. В период же ремиссии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рекомендована физическая активность, не связанная с подъемом тяжестей,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например,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плавание.</a:t>
            </a:r>
          </a:p>
          <a:p>
            <a:pPr marL="85725" marR="337185" indent="273050" algn="just"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Профессиональные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спортсмены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часто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получают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различные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травмы,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экстремальной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активностью.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является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проблемой для тех, кто собирается довести уровень физической активности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умеренного.</a:t>
            </a:r>
          </a:p>
          <a:p>
            <a:pPr marL="85725" marR="337185" indent="273050" algn="just"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исключения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нежелательных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последствий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рекомендовать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повысить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целесообразно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возникновения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помощью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стандартного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опросника</a:t>
            </a:r>
            <a:r>
              <a:rPr lang="ru-RU" sz="1600" spc="-10" dirty="0"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D10C4EA-41D7-23F2-3500-7D404882D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97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Опросник</a:t>
            </a:r>
            <a:r>
              <a:rPr lang="ru-RU" sz="2000" b="1" spc="-2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для</a:t>
            </a:r>
            <a:r>
              <a:rPr lang="ru-RU" sz="2000" b="1" spc="-2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оценки</a:t>
            </a:r>
            <a:r>
              <a:rPr lang="ru-RU" sz="20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риска для</a:t>
            </a:r>
            <a:r>
              <a:rPr lang="ru-RU" sz="2000" b="1" spc="-2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здоровья</a:t>
            </a:r>
            <a:r>
              <a:rPr lang="ru-RU" sz="2000" b="1" spc="-2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при</a:t>
            </a:r>
            <a:r>
              <a:rPr lang="ru-RU" sz="2000" b="1" spc="-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увеличении</a:t>
            </a:r>
            <a:r>
              <a:rPr lang="ru-RU" sz="20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уровня</a:t>
            </a:r>
            <a:r>
              <a:rPr lang="ru-RU" sz="20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ФА</a:t>
            </a:r>
            <a:endParaRPr lang="ru-RU" sz="40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oogle Shape;653;p42">
            <a:extLst>
              <a:ext uri="{FF2B5EF4-FFF2-40B4-BE49-F238E27FC236}">
                <a16:creationId xmlns:a16="http://schemas.microsoft.com/office/drawing/2014/main" id="{94B1C6B7-6078-7797-E36B-EBEC349D99DE}"/>
              </a:ext>
            </a:extLst>
          </p:cNvPr>
          <p:cNvGrpSpPr/>
          <p:nvPr/>
        </p:nvGrpSpPr>
        <p:grpSpPr>
          <a:xfrm>
            <a:off x="8108705" y="4085010"/>
            <a:ext cx="790905" cy="1022934"/>
            <a:chOff x="5389442" y="449961"/>
            <a:chExt cx="808779" cy="1046052"/>
          </a:xfrm>
        </p:grpSpPr>
        <p:sp>
          <p:nvSpPr>
            <p:cNvPr id="5" name="Google Shape;654;p42">
              <a:extLst>
                <a:ext uri="{FF2B5EF4-FFF2-40B4-BE49-F238E27FC236}">
                  <a16:creationId xmlns:a16="http://schemas.microsoft.com/office/drawing/2014/main" id="{9C921F4D-AE6D-E2F8-7C85-88E2BAE7517A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5;p42">
              <a:extLst>
                <a:ext uri="{FF2B5EF4-FFF2-40B4-BE49-F238E27FC236}">
                  <a16:creationId xmlns:a16="http://schemas.microsoft.com/office/drawing/2014/main" id="{2C3A3C1B-1A2A-D7D3-C6CE-02340F97A269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6;p42">
              <a:extLst>
                <a:ext uri="{FF2B5EF4-FFF2-40B4-BE49-F238E27FC236}">
                  <a16:creationId xmlns:a16="http://schemas.microsoft.com/office/drawing/2014/main" id="{48ABF28B-C4BB-8A58-703E-6E1F7D6DE6F7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7;p42">
              <a:extLst>
                <a:ext uri="{FF2B5EF4-FFF2-40B4-BE49-F238E27FC236}">
                  <a16:creationId xmlns:a16="http://schemas.microsoft.com/office/drawing/2014/main" id="{205925D6-75A3-1DFD-1EE1-284B2E5725C0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8;p42">
              <a:extLst>
                <a:ext uri="{FF2B5EF4-FFF2-40B4-BE49-F238E27FC236}">
                  <a16:creationId xmlns:a16="http://schemas.microsoft.com/office/drawing/2014/main" id="{789AEFF2-AC93-6B33-8EFC-342A95B190CE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59;p42">
              <a:extLst>
                <a:ext uri="{FF2B5EF4-FFF2-40B4-BE49-F238E27FC236}">
                  <a16:creationId xmlns:a16="http://schemas.microsoft.com/office/drawing/2014/main" id="{C7BB1C2B-D77D-49E0-8F20-A9988915FA21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0;p42">
              <a:extLst>
                <a:ext uri="{FF2B5EF4-FFF2-40B4-BE49-F238E27FC236}">
                  <a16:creationId xmlns:a16="http://schemas.microsoft.com/office/drawing/2014/main" id="{F879EBE7-19C0-D045-0D5E-CFFE68E6B8D3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61;p42">
              <a:extLst>
                <a:ext uri="{FF2B5EF4-FFF2-40B4-BE49-F238E27FC236}">
                  <a16:creationId xmlns:a16="http://schemas.microsoft.com/office/drawing/2014/main" id="{05031688-945C-8217-5986-970180B22699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093;p56">
            <a:extLst>
              <a:ext uri="{FF2B5EF4-FFF2-40B4-BE49-F238E27FC236}">
                <a16:creationId xmlns:a16="http://schemas.microsoft.com/office/drawing/2014/main" id="{EF222E84-7C28-DBED-859F-8EA946A3B471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15" name="Google Shape;1094;p56">
              <a:extLst>
                <a:ext uri="{FF2B5EF4-FFF2-40B4-BE49-F238E27FC236}">
                  <a16:creationId xmlns:a16="http://schemas.microsoft.com/office/drawing/2014/main" id="{7A64AB11-AFF7-77B6-B975-6EDBFE494A35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5;p56">
              <a:extLst>
                <a:ext uri="{FF2B5EF4-FFF2-40B4-BE49-F238E27FC236}">
                  <a16:creationId xmlns:a16="http://schemas.microsoft.com/office/drawing/2014/main" id="{CEE3F99A-2CD0-78FF-9A1A-453CFE3EAF9E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6;p56">
              <a:extLst>
                <a:ext uri="{FF2B5EF4-FFF2-40B4-BE49-F238E27FC236}">
                  <a16:creationId xmlns:a16="http://schemas.microsoft.com/office/drawing/2014/main" id="{8DE5728B-84C0-B486-368D-0F526DE71390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7;p56">
              <a:extLst>
                <a:ext uri="{FF2B5EF4-FFF2-40B4-BE49-F238E27FC236}">
                  <a16:creationId xmlns:a16="http://schemas.microsoft.com/office/drawing/2014/main" id="{3437A3F7-384B-A620-A130-A96ACB22732F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98;p56">
              <a:extLst>
                <a:ext uri="{FF2B5EF4-FFF2-40B4-BE49-F238E27FC236}">
                  <a16:creationId xmlns:a16="http://schemas.microsoft.com/office/drawing/2014/main" id="{FEDFE664-E698-0FFD-6F87-EF6C38E02397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99;p56">
              <a:extLst>
                <a:ext uri="{FF2B5EF4-FFF2-40B4-BE49-F238E27FC236}">
                  <a16:creationId xmlns:a16="http://schemas.microsoft.com/office/drawing/2014/main" id="{CF9EF41C-3C76-459E-B05E-93430B204D7D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00;p56">
              <a:extLst>
                <a:ext uri="{FF2B5EF4-FFF2-40B4-BE49-F238E27FC236}">
                  <a16:creationId xmlns:a16="http://schemas.microsoft.com/office/drawing/2014/main" id="{56B54731-6CD0-17A5-8E92-E8DD616B36B9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01;p56">
              <a:extLst>
                <a:ext uri="{FF2B5EF4-FFF2-40B4-BE49-F238E27FC236}">
                  <a16:creationId xmlns:a16="http://schemas.microsoft.com/office/drawing/2014/main" id="{380CA373-5F9F-82FE-0525-BDE29AC749DE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Рисунок 2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0F6C3AB-F8C4-4190-60E3-775DE7572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D8A7474-333B-8713-65A5-C6C5F7109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756188"/>
              </p:ext>
            </p:extLst>
          </p:nvPr>
        </p:nvGraphicFramePr>
        <p:xfrm>
          <a:off x="1088238" y="836839"/>
          <a:ext cx="6930920" cy="40866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{C50723B8-E45B-49D4-99E3-330C364D5966}</a:tableStyleId>
              </a:tblPr>
              <a:tblGrid>
                <a:gridCol w="5313150">
                  <a:extLst>
                    <a:ext uri="{9D8B030D-6E8A-4147-A177-3AD203B41FA5}">
                      <a16:colId xmlns:a16="http://schemas.microsoft.com/office/drawing/2014/main" val="2396989257"/>
                    </a:ext>
                  </a:extLst>
                </a:gridCol>
                <a:gridCol w="821920">
                  <a:extLst>
                    <a:ext uri="{9D8B030D-6E8A-4147-A177-3AD203B41FA5}">
                      <a16:colId xmlns:a16="http://schemas.microsoft.com/office/drawing/2014/main" val="2408740628"/>
                    </a:ext>
                  </a:extLst>
                </a:gridCol>
                <a:gridCol w="795850">
                  <a:extLst>
                    <a:ext uri="{9D8B030D-6E8A-4147-A177-3AD203B41FA5}">
                      <a16:colId xmlns:a16="http://schemas.microsoft.com/office/drawing/2014/main" val="325413178"/>
                    </a:ext>
                  </a:extLst>
                </a:gridCol>
              </a:tblGrid>
              <a:tr h="431380">
                <a:tc gridSpan="3">
                  <a:txBody>
                    <a:bodyPr/>
                    <a:lstStyle/>
                    <a:p>
                      <a:pPr marL="233680" marR="22987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Пожалуйста,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прочтите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внимательно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вопросы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отметьте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“ДА”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или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“НЕТ”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233680" marR="227330" algn="ctr">
                        <a:lnSpc>
                          <a:spcPts val="1555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против</a:t>
                      </a:r>
                      <a:r>
                        <a:rPr lang="en-US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каждого</a:t>
                      </a:r>
                      <a:r>
                        <a:rPr lang="en-US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из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них.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587388"/>
                  </a:ext>
                </a:extLst>
              </a:tr>
              <a:tr h="210018">
                <a:tc>
                  <a:txBody>
                    <a:bodyPr/>
                    <a:lstStyle/>
                    <a:p>
                      <a:pPr marL="67945"/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Да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75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Нет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5281165"/>
                  </a:ext>
                </a:extLst>
              </a:tr>
              <a:tr h="678518">
                <a:tc>
                  <a:txBody>
                    <a:bodyPr/>
                    <a:lstStyle/>
                    <a:p>
                      <a:pPr marL="67945" marR="362585"/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Говорил ли Вам когда-либо врач, что у Вас имеется заболевание</a:t>
                      </a:r>
                      <a:r>
                        <a:rPr lang="ru-RU" sz="1400" spc="-28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сердца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 рекомендовал</a:t>
                      </a:r>
                      <a:r>
                        <a:rPr lang="ru-RU" sz="1400" spc="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Вам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заниматься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какими-либо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видами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7945">
                        <a:lnSpc>
                          <a:spcPts val="132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физической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активности</a:t>
                      </a:r>
                      <a:r>
                        <a:rPr lang="ru-RU" sz="14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только</a:t>
                      </a:r>
                      <a:r>
                        <a:rPr lang="ru-RU" sz="14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под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наблюдением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врача?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9375632"/>
                  </a:ext>
                </a:extLst>
              </a:tr>
              <a:tr h="359714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Бывает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ли</a:t>
                      </a:r>
                      <a:r>
                        <a:rPr lang="ru-RU" sz="1400" spc="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3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Вас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боль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 грудной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клетке,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появляющаяся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при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7945">
                        <a:lnSpc>
                          <a:spcPts val="132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физической</a:t>
                      </a:r>
                      <a:r>
                        <a:rPr lang="en-US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нагрузке?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4358391"/>
                  </a:ext>
                </a:extLst>
              </a:tr>
              <a:tr h="438921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Возникали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ли</a:t>
                      </a:r>
                      <a:r>
                        <a:rPr lang="ru-RU" sz="1400" spc="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3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Вас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боли в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области грудной клетки за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последний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7945">
                        <a:lnSpc>
                          <a:spcPts val="132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месяц?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90861260"/>
                  </a:ext>
                </a:extLst>
              </a:tr>
              <a:tr h="359714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Имеется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ли</a:t>
                      </a:r>
                      <a:r>
                        <a:rPr lang="ru-RU" sz="1400" spc="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Вас склонность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к обморокам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или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падениям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от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7945">
                        <a:lnSpc>
                          <a:spcPts val="132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головокружения?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0532191"/>
                  </a:ext>
                </a:extLst>
              </a:tr>
              <a:tr h="417529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Имеются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ли</a:t>
                      </a:r>
                      <a:r>
                        <a:rPr lang="ru-RU" sz="1400" spc="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2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Вас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заболевания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костей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или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суставов,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которые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могут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7945">
                        <a:lnSpc>
                          <a:spcPts val="132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усугубиться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при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повышении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физической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активности?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16678242"/>
                  </a:ext>
                </a:extLst>
              </a:tr>
              <a:tr h="417529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Рекомендовал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ли Вам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когда-либо врач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лекарства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от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повышенного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7945">
                        <a:lnSpc>
                          <a:spcPts val="132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кровяного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давления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или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заболевания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сердца?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55567851"/>
                  </a:ext>
                </a:extLst>
              </a:tr>
              <a:tr h="637497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Имеются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ли</a:t>
                      </a:r>
                      <a:r>
                        <a:rPr lang="ru-RU" sz="1400" spc="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Вас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какие-либо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причины,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основанные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на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собственном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7945" marR="288290"/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опыте или совете врача, не повышать физическую активность без</a:t>
                      </a:r>
                      <a:r>
                        <a:rPr lang="ru-RU" sz="1400" spc="-28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медицинского</a:t>
                      </a:r>
                      <a:r>
                        <a:rPr lang="ru-RU" sz="14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наблюдения?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8608113"/>
                  </a:ext>
                </a:extLst>
              </a:tr>
            </a:tbl>
          </a:graphicData>
        </a:graphic>
      </p:graphicFrame>
      <p:grpSp>
        <p:nvGrpSpPr>
          <p:cNvPr id="13" name="Google Shape;673;p43">
            <a:extLst>
              <a:ext uri="{FF2B5EF4-FFF2-40B4-BE49-F238E27FC236}">
                <a16:creationId xmlns:a16="http://schemas.microsoft.com/office/drawing/2014/main" id="{D13FE668-CAE2-5666-F05A-C27043688D3E}"/>
              </a:ext>
            </a:extLst>
          </p:cNvPr>
          <p:cNvGrpSpPr/>
          <p:nvPr/>
        </p:nvGrpSpPr>
        <p:grpSpPr>
          <a:xfrm>
            <a:off x="210442" y="1712136"/>
            <a:ext cx="755234" cy="912629"/>
            <a:chOff x="4224378" y="2432536"/>
            <a:chExt cx="1733464" cy="2167875"/>
          </a:xfrm>
        </p:grpSpPr>
        <p:sp>
          <p:nvSpPr>
            <p:cNvPr id="24" name="Google Shape;674;p43">
              <a:extLst>
                <a:ext uri="{FF2B5EF4-FFF2-40B4-BE49-F238E27FC236}">
                  <a16:creationId xmlns:a16="http://schemas.microsoft.com/office/drawing/2014/main" id="{49C729DC-51E7-F242-AAB0-223DED529020}"/>
                </a:ext>
              </a:extLst>
            </p:cNvPr>
            <p:cNvSpPr/>
            <p:nvPr/>
          </p:nvSpPr>
          <p:spPr>
            <a:xfrm>
              <a:off x="4224378" y="2526764"/>
              <a:ext cx="1733464" cy="2073647"/>
            </a:xfrm>
            <a:custGeom>
              <a:avLst/>
              <a:gdLst/>
              <a:ahLst/>
              <a:cxnLst/>
              <a:rect l="l" t="t" r="r" b="b"/>
              <a:pathLst>
                <a:path w="20770" h="24846" extrusionOk="0">
                  <a:moveTo>
                    <a:pt x="16503" y="0"/>
                  </a:moveTo>
                  <a:cubicBezTo>
                    <a:pt x="16470" y="0"/>
                    <a:pt x="16437" y="2"/>
                    <a:pt x="16403" y="6"/>
                  </a:cubicBezTo>
                  <a:lnTo>
                    <a:pt x="733" y="2584"/>
                  </a:lnTo>
                  <a:cubicBezTo>
                    <a:pt x="316" y="2641"/>
                    <a:pt x="0" y="3058"/>
                    <a:pt x="76" y="3507"/>
                  </a:cubicBezTo>
                  <a:lnTo>
                    <a:pt x="3450" y="24175"/>
                  </a:lnTo>
                  <a:cubicBezTo>
                    <a:pt x="3517" y="24572"/>
                    <a:pt x="3857" y="24846"/>
                    <a:pt x="4246" y="24846"/>
                  </a:cubicBezTo>
                  <a:cubicBezTo>
                    <a:pt x="4296" y="24846"/>
                    <a:pt x="4347" y="24841"/>
                    <a:pt x="4398" y="24832"/>
                  </a:cubicBezTo>
                  <a:lnTo>
                    <a:pt x="20036" y="22279"/>
                  </a:lnTo>
                  <a:cubicBezTo>
                    <a:pt x="20479" y="22229"/>
                    <a:pt x="20769" y="21805"/>
                    <a:pt x="20719" y="21357"/>
                  </a:cubicBezTo>
                  <a:lnTo>
                    <a:pt x="17319" y="688"/>
                  </a:lnTo>
                  <a:cubicBezTo>
                    <a:pt x="17273" y="280"/>
                    <a:pt x="16907" y="0"/>
                    <a:pt x="165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75;p43">
              <a:extLst>
                <a:ext uri="{FF2B5EF4-FFF2-40B4-BE49-F238E27FC236}">
                  <a16:creationId xmlns:a16="http://schemas.microsoft.com/office/drawing/2014/main" id="{C4294DA1-4E00-A583-87E5-1C5714401F5D}"/>
                </a:ext>
              </a:extLst>
            </p:cNvPr>
            <p:cNvSpPr/>
            <p:nvPr/>
          </p:nvSpPr>
          <p:spPr>
            <a:xfrm>
              <a:off x="4718467" y="2775644"/>
              <a:ext cx="1085898" cy="1667531"/>
            </a:xfrm>
            <a:custGeom>
              <a:avLst/>
              <a:gdLst/>
              <a:ahLst/>
              <a:cxnLst/>
              <a:rect l="l" t="t" r="r" b="b"/>
              <a:pathLst>
                <a:path w="13011" h="19980" extrusionOk="0">
                  <a:moveTo>
                    <a:pt x="9270" y="0"/>
                  </a:moveTo>
                  <a:lnTo>
                    <a:pt x="1" y="14849"/>
                  </a:lnTo>
                  <a:lnTo>
                    <a:pt x="317" y="19980"/>
                  </a:lnTo>
                  <a:lnTo>
                    <a:pt x="13011" y="17901"/>
                  </a:lnTo>
                  <a:lnTo>
                    <a:pt x="927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76;p43">
              <a:extLst>
                <a:ext uri="{FF2B5EF4-FFF2-40B4-BE49-F238E27FC236}">
                  <a16:creationId xmlns:a16="http://schemas.microsoft.com/office/drawing/2014/main" id="{4D7C6290-B81F-2DDB-9B5A-F2D7C88E5AC9}"/>
                </a:ext>
              </a:extLst>
            </p:cNvPr>
            <p:cNvSpPr/>
            <p:nvPr/>
          </p:nvSpPr>
          <p:spPr>
            <a:xfrm>
              <a:off x="4373606" y="2600042"/>
              <a:ext cx="1344791" cy="1731294"/>
            </a:xfrm>
            <a:custGeom>
              <a:avLst/>
              <a:gdLst/>
              <a:ahLst/>
              <a:cxnLst/>
              <a:rect l="l" t="t" r="r" b="b"/>
              <a:pathLst>
                <a:path w="16113" h="20744" extrusionOk="0">
                  <a:moveTo>
                    <a:pt x="13061" y="0"/>
                  </a:moveTo>
                  <a:lnTo>
                    <a:pt x="0" y="2629"/>
                  </a:lnTo>
                  <a:cubicBezTo>
                    <a:pt x="0" y="2629"/>
                    <a:pt x="2212" y="8764"/>
                    <a:pt x="2528" y="12637"/>
                  </a:cubicBezTo>
                  <a:cubicBezTo>
                    <a:pt x="2844" y="16504"/>
                    <a:pt x="3450" y="20744"/>
                    <a:pt x="3450" y="20744"/>
                  </a:cubicBezTo>
                  <a:lnTo>
                    <a:pt x="16113" y="18690"/>
                  </a:lnTo>
                  <a:lnTo>
                    <a:pt x="1306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77;p43">
              <a:extLst>
                <a:ext uri="{FF2B5EF4-FFF2-40B4-BE49-F238E27FC236}">
                  <a16:creationId xmlns:a16="http://schemas.microsoft.com/office/drawing/2014/main" id="{885EFA6D-ED0C-58A8-6C2A-2CB3E24F50A9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78;p43">
              <a:extLst>
                <a:ext uri="{FF2B5EF4-FFF2-40B4-BE49-F238E27FC236}">
                  <a16:creationId xmlns:a16="http://schemas.microsoft.com/office/drawing/2014/main" id="{EF4C16AA-3C83-E889-5360-554155200F21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79;p43">
              <a:extLst>
                <a:ext uri="{FF2B5EF4-FFF2-40B4-BE49-F238E27FC236}">
                  <a16:creationId xmlns:a16="http://schemas.microsoft.com/office/drawing/2014/main" id="{6BF48462-39B4-A41D-9681-6BA3C5FF584A}"/>
                </a:ext>
              </a:extLst>
            </p:cNvPr>
            <p:cNvSpPr/>
            <p:nvPr/>
          </p:nvSpPr>
          <p:spPr>
            <a:xfrm>
              <a:off x="4648360" y="2935890"/>
              <a:ext cx="734114" cy="118764"/>
            </a:xfrm>
            <a:custGeom>
              <a:avLst/>
              <a:gdLst/>
              <a:ahLst/>
              <a:cxnLst/>
              <a:rect l="l" t="t" r="r" b="b"/>
              <a:pathLst>
                <a:path w="8796" h="1423" extrusionOk="0">
                  <a:moveTo>
                    <a:pt x="0" y="1423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80;p43">
              <a:extLst>
                <a:ext uri="{FF2B5EF4-FFF2-40B4-BE49-F238E27FC236}">
                  <a16:creationId xmlns:a16="http://schemas.microsoft.com/office/drawing/2014/main" id="{23545A51-2E75-B19D-6B2F-E00D3497373B}"/>
                </a:ext>
              </a:extLst>
            </p:cNvPr>
            <p:cNvSpPr/>
            <p:nvPr/>
          </p:nvSpPr>
          <p:spPr>
            <a:xfrm>
              <a:off x="4646274" y="2933803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1"/>
                  </a:moveTo>
                  <a:lnTo>
                    <a:pt x="25" y="1422"/>
                  </a:lnTo>
                  <a:lnTo>
                    <a:pt x="0" y="1448"/>
                  </a:lnTo>
                  <a:lnTo>
                    <a:pt x="25" y="1473"/>
                  </a:lnTo>
                  <a:lnTo>
                    <a:pt x="51" y="1473"/>
                  </a:lnTo>
                  <a:lnTo>
                    <a:pt x="8821" y="51"/>
                  </a:lnTo>
                  <a:cubicBezTo>
                    <a:pt x="8846" y="26"/>
                    <a:pt x="8846" y="26"/>
                    <a:pt x="884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81;p43">
              <a:extLst>
                <a:ext uri="{FF2B5EF4-FFF2-40B4-BE49-F238E27FC236}">
                  <a16:creationId xmlns:a16="http://schemas.microsoft.com/office/drawing/2014/main" id="{4E900974-F1C0-0FB0-C10B-84CCA6DA3AD3}"/>
                </a:ext>
              </a:extLst>
            </p:cNvPr>
            <p:cNvSpPr/>
            <p:nvPr/>
          </p:nvSpPr>
          <p:spPr>
            <a:xfrm>
              <a:off x="4670477" y="3065671"/>
              <a:ext cx="733613" cy="118764"/>
            </a:xfrm>
            <a:custGeom>
              <a:avLst/>
              <a:gdLst/>
              <a:ahLst/>
              <a:cxnLst/>
              <a:rect l="l" t="t" r="r" b="b"/>
              <a:pathLst>
                <a:path w="8790" h="1423" extrusionOk="0">
                  <a:moveTo>
                    <a:pt x="1" y="1422"/>
                  </a:moveTo>
                  <a:lnTo>
                    <a:pt x="8790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82;p43">
              <a:extLst>
                <a:ext uri="{FF2B5EF4-FFF2-40B4-BE49-F238E27FC236}">
                  <a16:creationId xmlns:a16="http://schemas.microsoft.com/office/drawing/2014/main" id="{B6AEE34F-7302-1A77-9A00-D78C56FF27F8}"/>
                </a:ext>
              </a:extLst>
            </p:cNvPr>
            <p:cNvSpPr/>
            <p:nvPr/>
          </p:nvSpPr>
          <p:spPr>
            <a:xfrm>
              <a:off x="4667890" y="3063585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0"/>
                  </a:moveTo>
                  <a:lnTo>
                    <a:pt x="32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32" y="1472"/>
                  </a:lnTo>
                  <a:lnTo>
                    <a:pt x="8821" y="51"/>
                  </a:lnTo>
                  <a:cubicBezTo>
                    <a:pt x="8846" y="51"/>
                    <a:pt x="8846" y="25"/>
                    <a:pt x="8846" y="25"/>
                  </a:cubicBezTo>
                  <a:cubicBezTo>
                    <a:pt x="8846" y="0"/>
                    <a:pt x="8821" y="0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83;p43">
              <a:extLst>
                <a:ext uri="{FF2B5EF4-FFF2-40B4-BE49-F238E27FC236}">
                  <a16:creationId xmlns:a16="http://schemas.microsoft.com/office/drawing/2014/main" id="{443589C4-D3FD-2821-9865-01A76D81E3FD}"/>
                </a:ext>
              </a:extLst>
            </p:cNvPr>
            <p:cNvSpPr/>
            <p:nvPr/>
          </p:nvSpPr>
          <p:spPr>
            <a:xfrm>
              <a:off x="4692094" y="3195370"/>
              <a:ext cx="734198" cy="120850"/>
            </a:xfrm>
            <a:custGeom>
              <a:avLst/>
              <a:gdLst/>
              <a:ahLst/>
              <a:cxnLst/>
              <a:rect l="l" t="t" r="r" b="b"/>
              <a:pathLst>
                <a:path w="8797" h="1448" extrusionOk="0">
                  <a:moveTo>
                    <a:pt x="1" y="1448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84;p43">
              <a:extLst>
                <a:ext uri="{FF2B5EF4-FFF2-40B4-BE49-F238E27FC236}">
                  <a16:creationId xmlns:a16="http://schemas.microsoft.com/office/drawing/2014/main" id="{D1FB1F08-96C5-2547-9D0A-A1FC82969C4E}"/>
                </a:ext>
              </a:extLst>
            </p:cNvPr>
            <p:cNvSpPr/>
            <p:nvPr/>
          </p:nvSpPr>
          <p:spPr>
            <a:xfrm>
              <a:off x="4690007" y="3193283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96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21" y="51"/>
                  </a:lnTo>
                  <a:cubicBezTo>
                    <a:pt x="8821" y="51"/>
                    <a:pt x="8846" y="51"/>
                    <a:pt x="8846" y="26"/>
                  </a:cubicBezTo>
                  <a:cubicBezTo>
                    <a:pt x="8846" y="26"/>
                    <a:pt x="8821" y="0"/>
                    <a:pt x="87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85;p43">
              <a:extLst>
                <a:ext uri="{FF2B5EF4-FFF2-40B4-BE49-F238E27FC236}">
                  <a16:creationId xmlns:a16="http://schemas.microsoft.com/office/drawing/2014/main" id="{22412F3F-DBC5-1AA7-7515-D3EA7F48973B}"/>
                </a:ext>
              </a:extLst>
            </p:cNvPr>
            <p:cNvSpPr/>
            <p:nvPr/>
          </p:nvSpPr>
          <p:spPr>
            <a:xfrm>
              <a:off x="4716381" y="3351525"/>
              <a:ext cx="734114" cy="118680"/>
            </a:xfrm>
            <a:custGeom>
              <a:avLst/>
              <a:gdLst/>
              <a:ahLst/>
              <a:cxnLst/>
              <a:rect l="l" t="t" r="r" b="b"/>
              <a:pathLst>
                <a:path w="8796" h="1422" extrusionOk="0">
                  <a:moveTo>
                    <a:pt x="0" y="1422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86;p43">
              <a:extLst>
                <a:ext uri="{FF2B5EF4-FFF2-40B4-BE49-F238E27FC236}">
                  <a16:creationId xmlns:a16="http://schemas.microsoft.com/office/drawing/2014/main" id="{4D80E72F-5413-3A31-8D95-937A2C5D544A}"/>
                </a:ext>
              </a:extLst>
            </p:cNvPr>
            <p:cNvSpPr/>
            <p:nvPr/>
          </p:nvSpPr>
          <p:spPr>
            <a:xfrm>
              <a:off x="4714294" y="3347937"/>
              <a:ext cx="738371" cy="124355"/>
            </a:xfrm>
            <a:custGeom>
              <a:avLst/>
              <a:gdLst/>
              <a:ahLst/>
              <a:cxnLst/>
              <a:rect l="l" t="t" r="r" b="b"/>
              <a:pathLst>
                <a:path w="8847" h="1490" extrusionOk="0">
                  <a:moveTo>
                    <a:pt x="8839" y="0"/>
                  </a:moveTo>
                  <a:cubicBezTo>
                    <a:pt x="8835" y="0"/>
                    <a:pt x="8829" y="3"/>
                    <a:pt x="8821" y="11"/>
                  </a:cubicBezTo>
                  <a:lnTo>
                    <a:pt x="25" y="1433"/>
                  </a:lnTo>
                  <a:lnTo>
                    <a:pt x="0" y="1465"/>
                  </a:lnTo>
                  <a:cubicBezTo>
                    <a:pt x="0" y="1490"/>
                    <a:pt x="25" y="1490"/>
                    <a:pt x="25" y="1490"/>
                  </a:cubicBezTo>
                  <a:lnTo>
                    <a:pt x="8821" y="68"/>
                  </a:lnTo>
                  <a:cubicBezTo>
                    <a:pt x="8846" y="43"/>
                    <a:pt x="8846" y="43"/>
                    <a:pt x="8846" y="11"/>
                  </a:cubicBezTo>
                  <a:cubicBezTo>
                    <a:pt x="8846" y="11"/>
                    <a:pt x="8846" y="0"/>
                    <a:pt x="883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87;p43">
              <a:extLst>
                <a:ext uri="{FF2B5EF4-FFF2-40B4-BE49-F238E27FC236}">
                  <a16:creationId xmlns:a16="http://schemas.microsoft.com/office/drawing/2014/main" id="{3329FE2D-4DEA-20EA-5EE9-AED3B555E5EB}"/>
                </a:ext>
              </a:extLst>
            </p:cNvPr>
            <p:cNvSpPr/>
            <p:nvPr/>
          </p:nvSpPr>
          <p:spPr>
            <a:xfrm>
              <a:off x="4740668" y="3487567"/>
              <a:ext cx="731443" cy="120850"/>
            </a:xfrm>
            <a:custGeom>
              <a:avLst/>
              <a:gdLst/>
              <a:ahLst/>
              <a:cxnLst/>
              <a:rect l="l" t="t" r="r" b="b"/>
              <a:pathLst>
                <a:path w="8764" h="1448" extrusionOk="0">
                  <a:moveTo>
                    <a:pt x="0" y="1447"/>
                  </a:moveTo>
                  <a:lnTo>
                    <a:pt x="8764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88;p43">
              <a:extLst>
                <a:ext uri="{FF2B5EF4-FFF2-40B4-BE49-F238E27FC236}">
                  <a16:creationId xmlns:a16="http://schemas.microsoft.com/office/drawing/2014/main" id="{F47701F1-59B4-10D1-902B-FFC5044091E8}"/>
                </a:ext>
              </a:extLst>
            </p:cNvPr>
            <p:cNvSpPr/>
            <p:nvPr/>
          </p:nvSpPr>
          <p:spPr>
            <a:xfrm>
              <a:off x="4738498" y="3485397"/>
              <a:ext cx="736284" cy="125107"/>
            </a:xfrm>
            <a:custGeom>
              <a:avLst/>
              <a:gdLst/>
              <a:ahLst/>
              <a:cxnLst/>
              <a:rect l="l" t="t" r="r" b="b"/>
              <a:pathLst>
                <a:path w="8822" h="1499" extrusionOk="0">
                  <a:moveTo>
                    <a:pt x="8790" y="1"/>
                  </a:moveTo>
                  <a:lnTo>
                    <a:pt x="1" y="1448"/>
                  </a:lnTo>
                  <a:lnTo>
                    <a:pt x="1" y="1473"/>
                  </a:lnTo>
                  <a:cubicBezTo>
                    <a:pt x="1" y="1498"/>
                    <a:pt x="1" y="1498"/>
                    <a:pt x="26" y="1498"/>
                  </a:cubicBezTo>
                  <a:lnTo>
                    <a:pt x="8822" y="52"/>
                  </a:lnTo>
                  <a:lnTo>
                    <a:pt x="8822" y="26"/>
                  </a:lnTo>
                  <a:cubicBezTo>
                    <a:pt x="8822" y="26"/>
                    <a:pt x="8822" y="1"/>
                    <a:pt x="879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89;p43">
              <a:extLst>
                <a:ext uri="{FF2B5EF4-FFF2-40B4-BE49-F238E27FC236}">
                  <a16:creationId xmlns:a16="http://schemas.microsoft.com/office/drawing/2014/main" id="{79BA6B27-B629-DB25-CF43-4CC9B6120C2F}"/>
                </a:ext>
              </a:extLst>
            </p:cNvPr>
            <p:cNvSpPr/>
            <p:nvPr/>
          </p:nvSpPr>
          <p:spPr>
            <a:xfrm>
              <a:off x="4762785" y="3625695"/>
              <a:ext cx="733613" cy="121351"/>
            </a:xfrm>
            <a:custGeom>
              <a:avLst/>
              <a:gdLst/>
              <a:ahLst/>
              <a:cxnLst/>
              <a:rect l="l" t="t" r="r" b="b"/>
              <a:pathLst>
                <a:path w="8790" h="1454" extrusionOk="0">
                  <a:moveTo>
                    <a:pt x="0" y="1454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90;p43">
              <a:extLst>
                <a:ext uri="{FF2B5EF4-FFF2-40B4-BE49-F238E27FC236}">
                  <a16:creationId xmlns:a16="http://schemas.microsoft.com/office/drawing/2014/main" id="{74EE87D5-5289-324A-D2BB-7BF2800FBD44}"/>
                </a:ext>
              </a:extLst>
            </p:cNvPr>
            <p:cNvSpPr/>
            <p:nvPr/>
          </p:nvSpPr>
          <p:spPr>
            <a:xfrm>
              <a:off x="4760114" y="3623608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2" y="0"/>
                  </a:moveTo>
                  <a:lnTo>
                    <a:pt x="32" y="1447"/>
                  </a:lnTo>
                  <a:cubicBezTo>
                    <a:pt x="1" y="1447"/>
                    <a:pt x="1" y="1479"/>
                    <a:pt x="1" y="1479"/>
                  </a:cubicBezTo>
                  <a:cubicBezTo>
                    <a:pt x="1" y="1504"/>
                    <a:pt x="1" y="1504"/>
                    <a:pt x="32" y="1504"/>
                  </a:cubicBezTo>
                  <a:lnTo>
                    <a:pt x="8822" y="57"/>
                  </a:lnTo>
                  <a:cubicBezTo>
                    <a:pt x="8822" y="57"/>
                    <a:pt x="8847" y="57"/>
                    <a:pt x="8847" y="26"/>
                  </a:cubicBezTo>
                  <a:lnTo>
                    <a:pt x="882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91;p43">
              <a:extLst>
                <a:ext uri="{FF2B5EF4-FFF2-40B4-BE49-F238E27FC236}">
                  <a16:creationId xmlns:a16="http://schemas.microsoft.com/office/drawing/2014/main" id="{2018ECD0-3AAB-C003-B94D-E80D9D10C1D5}"/>
                </a:ext>
              </a:extLst>
            </p:cNvPr>
            <p:cNvSpPr/>
            <p:nvPr/>
          </p:nvSpPr>
          <p:spPr>
            <a:xfrm>
              <a:off x="4784402" y="3764407"/>
              <a:ext cx="734114" cy="120850"/>
            </a:xfrm>
            <a:custGeom>
              <a:avLst/>
              <a:gdLst/>
              <a:ahLst/>
              <a:cxnLst/>
              <a:rect l="l" t="t" r="r" b="b"/>
              <a:pathLst>
                <a:path w="8796" h="1448" extrusionOk="0">
                  <a:moveTo>
                    <a:pt x="0" y="1447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92;p43">
              <a:extLst>
                <a:ext uri="{FF2B5EF4-FFF2-40B4-BE49-F238E27FC236}">
                  <a16:creationId xmlns:a16="http://schemas.microsoft.com/office/drawing/2014/main" id="{1973AF1A-C524-C37E-3A9B-B1D696E4B2C8}"/>
                </a:ext>
              </a:extLst>
            </p:cNvPr>
            <p:cNvSpPr/>
            <p:nvPr/>
          </p:nvSpPr>
          <p:spPr>
            <a:xfrm>
              <a:off x="4782315" y="376232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821" y="0"/>
                  </a:moveTo>
                  <a:lnTo>
                    <a:pt x="25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25" y="1498"/>
                  </a:lnTo>
                  <a:lnTo>
                    <a:pt x="8821" y="51"/>
                  </a:lnTo>
                  <a:cubicBezTo>
                    <a:pt x="8846" y="51"/>
                    <a:pt x="8846" y="51"/>
                    <a:pt x="8846" y="25"/>
                  </a:cubicBezTo>
                  <a:lnTo>
                    <a:pt x="882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93;p43">
              <a:extLst>
                <a:ext uri="{FF2B5EF4-FFF2-40B4-BE49-F238E27FC236}">
                  <a16:creationId xmlns:a16="http://schemas.microsoft.com/office/drawing/2014/main" id="{9C468937-5343-66D2-1E76-BCDB3857F657}"/>
                </a:ext>
              </a:extLst>
            </p:cNvPr>
            <p:cNvSpPr/>
            <p:nvPr/>
          </p:nvSpPr>
          <p:spPr>
            <a:xfrm>
              <a:off x="4806519" y="3902535"/>
              <a:ext cx="734198" cy="121434"/>
            </a:xfrm>
            <a:custGeom>
              <a:avLst/>
              <a:gdLst/>
              <a:ahLst/>
              <a:cxnLst/>
              <a:rect l="l" t="t" r="r" b="b"/>
              <a:pathLst>
                <a:path w="8797" h="1455" extrusionOk="0">
                  <a:moveTo>
                    <a:pt x="1" y="1454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94;p43">
              <a:extLst>
                <a:ext uri="{FF2B5EF4-FFF2-40B4-BE49-F238E27FC236}">
                  <a16:creationId xmlns:a16="http://schemas.microsoft.com/office/drawing/2014/main" id="{23848F7C-CB87-4BD5-7B0D-657993134D8A}"/>
                </a:ext>
              </a:extLst>
            </p:cNvPr>
            <p:cNvSpPr/>
            <p:nvPr/>
          </p:nvSpPr>
          <p:spPr>
            <a:xfrm>
              <a:off x="4804432" y="3900449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1" y="1"/>
                  </a:moveTo>
                  <a:lnTo>
                    <a:pt x="26" y="1448"/>
                  </a:lnTo>
                  <a:cubicBezTo>
                    <a:pt x="26" y="1448"/>
                    <a:pt x="1" y="1448"/>
                    <a:pt x="1" y="1479"/>
                  </a:cubicBezTo>
                  <a:cubicBezTo>
                    <a:pt x="26" y="1479"/>
                    <a:pt x="26" y="1505"/>
                    <a:pt x="26" y="1505"/>
                  </a:cubicBezTo>
                  <a:lnTo>
                    <a:pt x="51" y="1505"/>
                  </a:lnTo>
                  <a:lnTo>
                    <a:pt x="8821" y="58"/>
                  </a:lnTo>
                  <a:cubicBezTo>
                    <a:pt x="8847" y="58"/>
                    <a:pt x="8847" y="58"/>
                    <a:pt x="8847" y="26"/>
                  </a:cubicBezTo>
                  <a:cubicBezTo>
                    <a:pt x="8847" y="1"/>
                    <a:pt x="8847" y="1"/>
                    <a:pt x="88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95;p43">
              <a:extLst>
                <a:ext uri="{FF2B5EF4-FFF2-40B4-BE49-F238E27FC236}">
                  <a16:creationId xmlns:a16="http://schemas.microsoft.com/office/drawing/2014/main" id="{3B94F064-7FEF-6F15-B26F-E801A1BF12C8}"/>
                </a:ext>
              </a:extLst>
            </p:cNvPr>
            <p:cNvSpPr/>
            <p:nvPr/>
          </p:nvSpPr>
          <p:spPr>
            <a:xfrm>
              <a:off x="4830806" y="4041247"/>
              <a:ext cx="733613" cy="120850"/>
            </a:xfrm>
            <a:custGeom>
              <a:avLst/>
              <a:gdLst/>
              <a:ahLst/>
              <a:cxnLst/>
              <a:rect l="l" t="t" r="r" b="b"/>
              <a:pathLst>
                <a:path w="8790" h="1448" extrusionOk="0">
                  <a:moveTo>
                    <a:pt x="1" y="1448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96;p43">
              <a:extLst>
                <a:ext uri="{FF2B5EF4-FFF2-40B4-BE49-F238E27FC236}">
                  <a16:creationId xmlns:a16="http://schemas.microsoft.com/office/drawing/2014/main" id="{3D3D77A7-DF39-45FD-753D-7550B70B8753}"/>
                </a:ext>
              </a:extLst>
            </p:cNvPr>
            <p:cNvSpPr/>
            <p:nvPr/>
          </p:nvSpPr>
          <p:spPr>
            <a:xfrm>
              <a:off x="4828719" y="403916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89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15" y="51"/>
                  </a:lnTo>
                  <a:lnTo>
                    <a:pt x="8846" y="26"/>
                  </a:lnTo>
                  <a:cubicBezTo>
                    <a:pt x="8815" y="0"/>
                    <a:pt x="8815" y="0"/>
                    <a:pt x="878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45171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1400"/>
              <a:tabLst>
                <a:tab pos="930910" algn="l"/>
              </a:tabLst>
            </a:pPr>
            <a:r>
              <a:rPr lang="ru-RU" sz="1800" b="1" spc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«Перечень</a:t>
            </a:r>
            <a:r>
              <a:rPr lang="ru-RU" sz="1800" b="1" spc="-2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spc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имеющихся</a:t>
            </a:r>
            <a:r>
              <a:rPr lang="ru-RU" sz="1800" b="1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spc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заболеваний».</a:t>
            </a:r>
            <a:br>
              <a:rPr lang="ru-RU" sz="1800" b="1" spc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</a:b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Внести</a:t>
            </a:r>
            <a:r>
              <a:rPr lang="ru-RU" sz="1800" b="1" spc="7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b="1" spc="6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таблицу</a:t>
            </a:r>
            <a:r>
              <a:rPr lang="ru-RU" sz="1800" b="1" spc="5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все</a:t>
            </a:r>
            <a:r>
              <a:rPr lang="ru-RU" sz="1800" b="1" spc="6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имеющиеся</a:t>
            </a:r>
            <a:r>
              <a:rPr lang="ru-RU" sz="1800" b="1" spc="6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хронические</a:t>
            </a:r>
            <a:r>
              <a:rPr lang="ru-RU" sz="1800" b="1" spc="6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заболевания,</a:t>
            </a:r>
            <a:r>
              <a:rPr lang="ru-RU" sz="1800" b="1" spc="6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последние</a:t>
            </a:r>
            <a:r>
              <a:rPr lang="ru-RU" sz="1800" b="1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обострения</a:t>
            </a:r>
            <a:r>
              <a:rPr lang="ru-RU" sz="1800" b="1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b="1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методы</a:t>
            </a:r>
            <a:r>
              <a:rPr lang="ru-RU" sz="1800" b="1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лечения</a:t>
            </a:r>
            <a:r>
              <a:rPr lang="ru-RU" sz="1800" b="1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(лекарственное</a:t>
            </a:r>
            <a:r>
              <a:rPr lang="ru-RU" sz="1800" b="1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лечение,</a:t>
            </a:r>
            <a:r>
              <a:rPr lang="ru-RU" sz="1800" b="1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физиолечение</a:t>
            </a:r>
            <a:r>
              <a:rPr lang="ru-RU" sz="1800" b="1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b="1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другие)</a:t>
            </a:r>
          </a:p>
        </p:txBody>
      </p: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569BAA9B-9196-8925-0CD3-3A552EFE18F2}"/>
              </a:ext>
            </a:extLst>
          </p:cNvPr>
          <p:cNvGrpSpPr/>
          <p:nvPr/>
        </p:nvGrpSpPr>
        <p:grpSpPr>
          <a:xfrm>
            <a:off x="8108705" y="4085010"/>
            <a:ext cx="790905" cy="1022934"/>
            <a:chOff x="5389442" y="449961"/>
            <a:chExt cx="808779" cy="1046052"/>
          </a:xfrm>
        </p:grpSpPr>
        <p:sp>
          <p:nvSpPr>
            <p:cNvPr id="4" name="Google Shape;654;p42">
              <a:extLst>
                <a:ext uri="{FF2B5EF4-FFF2-40B4-BE49-F238E27FC236}">
                  <a16:creationId xmlns:a16="http://schemas.microsoft.com/office/drawing/2014/main" id="{61B074A3-1877-8FFE-C5C5-E8792ECF281E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5;p42">
              <a:extLst>
                <a:ext uri="{FF2B5EF4-FFF2-40B4-BE49-F238E27FC236}">
                  <a16:creationId xmlns:a16="http://schemas.microsoft.com/office/drawing/2014/main" id="{90E6F717-2565-B8C6-1BB5-1FC1A95AC1DF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6;p42">
              <a:extLst>
                <a:ext uri="{FF2B5EF4-FFF2-40B4-BE49-F238E27FC236}">
                  <a16:creationId xmlns:a16="http://schemas.microsoft.com/office/drawing/2014/main" id="{C3967403-0965-9088-1581-21E0072FCAE0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7;p42">
              <a:extLst>
                <a:ext uri="{FF2B5EF4-FFF2-40B4-BE49-F238E27FC236}">
                  <a16:creationId xmlns:a16="http://schemas.microsoft.com/office/drawing/2014/main" id="{DD57560A-CD9C-0EC1-C860-5ECD0C074726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8;p42">
              <a:extLst>
                <a:ext uri="{FF2B5EF4-FFF2-40B4-BE49-F238E27FC236}">
                  <a16:creationId xmlns:a16="http://schemas.microsoft.com/office/drawing/2014/main" id="{368AA227-9FA6-D39D-9CEF-74696DEBC9F6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9;p42">
              <a:extLst>
                <a:ext uri="{FF2B5EF4-FFF2-40B4-BE49-F238E27FC236}">
                  <a16:creationId xmlns:a16="http://schemas.microsoft.com/office/drawing/2014/main" id="{7CE163BB-8D85-83AB-DCEF-F377EF6DED7B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95034BEA-D59C-5DA7-06A5-DAF4A8BA2FD3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8D8C0BF0-FDC9-9B91-9733-1953DEE6A6DD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093;p56">
            <a:extLst>
              <a:ext uri="{FF2B5EF4-FFF2-40B4-BE49-F238E27FC236}">
                <a16:creationId xmlns:a16="http://schemas.microsoft.com/office/drawing/2014/main" id="{6A8A12D8-DE05-24B6-EF3F-283195935628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13" name="Google Shape;1094;p56">
              <a:extLst>
                <a:ext uri="{FF2B5EF4-FFF2-40B4-BE49-F238E27FC236}">
                  <a16:creationId xmlns:a16="http://schemas.microsoft.com/office/drawing/2014/main" id="{866F7B87-EF75-AC3E-3F5D-C70D5A7483D7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5;p56">
              <a:extLst>
                <a:ext uri="{FF2B5EF4-FFF2-40B4-BE49-F238E27FC236}">
                  <a16:creationId xmlns:a16="http://schemas.microsoft.com/office/drawing/2014/main" id="{2BAEA009-B648-06E2-F8A9-039F261FD3F1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6;p56">
              <a:extLst>
                <a:ext uri="{FF2B5EF4-FFF2-40B4-BE49-F238E27FC236}">
                  <a16:creationId xmlns:a16="http://schemas.microsoft.com/office/drawing/2014/main" id="{C7743E96-EA83-5542-BF8E-B4F127C17BF6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7;p56">
              <a:extLst>
                <a:ext uri="{FF2B5EF4-FFF2-40B4-BE49-F238E27FC236}">
                  <a16:creationId xmlns:a16="http://schemas.microsoft.com/office/drawing/2014/main" id="{AAA11156-DD80-F64D-9D87-33D59AC05619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8;p56">
              <a:extLst>
                <a:ext uri="{FF2B5EF4-FFF2-40B4-BE49-F238E27FC236}">
                  <a16:creationId xmlns:a16="http://schemas.microsoft.com/office/drawing/2014/main" id="{ACD94DB7-0CE2-62BE-BFDB-0EB0C88BE2E6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9;p56">
              <a:extLst>
                <a:ext uri="{FF2B5EF4-FFF2-40B4-BE49-F238E27FC236}">
                  <a16:creationId xmlns:a16="http://schemas.microsoft.com/office/drawing/2014/main" id="{0D51E793-07ED-72C8-F536-2B8C5EF578F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0;p56">
              <a:extLst>
                <a:ext uri="{FF2B5EF4-FFF2-40B4-BE49-F238E27FC236}">
                  <a16:creationId xmlns:a16="http://schemas.microsoft.com/office/drawing/2014/main" id="{96EB92D8-134C-9F35-2795-D964A8E828AA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1;p56">
              <a:extLst>
                <a:ext uri="{FF2B5EF4-FFF2-40B4-BE49-F238E27FC236}">
                  <a16:creationId xmlns:a16="http://schemas.microsoft.com/office/drawing/2014/main" id="{6E7CDDCA-4C0F-32DC-4C15-21E7176007E6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Рисунок 2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4E1E2EB-4620-F1AE-764D-0240CDBA9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012E5DDC-525B-9132-ABD6-BBBDE5687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756168"/>
              </p:ext>
            </p:extLst>
          </p:nvPr>
        </p:nvGraphicFramePr>
        <p:xfrm>
          <a:off x="748372" y="1592420"/>
          <a:ext cx="7322501" cy="21657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{C50723B8-E45B-49D4-99E3-330C364D5966}</a:tableStyleId>
              </a:tblPr>
              <a:tblGrid>
                <a:gridCol w="468125">
                  <a:extLst>
                    <a:ext uri="{9D8B030D-6E8A-4147-A177-3AD203B41FA5}">
                      <a16:colId xmlns:a16="http://schemas.microsoft.com/office/drawing/2014/main" val="1519904448"/>
                    </a:ext>
                  </a:extLst>
                </a:gridCol>
                <a:gridCol w="3192742">
                  <a:extLst>
                    <a:ext uri="{9D8B030D-6E8A-4147-A177-3AD203B41FA5}">
                      <a16:colId xmlns:a16="http://schemas.microsoft.com/office/drawing/2014/main" val="3676687885"/>
                    </a:ext>
                  </a:extLst>
                </a:gridCol>
                <a:gridCol w="1626968">
                  <a:extLst>
                    <a:ext uri="{9D8B030D-6E8A-4147-A177-3AD203B41FA5}">
                      <a16:colId xmlns:a16="http://schemas.microsoft.com/office/drawing/2014/main" val="2484975289"/>
                    </a:ext>
                  </a:extLst>
                </a:gridCol>
                <a:gridCol w="2034666">
                  <a:extLst>
                    <a:ext uri="{9D8B030D-6E8A-4147-A177-3AD203B41FA5}">
                      <a16:colId xmlns:a16="http://schemas.microsoft.com/office/drawing/2014/main" val="143455493"/>
                    </a:ext>
                  </a:extLst>
                </a:gridCol>
              </a:tblGrid>
              <a:tr h="712845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№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Fira Sans Condensed" panose="020B0503050000020004" pitchFamily="34" charset="0"/>
                        </a:rPr>
                        <a:t>Заболевание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Год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667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установления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Лечебные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6040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мероприятия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1554631"/>
                  </a:ext>
                </a:extLst>
              </a:tr>
              <a:tr h="383649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1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7201398"/>
                  </a:ext>
                </a:extLst>
              </a:tr>
              <a:tr h="356422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2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1963025"/>
                  </a:ext>
                </a:extLst>
              </a:tr>
              <a:tr h="356422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3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67325534"/>
                  </a:ext>
                </a:extLst>
              </a:tr>
              <a:tr h="356422"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Fira Sans Condensed" panose="020B0503050000020004" pitchFamily="34" charset="0"/>
                        </a:rPr>
                        <a:t>4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8727823"/>
                  </a:ext>
                </a:extLst>
              </a:tr>
            </a:tbl>
          </a:graphicData>
        </a:graphic>
      </p:graphicFrame>
      <p:grpSp>
        <p:nvGrpSpPr>
          <p:cNvPr id="24" name="Google Shape;673;p43">
            <a:extLst>
              <a:ext uri="{FF2B5EF4-FFF2-40B4-BE49-F238E27FC236}">
                <a16:creationId xmlns:a16="http://schemas.microsoft.com/office/drawing/2014/main" id="{A573CFCC-98E0-1B66-BCB6-BE5B46ED38C7}"/>
              </a:ext>
            </a:extLst>
          </p:cNvPr>
          <p:cNvGrpSpPr/>
          <p:nvPr/>
        </p:nvGrpSpPr>
        <p:grpSpPr>
          <a:xfrm>
            <a:off x="3979834" y="3925266"/>
            <a:ext cx="866385" cy="1083504"/>
            <a:chOff x="4224378" y="2432536"/>
            <a:chExt cx="1733464" cy="2167875"/>
          </a:xfrm>
        </p:grpSpPr>
        <p:sp>
          <p:nvSpPr>
            <p:cNvPr id="25" name="Google Shape;674;p43">
              <a:extLst>
                <a:ext uri="{FF2B5EF4-FFF2-40B4-BE49-F238E27FC236}">
                  <a16:creationId xmlns:a16="http://schemas.microsoft.com/office/drawing/2014/main" id="{DDD609EA-2FF2-4B7F-2D23-616EA004AF6D}"/>
                </a:ext>
              </a:extLst>
            </p:cNvPr>
            <p:cNvSpPr/>
            <p:nvPr/>
          </p:nvSpPr>
          <p:spPr>
            <a:xfrm>
              <a:off x="4224378" y="2526764"/>
              <a:ext cx="1733464" cy="2073647"/>
            </a:xfrm>
            <a:custGeom>
              <a:avLst/>
              <a:gdLst/>
              <a:ahLst/>
              <a:cxnLst/>
              <a:rect l="l" t="t" r="r" b="b"/>
              <a:pathLst>
                <a:path w="20770" h="24846" extrusionOk="0">
                  <a:moveTo>
                    <a:pt x="16503" y="0"/>
                  </a:moveTo>
                  <a:cubicBezTo>
                    <a:pt x="16470" y="0"/>
                    <a:pt x="16437" y="2"/>
                    <a:pt x="16403" y="6"/>
                  </a:cubicBezTo>
                  <a:lnTo>
                    <a:pt x="733" y="2584"/>
                  </a:lnTo>
                  <a:cubicBezTo>
                    <a:pt x="316" y="2641"/>
                    <a:pt x="0" y="3058"/>
                    <a:pt x="76" y="3507"/>
                  </a:cubicBezTo>
                  <a:lnTo>
                    <a:pt x="3450" y="24175"/>
                  </a:lnTo>
                  <a:cubicBezTo>
                    <a:pt x="3517" y="24572"/>
                    <a:pt x="3857" y="24846"/>
                    <a:pt x="4246" y="24846"/>
                  </a:cubicBezTo>
                  <a:cubicBezTo>
                    <a:pt x="4296" y="24846"/>
                    <a:pt x="4347" y="24841"/>
                    <a:pt x="4398" y="24832"/>
                  </a:cubicBezTo>
                  <a:lnTo>
                    <a:pt x="20036" y="22279"/>
                  </a:lnTo>
                  <a:cubicBezTo>
                    <a:pt x="20479" y="22229"/>
                    <a:pt x="20769" y="21805"/>
                    <a:pt x="20719" y="21357"/>
                  </a:cubicBezTo>
                  <a:lnTo>
                    <a:pt x="17319" y="688"/>
                  </a:lnTo>
                  <a:cubicBezTo>
                    <a:pt x="17273" y="280"/>
                    <a:pt x="16907" y="0"/>
                    <a:pt x="165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75;p43">
              <a:extLst>
                <a:ext uri="{FF2B5EF4-FFF2-40B4-BE49-F238E27FC236}">
                  <a16:creationId xmlns:a16="http://schemas.microsoft.com/office/drawing/2014/main" id="{029057A3-D19D-7287-9059-DB48D02EB284}"/>
                </a:ext>
              </a:extLst>
            </p:cNvPr>
            <p:cNvSpPr/>
            <p:nvPr/>
          </p:nvSpPr>
          <p:spPr>
            <a:xfrm>
              <a:off x="4718467" y="2775644"/>
              <a:ext cx="1085898" cy="1667531"/>
            </a:xfrm>
            <a:custGeom>
              <a:avLst/>
              <a:gdLst/>
              <a:ahLst/>
              <a:cxnLst/>
              <a:rect l="l" t="t" r="r" b="b"/>
              <a:pathLst>
                <a:path w="13011" h="19980" extrusionOk="0">
                  <a:moveTo>
                    <a:pt x="9270" y="0"/>
                  </a:moveTo>
                  <a:lnTo>
                    <a:pt x="1" y="14849"/>
                  </a:lnTo>
                  <a:lnTo>
                    <a:pt x="317" y="19980"/>
                  </a:lnTo>
                  <a:lnTo>
                    <a:pt x="13011" y="17901"/>
                  </a:lnTo>
                  <a:lnTo>
                    <a:pt x="927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76;p43">
              <a:extLst>
                <a:ext uri="{FF2B5EF4-FFF2-40B4-BE49-F238E27FC236}">
                  <a16:creationId xmlns:a16="http://schemas.microsoft.com/office/drawing/2014/main" id="{00ED38ED-09B5-7AA6-A2EF-C3A590F62542}"/>
                </a:ext>
              </a:extLst>
            </p:cNvPr>
            <p:cNvSpPr/>
            <p:nvPr/>
          </p:nvSpPr>
          <p:spPr>
            <a:xfrm>
              <a:off x="4373606" y="2600042"/>
              <a:ext cx="1344791" cy="1731294"/>
            </a:xfrm>
            <a:custGeom>
              <a:avLst/>
              <a:gdLst/>
              <a:ahLst/>
              <a:cxnLst/>
              <a:rect l="l" t="t" r="r" b="b"/>
              <a:pathLst>
                <a:path w="16113" h="20744" extrusionOk="0">
                  <a:moveTo>
                    <a:pt x="13061" y="0"/>
                  </a:moveTo>
                  <a:lnTo>
                    <a:pt x="0" y="2629"/>
                  </a:lnTo>
                  <a:cubicBezTo>
                    <a:pt x="0" y="2629"/>
                    <a:pt x="2212" y="8764"/>
                    <a:pt x="2528" y="12637"/>
                  </a:cubicBezTo>
                  <a:cubicBezTo>
                    <a:pt x="2844" y="16504"/>
                    <a:pt x="3450" y="20744"/>
                    <a:pt x="3450" y="20744"/>
                  </a:cubicBezTo>
                  <a:lnTo>
                    <a:pt x="16113" y="18690"/>
                  </a:lnTo>
                  <a:lnTo>
                    <a:pt x="1306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77;p43">
              <a:extLst>
                <a:ext uri="{FF2B5EF4-FFF2-40B4-BE49-F238E27FC236}">
                  <a16:creationId xmlns:a16="http://schemas.microsoft.com/office/drawing/2014/main" id="{EFC2D5AE-9FF0-9900-2E90-97041330F12B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78;p43">
              <a:extLst>
                <a:ext uri="{FF2B5EF4-FFF2-40B4-BE49-F238E27FC236}">
                  <a16:creationId xmlns:a16="http://schemas.microsoft.com/office/drawing/2014/main" id="{3E908C17-4F12-DDA6-978F-1F5D861A47B0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79;p43">
              <a:extLst>
                <a:ext uri="{FF2B5EF4-FFF2-40B4-BE49-F238E27FC236}">
                  <a16:creationId xmlns:a16="http://schemas.microsoft.com/office/drawing/2014/main" id="{47B0C80A-5C46-019C-1594-2C451442321A}"/>
                </a:ext>
              </a:extLst>
            </p:cNvPr>
            <p:cNvSpPr/>
            <p:nvPr/>
          </p:nvSpPr>
          <p:spPr>
            <a:xfrm>
              <a:off x="4648360" y="2935890"/>
              <a:ext cx="734114" cy="118764"/>
            </a:xfrm>
            <a:custGeom>
              <a:avLst/>
              <a:gdLst/>
              <a:ahLst/>
              <a:cxnLst/>
              <a:rect l="l" t="t" r="r" b="b"/>
              <a:pathLst>
                <a:path w="8796" h="1423" extrusionOk="0">
                  <a:moveTo>
                    <a:pt x="0" y="1423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80;p43">
              <a:extLst>
                <a:ext uri="{FF2B5EF4-FFF2-40B4-BE49-F238E27FC236}">
                  <a16:creationId xmlns:a16="http://schemas.microsoft.com/office/drawing/2014/main" id="{AB30AF15-D9DC-4FF6-E460-A7DA5EB5C76A}"/>
                </a:ext>
              </a:extLst>
            </p:cNvPr>
            <p:cNvSpPr/>
            <p:nvPr/>
          </p:nvSpPr>
          <p:spPr>
            <a:xfrm>
              <a:off x="4646274" y="2933803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1"/>
                  </a:moveTo>
                  <a:lnTo>
                    <a:pt x="25" y="1422"/>
                  </a:lnTo>
                  <a:lnTo>
                    <a:pt x="0" y="1448"/>
                  </a:lnTo>
                  <a:lnTo>
                    <a:pt x="25" y="1473"/>
                  </a:lnTo>
                  <a:lnTo>
                    <a:pt x="51" y="1473"/>
                  </a:lnTo>
                  <a:lnTo>
                    <a:pt x="8821" y="51"/>
                  </a:lnTo>
                  <a:cubicBezTo>
                    <a:pt x="8846" y="26"/>
                    <a:pt x="8846" y="26"/>
                    <a:pt x="884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81;p43">
              <a:extLst>
                <a:ext uri="{FF2B5EF4-FFF2-40B4-BE49-F238E27FC236}">
                  <a16:creationId xmlns:a16="http://schemas.microsoft.com/office/drawing/2014/main" id="{AF24D56A-8961-71CE-6E6E-A4840E6EF4F2}"/>
                </a:ext>
              </a:extLst>
            </p:cNvPr>
            <p:cNvSpPr/>
            <p:nvPr/>
          </p:nvSpPr>
          <p:spPr>
            <a:xfrm>
              <a:off x="4670477" y="3065671"/>
              <a:ext cx="733613" cy="118764"/>
            </a:xfrm>
            <a:custGeom>
              <a:avLst/>
              <a:gdLst/>
              <a:ahLst/>
              <a:cxnLst/>
              <a:rect l="l" t="t" r="r" b="b"/>
              <a:pathLst>
                <a:path w="8790" h="1423" extrusionOk="0">
                  <a:moveTo>
                    <a:pt x="1" y="1422"/>
                  </a:moveTo>
                  <a:lnTo>
                    <a:pt x="8790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82;p43">
              <a:extLst>
                <a:ext uri="{FF2B5EF4-FFF2-40B4-BE49-F238E27FC236}">
                  <a16:creationId xmlns:a16="http://schemas.microsoft.com/office/drawing/2014/main" id="{E4F766FB-535C-C7A5-4327-F797FF9898E6}"/>
                </a:ext>
              </a:extLst>
            </p:cNvPr>
            <p:cNvSpPr/>
            <p:nvPr/>
          </p:nvSpPr>
          <p:spPr>
            <a:xfrm>
              <a:off x="4667890" y="3063585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0"/>
                  </a:moveTo>
                  <a:lnTo>
                    <a:pt x="32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32" y="1472"/>
                  </a:lnTo>
                  <a:lnTo>
                    <a:pt x="8821" y="51"/>
                  </a:lnTo>
                  <a:cubicBezTo>
                    <a:pt x="8846" y="51"/>
                    <a:pt x="8846" y="25"/>
                    <a:pt x="8846" y="25"/>
                  </a:cubicBezTo>
                  <a:cubicBezTo>
                    <a:pt x="8846" y="0"/>
                    <a:pt x="8821" y="0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83;p43">
              <a:extLst>
                <a:ext uri="{FF2B5EF4-FFF2-40B4-BE49-F238E27FC236}">
                  <a16:creationId xmlns:a16="http://schemas.microsoft.com/office/drawing/2014/main" id="{F3A0AAE0-F1C7-D919-D422-9722EA15EF79}"/>
                </a:ext>
              </a:extLst>
            </p:cNvPr>
            <p:cNvSpPr/>
            <p:nvPr/>
          </p:nvSpPr>
          <p:spPr>
            <a:xfrm>
              <a:off x="4692094" y="3195370"/>
              <a:ext cx="734198" cy="120850"/>
            </a:xfrm>
            <a:custGeom>
              <a:avLst/>
              <a:gdLst/>
              <a:ahLst/>
              <a:cxnLst/>
              <a:rect l="l" t="t" r="r" b="b"/>
              <a:pathLst>
                <a:path w="8797" h="1448" extrusionOk="0">
                  <a:moveTo>
                    <a:pt x="1" y="1448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84;p43">
              <a:extLst>
                <a:ext uri="{FF2B5EF4-FFF2-40B4-BE49-F238E27FC236}">
                  <a16:creationId xmlns:a16="http://schemas.microsoft.com/office/drawing/2014/main" id="{4F239663-0CE6-EF3F-E1B9-1007FB0DBE82}"/>
                </a:ext>
              </a:extLst>
            </p:cNvPr>
            <p:cNvSpPr/>
            <p:nvPr/>
          </p:nvSpPr>
          <p:spPr>
            <a:xfrm>
              <a:off x="4690007" y="3193283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96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21" y="51"/>
                  </a:lnTo>
                  <a:cubicBezTo>
                    <a:pt x="8821" y="51"/>
                    <a:pt x="8846" y="51"/>
                    <a:pt x="8846" y="26"/>
                  </a:cubicBezTo>
                  <a:cubicBezTo>
                    <a:pt x="8846" y="26"/>
                    <a:pt x="8821" y="0"/>
                    <a:pt x="87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85;p43">
              <a:extLst>
                <a:ext uri="{FF2B5EF4-FFF2-40B4-BE49-F238E27FC236}">
                  <a16:creationId xmlns:a16="http://schemas.microsoft.com/office/drawing/2014/main" id="{1DD29418-502B-AFCB-64A5-9EDC2232710E}"/>
                </a:ext>
              </a:extLst>
            </p:cNvPr>
            <p:cNvSpPr/>
            <p:nvPr/>
          </p:nvSpPr>
          <p:spPr>
            <a:xfrm>
              <a:off x="4716381" y="3351525"/>
              <a:ext cx="734114" cy="118680"/>
            </a:xfrm>
            <a:custGeom>
              <a:avLst/>
              <a:gdLst/>
              <a:ahLst/>
              <a:cxnLst/>
              <a:rect l="l" t="t" r="r" b="b"/>
              <a:pathLst>
                <a:path w="8796" h="1422" extrusionOk="0">
                  <a:moveTo>
                    <a:pt x="0" y="1422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86;p43">
              <a:extLst>
                <a:ext uri="{FF2B5EF4-FFF2-40B4-BE49-F238E27FC236}">
                  <a16:creationId xmlns:a16="http://schemas.microsoft.com/office/drawing/2014/main" id="{FF48D1E0-6235-33E0-45EE-85C4279B7C4F}"/>
                </a:ext>
              </a:extLst>
            </p:cNvPr>
            <p:cNvSpPr/>
            <p:nvPr/>
          </p:nvSpPr>
          <p:spPr>
            <a:xfrm>
              <a:off x="4714294" y="3347937"/>
              <a:ext cx="738371" cy="124355"/>
            </a:xfrm>
            <a:custGeom>
              <a:avLst/>
              <a:gdLst/>
              <a:ahLst/>
              <a:cxnLst/>
              <a:rect l="l" t="t" r="r" b="b"/>
              <a:pathLst>
                <a:path w="8847" h="1490" extrusionOk="0">
                  <a:moveTo>
                    <a:pt x="8839" y="0"/>
                  </a:moveTo>
                  <a:cubicBezTo>
                    <a:pt x="8835" y="0"/>
                    <a:pt x="8829" y="3"/>
                    <a:pt x="8821" y="11"/>
                  </a:cubicBezTo>
                  <a:lnTo>
                    <a:pt x="25" y="1433"/>
                  </a:lnTo>
                  <a:lnTo>
                    <a:pt x="0" y="1465"/>
                  </a:lnTo>
                  <a:cubicBezTo>
                    <a:pt x="0" y="1490"/>
                    <a:pt x="25" y="1490"/>
                    <a:pt x="25" y="1490"/>
                  </a:cubicBezTo>
                  <a:lnTo>
                    <a:pt x="8821" y="68"/>
                  </a:lnTo>
                  <a:cubicBezTo>
                    <a:pt x="8846" y="43"/>
                    <a:pt x="8846" y="43"/>
                    <a:pt x="8846" y="11"/>
                  </a:cubicBezTo>
                  <a:cubicBezTo>
                    <a:pt x="8846" y="11"/>
                    <a:pt x="8846" y="0"/>
                    <a:pt x="883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87;p43">
              <a:extLst>
                <a:ext uri="{FF2B5EF4-FFF2-40B4-BE49-F238E27FC236}">
                  <a16:creationId xmlns:a16="http://schemas.microsoft.com/office/drawing/2014/main" id="{373439A8-5B86-3D3A-3270-08AF82FE55C1}"/>
                </a:ext>
              </a:extLst>
            </p:cNvPr>
            <p:cNvSpPr/>
            <p:nvPr/>
          </p:nvSpPr>
          <p:spPr>
            <a:xfrm>
              <a:off x="4740668" y="3487567"/>
              <a:ext cx="731443" cy="120850"/>
            </a:xfrm>
            <a:custGeom>
              <a:avLst/>
              <a:gdLst/>
              <a:ahLst/>
              <a:cxnLst/>
              <a:rect l="l" t="t" r="r" b="b"/>
              <a:pathLst>
                <a:path w="8764" h="1448" extrusionOk="0">
                  <a:moveTo>
                    <a:pt x="0" y="1447"/>
                  </a:moveTo>
                  <a:lnTo>
                    <a:pt x="8764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88;p43">
              <a:extLst>
                <a:ext uri="{FF2B5EF4-FFF2-40B4-BE49-F238E27FC236}">
                  <a16:creationId xmlns:a16="http://schemas.microsoft.com/office/drawing/2014/main" id="{1A75DAD9-4099-5B8D-2875-58C816B26F29}"/>
                </a:ext>
              </a:extLst>
            </p:cNvPr>
            <p:cNvSpPr/>
            <p:nvPr/>
          </p:nvSpPr>
          <p:spPr>
            <a:xfrm>
              <a:off x="4738498" y="3485397"/>
              <a:ext cx="736284" cy="125107"/>
            </a:xfrm>
            <a:custGeom>
              <a:avLst/>
              <a:gdLst/>
              <a:ahLst/>
              <a:cxnLst/>
              <a:rect l="l" t="t" r="r" b="b"/>
              <a:pathLst>
                <a:path w="8822" h="1499" extrusionOk="0">
                  <a:moveTo>
                    <a:pt x="8790" y="1"/>
                  </a:moveTo>
                  <a:lnTo>
                    <a:pt x="1" y="1448"/>
                  </a:lnTo>
                  <a:lnTo>
                    <a:pt x="1" y="1473"/>
                  </a:lnTo>
                  <a:cubicBezTo>
                    <a:pt x="1" y="1498"/>
                    <a:pt x="1" y="1498"/>
                    <a:pt x="26" y="1498"/>
                  </a:cubicBezTo>
                  <a:lnTo>
                    <a:pt x="8822" y="52"/>
                  </a:lnTo>
                  <a:lnTo>
                    <a:pt x="8822" y="26"/>
                  </a:lnTo>
                  <a:cubicBezTo>
                    <a:pt x="8822" y="26"/>
                    <a:pt x="8822" y="1"/>
                    <a:pt x="879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89;p43">
              <a:extLst>
                <a:ext uri="{FF2B5EF4-FFF2-40B4-BE49-F238E27FC236}">
                  <a16:creationId xmlns:a16="http://schemas.microsoft.com/office/drawing/2014/main" id="{4C7D8902-3213-FACB-4534-9EC0CF2AF728}"/>
                </a:ext>
              </a:extLst>
            </p:cNvPr>
            <p:cNvSpPr/>
            <p:nvPr/>
          </p:nvSpPr>
          <p:spPr>
            <a:xfrm>
              <a:off x="4762785" y="3625695"/>
              <a:ext cx="733613" cy="121351"/>
            </a:xfrm>
            <a:custGeom>
              <a:avLst/>
              <a:gdLst/>
              <a:ahLst/>
              <a:cxnLst/>
              <a:rect l="l" t="t" r="r" b="b"/>
              <a:pathLst>
                <a:path w="8790" h="1454" extrusionOk="0">
                  <a:moveTo>
                    <a:pt x="0" y="1454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90;p43">
              <a:extLst>
                <a:ext uri="{FF2B5EF4-FFF2-40B4-BE49-F238E27FC236}">
                  <a16:creationId xmlns:a16="http://schemas.microsoft.com/office/drawing/2014/main" id="{7E7EC9F3-6E32-C17A-E18D-F767FFB7048C}"/>
                </a:ext>
              </a:extLst>
            </p:cNvPr>
            <p:cNvSpPr/>
            <p:nvPr/>
          </p:nvSpPr>
          <p:spPr>
            <a:xfrm>
              <a:off x="4760114" y="3623608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2" y="0"/>
                  </a:moveTo>
                  <a:lnTo>
                    <a:pt x="32" y="1447"/>
                  </a:lnTo>
                  <a:cubicBezTo>
                    <a:pt x="1" y="1447"/>
                    <a:pt x="1" y="1479"/>
                    <a:pt x="1" y="1479"/>
                  </a:cubicBezTo>
                  <a:cubicBezTo>
                    <a:pt x="1" y="1504"/>
                    <a:pt x="1" y="1504"/>
                    <a:pt x="32" y="1504"/>
                  </a:cubicBezTo>
                  <a:lnTo>
                    <a:pt x="8822" y="57"/>
                  </a:lnTo>
                  <a:cubicBezTo>
                    <a:pt x="8822" y="57"/>
                    <a:pt x="8847" y="57"/>
                    <a:pt x="8847" y="26"/>
                  </a:cubicBezTo>
                  <a:lnTo>
                    <a:pt x="882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91;p43">
              <a:extLst>
                <a:ext uri="{FF2B5EF4-FFF2-40B4-BE49-F238E27FC236}">
                  <a16:creationId xmlns:a16="http://schemas.microsoft.com/office/drawing/2014/main" id="{05A69044-3E18-0385-C098-124C1A76D581}"/>
                </a:ext>
              </a:extLst>
            </p:cNvPr>
            <p:cNvSpPr/>
            <p:nvPr/>
          </p:nvSpPr>
          <p:spPr>
            <a:xfrm>
              <a:off x="4784402" y="3764407"/>
              <a:ext cx="734114" cy="120850"/>
            </a:xfrm>
            <a:custGeom>
              <a:avLst/>
              <a:gdLst/>
              <a:ahLst/>
              <a:cxnLst/>
              <a:rect l="l" t="t" r="r" b="b"/>
              <a:pathLst>
                <a:path w="8796" h="1448" extrusionOk="0">
                  <a:moveTo>
                    <a:pt x="0" y="1447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92;p43">
              <a:extLst>
                <a:ext uri="{FF2B5EF4-FFF2-40B4-BE49-F238E27FC236}">
                  <a16:creationId xmlns:a16="http://schemas.microsoft.com/office/drawing/2014/main" id="{19AC2C22-0DAB-D200-00C8-70022AADD67F}"/>
                </a:ext>
              </a:extLst>
            </p:cNvPr>
            <p:cNvSpPr/>
            <p:nvPr/>
          </p:nvSpPr>
          <p:spPr>
            <a:xfrm>
              <a:off x="4782315" y="376232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821" y="0"/>
                  </a:moveTo>
                  <a:lnTo>
                    <a:pt x="25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25" y="1498"/>
                  </a:lnTo>
                  <a:lnTo>
                    <a:pt x="8821" y="51"/>
                  </a:lnTo>
                  <a:cubicBezTo>
                    <a:pt x="8846" y="51"/>
                    <a:pt x="8846" y="51"/>
                    <a:pt x="8846" y="25"/>
                  </a:cubicBezTo>
                  <a:lnTo>
                    <a:pt x="882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93;p43">
              <a:extLst>
                <a:ext uri="{FF2B5EF4-FFF2-40B4-BE49-F238E27FC236}">
                  <a16:creationId xmlns:a16="http://schemas.microsoft.com/office/drawing/2014/main" id="{52C5E2B8-6A11-C5AD-D6BF-DACDECD138BA}"/>
                </a:ext>
              </a:extLst>
            </p:cNvPr>
            <p:cNvSpPr/>
            <p:nvPr/>
          </p:nvSpPr>
          <p:spPr>
            <a:xfrm>
              <a:off x="4806519" y="3902535"/>
              <a:ext cx="734198" cy="121434"/>
            </a:xfrm>
            <a:custGeom>
              <a:avLst/>
              <a:gdLst/>
              <a:ahLst/>
              <a:cxnLst/>
              <a:rect l="l" t="t" r="r" b="b"/>
              <a:pathLst>
                <a:path w="8797" h="1455" extrusionOk="0">
                  <a:moveTo>
                    <a:pt x="1" y="1454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94;p43">
              <a:extLst>
                <a:ext uri="{FF2B5EF4-FFF2-40B4-BE49-F238E27FC236}">
                  <a16:creationId xmlns:a16="http://schemas.microsoft.com/office/drawing/2014/main" id="{158DBED5-58EC-7AD4-4D0D-E6DAB1C8ED47}"/>
                </a:ext>
              </a:extLst>
            </p:cNvPr>
            <p:cNvSpPr/>
            <p:nvPr/>
          </p:nvSpPr>
          <p:spPr>
            <a:xfrm>
              <a:off x="4804432" y="3900449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1" y="1"/>
                  </a:moveTo>
                  <a:lnTo>
                    <a:pt x="26" y="1448"/>
                  </a:lnTo>
                  <a:cubicBezTo>
                    <a:pt x="26" y="1448"/>
                    <a:pt x="1" y="1448"/>
                    <a:pt x="1" y="1479"/>
                  </a:cubicBezTo>
                  <a:cubicBezTo>
                    <a:pt x="26" y="1479"/>
                    <a:pt x="26" y="1505"/>
                    <a:pt x="26" y="1505"/>
                  </a:cubicBezTo>
                  <a:lnTo>
                    <a:pt x="51" y="1505"/>
                  </a:lnTo>
                  <a:lnTo>
                    <a:pt x="8821" y="58"/>
                  </a:lnTo>
                  <a:cubicBezTo>
                    <a:pt x="8847" y="58"/>
                    <a:pt x="8847" y="58"/>
                    <a:pt x="8847" y="26"/>
                  </a:cubicBezTo>
                  <a:cubicBezTo>
                    <a:pt x="8847" y="1"/>
                    <a:pt x="8847" y="1"/>
                    <a:pt x="88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95;p43">
              <a:extLst>
                <a:ext uri="{FF2B5EF4-FFF2-40B4-BE49-F238E27FC236}">
                  <a16:creationId xmlns:a16="http://schemas.microsoft.com/office/drawing/2014/main" id="{A031A826-7E5A-CF0B-4506-AF490ACBC05F}"/>
                </a:ext>
              </a:extLst>
            </p:cNvPr>
            <p:cNvSpPr/>
            <p:nvPr/>
          </p:nvSpPr>
          <p:spPr>
            <a:xfrm>
              <a:off x="4830806" y="4041247"/>
              <a:ext cx="733613" cy="120850"/>
            </a:xfrm>
            <a:custGeom>
              <a:avLst/>
              <a:gdLst/>
              <a:ahLst/>
              <a:cxnLst/>
              <a:rect l="l" t="t" r="r" b="b"/>
              <a:pathLst>
                <a:path w="8790" h="1448" extrusionOk="0">
                  <a:moveTo>
                    <a:pt x="1" y="1448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696;p43">
              <a:extLst>
                <a:ext uri="{FF2B5EF4-FFF2-40B4-BE49-F238E27FC236}">
                  <a16:creationId xmlns:a16="http://schemas.microsoft.com/office/drawing/2014/main" id="{1ECBD613-983A-2E21-EFAB-B7EF3E658B9A}"/>
                </a:ext>
              </a:extLst>
            </p:cNvPr>
            <p:cNvSpPr/>
            <p:nvPr/>
          </p:nvSpPr>
          <p:spPr>
            <a:xfrm>
              <a:off x="4828719" y="403916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89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15" y="51"/>
                  </a:lnTo>
                  <a:lnTo>
                    <a:pt x="8846" y="26"/>
                  </a:lnTo>
                  <a:cubicBezTo>
                    <a:pt x="8815" y="0"/>
                    <a:pt x="8815" y="0"/>
                    <a:pt x="878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78162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54060" y="-10138"/>
            <a:ext cx="8173908" cy="10304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02260" marR="336550" indent="448945" algn="ctr">
              <a:spcBef>
                <a:spcPts val="235"/>
              </a:spcBef>
              <a:spcAft>
                <a:spcPts val="800"/>
              </a:spcAft>
            </a:pP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Группы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риска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занятиям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активностью</a:t>
            </a:r>
            <a:r>
              <a:rPr lang="ru-RU" sz="1800" b="1" kern="100" spc="5" dirty="0"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1800" b="1" kern="100" spc="5" dirty="0"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возможности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повышать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z="1800" b="1" kern="100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</a:t>
            </a:r>
            <a:r>
              <a:rPr lang="ru-RU" sz="1800" b="1" kern="100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интенсивного</a:t>
            </a:r>
            <a:endParaRPr lang="ru-RU" sz="1800" kern="100" dirty="0"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980CFCEB-DD3D-20DC-308B-4FF3B715291E}"/>
              </a:ext>
            </a:extLst>
          </p:cNvPr>
          <p:cNvGrpSpPr/>
          <p:nvPr/>
        </p:nvGrpSpPr>
        <p:grpSpPr>
          <a:xfrm>
            <a:off x="8108705" y="4085010"/>
            <a:ext cx="790905" cy="1022934"/>
            <a:chOff x="5389442" y="449961"/>
            <a:chExt cx="808779" cy="1046052"/>
          </a:xfrm>
        </p:grpSpPr>
        <p:sp>
          <p:nvSpPr>
            <p:cNvPr id="4" name="Google Shape;654;p42">
              <a:extLst>
                <a:ext uri="{FF2B5EF4-FFF2-40B4-BE49-F238E27FC236}">
                  <a16:creationId xmlns:a16="http://schemas.microsoft.com/office/drawing/2014/main" id="{3E093D6B-2A78-6D04-31A3-1C8CAEE944D7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5;p42">
              <a:extLst>
                <a:ext uri="{FF2B5EF4-FFF2-40B4-BE49-F238E27FC236}">
                  <a16:creationId xmlns:a16="http://schemas.microsoft.com/office/drawing/2014/main" id="{6CE36547-73B5-6A39-05F6-07A8EE85BDFA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6;p42">
              <a:extLst>
                <a:ext uri="{FF2B5EF4-FFF2-40B4-BE49-F238E27FC236}">
                  <a16:creationId xmlns:a16="http://schemas.microsoft.com/office/drawing/2014/main" id="{9E5F57E1-EF37-00FE-E9A4-927538E2B8F9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7;p42">
              <a:extLst>
                <a:ext uri="{FF2B5EF4-FFF2-40B4-BE49-F238E27FC236}">
                  <a16:creationId xmlns:a16="http://schemas.microsoft.com/office/drawing/2014/main" id="{3BB1EEF7-F738-2841-72B2-B896DEEBF525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8;p42">
              <a:extLst>
                <a:ext uri="{FF2B5EF4-FFF2-40B4-BE49-F238E27FC236}">
                  <a16:creationId xmlns:a16="http://schemas.microsoft.com/office/drawing/2014/main" id="{E28E65F0-DB99-460D-410B-923DEA096F60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9;p42">
              <a:extLst>
                <a:ext uri="{FF2B5EF4-FFF2-40B4-BE49-F238E27FC236}">
                  <a16:creationId xmlns:a16="http://schemas.microsoft.com/office/drawing/2014/main" id="{C37B1474-CD4F-AC1F-F3D9-9EBBDEDA0138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B443B4F5-96F7-2442-F46D-C36B6BDB6618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598E2B5B-A3AD-D679-318D-DAB73C03645E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093;p56">
            <a:extLst>
              <a:ext uri="{FF2B5EF4-FFF2-40B4-BE49-F238E27FC236}">
                <a16:creationId xmlns:a16="http://schemas.microsoft.com/office/drawing/2014/main" id="{5F1992F6-6A1C-192F-7416-930A1512C608}"/>
              </a:ext>
            </a:extLst>
          </p:cNvPr>
          <p:cNvGrpSpPr/>
          <p:nvPr/>
        </p:nvGrpSpPr>
        <p:grpSpPr>
          <a:xfrm>
            <a:off x="86484" y="4537669"/>
            <a:ext cx="843577" cy="566722"/>
            <a:chOff x="2788170" y="-250855"/>
            <a:chExt cx="2768206" cy="2157910"/>
          </a:xfrm>
        </p:grpSpPr>
        <p:sp>
          <p:nvSpPr>
            <p:cNvPr id="13" name="Google Shape;1094;p56">
              <a:extLst>
                <a:ext uri="{FF2B5EF4-FFF2-40B4-BE49-F238E27FC236}">
                  <a16:creationId xmlns:a16="http://schemas.microsoft.com/office/drawing/2014/main" id="{C7CA732F-1B15-D31C-BDC3-7320FFC6741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5;p56">
              <a:extLst>
                <a:ext uri="{FF2B5EF4-FFF2-40B4-BE49-F238E27FC236}">
                  <a16:creationId xmlns:a16="http://schemas.microsoft.com/office/drawing/2014/main" id="{6EE68379-70D4-EB26-8257-687920CB17C6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6;p56">
              <a:extLst>
                <a:ext uri="{FF2B5EF4-FFF2-40B4-BE49-F238E27FC236}">
                  <a16:creationId xmlns:a16="http://schemas.microsoft.com/office/drawing/2014/main" id="{5456F84B-65B2-64C5-2374-50F0D91654ED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7;p56">
              <a:extLst>
                <a:ext uri="{FF2B5EF4-FFF2-40B4-BE49-F238E27FC236}">
                  <a16:creationId xmlns:a16="http://schemas.microsoft.com/office/drawing/2014/main" id="{F94E7626-3471-06AD-CAFC-4890D465C2A2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8;p56">
              <a:extLst>
                <a:ext uri="{FF2B5EF4-FFF2-40B4-BE49-F238E27FC236}">
                  <a16:creationId xmlns:a16="http://schemas.microsoft.com/office/drawing/2014/main" id="{F1BE311B-C5C9-88ED-4C88-91CAD6309125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9;p56">
              <a:extLst>
                <a:ext uri="{FF2B5EF4-FFF2-40B4-BE49-F238E27FC236}">
                  <a16:creationId xmlns:a16="http://schemas.microsoft.com/office/drawing/2014/main" id="{934336C6-EDD3-2168-49B6-4CF4A3069FD6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0;p56">
              <a:extLst>
                <a:ext uri="{FF2B5EF4-FFF2-40B4-BE49-F238E27FC236}">
                  <a16:creationId xmlns:a16="http://schemas.microsoft.com/office/drawing/2014/main" id="{E277697E-9B00-C714-5B74-578DBABA3600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1;p56">
              <a:extLst>
                <a:ext uri="{FF2B5EF4-FFF2-40B4-BE49-F238E27FC236}">
                  <a16:creationId xmlns:a16="http://schemas.microsoft.com/office/drawing/2014/main" id="{C22DE2DA-C576-8DFB-0ABF-2508FFFAEBD3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7" name="Рисунок 2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A84A85E-FFBF-CCB5-AB8E-AFA2E8DDC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0B2471B-03F2-0FCF-B704-C7D423CDF4B1}"/>
              </a:ext>
            </a:extLst>
          </p:cNvPr>
          <p:cNvSpPr txBox="1"/>
          <p:nvPr/>
        </p:nvSpPr>
        <p:spPr>
          <a:xfrm>
            <a:off x="908829" y="1164902"/>
            <a:ext cx="7738739" cy="352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6550" indent="448945" algn="just">
              <a:spcAft>
                <a:spcPts val="0"/>
              </a:spcAft>
            </a:pPr>
            <a:r>
              <a:rPr lang="ru-RU" sz="16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Кому необходимо дополнительное медицинское обследование для</a:t>
            </a:r>
            <a:r>
              <a:rPr lang="ru-RU" sz="16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принятия</a:t>
            </a:r>
            <a:r>
              <a:rPr lang="ru-RU" sz="16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решения</a:t>
            </a:r>
            <a:r>
              <a:rPr lang="ru-RU" sz="16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</a:t>
            </a:r>
            <a:r>
              <a:rPr lang="ru-RU" sz="16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повышении</a:t>
            </a:r>
            <a:r>
              <a:rPr lang="ru-RU" sz="16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уровня</a:t>
            </a:r>
            <a:r>
              <a:rPr lang="ru-RU" sz="16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активности</a:t>
            </a:r>
            <a:r>
              <a:rPr lang="ru-RU" sz="16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до интенсивного?</a:t>
            </a:r>
          </a:p>
          <a:p>
            <a:pPr marL="342900" lvl="0" indent="-342900" algn="just">
              <a:buSzPts val="1400"/>
              <a:buFont typeface="Symbol" panose="05050102010706020507" pitchFamily="18" charset="2"/>
              <a:buChar char=""/>
              <a:tabLst>
                <a:tab pos="760730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Курящим;</a:t>
            </a:r>
          </a:p>
          <a:p>
            <a:pPr marL="342900" lvl="0" indent="-342900" algn="just">
              <a:spcBef>
                <a:spcPts val="24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60730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Лицам,</a:t>
            </a:r>
            <a:r>
              <a:rPr lang="ru-RU" sz="1600" spc="-25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имеющим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ССЗ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-15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настоящее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время;</a:t>
            </a:r>
          </a:p>
          <a:p>
            <a:pPr marL="342900" marR="412750" lvl="0" indent="-342900" algn="just">
              <a:spcBef>
                <a:spcPts val="23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60730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Имеющим два или более из следующих факторов риска развития ИБС:</a:t>
            </a:r>
            <a:r>
              <a:rPr lang="ru-RU" sz="1600" spc="-335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</a:p>
          <a:p>
            <a:pPr marL="625475" marR="412750" lvl="0" indent="-163513" algn="just">
              <a:spcBef>
                <a:spcPts val="230"/>
              </a:spcBef>
              <a:spcAft>
                <a:spcPts val="0"/>
              </a:spcAft>
              <a:buSzPts val="1400"/>
              <a:buFont typeface="+mj-lt"/>
              <a:buAutoNum type="alphaLcPeriod"/>
              <a:tabLst>
                <a:tab pos="760730" algn="l"/>
              </a:tabLst>
            </a:pPr>
            <a:r>
              <a:rPr lang="ru-RU" sz="1600" spc="-5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АГ</a:t>
            </a:r>
          </a:p>
          <a:p>
            <a:pPr marL="625475" marR="412750" lvl="0" indent="-163513" algn="just">
              <a:spcBef>
                <a:spcPts val="230"/>
              </a:spcBef>
              <a:spcAft>
                <a:spcPts val="0"/>
              </a:spcAft>
              <a:buSzPts val="1400"/>
              <a:buFont typeface="+mj-lt"/>
              <a:buAutoNum type="alphaLcPeriod"/>
              <a:tabLst>
                <a:tab pos="760730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Повышенный уровень холестерина</a:t>
            </a:r>
          </a:p>
          <a:p>
            <a:pPr marL="625475" marR="412750" lvl="0" indent="-163513" algn="just">
              <a:spcBef>
                <a:spcPts val="230"/>
              </a:spcBef>
              <a:spcAft>
                <a:spcPts val="0"/>
              </a:spcAft>
              <a:buSzPts val="1400"/>
              <a:buFont typeface="+mj-lt"/>
              <a:buAutoNum type="alphaLcPeriod"/>
              <a:tabLst>
                <a:tab pos="760730" algn="l"/>
              </a:tabLst>
            </a:pPr>
            <a:r>
              <a:rPr lang="ru-RU" sz="16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Семейный анамнез</a:t>
            </a:r>
            <a:r>
              <a:rPr lang="ru-RU" sz="16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ССЗ</a:t>
            </a:r>
          </a:p>
          <a:p>
            <a:pPr marL="625475" marR="412750" lvl="0" indent="-163513" algn="just">
              <a:spcBef>
                <a:spcPts val="230"/>
              </a:spcBef>
              <a:spcAft>
                <a:spcPts val="0"/>
              </a:spcAft>
              <a:buSzPts val="1400"/>
              <a:buFont typeface="+mj-lt"/>
              <a:buAutoNum type="alphaLcPeriod"/>
              <a:tabLst>
                <a:tab pos="760730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Сахарный диабет,</a:t>
            </a:r>
            <a:endParaRPr lang="ru-RU" sz="1600" spc="-335" dirty="0"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  <a:p>
            <a:pPr marL="625475" marR="412750" lvl="0" indent="-163513" algn="just">
              <a:spcBef>
                <a:spcPts val="230"/>
              </a:spcBef>
              <a:spcAft>
                <a:spcPts val="0"/>
              </a:spcAft>
              <a:buSzPts val="1400"/>
              <a:buFont typeface="+mj-lt"/>
              <a:buAutoNum type="alphaLcPeriod"/>
              <a:tabLst>
                <a:tab pos="760730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Ожирение</a:t>
            </a:r>
          </a:p>
          <a:p>
            <a:pPr marL="342900" lvl="0" indent="-342900">
              <a:buSzPts val="1400"/>
              <a:buFont typeface="Symbol" panose="05050102010706020507" pitchFamily="18" charset="2"/>
              <a:buChar char=""/>
              <a:tabLst>
                <a:tab pos="760095" algn="l"/>
                <a:tab pos="760730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Мужчинам</a:t>
            </a:r>
            <a:r>
              <a:rPr lang="ru-RU" sz="1600" spc="-15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старше</a:t>
            </a:r>
            <a:r>
              <a:rPr lang="ru-RU" sz="1600" spc="-2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40</a:t>
            </a:r>
            <a:r>
              <a:rPr lang="ru-RU" sz="1600" spc="-5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лет,</a:t>
            </a:r>
          </a:p>
          <a:p>
            <a:pPr marL="342900" lvl="0" indent="-342900">
              <a:spcBef>
                <a:spcPts val="21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60730" algn="l"/>
                <a:tab pos="761365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Женщинам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старше</a:t>
            </a:r>
            <a:r>
              <a:rPr lang="ru-RU" sz="1600" spc="-2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50 лет,</a:t>
            </a: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60730" algn="l"/>
                <a:tab pos="761365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Ответившим</a:t>
            </a:r>
            <a:r>
              <a:rPr lang="ru-RU" sz="1600" spc="-25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положительно</a:t>
            </a:r>
            <a:r>
              <a:rPr lang="ru-RU" sz="1600" spc="-5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на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любой</a:t>
            </a:r>
            <a:r>
              <a:rPr lang="ru-RU" sz="1600" spc="-2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из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вопросов</a:t>
            </a:r>
            <a:r>
              <a:rPr lang="ru-RU" sz="1600" spc="-15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при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оценке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риска.</a:t>
            </a:r>
          </a:p>
        </p:txBody>
      </p:sp>
    </p:spTree>
    <p:extLst>
      <p:ext uri="{BB962C8B-B14F-4D97-AF65-F5344CB8AC3E}">
        <p14:creationId xmlns:p14="http://schemas.microsoft.com/office/powerpoint/2010/main" val="154848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485046" y="1206966"/>
            <a:ext cx="8173908" cy="2133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3530" marR="335915" indent="449580" algn="just">
              <a:spcAft>
                <a:spcPts val="800"/>
              </a:spcAft>
            </a:pP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касается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принятия</a:t>
            </a:r>
            <a:r>
              <a:rPr lang="ru-RU" sz="1800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решения</a:t>
            </a:r>
            <a:r>
              <a:rPr lang="ru-RU" sz="1800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повышении</a:t>
            </a:r>
            <a:r>
              <a:rPr lang="ru-RU" sz="1800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z="1800" b="1" kern="100" spc="-33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</a:t>
            </a:r>
            <a:r>
              <a:rPr lang="ru-RU" sz="1800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</a:t>
            </a:r>
            <a:r>
              <a:rPr lang="ru-RU" sz="1800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умеренного</a:t>
            </a:r>
            <a:r>
              <a:rPr lang="ru-RU" sz="1800" b="1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здесь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практически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отсутствуют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противопоказания.</a:t>
            </a:r>
          </a:p>
          <a:p>
            <a:pPr marL="303530" marR="337185" indent="449580" algn="just"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Наличие факторов риска НИЗ не имеет значения. Даже если у пациента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имеется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несколько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факторов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риска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ССЗ или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хронические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вне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обострения, он может безопасно повышать уровень физической активности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умеренного!</a:t>
            </a:r>
          </a:p>
        </p:txBody>
      </p:sp>
      <p:pic>
        <p:nvPicPr>
          <p:cNvPr id="2" name="Рисунок 1" descr="Изображение выглядит как сердце, Графика, логотип, День святого Валентина&#10;&#10;Автоматически созданное описание">
            <a:extLst>
              <a:ext uri="{FF2B5EF4-FFF2-40B4-BE49-F238E27FC236}">
                <a16:creationId xmlns:a16="http://schemas.microsoft.com/office/drawing/2014/main" id="{BD29D076-5B2C-A39E-A4E0-9F1751D06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643" y="3690174"/>
            <a:ext cx="1330713" cy="1330713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BF9B1C4-E8AA-8DD4-D9FE-ED67F6779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74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831677" y="-5363"/>
            <a:ext cx="7431939" cy="9460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Опросник</a:t>
            </a:r>
            <a:r>
              <a:rPr lang="ru-RU" sz="2400" b="1" spc="6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для</a:t>
            </a:r>
            <a:r>
              <a:rPr lang="ru-RU" sz="2400" b="1" spc="6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оценки</a:t>
            </a:r>
            <a:r>
              <a:rPr lang="ru-RU" sz="2400" b="1" spc="6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возможности</a:t>
            </a:r>
            <a:r>
              <a:rPr lang="ru-RU" sz="2400" b="1" spc="13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повышать</a:t>
            </a:r>
            <a:r>
              <a:rPr lang="ru-RU" sz="2400" b="1" spc="5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свой</a:t>
            </a:r>
            <a:r>
              <a:rPr lang="ru-RU" sz="2400" b="1" spc="7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уровень</a:t>
            </a:r>
            <a:r>
              <a:rPr lang="ru-RU" sz="24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физической</a:t>
            </a:r>
            <a:r>
              <a:rPr lang="ru-RU" sz="24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активности до интенсивного</a:t>
            </a:r>
            <a:endParaRPr lang="ru-RU" sz="44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7A3F63C-485A-0A40-2DB9-2BDBF155B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535A4A8-61F9-720E-B604-B381A5F12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333551"/>
              </p:ext>
            </p:extLst>
          </p:nvPr>
        </p:nvGraphicFramePr>
        <p:xfrm>
          <a:off x="1197727" y="1104428"/>
          <a:ext cx="6748546" cy="3749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{C50723B8-E45B-49D4-99E3-330C364D5966}</a:tableStyleId>
              </a:tblPr>
              <a:tblGrid>
                <a:gridCol w="5173345">
                  <a:extLst>
                    <a:ext uri="{9D8B030D-6E8A-4147-A177-3AD203B41FA5}">
                      <a16:colId xmlns:a16="http://schemas.microsoft.com/office/drawing/2014/main" val="1695196750"/>
                    </a:ext>
                  </a:extLst>
                </a:gridCol>
                <a:gridCol w="800292">
                  <a:extLst>
                    <a:ext uri="{9D8B030D-6E8A-4147-A177-3AD203B41FA5}">
                      <a16:colId xmlns:a16="http://schemas.microsoft.com/office/drawing/2014/main" val="728759428"/>
                    </a:ext>
                  </a:extLst>
                </a:gridCol>
                <a:gridCol w="774909">
                  <a:extLst>
                    <a:ext uri="{9D8B030D-6E8A-4147-A177-3AD203B41FA5}">
                      <a16:colId xmlns:a16="http://schemas.microsoft.com/office/drawing/2014/main" val="3148859122"/>
                    </a:ext>
                  </a:extLst>
                </a:gridCol>
              </a:tblGrid>
              <a:tr h="359722">
                <a:tc gridSpan="3">
                  <a:txBody>
                    <a:bodyPr/>
                    <a:lstStyle/>
                    <a:p>
                      <a:pPr marL="233680" marR="22987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Пожалуйста,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прочтите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внимательно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вопросы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отметьте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“ДА”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или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“НЕТ”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233680" marR="22733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против</a:t>
                      </a:r>
                      <a:r>
                        <a:rPr lang="en-US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каждого</a:t>
                      </a:r>
                      <a:r>
                        <a:rPr lang="en-US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из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них.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1025"/>
                  </a:ext>
                </a:extLst>
              </a:tr>
              <a:tr h="205794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Да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Нет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7212496"/>
                  </a:ext>
                </a:extLst>
              </a:tr>
              <a:tr h="24642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Вы</a:t>
                      </a:r>
                      <a:r>
                        <a:rPr lang="en-US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курите?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5262255"/>
                  </a:ext>
                </a:extLst>
              </a:tr>
              <a:tr h="35804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Вы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имеете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сердечно-сосудистое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заболевание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настоящее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время?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48069978"/>
                  </a:ext>
                </a:extLst>
              </a:tr>
              <a:tr h="1459858">
                <a:tc>
                  <a:txBody>
                    <a:bodyPr/>
                    <a:lstStyle/>
                    <a:p>
                      <a:pPr marL="67945" marR="315595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Вы имеете два или более из следующих факторов риска</a:t>
                      </a:r>
                      <a:r>
                        <a:rPr lang="ru-RU" sz="1400" spc="-33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развития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ИБС: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517525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а)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АГ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517525" marR="1252855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б) Повышенный уровень холестерина</a:t>
                      </a:r>
                      <a:r>
                        <a:rPr lang="ru-RU" sz="1400" spc="-33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в)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Семейный анамнез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ССЗ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517525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г)</a:t>
                      </a:r>
                      <a:r>
                        <a:rPr lang="ru-RU" sz="14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Сахарный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диабет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517525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д)</a:t>
                      </a:r>
                      <a:r>
                        <a:rPr lang="ru-RU" sz="14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Ожирение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58683872"/>
                  </a:ext>
                </a:extLst>
              </a:tr>
              <a:tr h="20691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Вы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мужчина</a:t>
                      </a:r>
                      <a:r>
                        <a:rPr lang="en-US" sz="1400" spc="34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старше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40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лет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80740042"/>
                  </a:ext>
                </a:extLst>
              </a:tr>
              <a:tr h="205794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Вы</a:t>
                      </a:r>
                      <a:r>
                        <a:rPr lang="en-US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женщина</a:t>
                      </a:r>
                      <a:r>
                        <a:rPr lang="en-US" sz="1400" dirty="0">
                          <a:effectLst/>
                          <a:latin typeface="Fira Sans Condensed" panose="020B0503050000020004" pitchFamily="34" charset="0"/>
                        </a:rPr>
                        <a:t>,</a:t>
                      </a:r>
                      <a:r>
                        <a:rPr lang="en-US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старше</a:t>
                      </a:r>
                      <a:r>
                        <a:rPr lang="en-US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Fira Sans Condensed" panose="020B0503050000020004" pitchFamily="34" charset="0"/>
                        </a:rPr>
                        <a:t>50</a:t>
                      </a:r>
                      <a:r>
                        <a:rPr lang="en-US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лет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45252184"/>
                  </a:ext>
                </a:extLst>
              </a:tr>
              <a:tr h="41326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Вы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ответили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положительно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на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любой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из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вопросов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при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оценке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риска</a:t>
                      </a:r>
                      <a:r>
                        <a:rPr lang="ru-RU" sz="1400" spc="-2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из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предыдущего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опросника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05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1349230"/>
                  </a:ext>
                </a:extLst>
              </a:tr>
            </a:tbl>
          </a:graphicData>
        </a:graphic>
      </p:graphicFrame>
      <p:grpSp>
        <p:nvGrpSpPr>
          <p:cNvPr id="6" name="Google Shape;673;p43">
            <a:extLst>
              <a:ext uri="{FF2B5EF4-FFF2-40B4-BE49-F238E27FC236}">
                <a16:creationId xmlns:a16="http://schemas.microsoft.com/office/drawing/2014/main" id="{744FCB6B-4858-6207-5D8C-6D800176A7C3}"/>
              </a:ext>
            </a:extLst>
          </p:cNvPr>
          <p:cNvGrpSpPr/>
          <p:nvPr/>
        </p:nvGrpSpPr>
        <p:grpSpPr>
          <a:xfrm>
            <a:off x="158111" y="1895465"/>
            <a:ext cx="866385" cy="1083504"/>
            <a:chOff x="4224378" y="2432536"/>
            <a:chExt cx="1733464" cy="2167875"/>
          </a:xfrm>
        </p:grpSpPr>
        <p:sp>
          <p:nvSpPr>
            <p:cNvPr id="7" name="Google Shape;674;p43">
              <a:extLst>
                <a:ext uri="{FF2B5EF4-FFF2-40B4-BE49-F238E27FC236}">
                  <a16:creationId xmlns:a16="http://schemas.microsoft.com/office/drawing/2014/main" id="{408B9234-A95B-BAFD-E521-AAECD9CC9EF2}"/>
                </a:ext>
              </a:extLst>
            </p:cNvPr>
            <p:cNvSpPr/>
            <p:nvPr/>
          </p:nvSpPr>
          <p:spPr>
            <a:xfrm>
              <a:off x="4224378" y="2526764"/>
              <a:ext cx="1733464" cy="2073647"/>
            </a:xfrm>
            <a:custGeom>
              <a:avLst/>
              <a:gdLst/>
              <a:ahLst/>
              <a:cxnLst/>
              <a:rect l="l" t="t" r="r" b="b"/>
              <a:pathLst>
                <a:path w="20770" h="24846" extrusionOk="0">
                  <a:moveTo>
                    <a:pt x="16503" y="0"/>
                  </a:moveTo>
                  <a:cubicBezTo>
                    <a:pt x="16470" y="0"/>
                    <a:pt x="16437" y="2"/>
                    <a:pt x="16403" y="6"/>
                  </a:cubicBezTo>
                  <a:lnTo>
                    <a:pt x="733" y="2584"/>
                  </a:lnTo>
                  <a:cubicBezTo>
                    <a:pt x="316" y="2641"/>
                    <a:pt x="0" y="3058"/>
                    <a:pt x="76" y="3507"/>
                  </a:cubicBezTo>
                  <a:lnTo>
                    <a:pt x="3450" y="24175"/>
                  </a:lnTo>
                  <a:cubicBezTo>
                    <a:pt x="3517" y="24572"/>
                    <a:pt x="3857" y="24846"/>
                    <a:pt x="4246" y="24846"/>
                  </a:cubicBezTo>
                  <a:cubicBezTo>
                    <a:pt x="4296" y="24846"/>
                    <a:pt x="4347" y="24841"/>
                    <a:pt x="4398" y="24832"/>
                  </a:cubicBezTo>
                  <a:lnTo>
                    <a:pt x="20036" y="22279"/>
                  </a:lnTo>
                  <a:cubicBezTo>
                    <a:pt x="20479" y="22229"/>
                    <a:pt x="20769" y="21805"/>
                    <a:pt x="20719" y="21357"/>
                  </a:cubicBezTo>
                  <a:lnTo>
                    <a:pt x="17319" y="688"/>
                  </a:lnTo>
                  <a:cubicBezTo>
                    <a:pt x="17273" y="280"/>
                    <a:pt x="16907" y="0"/>
                    <a:pt x="165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75;p43">
              <a:extLst>
                <a:ext uri="{FF2B5EF4-FFF2-40B4-BE49-F238E27FC236}">
                  <a16:creationId xmlns:a16="http://schemas.microsoft.com/office/drawing/2014/main" id="{263AA322-69D3-0559-9D47-ACE75609308C}"/>
                </a:ext>
              </a:extLst>
            </p:cNvPr>
            <p:cNvSpPr/>
            <p:nvPr/>
          </p:nvSpPr>
          <p:spPr>
            <a:xfrm>
              <a:off x="4718467" y="2775644"/>
              <a:ext cx="1085898" cy="1667531"/>
            </a:xfrm>
            <a:custGeom>
              <a:avLst/>
              <a:gdLst/>
              <a:ahLst/>
              <a:cxnLst/>
              <a:rect l="l" t="t" r="r" b="b"/>
              <a:pathLst>
                <a:path w="13011" h="19980" extrusionOk="0">
                  <a:moveTo>
                    <a:pt x="9270" y="0"/>
                  </a:moveTo>
                  <a:lnTo>
                    <a:pt x="1" y="14849"/>
                  </a:lnTo>
                  <a:lnTo>
                    <a:pt x="317" y="19980"/>
                  </a:lnTo>
                  <a:lnTo>
                    <a:pt x="13011" y="17901"/>
                  </a:lnTo>
                  <a:lnTo>
                    <a:pt x="927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76;p43">
              <a:extLst>
                <a:ext uri="{FF2B5EF4-FFF2-40B4-BE49-F238E27FC236}">
                  <a16:creationId xmlns:a16="http://schemas.microsoft.com/office/drawing/2014/main" id="{D748BE2D-9D13-8BA5-342B-30D90A2288B2}"/>
                </a:ext>
              </a:extLst>
            </p:cNvPr>
            <p:cNvSpPr/>
            <p:nvPr/>
          </p:nvSpPr>
          <p:spPr>
            <a:xfrm>
              <a:off x="4373606" y="2600042"/>
              <a:ext cx="1344791" cy="1731294"/>
            </a:xfrm>
            <a:custGeom>
              <a:avLst/>
              <a:gdLst/>
              <a:ahLst/>
              <a:cxnLst/>
              <a:rect l="l" t="t" r="r" b="b"/>
              <a:pathLst>
                <a:path w="16113" h="20744" extrusionOk="0">
                  <a:moveTo>
                    <a:pt x="13061" y="0"/>
                  </a:moveTo>
                  <a:lnTo>
                    <a:pt x="0" y="2629"/>
                  </a:lnTo>
                  <a:cubicBezTo>
                    <a:pt x="0" y="2629"/>
                    <a:pt x="2212" y="8764"/>
                    <a:pt x="2528" y="12637"/>
                  </a:cubicBezTo>
                  <a:cubicBezTo>
                    <a:pt x="2844" y="16504"/>
                    <a:pt x="3450" y="20744"/>
                    <a:pt x="3450" y="20744"/>
                  </a:cubicBezTo>
                  <a:lnTo>
                    <a:pt x="16113" y="18690"/>
                  </a:lnTo>
                  <a:lnTo>
                    <a:pt x="1306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77;p43">
              <a:extLst>
                <a:ext uri="{FF2B5EF4-FFF2-40B4-BE49-F238E27FC236}">
                  <a16:creationId xmlns:a16="http://schemas.microsoft.com/office/drawing/2014/main" id="{A11341E4-B318-CD5A-FD89-247EC98818EC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78;p43">
              <a:extLst>
                <a:ext uri="{FF2B5EF4-FFF2-40B4-BE49-F238E27FC236}">
                  <a16:creationId xmlns:a16="http://schemas.microsoft.com/office/drawing/2014/main" id="{63B21184-FC66-8503-F2B7-B9CFB88BEE56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79;p43">
              <a:extLst>
                <a:ext uri="{FF2B5EF4-FFF2-40B4-BE49-F238E27FC236}">
                  <a16:creationId xmlns:a16="http://schemas.microsoft.com/office/drawing/2014/main" id="{35F73F2C-1B35-F522-73B3-FE85AC8CE81E}"/>
                </a:ext>
              </a:extLst>
            </p:cNvPr>
            <p:cNvSpPr/>
            <p:nvPr/>
          </p:nvSpPr>
          <p:spPr>
            <a:xfrm>
              <a:off x="4648360" y="2935890"/>
              <a:ext cx="734114" cy="118764"/>
            </a:xfrm>
            <a:custGeom>
              <a:avLst/>
              <a:gdLst/>
              <a:ahLst/>
              <a:cxnLst/>
              <a:rect l="l" t="t" r="r" b="b"/>
              <a:pathLst>
                <a:path w="8796" h="1423" extrusionOk="0">
                  <a:moveTo>
                    <a:pt x="0" y="1423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80;p43">
              <a:extLst>
                <a:ext uri="{FF2B5EF4-FFF2-40B4-BE49-F238E27FC236}">
                  <a16:creationId xmlns:a16="http://schemas.microsoft.com/office/drawing/2014/main" id="{94BBF11B-AE76-DDA2-F3D5-874FC59BF750}"/>
                </a:ext>
              </a:extLst>
            </p:cNvPr>
            <p:cNvSpPr/>
            <p:nvPr/>
          </p:nvSpPr>
          <p:spPr>
            <a:xfrm>
              <a:off x="4646274" y="2933803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1"/>
                  </a:moveTo>
                  <a:lnTo>
                    <a:pt x="25" y="1422"/>
                  </a:lnTo>
                  <a:lnTo>
                    <a:pt x="0" y="1448"/>
                  </a:lnTo>
                  <a:lnTo>
                    <a:pt x="25" y="1473"/>
                  </a:lnTo>
                  <a:lnTo>
                    <a:pt x="51" y="1473"/>
                  </a:lnTo>
                  <a:lnTo>
                    <a:pt x="8821" y="51"/>
                  </a:lnTo>
                  <a:cubicBezTo>
                    <a:pt x="8846" y="26"/>
                    <a:pt x="8846" y="26"/>
                    <a:pt x="884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81;p43">
              <a:extLst>
                <a:ext uri="{FF2B5EF4-FFF2-40B4-BE49-F238E27FC236}">
                  <a16:creationId xmlns:a16="http://schemas.microsoft.com/office/drawing/2014/main" id="{93F318FD-EF64-A395-51E1-E7DC40726789}"/>
                </a:ext>
              </a:extLst>
            </p:cNvPr>
            <p:cNvSpPr/>
            <p:nvPr/>
          </p:nvSpPr>
          <p:spPr>
            <a:xfrm>
              <a:off x="4670477" y="3065671"/>
              <a:ext cx="733613" cy="118764"/>
            </a:xfrm>
            <a:custGeom>
              <a:avLst/>
              <a:gdLst/>
              <a:ahLst/>
              <a:cxnLst/>
              <a:rect l="l" t="t" r="r" b="b"/>
              <a:pathLst>
                <a:path w="8790" h="1423" extrusionOk="0">
                  <a:moveTo>
                    <a:pt x="1" y="1422"/>
                  </a:moveTo>
                  <a:lnTo>
                    <a:pt x="8790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82;p43">
              <a:extLst>
                <a:ext uri="{FF2B5EF4-FFF2-40B4-BE49-F238E27FC236}">
                  <a16:creationId xmlns:a16="http://schemas.microsoft.com/office/drawing/2014/main" id="{4BD3CBA6-05C7-546D-CA95-2545D19F9085}"/>
                </a:ext>
              </a:extLst>
            </p:cNvPr>
            <p:cNvSpPr/>
            <p:nvPr/>
          </p:nvSpPr>
          <p:spPr>
            <a:xfrm>
              <a:off x="4667890" y="3063585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0"/>
                  </a:moveTo>
                  <a:lnTo>
                    <a:pt x="32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32" y="1472"/>
                  </a:lnTo>
                  <a:lnTo>
                    <a:pt x="8821" y="51"/>
                  </a:lnTo>
                  <a:cubicBezTo>
                    <a:pt x="8846" y="51"/>
                    <a:pt x="8846" y="25"/>
                    <a:pt x="8846" y="25"/>
                  </a:cubicBezTo>
                  <a:cubicBezTo>
                    <a:pt x="8846" y="0"/>
                    <a:pt x="8821" y="0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83;p43">
              <a:extLst>
                <a:ext uri="{FF2B5EF4-FFF2-40B4-BE49-F238E27FC236}">
                  <a16:creationId xmlns:a16="http://schemas.microsoft.com/office/drawing/2014/main" id="{A2F86156-7252-5D6A-DF65-C9447B0B4CC6}"/>
                </a:ext>
              </a:extLst>
            </p:cNvPr>
            <p:cNvSpPr/>
            <p:nvPr/>
          </p:nvSpPr>
          <p:spPr>
            <a:xfrm>
              <a:off x="4692094" y="3195370"/>
              <a:ext cx="734198" cy="120850"/>
            </a:xfrm>
            <a:custGeom>
              <a:avLst/>
              <a:gdLst/>
              <a:ahLst/>
              <a:cxnLst/>
              <a:rect l="l" t="t" r="r" b="b"/>
              <a:pathLst>
                <a:path w="8797" h="1448" extrusionOk="0">
                  <a:moveTo>
                    <a:pt x="1" y="1448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84;p43">
              <a:extLst>
                <a:ext uri="{FF2B5EF4-FFF2-40B4-BE49-F238E27FC236}">
                  <a16:creationId xmlns:a16="http://schemas.microsoft.com/office/drawing/2014/main" id="{C18A20B3-99CC-7EEF-579B-A3244A739587}"/>
                </a:ext>
              </a:extLst>
            </p:cNvPr>
            <p:cNvSpPr/>
            <p:nvPr/>
          </p:nvSpPr>
          <p:spPr>
            <a:xfrm>
              <a:off x="4690007" y="3193283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96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21" y="51"/>
                  </a:lnTo>
                  <a:cubicBezTo>
                    <a:pt x="8821" y="51"/>
                    <a:pt x="8846" y="51"/>
                    <a:pt x="8846" y="26"/>
                  </a:cubicBezTo>
                  <a:cubicBezTo>
                    <a:pt x="8846" y="26"/>
                    <a:pt x="8821" y="0"/>
                    <a:pt x="87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85;p43">
              <a:extLst>
                <a:ext uri="{FF2B5EF4-FFF2-40B4-BE49-F238E27FC236}">
                  <a16:creationId xmlns:a16="http://schemas.microsoft.com/office/drawing/2014/main" id="{E0790C5B-058C-9D5B-A262-2C300D856BBC}"/>
                </a:ext>
              </a:extLst>
            </p:cNvPr>
            <p:cNvSpPr/>
            <p:nvPr/>
          </p:nvSpPr>
          <p:spPr>
            <a:xfrm>
              <a:off x="4716381" y="3351525"/>
              <a:ext cx="734114" cy="118680"/>
            </a:xfrm>
            <a:custGeom>
              <a:avLst/>
              <a:gdLst/>
              <a:ahLst/>
              <a:cxnLst/>
              <a:rect l="l" t="t" r="r" b="b"/>
              <a:pathLst>
                <a:path w="8796" h="1422" extrusionOk="0">
                  <a:moveTo>
                    <a:pt x="0" y="1422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86;p43">
              <a:extLst>
                <a:ext uri="{FF2B5EF4-FFF2-40B4-BE49-F238E27FC236}">
                  <a16:creationId xmlns:a16="http://schemas.microsoft.com/office/drawing/2014/main" id="{B577EAE9-DF3D-6922-0A37-1055E4C029D9}"/>
                </a:ext>
              </a:extLst>
            </p:cNvPr>
            <p:cNvSpPr/>
            <p:nvPr/>
          </p:nvSpPr>
          <p:spPr>
            <a:xfrm>
              <a:off x="4714294" y="3347937"/>
              <a:ext cx="738371" cy="124355"/>
            </a:xfrm>
            <a:custGeom>
              <a:avLst/>
              <a:gdLst/>
              <a:ahLst/>
              <a:cxnLst/>
              <a:rect l="l" t="t" r="r" b="b"/>
              <a:pathLst>
                <a:path w="8847" h="1490" extrusionOk="0">
                  <a:moveTo>
                    <a:pt x="8839" y="0"/>
                  </a:moveTo>
                  <a:cubicBezTo>
                    <a:pt x="8835" y="0"/>
                    <a:pt x="8829" y="3"/>
                    <a:pt x="8821" y="11"/>
                  </a:cubicBezTo>
                  <a:lnTo>
                    <a:pt x="25" y="1433"/>
                  </a:lnTo>
                  <a:lnTo>
                    <a:pt x="0" y="1465"/>
                  </a:lnTo>
                  <a:cubicBezTo>
                    <a:pt x="0" y="1490"/>
                    <a:pt x="25" y="1490"/>
                    <a:pt x="25" y="1490"/>
                  </a:cubicBezTo>
                  <a:lnTo>
                    <a:pt x="8821" y="68"/>
                  </a:lnTo>
                  <a:cubicBezTo>
                    <a:pt x="8846" y="43"/>
                    <a:pt x="8846" y="43"/>
                    <a:pt x="8846" y="11"/>
                  </a:cubicBezTo>
                  <a:cubicBezTo>
                    <a:pt x="8846" y="11"/>
                    <a:pt x="8846" y="0"/>
                    <a:pt x="883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87;p43">
              <a:extLst>
                <a:ext uri="{FF2B5EF4-FFF2-40B4-BE49-F238E27FC236}">
                  <a16:creationId xmlns:a16="http://schemas.microsoft.com/office/drawing/2014/main" id="{1FC89D95-2F1B-840F-5AD7-8A7C06BA723F}"/>
                </a:ext>
              </a:extLst>
            </p:cNvPr>
            <p:cNvSpPr/>
            <p:nvPr/>
          </p:nvSpPr>
          <p:spPr>
            <a:xfrm>
              <a:off x="4740668" y="3487567"/>
              <a:ext cx="731443" cy="120850"/>
            </a:xfrm>
            <a:custGeom>
              <a:avLst/>
              <a:gdLst/>
              <a:ahLst/>
              <a:cxnLst/>
              <a:rect l="l" t="t" r="r" b="b"/>
              <a:pathLst>
                <a:path w="8764" h="1448" extrusionOk="0">
                  <a:moveTo>
                    <a:pt x="0" y="1447"/>
                  </a:moveTo>
                  <a:lnTo>
                    <a:pt x="8764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88;p43">
              <a:extLst>
                <a:ext uri="{FF2B5EF4-FFF2-40B4-BE49-F238E27FC236}">
                  <a16:creationId xmlns:a16="http://schemas.microsoft.com/office/drawing/2014/main" id="{707D4430-770E-FCAA-99FF-FDA3E5809AEC}"/>
                </a:ext>
              </a:extLst>
            </p:cNvPr>
            <p:cNvSpPr/>
            <p:nvPr/>
          </p:nvSpPr>
          <p:spPr>
            <a:xfrm>
              <a:off x="4738498" y="3485397"/>
              <a:ext cx="736284" cy="125107"/>
            </a:xfrm>
            <a:custGeom>
              <a:avLst/>
              <a:gdLst/>
              <a:ahLst/>
              <a:cxnLst/>
              <a:rect l="l" t="t" r="r" b="b"/>
              <a:pathLst>
                <a:path w="8822" h="1499" extrusionOk="0">
                  <a:moveTo>
                    <a:pt x="8790" y="1"/>
                  </a:moveTo>
                  <a:lnTo>
                    <a:pt x="1" y="1448"/>
                  </a:lnTo>
                  <a:lnTo>
                    <a:pt x="1" y="1473"/>
                  </a:lnTo>
                  <a:cubicBezTo>
                    <a:pt x="1" y="1498"/>
                    <a:pt x="1" y="1498"/>
                    <a:pt x="26" y="1498"/>
                  </a:cubicBezTo>
                  <a:lnTo>
                    <a:pt x="8822" y="52"/>
                  </a:lnTo>
                  <a:lnTo>
                    <a:pt x="8822" y="26"/>
                  </a:lnTo>
                  <a:cubicBezTo>
                    <a:pt x="8822" y="26"/>
                    <a:pt x="8822" y="1"/>
                    <a:pt x="879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89;p43">
              <a:extLst>
                <a:ext uri="{FF2B5EF4-FFF2-40B4-BE49-F238E27FC236}">
                  <a16:creationId xmlns:a16="http://schemas.microsoft.com/office/drawing/2014/main" id="{7897A2B2-6B18-AF39-9C89-615AD76181C5}"/>
                </a:ext>
              </a:extLst>
            </p:cNvPr>
            <p:cNvSpPr/>
            <p:nvPr/>
          </p:nvSpPr>
          <p:spPr>
            <a:xfrm>
              <a:off x="4762785" y="3625695"/>
              <a:ext cx="733613" cy="121351"/>
            </a:xfrm>
            <a:custGeom>
              <a:avLst/>
              <a:gdLst/>
              <a:ahLst/>
              <a:cxnLst/>
              <a:rect l="l" t="t" r="r" b="b"/>
              <a:pathLst>
                <a:path w="8790" h="1454" extrusionOk="0">
                  <a:moveTo>
                    <a:pt x="0" y="1454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90;p43">
              <a:extLst>
                <a:ext uri="{FF2B5EF4-FFF2-40B4-BE49-F238E27FC236}">
                  <a16:creationId xmlns:a16="http://schemas.microsoft.com/office/drawing/2014/main" id="{C7B17C03-CB6A-E389-1A66-400F740FCF8F}"/>
                </a:ext>
              </a:extLst>
            </p:cNvPr>
            <p:cNvSpPr/>
            <p:nvPr/>
          </p:nvSpPr>
          <p:spPr>
            <a:xfrm>
              <a:off x="4760114" y="3623608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2" y="0"/>
                  </a:moveTo>
                  <a:lnTo>
                    <a:pt x="32" y="1447"/>
                  </a:lnTo>
                  <a:cubicBezTo>
                    <a:pt x="1" y="1447"/>
                    <a:pt x="1" y="1479"/>
                    <a:pt x="1" y="1479"/>
                  </a:cubicBezTo>
                  <a:cubicBezTo>
                    <a:pt x="1" y="1504"/>
                    <a:pt x="1" y="1504"/>
                    <a:pt x="32" y="1504"/>
                  </a:cubicBezTo>
                  <a:lnTo>
                    <a:pt x="8822" y="57"/>
                  </a:lnTo>
                  <a:cubicBezTo>
                    <a:pt x="8822" y="57"/>
                    <a:pt x="8847" y="57"/>
                    <a:pt x="8847" y="26"/>
                  </a:cubicBezTo>
                  <a:lnTo>
                    <a:pt x="882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91;p43">
              <a:extLst>
                <a:ext uri="{FF2B5EF4-FFF2-40B4-BE49-F238E27FC236}">
                  <a16:creationId xmlns:a16="http://schemas.microsoft.com/office/drawing/2014/main" id="{1A7F2D92-901E-9267-D297-A6A097DE3BAB}"/>
                </a:ext>
              </a:extLst>
            </p:cNvPr>
            <p:cNvSpPr/>
            <p:nvPr/>
          </p:nvSpPr>
          <p:spPr>
            <a:xfrm>
              <a:off x="4784402" y="3764407"/>
              <a:ext cx="734114" cy="120850"/>
            </a:xfrm>
            <a:custGeom>
              <a:avLst/>
              <a:gdLst/>
              <a:ahLst/>
              <a:cxnLst/>
              <a:rect l="l" t="t" r="r" b="b"/>
              <a:pathLst>
                <a:path w="8796" h="1448" extrusionOk="0">
                  <a:moveTo>
                    <a:pt x="0" y="1447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92;p43">
              <a:extLst>
                <a:ext uri="{FF2B5EF4-FFF2-40B4-BE49-F238E27FC236}">
                  <a16:creationId xmlns:a16="http://schemas.microsoft.com/office/drawing/2014/main" id="{A9E99A1C-9BCD-2575-017C-47A32CAEB5E5}"/>
                </a:ext>
              </a:extLst>
            </p:cNvPr>
            <p:cNvSpPr/>
            <p:nvPr/>
          </p:nvSpPr>
          <p:spPr>
            <a:xfrm>
              <a:off x="4782315" y="376232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821" y="0"/>
                  </a:moveTo>
                  <a:lnTo>
                    <a:pt x="25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25" y="1498"/>
                  </a:lnTo>
                  <a:lnTo>
                    <a:pt x="8821" y="51"/>
                  </a:lnTo>
                  <a:cubicBezTo>
                    <a:pt x="8846" y="51"/>
                    <a:pt x="8846" y="51"/>
                    <a:pt x="8846" y="25"/>
                  </a:cubicBezTo>
                  <a:lnTo>
                    <a:pt x="882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93;p43">
              <a:extLst>
                <a:ext uri="{FF2B5EF4-FFF2-40B4-BE49-F238E27FC236}">
                  <a16:creationId xmlns:a16="http://schemas.microsoft.com/office/drawing/2014/main" id="{BC540303-F203-F0C9-BDA2-E79F4EF2B2EA}"/>
                </a:ext>
              </a:extLst>
            </p:cNvPr>
            <p:cNvSpPr/>
            <p:nvPr/>
          </p:nvSpPr>
          <p:spPr>
            <a:xfrm>
              <a:off x="4806519" y="3902535"/>
              <a:ext cx="734198" cy="121434"/>
            </a:xfrm>
            <a:custGeom>
              <a:avLst/>
              <a:gdLst/>
              <a:ahLst/>
              <a:cxnLst/>
              <a:rect l="l" t="t" r="r" b="b"/>
              <a:pathLst>
                <a:path w="8797" h="1455" extrusionOk="0">
                  <a:moveTo>
                    <a:pt x="1" y="1454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94;p43">
              <a:extLst>
                <a:ext uri="{FF2B5EF4-FFF2-40B4-BE49-F238E27FC236}">
                  <a16:creationId xmlns:a16="http://schemas.microsoft.com/office/drawing/2014/main" id="{466B7083-686F-3520-AE5A-9E9D80A55BF0}"/>
                </a:ext>
              </a:extLst>
            </p:cNvPr>
            <p:cNvSpPr/>
            <p:nvPr/>
          </p:nvSpPr>
          <p:spPr>
            <a:xfrm>
              <a:off x="4804432" y="3900449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1" y="1"/>
                  </a:moveTo>
                  <a:lnTo>
                    <a:pt x="26" y="1448"/>
                  </a:lnTo>
                  <a:cubicBezTo>
                    <a:pt x="26" y="1448"/>
                    <a:pt x="1" y="1448"/>
                    <a:pt x="1" y="1479"/>
                  </a:cubicBezTo>
                  <a:cubicBezTo>
                    <a:pt x="26" y="1479"/>
                    <a:pt x="26" y="1505"/>
                    <a:pt x="26" y="1505"/>
                  </a:cubicBezTo>
                  <a:lnTo>
                    <a:pt x="51" y="1505"/>
                  </a:lnTo>
                  <a:lnTo>
                    <a:pt x="8821" y="58"/>
                  </a:lnTo>
                  <a:cubicBezTo>
                    <a:pt x="8847" y="58"/>
                    <a:pt x="8847" y="58"/>
                    <a:pt x="8847" y="26"/>
                  </a:cubicBezTo>
                  <a:cubicBezTo>
                    <a:pt x="8847" y="1"/>
                    <a:pt x="8847" y="1"/>
                    <a:pt x="88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95;p43">
              <a:extLst>
                <a:ext uri="{FF2B5EF4-FFF2-40B4-BE49-F238E27FC236}">
                  <a16:creationId xmlns:a16="http://schemas.microsoft.com/office/drawing/2014/main" id="{4E3E239E-4C09-896F-C8DA-57F918AEB4E6}"/>
                </a:ext>
              </a:extLst>
            </p:cNvPr>
            <p:cNvSpPr/>
            <p:nvPr/>
          </p:nvSpPr>
          <p:spPr>
            <a:xfrm>
              <a:off x="4830806" y="4041247"/>
              <a:ext cx="733613" cy="120850"/>
            </a:xfrm>
            <a:custGeom>
              <a:avLst/>
              <a:gdLst/>
              <a:ahLst/>
              <a:cxnLst/>
              <a:rect l="l" t="t" r="r" b="b"/>
              <a:pathLst>
                <a:path w="8790" h="1448" extrusionOk="0">
                  <a:moveTo>
                    <a:pt x="1" y="1448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96;p43">
              <a:extLst>
                <a:ext uri="{FF2B5EF4-FFF2-40B4-BE49-F238E27FC236}">
                  <a16:creationId xmlns:a16="http://schemas.microsoft.com/office/drawing/2014/main" id="{2C8F5F2B-563A-805A-AFF2-3917FC5EA605}"/>
                </a:ext>
              </a:extLst>
            </p:cNvPr>
            <p:cNvSpPr/>
            <p:nvPr/>
          </p:nvSpPr>
          <p:spPr>
            <a:xfrm>
              <a:off x="4828719" y="403916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89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15" y="51"/>
                  </a:lnTo>
                  <a:lnTo>
                    <a:pt x="8846" y="26"/>
                  </a:lnTo>
                  <a:cubicBezTo>
                    <a:pt x="8815" y="0"/>
                    <a:pt x="8815" y="0"/>
                    <a:pt x="878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1661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Интерпретация результатов опроса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625476" y="1118908"/>
            <a:ext cx="7893046" cy="2557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37185" algn="just">
              <a:lnSpc>
                <a:spcPct val="115000"/>
              </a:lnSpc>
              <a:spcBef>
                <a:spcPts val="445"/>
              </a:spcBef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Если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ответили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положительно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хотя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вопрос,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интенсивные физические нагрузки могут быть рекомендованы только после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прохождения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обследования и заключения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врача.</a:t>
            </a:r>
          </a:p>
          <a:p>
            <a:pPr marR="337185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Вам рекомендованы умеренные физические нагрузки, интенсивность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которых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может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оценена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уровню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ЧСС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(частоты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сердечных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сокращений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 пульса)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пределах диапазона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Вашего возраста.</a:t>
            </a:r>
          </a:p>
          <a:p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предельный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нагрузки, который не рекомендуется превышать при занятиях физической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активностью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023DAFA-1D9C-2CE0-E8B0-940B054BB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pic>
        <p:nvPicPr>
          <p:cNvPr id="5" name="Рисунок 4" descr="Изображение выглядит как сердце, Графика, логотип, День святого Валентина&#10;&#10;Автоматически созданное описание">
            <a:extLst>
              <a:ext uri="{FF2B5EF4-FFF2-40B4-BE49-F238E27FC236}">
                <a16:creationId xmlns:a16="http://schemas.microsoft.com/office/drawing/2014/main" id="{6BF2D52A-0DB0-56A7-538E-6BB546709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374" y="3889636"/>
            <a:ext cx="1131251" cy="113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52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" name="Google Shape;1525;p70"/>
          <p:cNvGrpSpPr/>
          <p:nvPr/>
        </p:nvGrpSpPr>
        <p:grpSpPr>
          <a:xfrm rot="10420386">
            <a:off x="5350520" y="-460846"/>
            <a:ext cx="4713828" cy="4370096"/>
            <a:chOff x="7263770" y="-2014340"/>
            <a:chExt cx="4713872" cy="4370137"/>
          </a:xfrm>
        </p:grpSpPr>
        <p:sp>
          <p:nvSpPr>
            <p:cNvPr id="1526" name="Google Shape;1526;p70"/>
            <p:cNvSpPr/>
            <p:nvPr/>
          </p:nvSpPr>
          <p:spPr>
            <a:xfrm rot="1956692">
              <a:off x="7667058" y="-10259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70"/>
            <p:cNvSpPr/>
            <p:nvPr/>
          </p:nvSpPr>
          <p:spPr>
            <a:xfrm rot="1956692">
              <a:off x="7857558" y="-12164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Рисунок 6" descr="Изображение выглядит как небо, трава, облак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CE9CF39-DA9C-EACC-41DD-BA25F1B50B3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6629" r="16629"/>
          <a:stretch>
            <a:fillRect/>
          </a:stretch>
        </p:blipFill>
        <p:spPr>
          <a:xfrm>
            <a:off x="4425200" y="433812"/>
            <a:ext cx="4250816" cy="4249040"/>
          </a:xfrm>
        </p:spPr>
      </p:pic>
      <p:sp>
        <p:nvSpPr>
          <p:cNvPr id="1529" name="Google Shape;1529;p70"/>
          <p:cNvSpPr txBox="1">
            <a:spLocks noGrp="1"/>
          </p:cNvSpPr>
          <p:nvPr>
            <p:ph type="title"/>
          </p:nvPr>
        </p:nvSpPr>
        <p:spPr>
          <a:xfrm>
            <a:off x="0" y="1956345"/>
            <a:ext cx="4452529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latin typeface="Fira Sans Extra Condensed" panose="020B0503050000020004" pitchFamily="34" charset="0"/>
              </a:rPr>
              <a:t>Спасибо!</a:t>
            </a:r>
            <a:endParaRPr sz="8000" b="1" dirty="0">
              <a:latin typeface="Fira Sans Extra Condensed" panose="020B0503050000020004" pitchFamily="34" charset="0"/>
            </a:endParaRPr>
          </a:p>
        </p:txBody>
      </p:sp>
      <p:grpSp>
        <p:nvGrpSpPr>
          <p:cNvPr id="1544" name="Google Shape;1544;p70"/>
          <p:cNvGrpSpPr/>
          <p:nvPr/>
        </p:nvGrpSpPr>
        <p:grpSpPr>
          <a:xfrm>
            <a:off x="4679175" y="4005305"/>
            <a:ext cx="985085" cy="708265"/>
            <a:chOff x="-72525" y="2439592"/>
            <a:chExt cx="3299012" cy="2371951"/>
          </a:xfrm>
        </p:grpSpPr>
        <p:sp>
          <p:nvSpPr>
            <p:cNvPr id="1545" name="Google Shape;1545;p70"/>
            <p:cNvSpPr/>
            <p:nvPr/>
          </p:nvSpPr>
          <p:spPr>
            <a:xfrm>
              <a:off x="1327755" y="2548672"/>
              <a:ext cx="512717" cy="439772"/>
            </a:xfrm>
            <a:custGeom>
              <a:avLst/>
              <a:gdLst/>
              <a:ahLst/>
              <a:cxnLst/>
              <a:rect l="l" t="t" r="r" b="b"/>
              <a:pathLst>
                <a:path w="5631" h="4830" extrusionOk="0">
                  <a:moveTo>
                    <a:pt x="2659" y="1"/>
                  </a:moveTo>
                  <a:cubicBezTo>
                    <a:pt x="2589" y="1"/>
                    <a:pt x="2519" y="5"/>
                    <a:pt x="2446" y="15"/>
                  </a:cubicBezTo>
                  <a:cubicBezTo>
                    <a:pt x="1" y="299"/>
                    <a:pt x="759" y="4804"/>
                    <a:pt x="759" y="4804"/>
                  </a:cubicBezTo>
                  <a:lnTo>
                    <a:pt x="5631" y="4830"/>
                  </a:lnTo>
                  <a:cubicBezTo>
                    <a:pt x="5631" y="4830"/>
                    <a:pt x="4911" y="1"/>
                    <a:pt x="2659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70"/>
            <p:cNvSpPr/>
            <p:nvPr/>
          </p:nvSpPr>
          <p:spPr>
            <a:xfrm>
              <a:off x="150733" y="2439592"/>
              <a:ext cx="3075753" cy="2215520"/>
            </a:xfrm>
            <a:custGeom>
              <a:avLst/>
              <a:gdLst/>
              <a:ahLst/>
              <a:cxnLst/>
              <a:rect l="l" t="t" r="r" b="b"/>
              <a:pathLst>
                <a:path w="33780" h="24333" extrusionOk="0">
                  <a:moveTo>
                    <a:pt x="6679" y="0"/>
                  </a:moveTo>
                  <a:cubicBezTo>
                    <a:pt x="6562" y="0"/>
                    <a:pt x="6444" y="41"/>
                    <a:pt x="6344" y="132"/>
                  </a:cubicBezTo>
                  <a:cubicBezTo>
                    <a:pt x="5579" y="764"/>
                    <a:pt x="4183" y="1763"/>
                    <a:pt x="2553" y="2394"/>
                  </a:cubicBezTo>
                  <a:cubicBezTo>
                    <a:pt x="0" y="3393"/>
                    <a:pt x="341" y="6584"/>
                    <a:pt x="341" y="6584"/>
                  </a:cubicBezTo>
                  <a:cubicBezTo>
                    <a:pt x="341" y="6584"/>
                    <a:pt x="10634" y="15240"/>
                    <a:pt x="13876" y="17610"/>
                  </a:cubicBezTo>
                  <a:cubicBezTo>
                    <a:pt x="17111" y="19979"/>
                    <a:pt x="19796" y="23378"/>
                    <a:pt x="19796" y="23378"/>
                  </a:cubicBezTo>
                  <a:cubicBezTo>
                    <a:pt x="19796" y="23378"/>
                    <a:pt x="25241" y="24333"/>
                    <a:pt x="28658" y="24333"/>
                  </a:cubicBezTo>
                  <a:cubicBezTo>
                    <a:pt x="29818" y="24333"/>
                    <a:pt x="30744" y="24223"/>
                    <a:pt x="31144" y="23928"/>
                  </a:cubicBezTo>
                  <a:lnTo>
                    <a:pt x="31694" y="23536"/>
                  </a:lnTo>
                  <a:cubicBezTo>
                    <a:pt x="31694" y="23536"/>
                    <a:pt x="33779" y="20718"/>
                    <a:pt x="30089" y="18772"/>
                  </a:cubicBezTo>
                  <a:cubicBezTo>
                    <a:pt x="26380" y="16820"/>
                    <a:pt x="20295" y="9711"/>
                    <a:pt x="19032" y="5977"/>
                  </a:cubicBezTo>
                  <a:cubicBezTo>
                    <a:pt x="19032" y="5977"/>
                    <a:pt x="18604" y="4789"/>
                    <a:pt x="17354" y="4789"/>
                  </a:cubicBezTo>
                  <a:cubicBezTo>
                    <a:pt x="17025" y="4789"/>
                    <a:pt x="16639" y="4872"/>
                    <a:pt x="16188" y="5080"/>
                  </a:cubicBezTo>
                  <a:cubicBezTo>
                    <a:pt x="15676" y="5313"/>
                    <a:pt x="14935" y="5455"/>
                    <a:pt x="14091" y="5455"/>
                  </a:cubicBezTo>
                  <a:cubicBezTo>
                    <a:pt x="11597" y="5455"/>
                    <a:pt x="8209" y="4211"/>
                    <a:pt x="7184" y="391"/>
                  </a:cubicBezTo>
                  <a:cubicBezTo>
                    <a:pt x="7118" y="151"/>
                    <a:pt x="6902" y="0"/>
                    <a:pt x="667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70"/>
            <p:cNvSpPr/>
            <p:nvPr/>
          </p:nvSpPr>
          <p:spPr>
            <a:xfrm>
              <a:off x="1521694" y="2927536"/>
              <a:ext cx="1292217" cy="1235731"/>
            </a:xfrm>
            <a:custGeom>
              <a:avLst/>
              <a:gdLst/>
              <a:ahLst/>
              <a:cxnLst/>
              <a:rect l="l" t="t" r="r" b="b"/>
              <a:pathLst>
                <a:path w="14192" h="13572" extrusionOk="0">
                  <a:moveTo>
                    <a:pt x="19" y="0"/>
                  </a:moveTo>
                  <a:cubicBezTo>
                    <a:pt x="14" y="0"/>
                    <a:pt x="9" y="3"/>
                    <a:pt x="0" y="11"/>
                  </a:cubicBezTo>
                  <a:lnTo>
                    <a:pt x="0" y="37"/>
                  </a:lnTo>
                  <a:cubicBezTo>
                    <a:pt x="0" y="62"/>
                    <a:pt x="898" y="2747"/>
                    <a:pt x="2503" y="5673"/>
                  </a:cubicBezTo>
                  <a:cubicBezTo>
                    <a:pt x="3949" y="8384"/>
                    <a:pt x="6319" y="11884"/>
                    <a:pt x="9270" y="13123"/>
                  </a:cubicBezTo>
                  <a:cubicBezTo>
                    <a:pt x="10003" y="13413"/>
                    <a:pt x="10742" y="13571"/>
                    <a:pt x="11507" y="13571"/>
                  </a:cubicBezTo>
                  <a:cubicBezTo>
                    <a:pt x="12404" y="13571"/>
                    <a:pt x="13295" y="13356"/>
                    <a:pt x="14167" y="12914"/>
                  </a:cubicBezTo>
                  <a:cubicBezTo>
                    <a:pt x="14192" y="12914"/>
                    <a:pt x="14192" y="12882"/>
                    <a:pt x="14192" y="12882"/>
                  </a:cubicBezTo>
                  <a:cubicBezTo>
                    <a:pt x="14192" y="12857"/>
                    <a:pt x="14167" y="12857"/>
                    <a:pt x="14167" y="12857"/>
                  </a:cubicBezTo>
                  <a:cubicBezTo>
                    <a:pt x="13273" y="13302"/>
                    <a:pt x="12381" y="13521"/>
                    <a:pt x="11494" y="13521"/>
                  </a:cubicBezTo>
                  <a:cubicBezTo>
                    <a:pt x="10757" y="13521"/>
                    <a:pt x="10023" y="13370"/>
                    <a:pt x="9295" y="13072"/>
                  </a:cubicBezTo>
                  <a:cubicBezTo>
                    <a:pt x="6370" y="11834"/>
                    <a:pt x="4000" y="8358"/>
                    <a:pt x="2528" y="5648"/>
                  </a:cubicBezTo>
                  <a:cubicBezTo>
                    <a:pt x="948" y="2722"/>
                    <a:pt x="51" y="37"/>
                    <a:pt x="51" y="11"/>
                  </a:cubicBezTo>
                  <a:cubicBezTo>
                    <a:pt x="34" y="11"/>
                    <a:pt x="28" y="0"/>
                    <a:pt x="19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70"/>
            <p:cNvSpPr/>
            <p:nvPr/>
          </p:nvSpPr>
          <p:spPr>
            <a:xfrm>
              <a:off x="802570" y="3395083"/>
              <a:ext cx="1086256" cy="1019578"/>
            </a:xfrm>
            <a:custGeom>
              <a:avLst/>
              <a:gdLst/>
              <a:ahLst/>
              <a:cxnLst/>
              <a:rect l="l" t="t" r="r" b="b"/>
              <a:pathLst>
                <a:path w="11930" h="11198" extrusionOk="0">
                  <a:moveTo>
                    <a:pt x="3187" y="0"/>
                  </a:moveTo>
                  <a:cubicBezTo>
                    <a:pt x="1380" y="0"/>
                    <a:pt x="0" y="513"/>
                    <a:pt x="0" y="513"/>
                  </a:cubicBezTo>
                  <a:lnTo>
                    <a:pt x="10533" y="11197"/>
                  </a:lnTo>
                  <a:cubicBezTo>
                    <a:pt x="10533" y="11197"/>
                    <a:pt x="11930" y="5643"/>
                    <a:pt x="8530" y="2118"/>
                  </a:cubicBezTo>
                  <a:cubicBezTo>
                    <a:pt x="6886" y="437"/>
                    <a:pt x="4855" y="0"/>
                    <a:pt x="318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70"/>
            <p:cNvSpPr/>
            <p:nvPr/>
          </p:nvSpPr>
          <p:spPr>
            <a:xfrm>
              <a:off x="-72525" y="3047450"/>
              <a:ext cx="3123556" cy="1764094"/>
            </a:xfrm>
            <a:custGeom>
              <a:avLst/>
              <a:gdLst/>
              <a:ahLst/>
              <a:cxnLst/>
              <a:rect l="l" t="t" r="r" b="b"/>
              <a:pathLst>
                <a:path w="34305" h="19375" extrusionOk="0">
                  <a:moveTo>
                    <a:pt x="2946" y="0"/>
                  </a:moveTo>
                  <a:cubicBezTo>
                    <a:pt x="2775" y="0"/>
                    <a:pt x="2606" y="63"/>
                    <a:pt x="2477" y="192"/>
                  </a:cubicBezTo>
                  <a:cubicBezTo>
                    <a:pt x="1713" y="931"/>
                    <a:pt x="1" y="3092"/>
                    <a:pt x="2711" y="5405"/>
                  </a:cubicBezTo>
                  <a:cubicBezTo>
                    <a:pt x="6060" y="8280"/>
                    <a:pt x="10666" y="9487"/>
                    <a:pt x="13194" y="11856"/>
                  </a:cubicBezTo>
                  <a:cubicBezTo>
                    <a:pt x="15746" y="14226"/>
                    <a:pt x="17086" y="17941"/>
                    <a:pt x="21932" y="18573"/>
                  </a:cubicBezTo>
                  <a:cubicBezTo>
                    <a:pt x="24248" y="18873"/>
                    <a:pt x="26872" y="19375"/>
                    <a:pt x="29123" y="19375"/>
                  </a:cubicBezTo>
                  <a:cubicBezTo>
                    <a:pt x="31609" y="19375"/>
                    <a:pt x="33641" y="18763"/>
                    <a:pt x="34304" y="16595"/>
                  </a:cubicBezTo>
                  <a:lnTo>
                    <a:pt x="34304" y="16595"/>
                  </a:lnTo>
                  <a:cubicBezTo>
                    <a:pt x="34304" y="16595"/>
                    <a:pt x="32499" y="16916"/>
                    <a:pt x="30107" y="16916"/>
                  </a:cubicBezTo>
                  <a:cubicBezTo>
                    <a:pt x="26892" y="16916"/>
                    <a:pt x="22618" y="16336"/>
                    <a:pt x="20245" y="13619"/>
                  </a:cubicBezTo>
                  <a:cubicBezTo>
                    <a:pt x="16220" y="9013"/>
                    <a:pt x="8480" y="1746"/>
                    <a:pt x="3160" y="34"/>
                  </a:cubicBezTo>
                  <a:cubicBezTo>
                    <a:pt x="3090" y="11"/>
                    <a:pt x="3018" y="0"/>
                    <a:pt x="294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70"/>
            <p:cNvSpPr/>
            <p:nvPr/>
          </p:nvSpPr>
          <p:spPr>
            <a:xfrm>
              <a:off x="625384" y="2523542"/>
              <a:ext cx="956233" cy="579988"/>
            </a:xfrm>
            <a:custGeom>
              <a:avLst/>
              <a:gdLst/>
              <a:ahLst/>
              <a:cxnLst/>
              <a:rect l="l" t="t" r="r" b="b"/>
              <a:pathLst>
                <a:path w="10502" h="6370" extrusionOk="0">
                  <a:moveTo>
                    <a:pt x="25" y="0"/>
                  </a:moveTo>
                  <a:lnTo>
                    <a:pt x="0" y="25"/>
                  </a:lnTo>
                  <a:cubicBezTo>
                    <a:pt x="25" y="51"/>
                    <a:pt x="474" y="1997"/>
                    <a:pt x="1997" y="3709"/>
                  </a:cubicBezTo>
                  <a:cubicBezTo>
                    <a:pt x="2894" y="4739"/>
                    <a:pt x="3974" y="5472"/>
                    <a:pt x="5213" y="5895"/>
                  </a:cubicBezTo>
                  <a:cubicBezTo>
                    <a:pt x="6104" y="6211"/>
                    <a:pt x="7083" y="6369"/>
                    <a:pt x="8132" y="6369"/>
                  </a:cubicBezTo>
                  <a:cubicBezTo>
                    <a:pt x="8871" y="6369"/>
                    <a:pt x="9661" y="6293"/>
                    <a:pt x="10476" y="6136"/>
                  </a:cubicBezTo>
                  <a:cubicBezTo>
                    <a:pt x="10501" y="6136"/>
                    <a:pt x="10501" y="6104"/>
                    <a:pt x="10501" y="6104"/>
                  </a:cubicBezTo>
                  <a:cubicBezTo>
                    <a:pt x="10501" y="6079"/>
                    <a:pt x="10501" y="6079"/>
                    <a:pt x="10476" y="6079"/>
                  </a:cubicBezTo>
                  <a:cubicBezTo>
                    <a:pt x="9636" y="6243"/>
                    <a:pt x="8862" y="6317"/>
                    <a:pt x="8150" y="6317"/>
                  </a:cubicBezTo>
                  <a:cubicBezTo>
                    <a:pt x="5096" y="6317"/>
                    <a:pt x="3186" y="4965"/>
                    <a:pt x="2054" y="3684"/>
                  </a:cubicBezTo>
                  <a:cubicBezTo>
                    <a:pt x="524" y="1972"/>
                    <a:pt x="51" y="25"/>
                    <a:pt x="51" y="25"/>
                  </a:cubicBezTo>
                  <a:cubicBezTo>
                    <a:pt x="51" y="0"/>
                    <a:pt x="51" y="0"/>
                    <a:pt x="25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70"/>
            <p:cNvSpPr/>
            <p:nvPr/>
          </p:nvSpPr>
          <p:spPr>
            <a:xfrm>
              <a:off x="2190740" y="3170733"/>
              <a:ext cx="91" cy="9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70"/>
            <p:cNvSpPr/>
            <p:nvPr/>
          </p:nvSpPr>
          <p:spPr>
            <a:xfrm>
              <a:off x="2329411" y="3942210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109" y="1"/>
                  </a:moveTo>
                  <a:cubicBezTo>
                    <a:pt x="1896" y="532"/>
                    <a:pt x="241" y="557"/>
                    <a:pt x="58" y="557"/>
                  </a:cubicBezTo>
                  <a:lnTo>
                    <a:pt x="26" y="557"/>
                  </a:lnTo>
                  <a:cubicBezTo>
                    <a:pt x="1" y="557"/>
                    <a:pt x="1" y="557"/>
                    <a:pt x="1" y="582"/>
                  </a:cubicBezTo>
                  <a:cubicBezTo>
                    <a:pt x="1" y="582"/>
                    <a:pt x="1" y="607"/>
                    <a:pt x="26" y="607"/>
                  </a:cubicBezTo>
                  <a:lnTo>
                    <a:pt x="58" y="607"/>
                  </a:lnTo>
                  <a:cubicBezTo>
                    <a:pt x="241" y="607"/>
                    <a:pt x="1896" y="582"/>
                    <a:pt x="3109" y="58"/>
                  </a:cubicBezTo>
                  <a:cubicBezTo>
                    <a:pt x="3135" y="58"/>
                    <a:pt x="3135" y="32"/>
                    <a:pt x="3135" y="32"/>
                  </a:cubicBezTo>
                  <a:cubicBezTo>
                    <a:pt x="3135" y="1"/>
                    <a:pt x="3109" y="1"/>
                    <a:pt x="3109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70"/>
            <p:cNvSpPr/>
            <p:nvPr/>
          </p:nvSpPr>
          <p:spPr>
            <a:xfrm>
              <a:off x="2144759" y="3762748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109" y="0"/>
                  </a:moveTo>
                  <a:cubicBezTo>
                    <a:pt x="1896" y="525"/>
                    <a:pt x="241" y="550"/>
                    <a:pt x="32" y="550"/>
                  </a:cubicBezTo>
                  <a:cubicBezTo>
                    <a:pt x="0" y="550"/>
                    <a:pt x="0" y="550"/>
                    <a:pt x="0" y="582"/>
                  </a:cubicBezTo>
                  <a:cubicBezTo>
                    <a:pt x="0" y="582"/>
                    <a:pt x="0" y="607"/>
                    <a:pt x="32" y="607"/>
                  </a:cubicBezTo>
                  <a:cubicBezTo>
                    <a:pt x="241" y="607"/>
                    <a:pt x="1896" y="582"/>
                    <a:pt x="3109" y="51"/>
                  </a:cubicBezTo>
                  <a:cubicBezTo>
                    <a:pt x="3134" y="51"/>
                    <a:pt x="3134" y="26"/>
                    <a:pt x="3134" y="26"/>
                  </a:cubicBezTo>
                  <a:cubicBezTo>
                    <a:pt x="3134" y="0"/>
                    <a:pt x="3109" y="0"/>
                    <a:pt x="3109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70"/>
            <p:cNvSpPr/>
            <p:nvPr/>
          </p:nvSpPr>
          <p:spPr>
            <a:xfrm>
              <a:off x="1975039" y="3575729"/>
              <a:ext cx="284903" cy="55358"/>
            </a:xfrm>
            <a:custGeom>
              <a:avLst/>
              <a:gdLst/>
              <a:ahLst/>
              <a:cxnLst/>
              <a:rect l="l" t="t" r="r" b="b"/>
              <a:pathLst>
                <a:path w="3129" h="608" extrusionOk="0">
                  <a:moveTo>
                    <a:pt x="3103" y="1"/>
                  </a:moveTo>
                  <a:cubicBezTo>
                    <a:pt x="1896" y="525"/>
                    <a:pt x="234" y="551"/>
                    <a:pt x="51" y="551"/>
                  </a:cubicBezTo>
                  <a:lnTo>
                    <a:pt x="26" y="551"/>
                  </a:lnTo>
                  <a:cubicBezTo>
                    <a:pt x="0" y="551"/>
                    <a:pt x="0" y="551"/>
                    <a:pt x="0" y="582"/>
                  </a:cubicBezTo>
                  <a:cubicBezTo>
                    <a:pt x="0" y="582"/>
                    <a:pt x="0" y="607"/>
                    <a:pt x="26" y="607"/>
                  </a:cubicBezTo>
                  <a:lnTo>
                    <a:pt x="51" y="607"/>
                  </a:lnTo>
                  <a:cubicBezTo>
                    <a:pt x="234" y="607"/>
                    <a:pt x="1921" y="582"/>
                    <a:pt x="3128" y="51"/>
                  </a:cubicBezTo>
                  <a:lnTo>
                    <a:pt x="3128" y="26"/>
                  </a:lnTo>
                  <a:cubicBezTo>
                    <a:pt x="3128" y="1"/>
                    <a:pt x="3103" y="1"/>
                    <a:pt x="3103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70"/>
            <p:cNvSpPr/>
            <p:nvPr/>
          </p:nvSpPr>
          <p:spPr>
            <a:xfrm>
              <a:off x="1799583" y="3345643"/>
              <a:ext cx="285450" cy="52991"/>
            </a:xfrm>
            <a:custGeom>
              <a:avLst/>
              <a:gdLst/>
              <a:ahLst/>
              <a:cxnLst/>
              <a:rect l="l" t="t" r="r" b="b"/>
              <a:pathLst>
                <a:path w="3135" h="582" extrusionOk="0">
                  <a:moveTo>
                    <a:pt x="3109" y="0"/>
                  </a:moveTo>
                  <a:cubicBezTo>
                    <a:pt x="1896" y="525"/>
                    <a:pt x="240" y="525"/>
                    <a:pt x="32" y="525"/>
                  </a:cubicBezTo>
                  <a:cubicBezTo>
                    <a:pt x="0" y="525"/>
                    <a:pt x="0" y="550"/>
                    <a:pt x="0" y="550"/>
                  </a:cubicBezTo>
                  <a:cubicBezTo>
                    <a:pt x="0" y="582"/>
                    <a:pt x="0" y="582"/>
                    <a:pt x="32" y="582"/>
                  </a:cubicBezTo>
                  <a:cubicBezTo>
                    <a:pt x="240" y="582"/>
                    <a:pt x="1896" y="582"/>
                    <a:pt x="3109" y="51"/>
                  </a:cubicBezTo>
                  <a:cubicBezTo>
                    <a:pt x="3134" y="26"/>
                    <a:pt x="3134" y="26"/>
                    <a:pt x="3134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70"/>
            <p:cNvSpPr/>
            <p:nvPr/>
          </p:nvSpPr>
          <p:spPr>
            <a:xfrm>
              <a:off x="1675298" y="3144237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078" y="1"/>
                  </a:moveTo>
                  <a:cubicBezTo>
                    <a:pt x="1896" y="525"/>
                    <a:pt x="209" y="551"/>
                    <a:pt x="26" y="551"/>
                  </a:cubicBezTo>
                  <a:cubicBezTo>
                    <a:pt x="0" y="551"/>
                    <a:pt x="0" y="551"/>
                    <a:pt x="0" y="582"/>
                  </a:cubicBezTo>
                  <a:cubicBezTo>
                    <a:pt x="0" y="582"/>
                    <a:pt x="0" y="608"/>
                    <a:pt x="26" y="608"/>
                  </a:cubicBezTo>
                  <a:cubicBezTo>
                    <a:pt x="209" y="608"/>
                    <a:pt x="1896" y="582"/>
                    <a:pt x="3103" y="51"/>
                  </a:cubicBezTo>
                  <a:cubicBezTo>
                    <a:pt x="3134" y="51"/>
                    <a:pt x="3134" y="26"/>
                    <a:pt x="3134" y="26"/>
                  </a:cubicBezTo>
                  <a:cubicBezTo>
                    <a:pt x="3134" y="1"/>
                    <a:pt x="3103" y="1"/>
                    <a:pt x="3078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557" name="Google Shape;1557;p70"/>
          <p:cNvCxnSpPr/>
          <p:nvPr/>
        </p:nvCxnSpPr>
        <p:spPr>
          <a:xfrm>
            <a:off x="601142" y="3134213"/>
            <a:ext cx="3598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287AE58-4C73-8B79-0CAD-F592DCD5D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748" y="1017146"/>
            <a:ext cx="1781031" cy="12037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hysical Fitness and Active Lifestyles - Health - 4th Grade by Slidesgo">
  <a:themeElements>
    <a:clrScheme name="Simple Light">
      <a:dk1>
        <a:srgbClr val="222221"/>
      </a:dk1>
      <a:lt1>
        <a:srgbClr val="FAFAFA"/>
      </a:lt1>
      <a:dk2>
        <a:srgbClr val="B8A1EC"/>
      </a:dk2>
      <a:lt2>
        <a:srgbClr val="4E16D1"/>
      </a:lt2>
      <a:accent1>
        <a:srgbClr val="230073"/>
      </a:accent1>
      <a:accent2>
        <a:srgbClr val="EE9D2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222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2020</Words>
  <Application>Microsoft Office PowerPoint</Application>
  <PresentationFormat>Экран (16:9)</PresentationFormat>
  <Paragraphs>155</Paragraphs>
  <Slides>23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Anaheim</vt:lpstr>
      <vt:lpstr>DM Sans</vt:lpstr>
      <vt:lpstr>Concert One</vt:lpstr>
      <vt:lpstr>Symbol</vt:lpstr>
      <vt:lpstr>Times New Roman</vt:lpstr>
      <vt:lpstr>Actor</vt:lpstr>
      <vt:lpstr>Fira Sans Condensed</vt:lpstr>
      <vt:lpstr>Fira Sans Extra Condensed</vt:lpstr>
      <vt:lpstr>Arial</vt:lpstr>
      <vt:lpstr>Physical Fitness and Active Lifestyles - Health - 4th Grade by Slidesgo</vt:lpstr>
      <vt:lpstr>Школа пациента «Повышение физической активности»</vt:lpstr>
      <vt:lpstr>Цели 2-го занятия</vt:lpstr>
      <vt:lpstr>Профилактика старения и увеличение продолжительности жизни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Сохранение подвижности и объема движений в суставах, укрепление связочного аппарата</vt:lpstr>
      <vt:lpstr>Оценка рисков от занятий физической активностью</vt:lpstr>
      <vt:lpstr>Презентация PowerPoint</vt:lpstr>
      <vt:lpstr>Презентация PowerPoint</vt:lpstr>
      <vt:lpstr>Опросник для оценки риска для здоровья при увеличении уровня ФА</vt:lpstr>
      <vt:lpstr>«Перечень имеющихся заболеваний». Внести в таблицу все имеющиеся хронические заболевания, последние обострения и методы лечения (лекарственное лечение, физиолечение и другие)</vt:lpstr>
      <vt:lpstr>Группы риска по занятиям физической активностью. Оценка возможности повышать уровень физической активности до интенсивного</vt:lpstr>
      <vt:lpstr>Гиподинамия – болезнь цивилизации </vt:lpstr>
      <vt:lpstr>Опросник для оценки возможности повышать свой уровень физической активности до интенсивного</vt:lpstr>
      <vt:lpstr>Интерпретация результатов опроса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пациента «Повышение физической активности»</dc:title>
  <cp:lastModifiedBy>Антон Шаклеин</cp:lastModifiedBy>
  <cp:revision>4</cp:revision>
  <dcterms:modified xsi:type="dcterms:W3CDTF">2023-11-30T11:05:06Z</dcterms:modified>
</cp:coreProperties>
</file>