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1" r:id="rId1"/>
  </p:sldMasterIdLst>
  <p:notesMasterIdLst>
    <p:notesMasterId r:id="rId30"/>
  </p:notesMasterIdLst>
  <p:sldIdLst>
    <p:sldId id="256" r:id="rId2"/>
    <p:sldId id="257" r:id="rId3"/>
    <p:sldId id="311" r:id="rId4"/>
    <p:sldId id="325" r:id="rId5"/>
    <p:sldId id="258" r:id="rId6"/>
    <p:sldId id="313" r:id="rId7"/>
    <p:sldId id="259" r:id="rId8"/>
    <p:sldId id="261" r:id="rId9"/>
    <p:sldId id="262" r:id="rId10"/>
    <p:sldId id="314" r:id="rId11"/>
    <p:sldId id="263" r:id="rId12"/>
    <p:sldId id="315" r:id="rId13"/>
    <p:sldId id="316" r:id="rId14"/>
    <p:sldId id="317" r:id="rId15"/>
    <p:sldId id="318" r:id="rId16"/>
    <p:sldId id="319" r:id="rId17"/>
    <p:sldId id="320" r:id="rId18"/>
    <p:sldId id="321" r:id="rId19"/>
    <p:sldId id="322" r:id="rId20"/>
    <p:sldId id="323" r:id="rId21"/>
    <p:sldId id="326" r:id="rId22"/>
    <p:sldId id="327" r:id="rId23"/>
    <p:sldId id="328" r:id="rId24"/>
    <p:sldId id="329" r:id="rId25"/>
    <p:sldId id="330" r:id="rId26"/>
    <p:sldId id="331" r:id="rId27"/>
    <p:sldId id="332" r:id="rId28"/>
    <p:sldId id="290" r:id="rId29"/>
  </p:sldIdLst>
  <p:sldSz cx="9144000" cy="5143500" type="screen16x9"/>
  <p:notesSz cx="6858000" cy="9144000"/>
  <p:embeddedFontLst>
    <p:embeddedFont>
      <p:font typeface="Actor" panose="020B0604020202020204" charset="-52"/>
      <p:regular r:id="rId31"/>
    </p:embeddedFont>
    <p:embeddedFont>
      <p:font typeface="Anaheim" panose="020B0604020202020204" charset="0"/>
      <p:regular r:id="rId32"/>
    </p:embeddedFont>
    <p:embeddedFont>
      <p:font typeface="Concert One" pitchFamily="2" charset="0"/>
      <p:regular r:id="rId33"/>
    </p:embeddedFont>
    <p:embeddedFont>
      <p:font typeface="DM Sans" pitchFamily="2" charset="0"/>
      <p:regular r:id="rId34"/>
      <p:bold r:id="rId35"/>
      <p:italic r:id="rId36"/>
      <p:boldItalic r:id="rId37"/>
    </p:embeddedFont>
    <p:embeddedFont>
      <p:font typeface="Fira Sans Condensed" panose="020B0503050000020004" pitchFamily="34" charset="0"/>
      <p:regular r:id="rId38"/>
      <p:bold r:id="rId39"/>
      <p:italic r:id="rId40"/>
      <p:boldItalic r:id="rId41"/>
    </p:embeddedFont>
    <p:embeddedFont>
      <p:font typeface="Fira Sans Extra Condensed" panose="020B0503050000020004" pitchFamily="34" charset="0"/>
      <p:regular r:id="rId42"/>
      <p:bold r:id="rId43"/>
    </p:embeddedFont>
    <p:embeddedFont>
      <p:font typeface="Nunito Light" pitchFamily="2" charset="-52"/>
      <p:regular r:id="rId44"/>
      <p:italic r:id="rId4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16D1"/>
    <a:srgbClr val="EAE5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50723B8-E45B-49D4-99E3-330C364D5966}">
  <a:tblStyle styleId="{C50723B8-E45B-49D4-99E3-330C364D596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89B8E726-3B6C-4741-9E97-CF74E290EBA1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46" y="5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9.fntdata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font" Target="fonts/font1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4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" name="Google Shape;490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" name="Google Shape;490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021809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" name="Google Shape;517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" name="Google Shape;517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688422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54dda1946d_6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2" name="Google Shape;542;g54dda1946d_6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14072739ea5_1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6" name="Google Shape;606;g14072739ea5_1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8" name="Google Shape;648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" name="Google Shape;665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48572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" name="Google Shape;665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" name="Google Shape;665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535774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" name="Google Shape;665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194760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" name="Google Shape;665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809124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" name="Google Shape;665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431020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" name="Google Shape;665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736032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" name="Google Shape;665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20386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" name="Google Shape;665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039054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" name="Google Shape;665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88114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" name="Google Shape;665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231739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" name="Google Shape;665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212823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" name="Google Shape;665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843063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" name="Google Shape;665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6456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54dda1946d_6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2" name="Google Shape;542;g54dda1946d_6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785643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" name="Google Shape;665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142336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" name="Google Shape;665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1906910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" name="Google Shape;665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2467010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2" name="Google Shape;1522;g135e18421cc_13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3" name="Google Shape;1523;g135e18421cc_13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2598445" y="-1823840"/>
            <a:ext cx="14385587" cy="8414160"/>
            <a:chOff x="-2598445" y="-1823840"/>
            <a:chExt cx="14385587" cy="8414160"/>
          </a:xfrm>
        </p:grpSpPr>
        <p:sp>
          <p:nvSpPr>
            <p:cNvPr id="10" name="Google Shape;10;p2"/>
            <p:cNvSpPr/>
            <p:nvPr/>
          </p:nvSpPr>
          <p:spPr>
            <a:xfrm rot="476114">
              <a:off x="-2437880" y="3762205"/>
              <a:ext cx="3716875" cy="2583921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solidFill>
              <a:srgbClr val="B8A1EC">
                <a:alpha val="23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 rot="1956692">
              <a:off x="7667058" y="-1025955"/>
              <a:ext cx="3716797" cy="2583867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solidFill>
              <a:srgbClr val="B8A1EC">
                <a:alpha val="23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" name="Google Shape;12;p2"/>
          <p:cNvGrpSpPr/>
          <p:nvPr/>
        </p:nvGrpSpPr>
        <p:grpSpPr>
          <a:xfrm>
            <a:off x="-2504871" y="-2014340"/>
            <a:ext cx="14482514" cy="8352018"/>
            <a:chOff x="-2504871" y="-2014340"/>
            <a:chExt cx="14482514" cy="8352018"/>
          </a:xfrm>
        </p:grpSpPr>
        <p:sp>
          <p:nvSpPr>
            <p:cNvPr id="13" name="Google Shape;13;p2"/>
            <p:cNvSpPr/>
            <p:nvPr/>
          </p:nvSpPr>
          <p:spPr>
            <a:xfrm rot="476114">
              <a:off x="-2344306" y="3509564"/>
              <a:ext cx="3716875" cy="2583921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956692">
              <a:off x="7857558" y="-1216455"/>
              <a:ext cx="3716797" cy="2583867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" name="Google Shape;15;p2"/>
          <p:cNvGrpSpPr/>
          <p:nvPr/>
        </p:nvGrpSpPr>
        <p:grpSpPr>
          <a:xfrm>
            <a:off x="8375974" y="640807"/>
            <a:ext cx="351692" cy="691063"/>
            <a:chOff x="8375974" y="640807"/>
            <a:chExt cx="351692" cy="691063"/>
          </a:xfrm>
        </p:grpSpPr>
        <p:sp>
          <p:nvSpPr>
            <p:cNvPr id="16" name="Google Shape;16;p2"/>
            <p:cNvSpPr/>
            <p:nvPr/>
          </p:nvSpPr>
          <p:spPr>
            <a:xfrm>
              <a:off x="8427298" y="640807"/>
              <a:ext cx="300368" cy="300368"/>
            </a:xfrm>
            <a:custGeom>
              <a:avLst/>
              <a:gdLst/>
              <a:ahLst/>
              <a:cxnLst/>
              <a:rect l="l" t="t" r="r" b="b"/>
              <a:pathLst>
                <a:path w="3634" h="3634" extrusionOk="0">
                  <a:moveTo>
                    <a:pt x="1820" y="0"/>
                  </a:moveTo>
                  <a:cubicBezTo>
                    <a:pt x="1820" y="1555"/>
                    <a:pt x="1530" y="1820"/>
                    <a:pt x="0" y="1820"/>
                  </a:cubicBezTo>
                  <a:cubicBezTo>
                    <a:pt x="1530" y="1820"/>
                    <a:pt x="1820" y="2111"/>
                    <a:pt x="1820" y="3633"/>
                  </a:cubicBezTo>
                  <a:cubicBezTo>
                    <a:pt x="1820" y="2111"/>
                    <a:pt x="2086" y="1820"/>
                    <a:pt x="3634" y="1820"/>
                  </a:cubicBezTo>
                  <a:cubicBezTo>
                    <a:pt x="2086" y="1820"/>
                    <a:pt x="1820" y="1555"/>
                    <a:pt x="1820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8375974" y="1017575"/>
              <a:ext cx="314274" cy="314295"/>
            </a:xfrm>
            <a:custGeom>
              <a:avLst/>
              <a:gdLst/>
              <a:ahLst/>
              <a:cxnLst/>
              <a:rect l="l" t="t" r="r" b="b"/>
              <a:pathLst>
                <a:path w="2162" h="2162" extrusionOk="0">
                  <a:moveTo>
                    <a:pt x="1081" y="0"/>
                  </a:moveTo>
                  <a:cubicBezTo>
                    <a:pt x="1081" y="923"/>
                    <a:pt x="898" y="1081"/>
                    <a:pt x="1" y="1081"/>
                  </a:cubicBezTo>
                  <a:cubicBezTo>
                    <a:pt x="898" y="1081"/>
                    <a:pt x="1081" y="1239"/>
                    <a:pt x="1081" y="2161"/>
                  </a:cubicBezTo>
                  <a:cubicBezTo>
                    <a:pt x="1081" y="1239"/>
                    <a:pt x="1239" y="1081"/>
                    <a:pt x="2162" y="1081"/>
                  </a:cubicBezTo>
                  <a:cubicBezTo>
                    <a:pt x="1239" y="1081"/>
                    <a:pt x="1081" y="923"/>
                    <a:pt x="1081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" name="Google Shape;18;p2"/>
          <p:cNvSpPr txBox="1">
            <a:spLocks noGrp="1"/>
          </p:cNvSpPr>
          <p:nvPr>
            <p:ph type="ctrTitle"/>
          </p:nvPr>
        </p:nvSpPr>
        <p:spPr>
          <a:xfrm>
            <a:off x="713225" y="1395975"/>
            <a:ext cx="4377900" cy="1982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37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ubTitle" idx="1"/>
          </p:nvPr>
        </p:nvSpPr>
        <p:spPr>
          <a:xfrm>
            <a:off x="713225" y="3613950"/>
            <a:ext cx="4377900" cy="39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0" name="Google Shape;20;p2"/>
          <p:cNvSpPr>
            <a:spLocks noGrp="1"/>
          </p:cNvSpPr>
          <p:nvPr>
            <p:ph type="pic" idx="2"/>
          </p:nvPr>
        </p:nvSpPr>
        <p:spPr>
          <a:xfrm>
            <a:off x="5394025" y="925350"/>
            <a:ext cx="3315600" cy="32928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6"/>
          <p:cNvGrpSpPr/>
          <p:nvPr/>
        </p:nvGrpSpPr>
        <p:grpSpPr>
          <a:xfrm>
            <a:off x="211051" y="-1718590"/>
            <a:ext cx="11711324" cy="8895767"/>
            <a:chOff x="211051" y="-1718590"/>
            <a:chExt cx="11711324" cy="8895767"/>
          </a:xfrm>
        </p:grpSpPr>
        <p:sp>
          <p:nvSpPr>
            <p:cNvPr id="64" name="Google Shape;64;p6"/>
            <p:cNvSpPr/>
            <p:nvPr/>
          </p:nvSpPr>
          <p:spPr>
            <a:xfrm rot="-10792529">
              <a:off x="213854" y="4589315"/>
              <a:ext cx="3716739" cy="2583827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solidFill>
              <a:srgbClr val="B8A1EC">
                <a:alpha val="23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6"/>
            <p:cNvSpPr/>
            <p:nvPr/>
          </p:nvSpPr>
          <p:spPr>
            <a:xfrm rot="-9676145">
              <a:off x="7889124" y="-1190236"/>
              <a:ext cx="3716806" cy="2583873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solidFill>
              <a:srgbClr val="B8A1EC">
                <a:alpha val="23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" name="Google Shape;66;p6"/>
          <p:cNvGrpSpPr/>
          <p:nvPr/>
        </p:nvGrpSpPr>
        <p:grpSpPr>
          <a:xfrm>
            <a:off x="152682" y="-1487951"/>
            <a:ext cx="11630457" cy="8928133"/>
            <a:chOff x="152682" y="-1487951"/>
            <a:chExt cx="11630457" cy="8928133"/>
          </a:xfrm>
        </p:grpSpPr>
        <p:sp>
          <p:nvSpPr>
            <p:cNvPr id="67" name="Google Shape;67;p6"/>
            <p:cNvSpPr/>
            <p:nvPr/>
          </p:nvSpPr>
          <p:spPr>
            <a:xfrm rot="-10792529">
              <a:off x="155485" y="4852319"/>
              <a:ext cx="3716739" cy="2583827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6"/>
            <p:cNvSpPr/>
            <p:nvPr/>
          </p:nvSpPr>
          <p:spPr>
            <a:xfrm rot="-9676145">
              <a:off x="7749887" y="-959598"/>
              <a:ext cx="3716806" cy="2583873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9" name="Google Shape;69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oogle Shape;71;p7"/>
          <p:cNvGrpSpPr/>
          <p:nvPr/>
        </p:nvGrpSpPr>
        <p:grpSpPr>
          <a:xfrm>
            <a:off x="169798" y="1565951"/>
            <a:ext cx="300368" cy="518737"/>
            <a:chOff x="169798" y="1565951"/>
            <a:chExt cx="300368" cy="518737"/>
          </a:xfrm>
        </p:grpSpPr>
        <p:sp>
          <p:nvSpPr>
            <p:cNvPr id="72" name="Google Shape;72;p7"/>
            <p:cNvSpPr/>
            <p:nvPr/>
          </p:nvSpPr>
          <p:spPr>
            <a:xfrm>
              <a:off x="169798" y="1784319"/>
              <a:ext cx="300368" cy="300368"/>
            </a:xfrm>
            <a:custGeom>
              <a:avLst/>
              <a:gdLst/>
              <a:ahLst/>
              <a:cxnLst/>
              <a:rect l="l" t="t" r="r" b="b"/>
              <a:pathLst>
                <a:path w="3634" h="3634" extrusionOk="0">
                  <a:moveTo>
                    <a:pt x="1820" y="0"/>
                  </a:moveTo>
                  <a:cubicBezTo>
                    <a:pt x="1820" y="1555"/>
                    <a:pt x="1530" y="1820"/>
                    <a:pt x="0" y="1820"/>
                  </a:cubicBezTo>
                  <a:cubicBezTo>
                    <a:pt x="1530" y="1820"/>
                    <a:pt x="1820" y="2111"/>
                    <a:pt x="1820" y="3633"/>
                  </a:cubicBezTo>
                  <a:cubicBezTo>
                    <a:pt x="1820" y="2111"/>
                    <a:pt x="2086" y="1820"/>
                    <a:pt x="3634" y="1820"/>
                  </a:cubicBezTo>
                  <a:cubicBezTo>
                    <a:pt x="2086" y="1820"/>
                    <a:pt x="1820" y="1555"/>
                    <a:pt x="1820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7"/>
            <p:cNvSpPr/>
            <p:nvPr/>
          </p:nvSpPr>
          <p:spPr>
            <a:xfrm>
              <a:off x="291466" y="1565951"/>
              <a:ext cx="178700" cy="178700"/>
            </a:xfrm>
            <a:custGeom>
              <a:avLst/>
              <a:gdLst/>
              <a:ahLst/>
              <a:cxnLst/>
              <a:rect l="l" t="t" r="r" b="b"/>
              <a:pathLst>
                <a:path w="2162" h="2162" extrusionOk="0">
                  <a:moveTo>
                    <a:pt x="1081" y="0"/>
                  </a:moveTo>
                  <a:cubicBezTo>
                    <a:pt x="1081" y="923"/>
                    <a:pt x="898" y="1081"/>
                    <a:pt x="1" y="1081"/>
                  </a:cubicBezTo>
                  <a:cubicBezTo>
                    <a:pt x="898" y="1081"/>
                    <a:pt x="1081" y="1239"/>
                    <a:pt x="1081" y="2161"/>
                  </a:cubicBezTo>
                  <a:cubicBezTo>
                    <a:pt x="1081" y="1239"/>
                    <a:pt x="1239" y="1081"/>
                    <a:pt x="2162" y="1081"/>
                  </a:cubicBezTo>
                  <a:cubicBezTo>
                    <a:pt x="1239" y="1081"/>
                    <a:pt x="1081" y="923"/>
                    <a:pt x="1081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" name="Google Shape;74;p7"/>
          <p:cNvGrpSpPr/>
          <p:nvPr/>
        </p:nvGrpSpPr>
        <p:grpSpPr>
          <a:xfrm>
            <a:off x="-3099430" y="-1823840"/>
            <a:ext cx="14886572" cy="8318362"/>
            <a:chOff x="-3099430" y="-1823840"/>
            <a:chExt cx="14886572" cy="8318362"/>
          </a:xfrm>
        </p:grpSpPr>
        <p:sp>
          <p:nvSpPr>
            <p:cNvPr id="75" name="Google Shape;75;p7"/>
            <p:cNvSpPr/>
            <p:nvPr/>
          </p:nvSpPr>
          <p:spPr>
            <a:xfrm rot="1956692">
              <a:off x="7667058" y="-1025955"/>
              <a:ext cx="3716797" cy="2583867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solidFill>
              <a:srgbClr val="B8A1EC">
                <a:alpha val="23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7"/>
            <p:cNvSpPr/>
            <p:nvPr/>
          </p:nvSpPr>
          <p:spPr>
            <a:xfrm rot="1956692">
              <a:off x="-2696142" y="3112770"/>
              <a:ext cx="3716797" cy="2583867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solidFill>
              <a:srgbClr val="B8A1EC">
                <a:alpha val="23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" name="Google Shape;77;p7"/>
          <p:cNvGrpSpPr/>
          <p:nvPr/>
        </p:nvGrpSpPr>
        <p:grpSpPr>
          <a:xfrm>
            <a:off x="-2908930" y="-2014340"/>
            <a:ext cx="14886572" cy="8318362"/>
            <a:chOff x="-2908930" y="-2014340"/>
            <a:chExt cx="14886572" cy="8318362"/>
          </a:xfrm>
        </p:grpSpPr>
        <p:sp>
          <p:nvSpPr>
            <p:cNvPr id="78" name="Google Shape;78;p7"/>
            <p:cNvSpPr/>
            <p:nvPr/>
          </p:nvSpPr>
          <p:spPr>
            <a:xfrm rot="1956692">
              <a:off x="7857558" y="-1216455"/>
              <a:ext cx="3716797" cy="2583867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7"/>
            <p:cNvSpPr/>
            <p:nvPr/>
          </p:nvSpPr>
          <p:spPr>
            <a:xfrm rot="1956692">
              <a:off x="-2505642" y="2922270"/>
              <a:ext cx="3716797" cy="2583867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0" name="Google Shape;80;p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7"/>
          <p:cNvSpPr txBox="1">
            <a:spLocks noGrp="1"/>
          </p:cNvSpPr>
          <p:nvPr>
            <p:ph type="subTitle" idx="1"/>
          </p:nvPr>
        </p:nvSpPr>
        <p:spPr>
          <a:xfrm>
            <a:off x="720000" y="1700300"/>
            <a:ext cx="4294800" cy="22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82" name="Google Shape;82;p7"/>
          <p:cNvSpPr>
            <a:spLocks noGrp="1"/>
          </p:cNvSpPr>
          <p:nvPr>
            <p:ph type="pic" idx="2"/>
          </p:nvPr>
        </p:nvSpPr>
        <p:spPr>
          <a:xfrm>
            <a:off x="5099975" y="1204250"/>
            <a:ext cx="3330900" cy="33285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9"/>
          <p:cNvSpPr/>
          <p:nvPr/>
        </p:nvSpPr>
        <p:spPr>
          <a:xfrm rot="-5619611">
            <a:off x="7160500" y="3946518"/>
            <a:ext cx="3716703" cy="2583801"/>
          </a:xfrm>
          <a:custGeom>
            <a:avLst/>
            <a:gdLst/>
            <a:ahLst/>
            <a:cxnLst/>
            <a:rect l="l" t="t" r="r" b="b"/>
            <a:pathLst>
              <a:path w="21377" h="14861" extrusionOk="0">
                <a:moveTo>
                  <a:pt x="11751" y="0"/>
                </a:moveTo>
                <a:cubicBezTo>
                  <a:pt x="11713" y="0"/>
                  <a:pt x="11676" y="1"/>
                  <a:pt x="11639" y="3"/>
                </a:cubicBezTo>
                <a:cubicBezTo>
                  <a:pt x="9769" y="28"/>
                  <a:pt x="7848" y="426"/>
                  <a:pt x="6161" y="1241"/>
                </a:cubicBezTo>
                <a:cubicBezTo>
                  <a:pt x="4739" y="1924"/>
                  <a:pt x="3400" y="3055"/>
                  <a:pt x="2136" y="3977"/>
                </a:cubicBezTo>
                <a:cubicBezTo>
                  <a:pt x="1447" y="4476"/>
                  <a:pt x="765" y="5007"/>
                  <a:pt x="316" y="5740"/>
                </a:cubicBezTo>
                <a:cubicBezTo>
                  <a:pt x="133" y="6056"/>
                  <a:pt x="0" y="6479"/>
                  <a:pt x="209" y="6795"/>
                </a:cubicBezTo>
                <a:cubicBezTo>
                  <a:pt x="370" y="7037"/>
                  <a:pt x="647" y="7120"/>
                  <a:pt x="941" y="7120"/>
                </a:cubicBezTo>
                <a:cubicBezTo>
                  <a:pt x="1131" y="7120"/>
                  <a:pt x="1328" y="7085"/>
                  <a:pt x="1504" y="7035"/>
                </a:cubicBezTo>
                <a:cubicBezTo>
                  <a:pt x="2161" y="6846"/>
                  <a:pt x="2793" y="6505"/>
                  <a:pt x="3476" y="6479"/>
                </a:cubicBezTo>
                <a:cubicBezTo>
                  <a:pt x="3583" y="6479"/>
                  <a:pt x="3684" y="6479"/>
                  <a:pt x="3792" y="6530"/>
                </a:cubicBezTo>
                <a:cubicBezTo>
                  <a:pt x="4158" y="6688"/>
                  <a:pt x="4057" y="7244"/>
                  <a:pt x="3842" y="7585"/>
                </a:cubicBezTo>
                <a:cubicBezTo>
                  <a:pt x="3425" y="8242"/>
                  <a:pt x="2818" y="8773"/>
                  <a:pt x="2262" y="9323"/>
                </a:cubicBezTo>
                <a:cubicBezTo>
                  <a:pt x="1713" y="9879"/>
                  <a:pt x="1188" y="10511"/>
                  <a:pt x="948" y="11244"/>
                </a:cubicBezTo>
                <a:cubicBezTo>
                  <a:pt x="740" y="12008"/>
                  <a:pt x="872" y="12905"/>
                  <a:pt x="1504" y="13405"/>
                </a:cubicBezTo>
                <a:cubicBezTo>
                  <a:pt x="1907" y="13716"/>
                  <a:pt x="2424" y="13804"/>
                  <a:pt x="2938" y="13804"/>
                </a:cubicBezTo>
                <a:cubicBezTo>
                  <a:pt x="3029" y="13804"/>
                  <a:pt x="3120" y="13801"/>
                  <a:pt x="3210" y="13796"/>
                </a:cubicBezTo>
                <a:cubicBezTo>
                  <a:pt x="4215" y="13796"/>
                  <a:pt x="5264" y="13613"/>
                  <a:pt x="6003" y="12956"/>
                </a:cubicBezTo>
                <a:cubicBezTo>
                  <a:pt x="6660" y="12406"/>
                  <a:pt x="7083" y="11484"/>
                  <a:pt x="7924" y="11351"/>
                </a:cubicBezTo>
                <a:cubicBezTo>
                  <a:pt x="7990" y="11338"/>
                  <a:pt x="8057" y="11331"/>
                  <a:pt x="8123" y="11331"/>
                </a:cubicBezTo>
                <a:cubicBezTo>
                  <a:pt x="8718" y="11331"/>
                  <a:pt x="9300" y="11841"/>
                  <a:pt x="9346" y="12432"/>
                </a:cubicBezTo>
                <a:cubicBezTo>
                  <a:pt x="9371" y="12691"/>
                  <a:pt x="9295" y="12981"/>
                  <a:pt x="9320" y="13247"/>
                </a:cubicBezTo>
                <a:cubicBezTo>
                  <a:pt x="9371" y="13904"/>
                  <a:pt x="9902" y="14428"/>
                  <a:pt x="10533" y="14668"/>
                </a:cubicBezTo>
                <a:cubicBezTo>
                  <a:pt x="10916" y="14816"/>
                  <a:pt x="11329" y="14860"/>
                  <a:pt x="11746" y="14860"/>
                </a:cubicBezTo>
                <a:cubicBezTo>
                  <a:pt x="11991" y="14860"/>
                  <a:pt x="12237" y="14845"/>
                  <a:pt x="12480" y="14826"/>
                </a:cubicBezTo>
                <a:cubicBezTo>
                  <a:pt x="14742" y="14586"/>
                  <a:pt x="16985" y="13929"/>
                  <a:pt x="19038" y="12905"/>
                </a:cubicBezTo>
                <a:cubicBezTo>
                  <a:pt x="19929" y="12432"/>
                  <a:pt x="20852" y="11800"/>
                  <a:pt x="21193" y="10852"/>
                </a:cubicBezTo>
                <a:cubicBezTo>
                  <a:pt x="21376" y="10321"/>
                  <a:pt x="21351" y="9771"/>
                  <a:pt x="21326" y="9215"/>
                </a:cubicBezTo>
                <a:cubicBezTo>
                  <a:pt x="21250" y="8584"/>
                  <a:pt x="21142" y="7901"/>
                  <a:pt x="20719" y="7427"/>
                </a:cubicBezTo>
                <a:cubicBezTo>
                  <a:pt x="20220" y="6846"/>
                  <a:pt x="19405" y="6663"/>
                  <a:pt x="18640" y="6637"/>
                </a:cubicBezTo>
                <a:cubicBezTo>
                  <a:pt x="18323" y="6637"/>
                  <a:pt x="17994" y="6667"/>
                  <a:pt x="17668" y="6667"/>
                </a:cubicBezTo>
                <a:cubicBezTo>
                  <a:pt x="17455" y="6667"/>
                  <a:pt x="17243" y="6655"/>
                  <a:pt x="17035" y="6612"/>
                </a:cubicBezTo>
                <a:cubicBezTo>
                  <a:pt x="16511" y="6479"/>
                  <a:pt x="15980" y="6113"/>
                  <a:pt x="15930" y="5582"/>
                </a:cubicBezTo>
                <a:cubicBezTo>
                  <a:pt x="15797" y="4742"/>
                  <a:pt x="16770" y="3901"/>
                  <a:pt x="16321" y="3187"/>
                </a:cubicBezTo>
                <a:cubicBezTo>
                  <a:pt x="16128" y="2866"/>
                  <a:pt x="15749" y="2774"/>
                  <a:pt x="15353" y="2774"/>
                </a:cubicBezTo>
                <a:cubicBezTo>
                  <a:pt x="15166" y="2774"/>
                  <a:pt x="14975" y="2795"/>
                  <a:pt x="14798" y="2821"/>
                </a:cubicBezTo>
                <a:cubicBezTo>
                  <a:pt x="13927" y="2954"/>
                  <a:pt x="13086" y="3086"/>
                  <a:pt x="12214" y="3213"/>
                </a:cubicBezTo>
                <a:cubicBezTo>
                  <a:pt x="12121" y="3231"/>
                  <a:pt x="12019" y="3244"/>
                  <a:pt x="11917" y="3244"/>
                </a:cubicBezTo>
                <a:cubicBezTo>
                  <a:pt x="11709" y="3244"/>
                  <a:pt x="11505" y="3191"/>
                  <a:pt x="11399" y="3029"/>
                </a:cubicBezTo>
                <a:cubicBezTo>
                  <a:pt x="11241" y="2796"/>
                  <a:pt x="11399" y="2480"/>
                  <a:pt x="11614" y="2265"/>
                </a:cubicBezTo>
                <a:cubicBezTo>
                  <a:pt x="11873" y="2006"/>
                  <a:pt x="12246" y="1873"/>
                  <a:pt x="12562" y="1633"/>
                </a:cubicBezTo>
                <a:cubicBezTo>
                  <a:pt x="12846" y="1425"/>
                  <a:pt x="13111" y="1058"/>
                  <a:pt x="13036" y="685"/>
                </a:cubicBezTo>
                <a:cubicBezTo>
                  <a:pt x="12935" y="172"/>
                  <a:pt x="12284" y="0"/>
                  <a:pt x="11751" y="0"/>
                </a:cubicBezTo>
                <a:close/>
              </a:path>
            </a:pathLst>
          </a:custGeom>
          <a:solidFill>
            <a:srgbClr val="B8A1EC">
              <a:alpha val="234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9"/>
          <p:cNvSpPr/>
          <p:nvPr/>
        </p:nvSpPr>
        <p:spPr>
          <a:xfrm rot="-5619611">
            <a:off x="6894219" y="3905637"/>
            <a:ext cx="3716703" cy="2583801"/>
          </a:xfrm>
          <a:custGeom>
            <a:avLst/>
            <a:gdLst/>
            <a:ahLst/>
            <a:cxnLst/>
            <a:rect l="l" t="t" r="r" b="b"/>
            <a:pathLst>
              <a:path w="21377" h="14861" extrusionOk="0">
                <a:moveTo>
                  <a:pt x="11751" y="0"/>
                </a:moveTo>
                <a:cubicBezTo>
                  <a:pt x="11713" y="0"/>
                  <a:pt x="11676" y="1"/>
                  <a:pt x="11639" y="3"/>
                </a:cubicBezTo>
                <a:cubicBezTo>
                  <a:pt x="9769" y="28"/>
                  <a:pt x="7848" y="426"/>
                  <a:pt x="6161" y="1241"/>
                </a:cubicBezTo>
                <a:cubicBezTo>
                  <a:pt x="4739" y="1924"/>
                  <a:pt x="3400" y="3055"/>
                  <a:pt x="2136" y="3977"/>
                </a:cubicBezTo>
                <a:cubicBezTo>
                  <a:pt x="1447" y="4476"/>
                  <a:pt x="765" y="5007"/>
                  <a:pt x="316" y="5740"/>
                </a:cubicBezTo>
                <a:cubicBezTo>
                  <a:pt x="133" y="6056"/>
                  <a:pt x="0" y="6479"/>
                  <a:pt x="209" y="6795"/>
                </a:cubicBezTo>
                <a:cubicBezTo>
                  <a:pt x="370" y="7037"/>
                  <a:pt x="647" y="7120"/>
                  <a:pt x="941" y="7120"/>
                </a:cubicBezTo>
                <a:cubicBezTo>
                  <a:pt x="1131" y="7120"/>
                  <a:pt x="1328" y="7085"/>
                  <a:pt x="1504" y="7035"/>
                </a:cubicBezTo>
                <a:cubicBezTo>
                  <a:pt x="2161" y="6846"/>
                  <a:pt x="2793" y="6505"/>
                  <a:pt x="3476" y="6479"/>
                </a:cubicBezTo>
                <a:cubicBezTo>
                  <a:pt x="3583" y="6479"/>
                  <a:pt x="3684" y="6479"/>
                  <a:pt x="3792" y="6530"/>
                </a:cubicBezTo>
                <a:cubicBezTo>
                  <a:pt x="4158" y="6688"/>
                  <a:pt x="4057" y="7244"/>
                  <a:pt x="3842" y="7585"/>
                </a:cubicBezTo>
                <a:cubicBezTo>
                  <a:pt x="3425" y="8242"/>
                  <a:pt x="2818" y="8773"/>
                  <a:pt x="2262" y="9323"/>
                </a:cubicBezTo>
                <a:cubicBezTo>
                  <a:pt x="1713" y="9879"/>
                  <a:pt x="1188" y="10511"/>
                  <a:pt x="948" y="11244"/>
                </a:cubicBezTo>
                <a:cubicBezTo>
                  <a:pt x="740" y="12008"/>
                  <a:pt x="872" y="12905"/>
                  <a:pt x="1504" y="13405"/>
                </a:cubicBezTo>
                <a:cubicBezTo>
                  <a:pt x="1907" y="13716"/>
                  <a:pt x="2424" y="13804"/>
                  <a:pt x="2938" y="13804"/>
                </a:cubicBezTo>
                <a:cubicBezTo>
                  <a:pt x="3029" y="13804"/>
                  <a:pt x="3120" y="13801"/>
                  <a:pt x="3210" y="13796"/>
                </a:cubicBezTo>
                <a:cubicBezTo>
                  <a:pt x="4215" y="13796"/>
                  <a:pt x="5264" y="13613"/>
                  <a:pt x="6003" y="12956"/>
                </a:cubicBezTo>
                <a:cubicBezTo>
                  <a:pt x="6660" y="12406"/>
                  <a:pt x="7083" y="11484"/>
                  <a:pt x="7924" y="11351"/>
                </a:cubicBezTo>
                <a:cubicBezTo>
                  <a:pt x="7990" y="11338"/>
                  <a:pt x="8057" y="11331"/>
                  <a:pt x="8123" y="11331"/>
                </a:cubicBezTo>
                <a:cubicBezTo>
                  <a:pt x="8718" y="11331"/>
                  <a:pt x="9300" y="11841"/>
                  <a:pt x="9346" y="12432"/>
                </a:cubicBezTo>
                <a:cubicBezTo>
                  <a:pt x="9371" y="12691"/>
                  <a:pt x="9295" y="12981"/>
                  <a:pt x="9320" y="13247"/>
                </a:cubicBezTo>
                <a:cubicBezTo>
                  <a:pt x="9371" y="13904"/>
                  <a:pt x="9902" y="14428"/>
                  <a:pt x="10533" y="14668"/>
                </a:cubicBezTo>
                <a:cubicBezTo>
                  <a:pt x="10916" y="14816"/>
                  <a:pt x="11329" y="14860"/>
                  <a:pt x="11746" y="14860"/>
                </a:cubicBezTo>
                <a:cubicBezTo>
                  <a:pt x="11991" y="14860"/>
                  <a:pt x="12237" y="14845"/>
                  <a:pt x="12480" y="14826"/>
                </a:cubicBezTo>
                <a:cubicBezTo>
                  <a:pt x="14742" y="14586"/>
                  <a:pt x="16985" y="13929"/>
                  <a:pt x="19038" y="12905"/>
                </a:cubicBezTo>
                <a:cubicBezTo>
                  <a:pt x="19929" y="12432"/>
                  <a:pt x="20852" y="11800"/>
                  <a:pt x="21193" y="10852"/>
                </a:cubicBezTo>
                <a:cubicBezTo>
                  <a:pt x="21376" y="10321"/>
                  <a:pt x="21351" y="9771"/>
                  <a:pt x="21326" y="9215"/>
                </a:cubicBezTo>
                <a:cubicBezTo>
                  <a:pt x="21250" y="8584"/>
                  <a:pt x="21142" y="7901"/>
                  <a:pt x="20719" y="7427"/>
                </a:cubicBezTo>
                <a:cubicBezTo>
                  <a:pt x="20220" y="6846"/>
                  <a:pt x="19405" y="6663"/>
                  <a:pt x="18640" y="6637"/>
                </a:cubicBezTo>
                <a:cubicBezTo>
                  <a:pt x="18323" y="6637"/>
                  <a:pt x="17994" y="6667"/>
                  <a:pt x="17668" y="6667"/>
                </a:cubicBezTo>
                <a:cubicBezTo>
                  <a:pt x="17455" y="6667"/>
                  <a:pt x="17243" y="6655"/>
                  <a:pt x="17035" y="6612"/>
                </a:cubicBezTo>
                <a:cubicBezTo>
                  <a:pt x="16511" y="6479"/>
                  <a:pt x="15980" y="6113"/>
                  <a:pt x="15930" y="5582"/>
                </a:cubicBezTo>
                <a:cubicBezTo>
                  <a:pt x="15797" y="4742"/>
                  <a:pt x="16770" y="3901"/>
                  <a:pt x="16321" y="3187"/>
                </a:cubicBezTo>
                <a:cubicBezTo>
                  <a:pt x="16128" y="2866"/>
                  <a:pt x="15749" y="2774"/>
                  <a:pt x="15353" y="2774"/>
                </a:cubicBezTo>
                <a:cubicBezTo>
                  <a:pt x="15166" y="2774"/>
                  <a:pt x="14975" y="2795"/>
                  <a:pt x="14798" y="2821"/>
                </a:cubicBezTo>
                <a:cubicBezTo>
                  <a:pt x="13927" y="2954"/>
                  <a:pt x="13086" y="3086"/>
                  <a:pt x="12214" y="3213"/>
                </a:cubicBezTo>
                <a:cubicBezTo>
                  <a:pt x="12121" y="3231"/>
                  <a:pt x="12019" y="3244"/>
                  <a:pt x="11917" y="3244"/>
                </a:cubicBezTo>
                <a:cubicBezTo>
                  <a:pt x="11709" y="3244"/>
                  <a:pt x="11505" y="3191"/>
                  <a:pt x="11399" y="3029"/>
                </a:cubicBezTo>
                <a:cubicBezTo>
                  <a:pt x="11241" y="2796"/>
                  <a:pt x="11399" y="2480"/>
                  <a:pt x="11614" y="2265"/>
                </a:cubicBezTo>
                <a:cubicBezTo>
                  <a:pt x="11873" y="2006"/>
                  <a:pt x="12246" y="1873"/>
                  <a:pt x="12562" y="1633"/>
                </a:cubicBezTo>
                <a:cubicBezTo>
                  <a:pt x="12846" y="1425"/>
                  <a:pt x="13111" y="1058"/>
                  <a:pt x="13036" y="685"/>
                </a:cubicBezTo>
                <a:cubicBezTo>
                  <a:pt x="12935" y="172"/>
                  <a:pt x="12284" y="0"/>
                  <a:pt x="11751" y="0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9"/>
          <p:cNvSpPr txBox="1">
            <a:spLocks noGrp="1"/>
          </p:cNvSpPr>
          <p:nvPr>
            <p:ph type="title"/>
          </p:nvPr>
        </p:nvSpPr>
        <p:spPr>
          <a:xfrm>
            <a:off x="5187025" y="1124873"/>
            <a:ext cx="3243900" cy="101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4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9"/>
          <p:cNvSpPr txBox="1">
            <a:spLocks noGrp="1"/>
          </p:cNvSpPr>
          <p:nvPr>
            <p:ph type="subTitle" idx="1"/>
          </p:nvPr>
        </p:nvSpPr>
        <p:spPr>
          <a:xfrm>
            <a:off x="5187025" y="2228178"/>
            <a:ext cx="3243900" cy="95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9"/>
          <p:cNvSpPr>
            <a:spLocks noGrp="1"/>
          </p:cNvSpPr>
          <p:nvPr>
            <p:ph type="pic" idx="2"/>
          </p:nvPr>
        </p:nvSpPr>
        <p:spPr>
          <a:xfrm>
            <a:off x="713225" y="530800"/>
            <a:ext cx="3960900" cy="39594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oogle Shape;109;p13"/>
          <p:cNvGrpSpPr/>
          <p:nvPr/>
        </p:nvGrpSpPr>
        <p:grpSpPr>
          <a:xfrm>
            <a:off x="7702278" y="138574"/>
            <a:ext cx="1282776" cy="4904801"/>
            <a:chOff x="7702278" y="138574"/>
            <a:chExt cx="1282776" cy="4904801"/>
          </a:xfrm>
        </p:grpSpPr>
        <p:sp>
          <p:nvSpPr>
            <p:cNvPr id="110" name="Google Shape;110;p13"/>
            <p:cNvSpPr/>
            <p:nvPr/>
          </p:nvSpPr>
          <p:spPr>
            <a:xfrm>
              <a:off x="7702278" y="138574"/>
              <a:ext cx="178700" cy="178700"/>
            </a:xfrm>
            <a:custGeom>
              <a:avLst/>
              <a:gdLst/>
              <a:ahLst/>
              <a:cxnLst/>
              <a:rect l="l" t="t" r="r" b="b"/>
              <a:pathLst>
                <a:path w="2162" h="2162" extrusionOk="0">
                  <a:moveTo>
                    <a:pt x="1081" y="0"/>
                  </a:moveTo>
                  <a:cubicBezTo>
                    <a:pt x="1081" y="923"/>
                    <a:pt x="898" y="1081"/>
                    <a:pt x="1" y="1081"/>
                  </a:cubicBezTo>
                  <a:cubicBezTo>
                    <a:pt x="898" y="1081"/>
                    <a:pt x="1081" y="1239"/>
                    <a:pt x="1081" y="2161"/>
                  </a:cubicBezTo>
                  <a:cubicBezTo>
                    <a:pt x="1081" y="1239"/>
                    <a:pt x="1239" y="1081"/>
                    <a:pt x="2162" y="1081"/>
                  </a:cubicBezTo>
                  <a:cubicBezTo>
                    <a:pt x="1239" y="1081"/>
                    <a:pt x="1081" y="923"/>
                    <a:pt x="1081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3"/>
            <p:cNvSpPr/>
            <p:nvPr/>
          </p:nvSpPr>
          <p:spPr>
            <a:xfrm>
              <a:off x="8684686" y="4743007"/>
              <a:ext cx="300368" cy="300368"/>
            </a:xfrm>
            <a:custGeom>
              <a:avLst/>
              <a:gdLst/>
              <a:ahLst/>
              <a:cxnLst/>
              <a:rect l="l" t="t" r="r" b="b"/>
              <a:pathLst>
                <a:path w="3634" h="3634" extrusionOk="0">
                  <a:moveTo>
                    <a:pt x="1820" y="0"/>
                  </a:moveTo>
                  <a:cubicBezTo>
                    <a:pt x="1820" y="1555"/>
                    <a:pt x="1530" y="1820"/>
                    <a:pt x="0" y="1820"/>
                  </a:cubicBezTo>
                  <a:cubicBezTo>
                    <a:pt x="1530" y="1820"/>
                    <a:pt x="1820" y="2111"/>
                    <a:pt x="1820" y="3633"/>
                  </a:cubicBezTo>
                  <a:cubicBezTo>
                    <a:pt x="1820" y="2111"/>
                    <a:pt x="2086" y="1820"/>
                    <a:pt x="3634" y="1820"/>
                  </a:cubicBezTo>
                  <a:cubicBezTo>
                    <a:pt x="2086" y="1820"/>
                    <a:pt x="1820" y="1555"/>
                    <a:pt x="1820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3"/>
            <p:cNvSpPr/>
            <p:nvPr/>
          </p:nvSpPr>
          <p:spPr>
            <a:xfrm>
              <a:off x="8535116" y="4604001"/>
              <a:ext cx="178700" cy="178700"/>
            </a:xfrm>
            <a:custGeom>
              <a:avLst/>
              <a:gdLst/>
              <a:ahLst/>
              <a:cxnLst/>
              <a:rect l="l" t="t" r="r" b="b"/>
              <a:pathLst>
                <a:path w="2162" h="2162" extrusionOk="0">
                  <a:moveTo>
                    <a:pt x="1081" y="0"/>
                  </a:moveTo>
                  <a:cubicBezTo>
                    <a:pt x="1081" y="923"/>
                    <a:pt x="898" y="1081"/>
                    <a:pt x="1" y="1081"/>
                  </a:cubicBezTo>
                  <a:cubicBezTo>
                    <a:pt x="898" y="1081"/>
                    <a:pt x="1081" y="1239"/>
                    <a:pt x="1081" y="2161"/>
                  </a:cubicBezTo>
                  <a:cubicBezTo>
                    <a:pt x="1081" y="1239"/>
                    <a:pt x="1239" y="1081"/>
                    <a:pt x="2162" y="1081"/>
                  </a:cubicBezTo>
                  <a:cubicBezTo>
                    <a:pt x="1239" y="1081"/>
                    <a:pt x="1081" y="923"/>
                    <a:pt x="1081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3" name="Google Shape;113;p13"/>
          <p:cNvGrpSpPr/>
          <p:nvPr/>
        </p:nvGrpSpPr>
        <p:grpSpPr>
          <a:xfrm>
            <a:off x="-3022285" y="-1911914"/>
            <a:ext cx="14654426" cy="6340340"/>
            <a:chOff x="-3022285" y="-1911914"/>
            <a:chExt cx="14654426" cy="6340340"/>
          </a:xfrm>
        </p:grpSpPr>
        <p:sp>
          <p:nvSpPr>
            <p:cNvPr id="114" name="Google Shape;114;p13"/>
            <p:cNvSpPr/>
            <p:nvPr/>
          </p:nvSpPr>
          <p:spPr>
            <a:xfrm rot="7096883">
              <a:off x="-2862461" y="887969"/>
              <a:ext cx="3716628" cy="2583749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solidFill>
              <a:srgbClr val="B8A1EC">
                <a:alpha val="23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3"/>
            <p:cNvSpPr/>
            <p:nvPr/>
          </p:nvSpPr>
          <p:spPr>
            <a:xfrm rot="7096883">
              <a:off x="7755689" y="-955206"/>
              <a:ext cx="3716628" cy="2583749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solidFill>
              <a:srgbClr val="B8A1EC">
                <a:alpha val="23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6" name="Google Shape;116;p13"/>
          <p:cNvGrpSpPr/>
          <p:nvPr/>
        </p:nvGrpSpPr>
        <p:grpSpPr>
          <a:xfrm>
            <a:off x="-2817955" y="-1736349"/>
            <a:ext cx="14654426" cy="6340340"/>
            <a:chOff x="-2817955" y="-1736349"/>
            <a:chExt cx="14654426" cy="6340340"/>
          </a:xfrm>
        </p:grpSpPr>
        <p:sp>
          <p:nvSpPr>
            <p:cNvPr id="117" name="Google Shape;117;p13"/>
            <p:cNvSpPr/>
            <p:nvPr/>
          </p:nvSpPr>
          <p:spPr>
            <a:xfrm rot="7096883">
              <a:off x="-2658131" y="1063534"/>
              <a:ext cx="3716628" cy="2583749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3"/>
            <p:cNvSpPr/>
            <p:nvPr/>
          </p:nvSpPr>
          <p:spPr>
            <a:xfrm rot="7096883">
              <a:off x="7960019" y="-779641"/>
              <a:ext cx="3716628" cy="2583749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" name="Google Shape;119;p13"/>
          <p:cNvSpPr>
            <a:spLocks noGrp="1"/>
          </p:cNvSpPr>
          <p:nvPr>
            <p:ph type="pic" idx="2"/>
          </p:nvPr>
        </p:nvSpPr>
        <p:spPr>
          <a:xfrm>
            <a:off x="5635975" y="1287925"/>
            <a:ext cx="2794800" cy="27948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3"/>
          <p:cNvSpPr txBox="1">
            <a:spLocks noGrp="1"/>
          </p:cNvSpPr>
          <p:nvPr>
            <p:ph type="subTitle" idx="1"/>
          </p:nvPr>
        </p:nvSpPr>
        <p:spPr>
          <a:xfrm>
            <a:off x="720000" y="2147540"/>
            <a:ext cx="2127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3"/>
          <p:cNvSpPr txBox="1">
            <a:spLocks noGrp="1"/>
          </p:cNvSpPr>
          <p:nvPr>
            <p:ph type="subTitle" idx="3"/>
          </p:nvPr>
        </p:nvSpPr>
        <p:spPr>
          <a:xfrm>
            <a:off x="3177987" y="2147540"/>
            <a:ext cx="2127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3"/>
          <p:cNvSpPr txBox="1">
            <a:spLocks noGrp="1"/>
          </p:cNvSpPr>
          <p:nvPr>
            <p:ph type="subTitle" idx="4"/>
          </p:nvPr>
        </p:nvSpPr>
        <p:spPr>
          <a:xfrm>
            <a:off x="720000" y="3880731"/>
            <a:ext cx="2127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13"/>
          <p:cNvSpPr txBox="1">
            <a:spLocks noGrp="1"/>
          </p:cNvSpPr>
          <p:nvPr>
            <p:ph type="subTitle" idx="5"/>
          </p:nvPr>
        </p:nvSpPr>
        <p:spPr>
          <a:xfrm>
            <a:off x="3177987" y="3880729"/>
            <a:ext cx="2127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13"/>
          <p:cNvSpPr txBox="1">
            <a:spLocks noGrp="1"/>
          </p:cNvSpPr>
          <p:nvPr>
            <p:ph type="title" idx="6" hasCustomPrompt="1"/>
          </p:nvPr>
        </p:nvSpPr>
        <p:spPr>
          <a:xfrm>
            <a:off x="720000" y="1206926"/>
            <a:ext cx="7347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6" name="Google Shape;126;p13"/>
          <p:cNvSpPr txBox="1">
            <a:spLocks noGrp="1"/>
          </p:cNvSpPr>
          <p:nvPr>
            <p:ph type="title" idx="7" hasCustomPrompt="1"/>
          </p:nvPr>
        </p:nvSpPr>
        <p:spPr>
          <a:xfrm>
            <a:off x="720000" y="2939527"/>
            <a:ext cx="7347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7" name="Google Shape;127;p13"/>
          <p:cNvSpPr txBox="1">
            <a:spLocks noGrp="1"/>
          </p:cNvSpPr>
          <p:nvPr>
            <p:ph type="title" idx="8" hasCustomPrompt="1"/>
          </p:nvPr>
        </p:nvSpPr>
        <p:spPr>
          <a:xfrm>
            <a:off x="3177984" y="1206926"/>
            <a:ext cx="7347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8" name="Google Shape;128;p13"/>
          <p:cNvSpPr txBox="1">
            <a:spLocks noGrp="1"/>
          </p:cNvSpPr>
          <p:nvPr>
            <p:ph type="title" idx="9" hasCustomPrompt="1"/>
          </p:nvPr>
        </p:nvSpPr>
        <p:spPr>
          <a:xfrm>
            <a:off x="3177984" y="2939527"/>
            <a:ext cx="7347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9" name="Google Shape;129;p13"/>
          <p:cNvSpPr txBox="1">
            <a:spLocks noGrp="1"/>
          </p:cNvSpPr>
          <p:nvPr>
            <p:ph type="subTitle" idx="13"/>
          </p:nvPr>
        </p:nvSpPr>
        <p:spPr>
          <a:xfrm>
            <a:off x="720000" y="1801100"/>
            <a:ext cx="21279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30" name="Google Shape;130;p13"/>
          <p:cNvSpPr txBox="1">
            <a:spLocks noGrp="1"/>
          </p:cNvSpPr>
          <p:nvPr>
            <p:ph type="subTitle" idx="14"/>
          </p:nvPr>
        </p:nvSpPr>
        <p:spPr>
          <a:xfrm>
            <a:off x="3177987" y="1801100"/>
            <a:ext cx="21279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31" name="Google Shape;131;p13"/>
          <p:cNvSpPr txBox="1">
            <a:spLocks noGrp="1"/>
          </p:cNvSpPr>
          <p:nvPr>
            <p:ph type="subTitle" idx="15"/>
          </p:nvPr>
        </p:nvSpPr>
        <p:spPr>
          <a:xfrm>
            <a:off x="720000" y="3533772"/>
            <a:ext cx="21279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32" name="Google Shape;132;p13"/>
          <p:cNvSpPr txBox="1">
            <a:spLocks noGrp="1"/>
          </p:cNvSpPr>
          <p:nvPr>
            <p:ph type="subTitle" idx="16"/>
          </p:nvPr>
        </p:nvSpPr>
        <p:spPr>
          <a:xfrm>
            <a:off x="3177987" y="3533771"/>
            <a:ext cx="21279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oogle Shape;219;p22"/>
          <p:cNvGrpSpPr/>
          <p:nvPr/>
        </p:nvGrpSpPr>
        <p:grpSpPr>
          <a:xfrm>
            <a:off x="-2598445" y="675598"/>
            <a:ext cx="14748448" cy="5914721"/>
            <a:chOff x="-2598445" y="675598"/>
            <a:chExt cx="14748448" cy="5914721"/>
          </a:xfrm>
        </p:grpSpPr>
        <p:sp>
          <p:nvSpPr>
            <p:cNvPr id="220" name="Google Shape;220;p22"/>
            <p:cNvSpPr/>
            <p:nvPr/>
          </p:nvSpPr>
          <p:spPr>
            <a:xfrm rot="-8281164">
              <a:off x="8045811" y="1587132"/>
              <a:ext cx="3716947" cy="2583971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solidFill>
              <a:srgbClr val="B8A1EC">
                <a:alpha val="23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22"/>
            <p:cNvSpPr/>
            <p:nvPr/>
          </p:nvSpPr>
          <p:spPr>
            <a:xfrm rot="476114">
              <a:off x="-2437880" y="3762205"/>
              <a:ext cx="3716875" cy="2583921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solidFill>
              <a:srgbClr val="B8A1EC">
                <a:alpha val="23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2" name="Google Shape;222;p22"/>
          <p:cNvGrpSpPr/>
          <p:nvPr/>
        </p:nvGrpSpPr>
        <p:grpSpPr>
          <a:xfrm>
            <a:off x="-2504871" y="832551"/>
            <a:ext cx="14435894" cy="5505127"/>
            <a:chOff x="-2504871" y="832551"/>
            <a:chExt cx="14435894" cy="5505127"/>
          </a:xfrm>
        </p:grpSpPr>
        <p:sp>
          <p:nvSpPr>
            <p:cNvPr id="223" name="Google Shape;223;p22"/>
            <p:cNvSpPr/>
            <p:nvPr/>
          </p:nvSpPr>
          <p:spPr>
            <a:xfrm rot="-8281164">
              <a:off x="7826831" y="1744085"/>
              <a:ext cx="3716947" cy="2583971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22"/>
            <p:cNvSpPr/>
            <p:nvPr/>
          </p:nvSpPr>
          <p:spPr>
            <a:xfrm rot="476114">
              <a:off x="-2344306" y="3509564"/>
              <a:ext cx="3716875" cy="2583921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9" name="Google Shape;229;p22"/>
          <p:cNvSpPr>
            <a:spLocks noGrp="1"/>
          </p:cNvSpPr>
          <p:nvPr>
            <p:ph type="pic" idx="2"/>
          </p:nvPr>
        </p:nvSpPr>
        <p:spPr>
          <a:xfrm>
            <a:off x="5108400" y="1311200"/>
            <a:ext cx="3315600" cy="32928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0" name="Google Shape;230;p2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31" name="Google Shape;231;p22"/>
          <p:cNvSpPr txBox="1">
            <a:spLocks noGrp="1"/>
          </p:cNvSpPr>
          <p:nvPr>
            <p:ph type="subTitle" idx="1"/>
          </p:nvPr>
        </p:nvSpPr>
        <p:spPr>
          <a:xfrm>
            <a:off x="713225" y="3341338"/>
            <a:ext cx="3858600" cy="85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2" name="Google Shape;232;p22"/>
          <p:cNvSpPr txBox="1">
            <a:spLocks noGrp="1"/>
          </p:cNvSpPr>
          <p:nvPr>
            <p:ph type="subTitle" idx="3"/>
          </p:nvPr>
        </p:nvSpPr>
        <p:spPr>
          <a:xfrm>
            <a:off x="713250" y="1809413"/>
            <a:ext cx="3858600" cy="85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3" name="Google Shape;233;p22"/>
          <p:cNvSpPr txBox="1">
            <a:spLocks noGrp="1"/>
          </p:cNvSpPr>
          <p:nvPr>
            <p:ph type="subTitle" idx="4"/>
          </p:nvPr>
        </p:nvSpPr>
        <p:spPr>
          <a:xfrm>
            <a:off x="713243" y="1384750"/>
            <a:ext cx="38586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34" name="Google Shape;234;p22"/>
          <p:cNvSpPr txBox="1">
            <a:spLocks noGrp="1"/>
          </p:cNvSpPr>
          <p:nvPr>
            <p:ph type="subTitle" idx="5"/>
          </p:nvPr>
        </p:nvSpPr>
        <p:spPr>
          <a:xfrm>
            <a:off x="713230" y="2916676"/>
            <a:ext cx="38586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_AND_TWO_COLUMNS_1_1"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6" name="Google Shape;236;p23"/>
          <p:cNvGrpSpPr/>
          <p:nvPr/>
        </p:nvGrpSpPr>
        <p:grpSpPr>
          <a:xfrm>
            <a:off x="2272537" y="-1978129"/>
            <a:ext cx="8633690" cy="8719657"/>
            <a:chOff x="2272537" y="-1978129"/>
            <a:chExt cx="8633690" cy="8719657"/>
          </a:xfrm>
        </p:grpSpPr>
        <p:sp>
          <p:nvSpPr>
            <p:cNvPr id="237" name="Google Shape;237;p23"/>
            <p:cNvSpPr/>
            <p:nvPr/>
          </p:nvSpPr>
          <p:spPr>
            <a:xfrm rot="-10746177">
              <a:off x="2292536" y="4128658"/>
              <a:ext cx="3716892" cy="2583933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solidFill>
              <a:srgbClr val="B8A1EC">
                <a:alpha val="23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23"/>
            <p:cNvSpPr/>
            <p:nvPr/>
          </p:nvSpPr>
          <p:spPr>
            <a:xfrm rot="-10746177">
              <a:off x="7169336" y="-1949192"/>
              <a:ext cx="3716892" cy="2583933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solidFill>
              <a:srgbClr val="B8A1EC">
                <a:alpha val="23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9" name="Google Shape;239;p23"/>
          <p:cNvGrpSpPr/>
          <p:nvPr/>
        </p:nvGrpSpPr>
        <p:grpSpPr>
          <a:xfrm>
            <a:off x="2210624" y="-1754025"/>
            <a:ext cx="8386040" cy="8757757"/>
            <a:chOff x="2210624" y="-1754025"/>
            <a:chExt cx="8386040" cy="8757757"/>
          </a:xfrm>
        </p:grpSpPr>
        <p:sp>
          <p:nvSpPr>
            <p:cNvPr id="240" name="Google Shape;240;p23"/>
            <p:cNvSpPr/>
            <p:nvPr/>
          </p:nvSpPr>
          <p:spPr>
            <a:xfrm rot="-10746177">
              <a:off x="2230623" y="4390862"/>
              <a:ext cx="3716892" cy="2583933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23"/>
            <p:cNvSpPr/>
            <p:nvPr/>
          </p:nvSpPr>
          <p:spPr>
            <a:xfrm rot="-10746177">
              <a:off x="6859773" y="-1725088"/>
              <a:ext cx="3716892" cy="2583933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2" name="Google Shape;242;p2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43" name="Google Shape;243;p23"/>
          <p:cNvSpPr txBox="1">
            <a:spLocks noGrp="1"/>
          </p:cNvSpPr>
          <p:nvPr>
            <p:ph type="subTitle" idx="1"/>
          </p:nvPr>
        </p:nvSpPr>
        <p:spPr>
          <a:xfrm>
            <a:off x="4832078" y="1667625"/>
            <a:ext cx="3254100" cy="18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p23"/>
          <p:cNvSpPr txBox="1">
            <a:spLocks noGrp="1"/>
          </p:cNvSpPr>
          <p:nvPr>
            <p:ph type="subTitle" idx="2"/>
          </p:nvPr>
        </p:nvSpPr>
        <p:spPr>
          <a:xfrm>
            <a:off x="1057900" y="1667625"/>
            <a:ext cx="3254100" cy="18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3_1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0"/>
          <p:cNvSpPr>
            <a:spLocks noGrp="1"/>
          </p:cNvSpPr>
          <p:nvPr>
            <p:ph type="pic" idx="2"/>
          </p:nvPr>
        </p:nvSpPr>
        <p:spPr>
          <a:xfrm>
            <a:off x="4817601" y="777000"/>
            <a:ext cx="3591000" cy="35895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5" name="Google Shape;355;p30"/>
          <p:cNvSpPr txBox="1">
            <a:spLocks noGrp="1"/>
          </p:cNvSpPr>
          <p:nvPr>
            <p:ph type="title"/>
          </p:nvPr>
        </p:nvSpPr>
        <p:spPr>
          <a:xfrm>
            <a:off x="713250" y="565800"/>
            <a:ext cx="3858600" cy="88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56" name="Google Shape;356;p30"/>
          <p:cNvSpPr txBox="1">
            <a:spLocks noGrp="1"/>
          </p:cNvSpPr>
          <p:nvPr>
            <p:ph type="subTitle" idx="1"/>
          </p:nvPr>
        </p:nvSpPr>
        <p:spPr>
          <a:xfrm>
            <a:off x="713225" y="1696170"/>
            <a:ext cx="3858600" cy="105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358" name="Google Shape;358;p30"/>
          <p:cNvGrpSpPr/>
          <p:nvPr/>
        </p:nvGrpSpPr>
        <p:grpSpPr>
          <a:xfrm>
            <a:off x="851723" y="771349"/>
            <a:ext cx="7981354" cy="4292539"/>
            <a:chOff x="851723" y="771349"/>
            <a:chExt cx="7981354" cy="4292539"/>
          </a:xfrm>
        </p:grpSpPr>
        <p:sp>
          <p:nvSpPr>
            <p:cNvPr id="359" name="Google Shape;359;p30"/>
            <p:cNvSpPr/>
            <p:nvPr/>
          </p:nvSpPr>
          <p:spPr>
            <a:xfrm>
              <a:off x="8654378" y="771349"/>
              <a:ext cx="178700" cy="178700"/>
            </a:xfrm>
            <a:custGeom>
              <a:avLst/>
              <a:gdLst/>
              <a:ahLst/>
              <a:cxnLst/>
              <a:rect l="l" t="t" r="r" b="b"/>
              <a:pathLst>
                <a:path w="2162" h="2162" extrusionOk="0">
                  <a:moveTo>
                    <a:pt x="1081" y="0"/>
                  </a:moveTo>
                  <a:cubicBezTo>
                    <a:pt x="1081" y="923"/>
                    <a:pt x="898" y="1081"/>
                    <a:pt x="1" y="1081"/>
                  </a:cubicBezTo>
                  <a:cubicBezTo>
                    <a:pt x="898" y="1081"/>
                    <a:pt x="1081" y="1239"/>
                    <a:pt x="1081" y="2161"/>
                  </a:cubicBezTo>
                  <a:cubicBezTo>
                    <a:pt x="1081" y="1239"/>
                    <a:pt x="1239" y="1081"/>
                    <a:pt x="2162" y="1081"/>
                  </a:cubicBezTo>
                  <a:cubicBezTo>
                    <a:pt x="1239" y="1081"/>
                    <a:pt x="1081" y="923"/>
                    <a:pt x="1081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30"/>
            <p:cNvSpPr/>
            <p:nvPr/>
          </p:nvSpPr>
          <p:spPr>
            <a:xfrm>
              <a:off x="851723" y="4763519"/>
              <a:ext cx="300368" cy="300368"/>
            </a:xfrm>
            <a:custGeom>
              <a:avLst/>
              <a:gdLst/>
              <a:ahLst/>
              <a:cxnLst/>
              <a:rect l="l" t="t" r="r" b="b"/>
              <a:pathLst>
                <a:path w="3634" h="3634" extrusionOk="0">
                  <a:moveTo>
                    <a:pt x="1820" y="0"/>
                  </a:moveTo>
                  <a:cubicBezTo>
                    <a:pt x="1820" y="1555"/>
                    <a:pt x="1530" y="1820"/>
                    <a:pt x="0" y="1820"/>
                  </a:cubicBezTo>
                  <a:cubicBezTo>
                    <a:pt x="1530" y="1820"/>
                    <a:pt x="1820" y="2111"/>
                    <a:pt x="1820" y="3633"/>
                  </a:cubicBezTo>
                  <a:cubicBezTo>
                    <a:pt x="1820" y="2111"/>
                    <a:pt x="2086" y="1820"/>
                    <a:pt x="3634" y="1820"/>
                  </a:cubicBezTo>
                  <a:cubicBezTo>
                    <a:pt x="2086" y="1820"/>
                    <a:pt x="1820" y="1555"/>
                    <a:pt x="1820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30"/>
            <p:cNvSpPr/>
            <p:nvPr/>
          </p:nvSpPr>
          <p:spPr>
            <a:xfrm>
              <a:off x="1306966" y="4763526"/>
              <a:ext cx="178700" cy="178700"/>
            </a:xfrm>
            <a:custGeom>
              <a:avLst/>
              <a:gdLst/>
              <a:ahLst/>
              <a:cxnLst/>
              <a:rect l="l" t="t" r="r" b="b"/>
              <a:pathLst>
                <a:path w="2162" h="2162" extrusionOk="0">
                  <a:moveTo>
                    <a:pt x="1081" y="0"/>
                  </a:moveTo>
                  <a:cubicBezTo>
                    <a:pt x="1081" y="923"/>
                    <a:pt x="898" y="1081"/>
                    <a:pt x="1" y="1081"/>
                  </a:cubicBezTo>
                  <a:cubicBezTo>
                    <a:pt x="898" y="1081"/>
                    <a:pt x="1081" y="1239"/>
                    <a:pt x="1081" y="2161"/>
                  </a:cubicBezTo>
                  <a:cubicBezTo>
                    <a:pt x="1081" y="1239"/>
                    <a:pt x="1239" y="1081"/>
                    <a:pt x="2162" y="1081"/>
                  </a:cubicBezTo>
                  <a:cubicBezTo>
                    <a:pt x="1239" y="1081"/>
                    <a:pt x="1081" y="923"/>
                    <a:pt x="1081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2" name="Google Shape;362;p30"/>
          <p:cNvSpPr/>
          <p:nvPr/>
        </p:nvSpPr>
        <p:spPr>
          <a:xfrm rot="-6143308">
            <a:off x="-2680904" y="1755433"/>
            <a:ext cx="3716762" cy="2583842"/>
          </a:xfrm>
          <a:custGeom>
            <a:avLst/>
            <a:gdLst/>
            <a:ahLst/>
            <a:cxnLst/>
            <a:rect l="l" t="t" r="r" b="b"/>
            <a:pathLst>
              <a:path w="21377" h="14861" extrusionOk="0">
                <a:moveTo>
                  <a:pt x="11751" y="0"/>
                </a:moveTo>
                <a:cubicBezTo>
                  <a:pt x="11713" y="0"/>
                  <a:pt x="11676" y="1"/>
                  <a:pt x="11639" y="3"/>
                </a:cubicBezTo>
                <a:cubicBezTo>
                  <a:pt x="9769" y="28"/>
                  <a:pt x="7848" y="426"/>
                  <a:pt x="6161" y="1241"/>
                </a:cubicBezTo>
                <a:cubicBezTo>
                  <a:pt x="4739" y="1924"/>
                  <a:pt x="3400" y="3055"/>
                  <a:pt x="2136" y="3977"/>
                </a:cubicBezTo>
                <a:cubicBezTo>
                  <a:pt x="1447" y="4476"/>
                  <a:pt x="765" y="5007"/>
                  <a:pt x="316" y="5740"/>
                </a:cubicBezTo>
                <a:cubicBezTo>
                  <a:pt x="133" y="6056"/>
                  <a:pt x="0" y="6479"/>
                  <a:pt x="209" y="6795"/>
                </a:cubicBezTo>
                <a:cubicBezTo>
                  <a:pt x="370" y="7037"/>
                  <a:pt x="647" y="7120"/>
                  <a:pt x="941" y="7120"/>
                </a:cubicBezTo>
                <a:cubicBezTo>
                  <a:pt x="1131" y="7120"/>
                  <a:pt x="1328" y="7085"/>
                  <a:pt x="1504" y="7035"/>
                </a:cubicBezTo>
                <a:cubicBezTo>
                  <a:pt x="2161" y="6846"/>
                  <a:pt x="2793" y="6505"/>
                  <a:pt x="3476" y="6479"/>
                </a:cubicBezTo>
                <a:cubicBezTo>
                  <a:pt x="3583" y="6479"/>
                  <a:pt x="3684" y="6479"/>
                  <a:pt x="3792" y="6530"/>
                </a:cubicBezTo>
                <a:cubicBezTo>
                  <a:pt x="4158" y="6688"/>
                  <a:pt x="4057" y="7244"/>
                  <a:pt x="3842" y="7585"/>
                </a:cubicBezTo>
                <a:cubicBezTo>
                  <a:pt x="3425" y="8242"/>
                  <a:pt x="2818" y="8773"/>
                  <a:pt x="2262" y="9323"/>
                </a:cubicBezTo>
                <a:cubicBezTo>
                  <a:pt x="1713" y="9879"/>
                  <a:pt x="1188" y="10511"/>
                  <a:pt x="948" y="11244"/>
                </a:cubicBezTo>
                <a:cubicBezTo>
                  <a:pt x="740" y="12008"/>
                  <a:pt x="872" y="12905"/>
                  <a:pt x="1504" y="13405"/>
                </a:cubicBezTo>
                <a:cubicBezTo>
                  <a:pt x="1907" y="13716"/>
                  <a:pt x="2424" y="13804"/>
                  <a:pt x="2938" y="13804"/>
                </a:cubicBezTo>
                <a:cubicBezTo>
                  <a:pt x="3029" y="13804"/>
                  <a:pt x="3120" y="13801"/>
                  <a:pt x="3210" y="13796"/>
                </a:cubicBezTo>
                <a:cubicBezTo>
                  <a:pt x="4215" y="13796"/>
                  <a:pt x="5264" y="13613"/>
                  <a:pt x="6003" y="12956"/>
                </a:cubicBezTo>
                <a:cubicBezTo>
                  <a:pt x="6660" y="12406"/>
                  <a:pt x="7083" y="11484"/>
                  <a:pt x="7924" y="11351"/>
                </a:cubicBezTo>
                <a:cubicBezTo>
                  <a:pt x="7990" y="11338"/>
                  <a:pt x="8057" y="11331"/>
                  <a:pt x="8123" y="11331"/>
                </a:cubicBezTo>
                <a:cubicBezTo>
                  <a:pt x="8718" y="11331"/>
                  <a:pt x="9300" y="11841"/>
                  <a:pt x="9346" y="12432"/>
                </a:cubicBezTo>
                <a:cubicBezTo>
                  <a:pt x="9371" y="12691"/>
                  <a:pt x="9295" y="12981"/>
                  <a:pt x="9320" y="13247"/>
                </a:cubicBezTo>
                <a:cubicBezTo>
                  <a:pt x="9371" y="13904"/>
                  <a:pt x="9902" y="14428"/>
                  <a:pt x="10533" y="14668"/>
                </a:cubicBezTo>
                <a:cubicBezTo>
                  <a:pt x="10916" y="14816"/>
                  <a:pt x="11329" y="14860"/>
                  <a:pt x="11746" y="14860"/>
                </a:cubicBezTo>
                <a:cubicBezTo>
                  <a:pt x="11991" y="14860"/>
                  <a:pt x="12237" y="14845"/>
                  <a:pt x="12480" y="14826"/>
                </a:cubicBezTo>
                <a:cubicBezTo>
                  <a:pt x="14742" y="14586"/>
                  <a:pt x="16985" y="13929"/>
                  <a:pt x="19038" y="12905"/>
                </a:cubicBezTo>
                <a:cubicBezTo>
                  <a:pt x="19929" y="12432"/>
                  <a:pt x="20852" y="11800"/>
                  <a:pt x="21193" y="10852"/>
                </a:cubicBezTo>
                <a:cubicBezTo>
                  <a:pt x="21376" y="10321"/>
                  <a:pt x="21351" y="9771"/>
                  <a:pt x="21326" y="9215"/>
                </a:cubicBezTo>
                <a:cubicBezTo>
                  <a:pt x="21250" y="8584"/>
                  <a:pt x="21142" y="7901"/>
                  <a:pt x="20719" y="7427"/>
                </a:cubicBezTo>
                <a:cubicBezTo>
                  <a:pt x="20220" y="6846"/>
                  <a:pt x="19405" y="6663"/>
                  <a:pt x="18640" y="6637"/>
                </a:cubicBezTo>
                <a:cubicBezTo>
                  <a:pt x="18323" y="6637"/>
                  <a:pt x="17994" y="6667"/>
                  <a:pt x="17668" y="6667"/>
                </a:cubicBezTo>
                <a:cubicBezTo>
                  <a:pt x="17455" y="6667"/>
                  <a:pt x="17243" y="6655"/>
                  <a:pt x="17035" y="6612"/>
                </a:cubicBezTo>
                <a:cubicBezTo>
                  <a:pt x="16511" y="6479"/>
                  <a:pt x="15980" y="6113"/>
                  <a:pt x="15930" y="5582"/>
                </a:cubicBezTo>
                <a:cubicBezTo>
                  <a:pt x="15797" y="4742"/>
                  <a:pt x="16770" y="3901"/>
                  <a:pt x="16321" y="3187"/>
                </a:cubicBezTo>
                <a:cubicBezTo>
                  <a:pt x="16128" y="2866"/>
                  <a:pt x="15749" y="2774"/>
                  <a:pt x="15353" y="2774"/>
                </a:cubicBezTo>
                <a:cubicBezTo>
                  <a:pt x="15166" y="2774"/>
                  <a:pt x="14975" y="2795"/>
                  <a:pt x="14798" y="2821"/>
                </a:cubicBezTo>
                <a:cubicBezTo>
                  <a:pt x="13927" y="2954"/>
                  <a:pt x="13086" y="3086"/>
                  <a:pt x="12214" y="3213"/>
                </a:cubicBezTo>
                <a:cubicBezTo>
                  <a:pt x="12121" y="3231"/>
                  <a:pt x="12019" y="3244"/>
                  <a:pt x="11917" y="3244"/>
                </a:cubicBezTo>
                <a:cubicBezTo>
                  <a:pt x="11709" y="3244"/>
                  <a:pt x="11505" y="3191"/>
                  <a:pt x="11399" y="3029"/>
                </a:cubicBezTo>
                <a:cubicBezTo>
                  <a:pt x="11241" y="2796"/>
                  <a:pt x="11399" y="2480"/>
                  <a:pt x="11614" y="2265"/>
                </a:cubicBezTo>
                <a:cubicBezTo>
                  <a:pt x="11873" y="2006"/>
                  <a:pt x="12246" y="1873"/>
                  <a:pt x="12562" y="1633"/>
                </a:cubicBezTo>
                <a:cubicBezTo>
                  <a:pt x="12846" y="1425"/>
                  <a:pt x="13111" y="1058"/>
                  <a:pt x="13036" y="685"/>
                </a:cubicBezTo>
                <a:cubicBezTo>
                  <a:pt x="12935" y="172"/>
                  <a:pt x="12284" y="0"/>
                  <a:pt x="11751" y="0"/>
                </a:cubicBezTo>
                <a:close/>
              </a:path>
            </a:pathLst>
          </a:custGeom>
          <a:solidFill>
            <a:srgbClr val="B8A1EC">
              <a:alpha val="234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30"/>
          <p:cNvSpPr/>
          <p:nvPr/>
        </p:nvSpPr>
        <p:spPr>
          <a:xfrm rot="-6143308">
            <a:off x="-2850809" y="1755433"/>
            <a:ext cx="3716762" cy="2583842"/>
          </a:xfrm>
          <a:custGeom>
            <a:avLst/>
            <a:gdLst/>
            <a:ahLst/>
            <a:cxnLst/>
            <a:rect l="l" t="t" r="r" b="b"/>
            <a:pathLst>
              <a:path w="21377" h="14861" extrusionOk="0">
                <a:moveTo>
                  <a:pt x="11751" y="0"/>
                </a:moveTo>
                <a:cubicBezTo>
                  <a:pt x="11713" y="0"/>
                  <a:pt x="11676" y="1"/>
                  <a:pt x="11639" y="3"/>
                </a:cubicBezTo>
                <a:cubicBezTo>
                  <a:pt x="9769" y="28"/>
                  <a:pt x="7848" y="426"/>
                  <a:pt x="6161" y="1241"/>
                </a:cubicBezTo>
                <a:cubicBezTo>
                  <a:pt x="4739" y="1924"/>
                  <a:pt x="3400" y="3055"/>
                  <a:pt x="2136" y="3977"/>
                </a:cubicBezTo>
                <a:cubicBezTo>
                  <a:pt x="1447" y="4476"/>
                  <a:pt x="765" y="5007"/>
                  <a:pt x="316" y="5740"/>
                </a:cubicBezTo>
                <a:cubicBezTo>
                  <a:pt x="133" y="6056"/>
                  <a:pt x="0" y="6479"/>
                  <a:pt x="209" y="6795"/>
                </a:cubicBezTo>
                <a:cubicBezTo>
                  <a:pt x="370" y="7037"/>
                  <a:pt x="647" y="7120"/>
                  <a:pt x="941" y="7120"/>
                </a:cubicBezTo>
                <a:cubicBezTo>
                  <a:pt x="1131" y="7120"/>
                  <a:pt x="1328" y="7085"/>
                  <a:pt x="1504" y="7035"/>
                </a:cubicBezTo>
                <a:cubicBezTo>
                  <a:pt x="2161" y="6846"/>
                  <a:pt x="2793" y="6505"/>
                  <a:pt x="3476" y="6479"/>
                </a:cubicBezTo>
                <a:cubicBezTo>
                  <a:pt x="3583" y="6479"/>
                  <a:pt x="3684" y="6479"/>
                  <a:pt x="3792" y="6530"/>
                </a:cubicBezTo>
                <a:cubicBezTo>
                  <a:pt x="4158" y="6688"/>
                  <a:pt x="4057" y="7244"/>
                  <a:pt x="3842" y="7585"/>
                </a:cubicBezTo>
                <a:cubicBezTo>
                  <a:pt x="3425" y="8242"/>
                  <a:pt x="2818" y="8773"/>
                  <a:pt x="2262" y="9323"/>
                </a:cubicBezTo>
                <a:cubicBezTo>
                  <a:pt x="1713" y="9879"/>
                  <a:pt x="1188" y="10511"/>
                  <a:pt x="948" y="11244"/>
                </a:cubicBezTo>
                <a:cubicBezTo>
                  <a:pt x="740" y="12008"/>
                  <a:pt x="872" y="12905"/>
                  <a:pt x="1504" y="13405"/>
                </a:cubicBezTo>
                <a:cubicBezTo>
                  <a:pt x="1907" y="13716"/>
                  <a:pt x="2424" y="13804"/>
                  <a:pt x="2938" y="13804"/>
                </a:cubicBezTo>
                <a:cubicBezTo>
                  <a:pt x="3029" y="13804"/>
                  <a:pt x="3120" y="13801"/>
                  <a:pt x="3210" y="13796"/>
                </a:cubicBezTo>
                <a:cubicBezTo>
                  <a:pt x="4215" y="13796"/>
                  <a:pt x="5264" y="13613"/>
                  <a:pt x="6003" y="12956"/>
                </a:cubicBezTo>
                <a:cubicBezTo>
                  <a:pt x="6660" y="12406"/>
                  <a:pt x="7083" y="11484"/>
                  <a:pt x="7924" y="11351"/>
                </a:cubicBezTo>
                <a:cubicBezTo>
                  <a:pt x="7990" y="11338"/>
                  <a:pt x="8057" y="11331"/>
                  <a:pt x="8123" y="11331"/>
                </a:cubicBezTo>
                <a:cubicBezTo>
                  <a:pt x="8718" y="11331"/>
                  <a:pt x="9300" y="11841"/>
                  <a:pt x="9346" y="12432"/>
                </a:cubicBezTo>
                <a:cubicBezTo>
                  <a:pt x="9371" y="12691"/>
                  <a:pt x="9295" y="12981"/>
                  <a:pt x="9320" y="13247"/>
                </a:cubicBezTo>
                <a:cubicBezTo>
                  <a:pt x="9371" y="13904"/>
                  <a:pt x="9902" y="14428"/>
                  <a:pt x="10533" y="14668"/>
                </a:cubicBezTo>
                <a:cubicBezTo>
                  <a:pt x="10916" y="14816"/>
                  <a:pt x="11329" y="14860"/>
                  <a:pt x="11746" y="14860"/>
                </a:cubicBezTo>
                <a:cubicBezTo>
                  <a:pt x="11991" y="14860"/>
                  <a:pt x="12237" y="14845"/>
                  <a:pt x="12480" y="14826"/>
                </a:cubicBezTo>
                <a:cubicBezTo>
                  <a:pt x="14742" y="14586"/>
                  <a:pt x="16985" y="13929"/>
                  <a:pt x="19038" y="12905"/>
                </a:cubicBezTo>
                <a:cubicBezTo>
                  <a:pt x="19929" y="12432"/>
                  <a:pt x="20852" y="11800"/>
                  <a:pt x="21193" y="10852"/>
                </a:cubicBezTo>
                <a:cubicBezTo>
                  <a:pt x="21376" y="10321"/>
                  <a:pt x="21351" y="9771"/>
                  <a:pt x="21326" y="9215"/>
                </a:cubicBezTo>
                <a:cubicBezTo>
                  <a:pt x="21250" y="8584"/>
                  <a:pt x="21142" y="7901"/>
                  <a:pt x="20719" y="7427"/>
                </a:cubicBezTo>
                <a:cubicBezTo>
                  <a:pt x="20220" y="6846"/>
                  <a:pt x="19405" y="6663"/>
                  <a:pt x="18640" y="6637"/>
                </a:cubicBezTo>
                <a:cubicBezTo>
                  <a:pt x="18323" y="6637"/>
                  <a:pt x="17994" y="6667"/>
                  <a:pt x="17668" y="6667"/>
                </a:cubicBezTo>
                <a:cubicBezTo>
                  <a:pt x="17455" y="6667"/>
                  <a:pt x="17243" y="6655"/>
                  <a:pt x="17035" y="6612"/>
                </a:cubicBezTo>
                <a:cubicBezTo>
                  <a:pt x="16511" y="6479"/>
                  <a:pt x="15980" y="6113"/>
                  <a:pt x="15930" y="5582"/>
                </a:cubicBezTo>
                <a:cubicBezTo>
                  <a:pt x="15797" y="4742"/>
                  <a:pt x="16770" y="3901"/>
                  <a:pt x="16321" y="3187"/>
                </a:cubicBezTo>
                <a:cubicBezTo>
                  <a:pt x="16128" y="2866"/>
                  <a:pt x="15749" y="2774"/>
                  <a:pt x="15353" y="2774"/>
                </a:cubicBezTo>
                <a:cubicBezTo>
                  <a:pt x="15166" y="2774"/>
                  <a:pt x="14975" y="2795"/>
                  <a:pt x="14798" y="2821"/>
                </a:cubicBezTo>
                <a:cubicBezTo>
                  <a:pt x="13927" y="2954"/>
                  <a:pt x="13086" y="3086"/>
                  <a:pt x="12214" y="3213"/>
                </a:cubicBezTo>
                <a:cubicBezTo>
                  <a:pt x="12121" y="3231"/>
                  <a:pt x="12019" y="3244"/>
                  <a:pt x="11917" y="3244"/>
                </a:cubicBezTo>
                <a:cubicBezTo>
                  <a:pt x="11709" y="3244"/>
                  <a:pt x="11505" y="3191"/>
                  <a:pt x="11399" y="3029"/>
                </a:cubicBezTo>
                <a:cubicBezTo>
                  <a:pt x="11241" y="2796"/>
                  <a:pt x="11399" y="2480"/>
                  <a:pt x="11614" y="2265"/>
                </a:cubicBezTo>
                <a:cubicBezTo>
                  <a:pt x="11873" y="2006"/>
                  <a:pt x="12246" y="1873"/>
                  <a:pt x="12562" y="1633"/>
                </a:cubicBezTo>
                <a:cubicBezTo>
                  <a:pt x="12846" y="1425"/>
                  <a:pt x="13111" y="1058"/>
                  <a:pt x="13036" y="685"/>
                </a:cubicBezTo>
                <a:cubicBezTo>
                  <a:pt x="12935" y="172"/>
                  <a:pt x="12284" y="0"/>
                  <a:pt x="11751" y="0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5" name="Google Shape;365;p31"/>
          <p:cNvGrpSpPr/>
          <p:nvPr/>
        </p:nvGrpSpPr>
        <p:grpSpPr>
          <a:xfrm>
            <a:off x="851711" y="228399"/>
            <a:ext cx="6784817" cy="4281214"/>
            <a:chOff x="851711" y="228399"/>
            <a:chExt cx="6784817" cy="4281214"/>
          </a:xfrm>
        </p:grpSpPr>
        <p:sp>
          <p:nvSpPr>
            <p:cNvPr id="366" name="Google Shape;366;p31"/>
            <p:cNvSpPr/>
            <p:nvPr/>
          </p:nvSpPr>
          <p:spPr>
            <a:xfrm>
              <a:off x="7457828" y="228399"/>
              <a:ext cx="178700" cy="178700"/>
            </a:xfrm>
            <a:custGeom>
              <a:avLst/>
              <a:gdLst/>
              <a:ahLst/>
              <a:cxnLst/>
              <a:rect l="l" t="t" r="r" b="b"/>
              <a:pathLst>
                <a:path w="2162" h="2162" extrusionOk="0">
                  <a:moveTo>
                    <a:pt x="1081" y="0"/>
                  </a:moveTo>
                  <a:cubicBezTo>
                    <a:pt x="1081" y="923"/>
                    <a:pt x="898" y="1081"/>
                    <a:pt x="1" y="1081"/>
                  </a:cubicBezTo>
                  <a:cubicBezTo>
                    <a:pt x="898" y="1081"/>
                    <a:pt x="1081" y="1239"/>
                    <a:pt x="1081" y="2161"/>
                  </a:cubicBezTo>
                  <a:cubicBezTo>
                    <a:pt x="1081" y="1239"/>
                    <a:pt x="1239" y="1081"/>
                    <a:pt x="2162" y="1081"/>
                  </a:cubicBezTo>
                  <a:cubicBezTo>
                    <a:pt x="1239" y="1081"/>
                    <a:pt x="1081" y="923"/>
                    <a:pt x="1081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31"/>
            <p:cNvSpPr/>
            <p:nvPr/>
          </p:nvSpPr>
          <p:spPr>
            <a:xfrm>
              <a:off x="851711" y="4209244"/>
              <a:ext cx="300368" cy="300368"/>
            </a:xfrm>
            <a:custGeom>
              <a:avLst/>
              <a:gdLst/>
              <a:ahLst/>
              <a:cxnLst/>
              <a:rect l="l" t="t" r="r" b="b"/>
              <a:pathLst>
                <a:path w="3634" h="3634" extrusionOk="0">
                  <a:moveTo>
                    <a:pt x="1820" y="0"/>
                  </a:moveTo>
                  <a:cubicBezTo>
                    <a:pt x="1820" y="1555"/>
                    <a:pt x="1530" y="1820"/>
                    <a:pt x="0" y="1820"/>
                  </a:cubicBezTo>
                  <a:cubicBezTo>
                    <a:pt x="1530" y="1820"/>
                    <a:pt x="1820" y="2111"/>
                    <a:pt x="1820" y="3633"/>
                  </a:cubicBezTo>
                  <a:cubicBezTo>
                    <a:pt x="1820" y="2111"/>
                    <a:pt x="2086" y="1820"/>
                    <a:pt x="3634" y="1820"/>
                  </a:cubicBezTo>
                  <a:cubicBezTo>
                    <a:pt x="2086" y="1820"/>
                    <a:pt x="1820" y="1555"/>
                    <a:pt x="1820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31"/>
            <p:cNvSpPr/>
            <p:nvPr/>
          </p:nvSpPr>
          <p:spPr>
            <a:xfrm>
              <a:off x="912554" y="2701751"/>
              <a:ext cx="178700" cy="178700"/>
            </a:xfrm>
            <a:custGeom>
              <a:avLst/>
              <a:gdLst/>
              <a:ahLst/>
              <a:cxnLst/>
              <a:rect l="l" t="t" r="r" b="b"/>
              <a:pathLst>
                <a:path w="2162" h="2162" extrusionOk="0">
                  <a:moveTo>
                    <a:pt x="1081" y="0"/>
                  </a:moveTo>
                  <a:cubicBezTo>
                    <a:pt x="1081" y="923"/>
                    <a:pt x="898" y="1081"/>
                    <a:pt x="1" y="1081"/>
                  </a:cubicBezTo>
                  <a:cubicBezTo>
                    <a:pt x="898" y="1081"/>
                    <a:pt x="1081" y="1239"/>
                    <a:pt x="1081" y="2161"/>
                  </a:cubicBezTo>
                  <a:cubicBezTo>
                    <a:pt x="1081" y="1239"/>
                    <a:pt x="1239" y="1081"/>
                    <a:pt x="2162" y="1081"/>
                  </a:cubicBezTo>
                  <a:cubicBezTo>
                    <a:pt x="1239" y="1081"/>
                    <a:pt x="1081" y="923"/>
                    <a:pt x="1081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9" name="Google Shape;369;p31"/>
          <p:cNvGrpSpPr/>
          <p:nvPr/>
        </p:nvGrpSpPr>
        <p:grpSpPr>
          <a:xfrm>
            <a:off x="-2904979" y="160472"/>
            <a:ext cx="14126150" cy="5246333"/>
            <a:chOff x="-2904979" y="160472"/>
            <a:chExt cx="14126150" cy="5246333"/>
          </a:xfrm>
        </p:grpSpPr>
        <p:sp>
          <p:nvSpPr>
            <p:cNvPr id="370" name="Google Shape;370;p31"/>
            <p:cNvSpPr/>
            <p:nvPr/>
          </p:nvSpPr>
          <p:spPr>
            <a:xfrm rot="10603289">
              <a:off x="7433733" y="264633"/>
              <a:ext cx="3716598" cy="2583728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solidFill>
              <a:srgbClr val="B8A1EC">
                <a:alpha val="23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31"/>
            <p:cNvSpPr/>
            <p:nvPr/>
          </p:nvSpPr>
          <p:spPr>
            <a:xfrm rot="9747799">
              <a:off x="-2602071" y="2323034"/>
              <a:ext cx="3716775" cy="2583851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solidFill>
              <a:srgbClr val="B8A1EC">
                <a:alpha val="23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2" name="Google Shape;372;p31"/>
          <p:cNvGrpSpPr/>
          <p:nvPr/>
        </p:nvGrpSpPr>
        <p:grpSpPr>
          <a:xfrm>
            <a:off x="-2889733" y="426467"/>
            <a:ext cx="14068251" cy="5149558"/>
            <a:chOff x="-2889733" y="426467"/>
            <a:chExt cx="14068251" cy="5149558"/>
          </a:xfrm>
        </p:grpSpPr>
        <p:sp>
          <p:nvSpPr>
            <p:cNvPr id="373" name="Google Shape;373;p31"/>
            <p:cNvSpPr/>
            <p:nvPr/>
          </p:nvSpPr>
          <p:spPr>
            <a:xfrm rot="10603289">
              <a:off x="7391080" y="530628"/>
              <a:ext cx="3716598" cy="2583728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31"/>
            <p:cNvSpPr/>
            <p:nvPr/>
          </p:nvSpPr>
          <p:spPr>
            <a:xfrm rot="9747799">
              <a:off x="-2586825" y="2492254"/>
              <a:ext cx="3716775" cy="2583851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5" name="Google Shape;375;p31"/>
          <p:cNvGrpSpPr/>
          <p:nvPr/>
        </p:nvGrpSpPr>
        <p:grpSpPr>
          <a:xfrm>
            <a:off x="6845611" y="2492209"/>
            <a:ext cx="1466444" cy="1651440"/>
            <a:chOff x="6845611" y="2492209"/>
            <a:chExt cx="1466444" cy="1651440"/>
          </a:xfrm>
        </p:grpSpPr>
        <p:grpSp>
          <p:nvGrpSpPr>
            <p:cNvPr id="376" name="Google Shape;376;p31"/>
            <p:cNvGrpSpPr/>
            <p:nvPr/>
          </p:nvGrpSpPr>
          <p:grpSpPr>
            <a:xfrm>
              <a:off x="7154910" y="3255484"/>
              <a:ext cx="1157145" cy="888165"/>
              <a:chOff x="3368625" y="1838417"/>
              <a:chExt cx="1777488" cy="1364309"/>
            </a:xfrm>
          </p:grpSpPr>
          <p:sp>
            <p:nvSpPr>
              <p:cNvPr id="377" name="Google Shape;377;p31"/>
              <p:cNvSpPr/>
              <p:nvPr/>
            </p:nvSpPr>
            <p:spPr>
              <a:xfrm>
                <a:off x="4650020" y="2530681"/>
                <a:ext cx="403836" cy="409379"/>
              </a:xfrm>
              <a:custGeom>
                <a:avLst/>
                <a:gdLst/>
                <a:ahLst/>
                <a:cxnLst/>
                <a:rect l="l" t="t" r="r" b="b"/>
                <a:pathLst>
                  <a:path w="3716" h="3767" extrusionOk="0">
                    <a:moveTo>
                      <a:pt x="2528" y="0"/>
                    </a:moveTo>
                    <a:cubicBezTo>
                      <a:pt x="2452" y="2437"/>
                      <a:pt x="1083" y="2747"/>
                      <a:pt x="392" y="2747"/>
                    </a:cubicBezTo>
                    <a:cubicBezTo>
                      <a:pt x="157" y="2747"/>
                      <a:pt x="0" y="2711"/>
                      <a:pt x="0" y="2711"/>
                    </a:cubicBezTo>
                    <a:lnTo>
                      <a:pt x="0" y="2711"/>
                    </a:lnTo>
                    <a:lnTo>
                      <a:pt x="1871" y="3766"/>
                    </a:lnTo>
                    <a:cubicBezTo>
                      <a:pt x="3084" y="3292"/>
                      <a:pt x="3583" y="1870"/>
                      <a:pt x="3583" y="1870"/>
                    </a:cubicBezTo>
                    <a:cubicBezTo>
                      <a:pt x="3716" y="607"/>
                      <a:pt x="2528" y="0"/>
                      <a:pt x="252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" name="Google Shape;378;p31"/>
              <p:cNvSpPr/>
              <p:nvPr/>
            </p:nvSpPr>
            <p:spPr>
              <a:xfrm>
                <a:off x="4200864" y="1838417"/>
                <a:ext cx="661396" cy="1122613"/>
              </a:xfrm>
              <a:custGeom>
                <a:avLst/>
                <a:gdLst/>
                <a:ahLst/>
                <a:cxnLst/>
                <a:rect l="l" t="t" r="r" b="b"/>
                <a:pathLst>
                  <a:path w="6086" h="10330" extrusionOk="0">
                    <a:moveTo>
                      <a:pt x="3742" y="1"/>
                    </a:moveTo>
                    <a:cubicBezTo>
                      <a:pt x="2320" y="841"/>
                      <a:pt x="1" y="4001"/>
                      <a:pt x="1606" y="7716"/>
                    </a:cubicBezTo>
                    <a:cubicBezTo>
                      <a:pt x="2535" y="9883"/>
                      <a:pt x="3921" y="10329"/>
                      <a:pt x="4905" y="10329"/>
                    </a:cubicBezTo>
                    <a:cubicBezTo>
                      <a:pt x="5594" y="10329"/>
                      <a:pt x="6086" y="10111"/>
                      <a:pt x="6086" y="10111"/>
                    </a:cubicBezTo>
                    <a:cubicBezTo>
                      <a:pt x="6086" y="10111"/>
                      <a:pt x="4001" y="9214"/>
                      <a:pt x="3426" y="6503"/>
                    </a:cubicBezTo>
                    <a:cubicBezTo>
                      <a:pt x="2844" y="3792"/>
                      <a:pt x="5978" y="1555"/>
                      <a:pt x="5978" y="1555"/>
                    </a:cubicBezTo>
                    <a:lnTo>
                      <a:pt x="3742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" name="Google Shape;379;p31"/>
              <p:cNvSpPr/>
              <p:nvPr/>
            </p:nvSpPr>
            <p:spPr>
              <a:xfrm>
                <a:off x="4478313" y="1946984"/>
                <a:ext cx="252126" cy="177249"/>
              </a:xfrm>
              <a:custGeom>
                <a:avLst/>
                <a:gdLst/>
                <a:ahLst/>
                <a:cxnLst/>
                <a:rect l="l" t="t" r="r" b="b"/>
                <a:pathLst>
                  <a:path w="2320" h="1631" extrusionOk="0">
                    <a:moveTo>
                      <a:pt x="57" y="0"/>
                    </a:moveTo>
                    <a:cubicBezTo>
                      <a:pt x="26" y="0"/>
                      <a:pt x="26" y="0"/>
                      <a:pt x="1" y="26"/>
                    </a:cubicBezTo>
                    <a:cubicBezTo>
                      <a:pt x="1" y="26"/>
                      <a:pt x="1" y="51"/>
                      <a:pt x="26" y="51"/>
                    </a:cubicBezTo>
                    <a:cubicBezTo>
                      <a:pt x="1031" y="556"/>
                      <a:pt x="2237" y="1631"/>
                      <a:pt x="2269" y="1631"/>
                    </a:cubicBezTo>
                    <a:lnTo>
                      <a:pt x="2294" y="1631"/>
                    </a:lnTo>
                    <a:cubicBezTo>
                      <a:pt x="2320" y="1605"/>
                      <a:pt x="2320" y="1605"/>
                      <a:pt x="2294" y="1580"/>
                    </a:cubicBezTo>
                    <a:cubicBezTo>
                      <a:pt x="2294" y="1580"/>
                      <a:pt x="1056" y="500"/>
                      <a:pt x="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" name="Google Shape;380;p31"/>
              <p:cNvSpPr/>
              <p:nvPr/>
            </p:nvSpPr>
            <p:spPr>
              <a:xfrm>
                <a:off x="4521566" y="2138579"/>
                <a:ext cx="128563" cy="92048"/>
              </a:xfrm>
              <a:custGeom>
                <a:avLst/>
                <a:gdLst/>
                <a:ahLst/>
                <a:cxnLst/>
                <a:rect l="l" t="t" r="r" b="b"/>
                <a:pathLst>
                  <a:path w="1183" h="847" extrusionOk="0">
                    <a:moveTo>
                      <a:pt x="51" y="0"/>
                    </a:moveTo>
                    <a:cubicBezTo>
                      <a:pt x="26" y="0"/>
                      <a:pt x="26" y="0"/>
                      <a:pt x="1" y="25"/>
                    </a:cubicBezTo>
                    <a:cubicBezTo>
                      <a:pt x="1" y="25"/>
                      <a:pt x="1" y="57"/>
                      <a:pt x="26" y="57"/>
                    </a:cubicBezTo>
                    <a:lnTo>
                      <a:pt x="1132" y="847"/>
                    </a:lnTo>
                    <a:lnTo>
                      <a:pt x="1157" y="847"/>
                    </a:lnTo>
                    <a:cubicBezTo>
                      <a:pt x="1182" y="815"/>
                      <a:pt x="1182" y="815"/>
                      <a:pt x="1157" y="790"/>
                    </a:cubicBezTo>
                    <a:lnTo>
                      <a:pt x="5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" name="Google Shape;381;p31"/>
              <p:cNvSpPr/>
              <p:nvPr/>
            </p:nvSpPr>
            <p:spPr>
              <a:xfrm>
                <a:off x="4463859" y="2252037"/>
                <a:ext cx="129215" cy="92591"/>
              </a:xfrm>
              <a:custGeom>
                <a:avLst/>
                <a:gdLst/>
                <a:ahLst/>
                <a:cxnLst/>
                <a:rect l="l" t="t" r="r" b="b"/>
                <a:pathLst>
                  <a:path w="1189" h="852" extrusionOk="0">
                    <a:moveTo>
                      <a:pt x="39" y="0"/>
                    </a:moveTo>
                    <a:cubicBezTo>
                      <a:pt x="29" y="0"/>
                      <a:pt x="22" y="11"/>
                      <a:pt x="1" y="11"/>
                    </a:cubicBezTo>
                    <a:cubicBezTo>
                      <a:pt x="1" y="37"/>
                      <a:pt x="1" y="37"/>
                      <a:pt x="33" y="62"/>
                    </a:cubicBezTo>
                    <a:lnTo>
                      <a:pt x="1138" y="852"/>
                    </a:lnTo>
                    <a:lnTo>
                      <a:pt x="1164" y="852"/>
                    </a:lnTo>
                    <a:lnTo>
                      <a:pt x="1164" y="827"/>
                    </a:lnTo>
                    <a:cubicBezTo>
                      <a:pt x="1189" y="827"/>
                      <a:pt x="1189" y="801"/>
                      <a:pt x="1164" y="801"/>
                    </a:cubicBezTo>
                    <a:lnTo>
                      <a:pt x="58" y="11"/>
                    </a:lnTo>
                    <a:cubicBezTo>
                      <a:pt x="49" y="3"/>
                      <a:pt x="44" y="0"/>
                      <a:pt x="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" name="Google Shape;382;p31"/>
              <p:cNvSpPr/>
              <p:nvPr/>
            </p:nvSpPr>
            <p:spPr>
              <a:xfrm>
                <a:off x="4418541" y="2407769"/>
                <a:ext cx="151928" cy="37167"/>
              </a:xfrm>
              <a:custGeom>
                <a:avLst/>
                <a:gdLst/>
                <a:ahLst/>
                <a:cxnLst/>
                <a:rect l="l" t="t" r="r" b="b"/>
                <a:pathLst>
                  <a:path w="1398" h="342" extrusionOk="0">
                    <a:moveTo>
                      <a:pt x="51" y="0"/>
                    </a:moveTo>
                    <a:cubicBezTo>
                      <a:pt x="26" y="0"/>
                      <a:pt x="1" y="0"/>
                      <a:pt x="1" y="25"/>
                    </a:cubicBezTo>
                    <a:cubicBezTo>
                      <a:pt x="1" y="51"/>
                      <a:pt x="1" y="51"/>
                      <a:pt x="26" y="51"/>
                    </a:cubicBezTo>
                    <a:lnTo>
                      <a:pt x="1366" y="341"/>
                    </a:lnTo>
                    <a:cubicBezTo>
                      <a:pt x="1366" y="341"/>
                      <a:pt x="1397" y="341"/>
                      <a:pt x="1397" y="316"/>
                    </a:cubicBezTo>
                    <a:cubicBezTo>
                      <a:pt x="1397" y="316"/>
                      <a:pt x="1397" y="291"/>
                      <a:pt x="1366" y="291"/>
                    </a:cubicBezTo>
                    <a:lnTo>
                      <a:pt x="5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" name="Google Shape;383;p31"/>
              <p:cNvSpPr/>
              <p:nvPr/>
            </p:nvSpPr>
            <p:spPr>
              <a:xfrm>
                <a:off x="4429626" y="2573934"/>
                <a:ext cx="151819" cy="37167"/>
              </a:xfrm>
              <a:custGeom>
                <a:avLst/>
                <a:gdLst/>
                <a:ahLst/>
                <a:cxnLst/>
                <a:rect l="l" t="t" r="r" b="b"/>
                <a:pathLst>
                  <a:path w="1397" h="342" extrusionOk="0">
                    <a:moveTo>
                      <a:pt x="1371" y="0"/>
                    </a:moveTo>
                    <a:lnTo>
                      <a:pt x="32" y="285"/>
                    </a:lnTo>
                    <a:cubicBezTo>
                      <a:pt x="32" y="285"/>
                      <a:pt x="0" y="285"/>
                      <a:pt x="0" y="316"/>
                    </a:cubicBezTo>
                    <a:cubicBezTo>
                      <a:pt x="32" y="316"/>
                      <a:pt x="32" y="341"/>
                      <a:pt x="57" y="341"/>
                    </a:cubicBezTo>
                    <a:lnTo>
                      <a:pt x="1371" y="51"/>
                    </a:lnTo>
                    <a:cubicBezTo>
                      <a:pt x="1396" y="51"/>
                      <a:pt x="1396" y="25"/>
                      <a:pt x="1396" y="25"/>
                    </a:cubicBezTo>
                    <a:cubicBezTo>
                      <a:pt x="1396" y="0"/>
                      <a:pt x="1396" y="0"/>
                      <a:pt x="13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4" name="Google Shape;384;p31"/>
              <p:cNvSpPr/>
              <p:nvPr/>
            </p:nvSpPr>
            <p:spPr>
              <a:xfrm>
                <a:off x="4498200" y="2711192"/>
                <a:ext cx="140951" cy="74334"/>
              </a:xfrm>
              <a:custGeom>
                <a:avLst/>
                <a:gdLst/>
                <a:ahLst/>
                <a:cxnLst/>
                <a:rect l="l" t="t" r="r" b="b"/>
                <a:pathLst>
                  <a:path w="1297" h="684" extrusionOk="0">
                    <a:moveTo>
                      <a:pt x="1239" y="1"/>
                    </a:moveTo>
                    <a:lnTo>
                      <a:pt x="32" y="633"/>
                    </a:lnTo>
                    <a:cubicBezTo>
                      <a:pt x="32" y="658"/>
                      <a:pt x="1" y="658"/>
                      <a:pt x="32" y="683"/>
                    </a:cubicBezTo>
                    <a:lnTo>
                      <a:pt x="58" y="683"/>
                    </a:lnTo>
                    <a:lnTo>
                      <a:pt x="1265" y="51"/>
                    </a:lnTo>
                    <a:cubicBezTo>
                      <a:pt x="1296" y="51"/>
                      <a:pt x="1296" y="26"/>
                      <a:pt x="1265" y="26"/>
                    </a:cubicBezTo>
                    <a:cubicBezTo>
                      <a:pt x="1265" y="1"/>
                      <a:pt x="1239" y="1"/>
                      <a:pt x="12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" name="Google Shape;385;p31"/>
              <p:cNvSpPr/>
              <p:nvPr/>
            </p:nvSpPr>
            <p:spPr>
              <a:xfrm>
                <a:off x="4607419" y="2822476"/>
                <a:ext cx="111392" cy="63249"/>
              </a:xfrm>
              <a:custGeom>
                <a:avLst/>
                <a:gdLst/>
                <a:ahLst/>
                <a:cxnLst/>
                <a:rect l="l" t="t" r="r" b="b"/>
                <a:pathLst>
                  <a:path w="1025" h="582" extrusionOk="0">
                    <a:moveTo>
                      <a:pt x="974" y="1"/>
                    </a:moveTo>
                    <a:lnTo>
                      <a:pt x="26" y="525"/>
                    </a:lnTo>
                    <a:cubicBezTo>
                      <a:pt x="1" y="525"/>
                      <a:pt x="1" y="557"/>
                      <a:pt x="1" y="557"/>
                    </a:cubicBezTo>
                    <a:cubicBezTo>
                      <a:pt x="1" y="582"/>
                      <a:pt x="26" y="582"/>
                      <a:pt x="26" y="582"/>
                    </a:cubicBezTo>
                    <a:lnTo>
                      <a:pt x="51" y="582"/>
                    </a:lnTo>
                    <a:lnTo>
                      <a:pt x="1024" y="51"/>
                    </a:lnTo>
                    <a:lnTo>
                      <a:pt x="1024" y="26"/>
                    </a:lnTo>
                    <a:cubicBezTo>
                      <a:pt x="1024" y="1"/>
                      <a:pt x="999" y="1"/>
                      <a:pt x="97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" name="Google Shape;386;p31"/>
              <p:cNvSpPr/>
              <p:nvPr/>
            </p:nvSpPr>
            <p:spPr>
              <a:xfrm>
                <a:off x="3874728" y="2728362"/>
                <a:ext cx="232238" cy="260385"/>
              </a:xfrm>
              <a:custGeom>
                <a:avLst/>
                <a:gdLst/>
                <a:ahLst/>
                <a:cxnLst/>
                <a:rect l="l" t="t" r="r" b="b"/>
                <a:pathLst>
                  <a:path w="2137" h="2396" extrusionOk="0">
                    <a:moveTo>
                      <a:pt x="1738" y="1"/>
                    </a:moveTo>
                    <a:lnTo>
                      <a:pt x="1" y="475"/>
                    </a:lnTo>
                    <a:lnTo>
                      <a:pt x="790" y="2396"/>
                    </a:lnTo>
                    <a:lnTo>
                      <a:pt x="2136" y="1524"/>
                    </a:lnTo>
                    <a:lnTo>
                      <a:pt x="1738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" name="Google Shape;387;p31"/>
              <p:cNvSpPr/>
              <p:nvPr/>
            </p:nvSpPr>
            <p:spPr>
              <a:xfrm>
                <a:off x="3368625" y="2641313"/>
                <a:ext cx="762138" cy="379276"/>
              </a:xfrm>
              <a:custGeom>
                <a:avLst/>
                <a:gdLst/>
                <a:ahLst/>
                <a:cxnLst/>
                <a:rect l="l" t="t" r="r" b="b"/>
                <a:pathLst>
                  <a:path w="7013" h="3490" extrusionOk="0">
                    <a:moveTo>
                      <a:pt x="4428" y="1"/>
                    </a:moveTo>
                    <a:cubicBezTo>
                      <a:pt x="4025" y="1"/>
                      <a:pt x="3565" y="37"/>
                      <a:pt x="3053" y="113"/>
                    </a:cubicBezTo>
                    <a:cubicBezTo>
                      <a:pt x="1" y="587"/>
                      <a:pt x="51" y="2641"/>
                      <a:pt x="51" y="2641"/>
                    </a:cubicBezTo>
                    <a:cubicBezTo>
                      <a:pt x="960" y="3270"/>
                      <a:pt x="1842" y="3489"/>
                      <a:pt x="2630" y="3489"/>
                    </a:cubicBezTo>
                    <a:cubicBezTo>
                      <a:pt x="4445" y="3489"/>
                      <a:pt x="5763" y="2325"/>
                      <a:pt x="5763" y="2325"/>
                    </a:cubicBezTo>
                    <a:cubicBezTo>
                      <a:pt x="7012" y="881"/>
                      <a:pt x="6405" y="1"/>
                      <a:pt x="442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8" name="Google Shape;388;p31"/>
              <p:cNvSpPr/>
              <p:nvPr/>
            </p:nvSpPr>
            <p:spPr>
              <a:xfrm>
                <a:off x="3374167" y="2334739"/>
                <a:ext cx="1771946" cy="867987"/>
              </a:xfrm>
              <a:custGeom>
                <a:avLst/>
                <a:gdLst/>
                <a:ahLst/>
                <a:cxnLst/>
                <a:rect l="l" t="t" r="r" b="b"/>
                <a:pathLst>
                  <a:path w="16305" h="7987" extrusionOk="0">
                    <a:moveTo>
                      <a:pt x="13364" y="0"/>
                    </a:moveTo>
                    <a:cubicBezTo>
                      <a:pt x="13281" y="0"/>
                      <a:pt x="13197" y="5"/>
                      <a:pt x="13111" y="15"/>
                    </a:cubicBezTo>
                    <a:cubicBezTo>
                      <a:pt x="11058" y="249"/>
                      <a:pt x="10085" y="1437"/>
                      <a:pt x="6869" y="4305"/>
                    </a:cubicBezTo>
                    <a:cubicBezTo>
                      <a:pt x="5394" y="5613"/>
                      <a:pt x="3837" y="5969"/>
                      <a:pt x="2578" y="5969"/>
                    </a:cubicBezTo>
                    <a:cubicBezTo>
                      <a:pt x="1076" y="5969"/>
                      <a:pt x="0" y="5462"/>
                      <a:pt x="0" y="5462"/>
                    </a:cubicBezTo>
                    <a:lnTo>
                      <a:pt x="0" y="5462"/>
                    </a:lnTo>
                    <a:lnTo>
                      <a:pt x="500" y="7490"/>
                    </a:lnTo>
                    <a:cubicBezTo>
                      <a:pt x="846" y="7846"/>
                      <a:pt x="1554" y="7986"/>
                      <a:pt x="2373" y="7986"/>
                    </a:cubicBezTo>
                    <a:cubicBezTo>
                      <a:pt x="3733" y="7986"/>
                      <a:pt x="5401" y="7600"/>
                      <a:pt x="6237" y="7174"/>
                    </a:cubicBezTo>
                    <a:cubicBezTo>
                      <a:pt x="7583" y="6492"/>
                      <a:pt x="10691" y="3067"/>
                      <a:pt x="12821" y="2252"/>
                    </a:cubicBezTo>
                    <a:cubicBezTo>
                      <a:pt x="13140" y="2132"/>
                      <a:pt x="13419" y="2081"/>
                      <a:pt x="13664" y="2081"/>
                    </a:cubicBezTo>
                    <a:cubicBezTo>
                      <a:pt x="15036" y="2081"/>
                      <a:pt x="15323" y="3673"/>
                      <a:pt x="15323" y="3673"/>
                    </a:cubicBezTo>
                    <a:cubicBezTo>
                      <a:pt x="16304" y="2589"/>
                      <a:pt x="15282" y="0"/>
                      <a:pt x="1336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" name="Google Shape;389;p31"/>
              <p:cNvSpPr/>
              <p:nvPr/>
            </p:nvSpPr>
            <p:spPr>
              <a:xfrm>
                <a:off x="3545766" y="3042870"/>
                <a:ext cx="8368" cy="154645"/>
              </a:xfrm>
              <a:custGeom>
                <a:avLst/>
                <a:gdLst/>
                <a:ahLst/>
                <a:cxnLst/>
                <a:rect l="l" t="t" r="r" b="b"/>
                <a:pathLst>
                  <a:path w="77" h="1423" extrusionOk="0">
                    <a:moveTo>
                      <a:pt x="52" y="1"/>
                    </a:moveTo>
                    <a:cubicBezTo>
                      <a:pt x="26" y="1"/>
                      <a:pt x="1" y="26"/>
                      <a:pt x="1" y="26"/>
                    </a:cubicBezTo>
                    <a:lnTo>
                      <a:pt x="26" y="1397"/>
                    </a:lnTo>
                    <a:cubicBezTo>
                      <a:pt x="26" y="1423"/>
                      <a:pt x="26" y="1423"/>
                      <a:pt x="52" y="1423"/>
                    </a:cubicBezTo>
                    <a:cubicBezTo>
                      <a:pt x="52" y="1423"/>
                      <a:pt x="77" y="1423"/>
                      <a:pt x="77" y="1397"/>
                    </a:cubicBezTo>
                    <a:lnTo>
                      <a:pt x="77" y="26"/>
                    </a:lnTo>
                    <a:lnTo>
                      <a:pt x="52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" name="Google Shape;390;p31"/>
              <p:cNvSpPr/>
              <p:nvPr/>
            </p:nvSpPr>
            <p:spPr>
              <a:xfrm>
                <a:off x="3697586" y="3045696"/>
                <a:ext cx="14562" cy="154536"/>
              </a:xfrm>
              <a:custGeom>
                <a:avLst/>
                <a:gdLst/>
                <a:ahLst/>
                <a:cxnLst/>
                <a:rect l="l" t="t" r="r" b="b"/>
                <a:pathLst>
                  <a:path w="134" h="1422" extrusionOk="0">
                    <a:moveTo>
                      <a:pt x="26" y="0"/>
                    </a:moveTo>
                    <a:cubicBezTo>
                      <a:pt x="0" y="0"/>
                      <a:pt x="0" y="25"/>
                      <a:pt x="0" y="25"/>
                    </a:cubicBezTo>
                    <a:lnTo>
                      <a:pt x="76" y="1397"/>
                    </a:lnTo>
                    <a:cubicBezTo>
                      <a:pt x="76" y="1422"/>
                      <a:pt x="101" y="1422"/>
                      <a:pt x="101" y="1422"/>
                    </a:cubicBezTo>
                    <a:cubicBezTo>
                      <a:pt x="133" y="1422"/>
                      <a:pt x="133" y="1422"/>
                      <a:pt x="133" y="1397"/>
                    </a:cubicBezTo>
                    <a:lnTo>
                      <a:pt x="51" y="25"/>
                    </a:lnTo>
                    <a:cubicBezTo>
                      <a:pt x="51" y="25"/>
                      <a:pt x="51" y="0"/>
                      <a:pt x="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" name="Google Shape;391;p31"/>
              <p:cNvSpPr/>
              <p:nvPr/>
            </p:nvSpPr>
            <p:spPr>
              <a:xfrm>
                <a:off x="3854840" y="3022982"/>
                <a:ext cx="37167" cy="151819"/>
              </a:xfrm>
              <a:custGeom>
                <a:avLst/>
                <a:gdLst/>
                <a:ahLst/>
                <a:cxnLst/>
                <a:rect l="l" t="t" r="r" b="b"/>
                <a:pathLst>
                  <a:path w="342" h="1397" extrusionOk="0">
                    <a:moveTo>
                      <a:pt x="26" y="1"/>
                    </a:moveTo>
                    <a:cubicBezTo>
                      <a:pt x="0" y="1"/>
                      <a:pt x="0" y="26"/>
                      <a:pt x="0" y="26"/>
                    </a:cubicBezTo>
                    <a:lnTo>
                      <a:pt x="291" y="1365"/>
                    </a:lnTo>
                    <a:cubicBezTo>
                      <a:pt x="291" y="1365"/>
                      <a:pt x="291" y="1397"/>
                      <a:pt x="316" y="1397"/>
                    </a:cubicBezTo>
                    <a:cubicBezTo>
                      <a:pt x="342" y="1365"/>
                      <a:pt x="342" y="1365"/>
                      <a:pt x="342" y="1340"/>
                    </a:cubicBezTo>
                    <a:lnTo>
                      <a:pt x="51" y="26"/>
                    </a:lnTo>
                    <a:cubicBezTo>
                      <a:pt x="51" y="1"/>
                      <a:pt x="26" y="1"/>
                      <a:pt x="2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" name="Google Shape;392;p31"/>
              <p:cNvSpPr/>
              <p:nvPr/>
            </p:nvSpPr>
            <p:spPr>
              <a:xfrm>
                <a:off x="4000357" y="2971470"/>
                <a:ext cx="43361" cy="151928"/>
              </a:xfrm>
              <a:custGeom>
                <a:avLst/>
                <a:gdLst/>
                <a:ahLst/>
                <a:cxnLst/>
                <a:rect l="l" t="t" r="r" b="b"/>
                <a:pathLst>
                  <a:path w="399" h="1398" extrusionOk="0">
                    <a:moveTo>
                      <a:pt x="32" y="1"/>
                    </a:moveTo>
                    <a:cubicBezTo>
                      <a:pt x="32" y="1"/>
                      <a:pt x="1" y="26"/>
                      <a:pt x="1" y="51"/>
                    </a:cubicBezTo>
                    <a:lnTo>
                      <a:pt x="348" y="1366"/>
                    </a:lnTo>
                    <a:lnTo>
                      <a:pt x="374" y="1397"/>
                    </a:lnTo>
                    <a:cubicBezTo>
                      <a:pt x="399" y="1397"/>
                      <a:pt x="399" y="1366"/>
                      <a:pt x="399" y="1340"/>
                    </a:cubicBezTo>
                    <a:lnTo>
                      <a:pt x="83" y="26"/>
                    </a:lnTo>
                    <a:cubicBezTo>
                      <a:pt x="58" y="26"/>
                      <a:pt x="58" y="1"/>
                      <a:pt x="3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" name="Google Shape;393;p31"/>
              <p:cNvSpPr/>
              <p:nvPr/>
            </p:nvSpPr>
            <p:spPr>
              <a:xfrm>
                <a:off x="4141201" y="2871271"/>
                <a:ext cx="42601" cy="149102"/>
              </a:xfrm>
              <a:custGeom>
                <a:avLst/>
                <a:gdLst/>
                <a:ahLst/>
                <a:cxnLst/>
                <a:rect l="l" t="t" r="r" b="b"/>
                <a:pathLst>
                  <a:path w="392" h="1372" extrusionOk="0">
                    <a:moveTo>
                      <a:pt x="25" y="0"/>
                    </a:moveTo>
                    <a:cubicBezTo>
                      <a:pt x="25" y="0"/>
                      <a:pt x="0" y="25"/>
                      <a:pt x="25" y="25"/>
                    </a:cubicBezTo>
                    <a:lnTo>
                      <a:pt x="341" y="1371"/>
                    </a:lnTo>
                    <a:lnTo>
                      <a:pt x="392" y="1371"/>
                    </a:lnTo>
                    <a:lnTo>
                      <a:pt x="392" y="1340"/>
                    </a:lnTo>
                    <a:lnTo>
                      <a:pt x="76" y="25"/>
                    </a:lnTo>
                    <a:cubicBezTo>
                      <a:pt x="76" y="0"/>
                      <a:pt x="51" y="0"/>
                      <a:pt x="2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" name="Google Shape;394;p31"/>
              <p:cNvSpPr/>
              <p:nvPr/>
            </p:nvSpPr>
            <p:spPr>
              <a:xfrm>
                <a:off x="4269547" y="2762704"/>
                <a:ext cx="43361" cy="148450"/>
              </a:xfrm>
              <a:custGeom>
                <a:avLst/>
                <a:gdLst/>
                <a:ahLst/>
                <a:cxnLst/>
                <a:rect l="l" t="t" r="r" b="b"/>
                <a:pathLst>
                  <a:path w="399" h="1366" extrusionOk="0">
                    <a:moveTo>
                      <a:pt x="26" y="1"/>
                    </a:moveTo>
                    <a:cubicBezTo>
                      <a:pt x="1" y="1"/>
                      <a:pt x="1" y="26"/>
                      <a:pt x="1" y="26"/>
                    </a:cubicBezTo>
                    <a:lnTo>
                      <a:pt x="342" y="1366"/>
                    </a:lnTo>
                    <a:lnTo>
                      <a:pt x="367" y="1366"/>
                    </a:lnTo>
                    <a:cubicBezTo>
                      <a:pt x="399" y="1366"/>
                      <a:pt x="399" y="1366"/>
                      <a:pt x="399" y="1340"/>
                    </a:cubicBezTo>
                    <a:lnTo>
                      <a:pt x="51" y="26"/>
                    </a:lnTo>
                    <a:cubicBezTo>
                      <a:pt x="51" y="1"/>
                      <a:pt x="51" y="1"/>
                      <a:pt x="2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" name="Google Shape;395;p31"/>
              <p:cNvSpPr/>
              <p:nvPr/>
            </p:nvSpPr>
            <p:spPr>
              <a:xfrm>
                <a:off x="4412455" y="2639140"/>
                <a:ext cx="46078" cy="149102"/>
              </a:xfrm>
              <a:custGeom>
                <a:avLst/>
                <a:gdLst/>
                <a:ahLst/>
                <a:cxnLst/>
                <a:rect l="l" t="t" r="r" b="b"/>
                <a:pathLst>
                  <a:path w="424" h="1372" extrusionOk="0">
                    <a:moveTo>
                      <a:pt x="32" y="0"/>
                    </a:moveTo>
                    <a:cubicBezTo>
                      <a:pt x="32" y="0"/>
                      <a:pt x="0" y="32"/>
                      <a:pt x="32" y="32"/>
                    </a:cubicBezTo>
                    <a:lnTo>
                      <a:pt x="348" y="1346"/>
                    </a:lnTo>
                    <a:cubicBezTo>
                      <a:pt x="348" y="1372"/>
                      <a:pt x="373" y="1372"/>
                      <a:pt x="373" y="1372"/>
                    </a:cubicBezTo>
                    <a:lnTo>
                      <a:pt x="398" y="1372"/>
                    </a:lnTo>
                    <a:cubicBezTo>
                      <a:pt x="398" y="1372"/>
                      <a:pt x="423" y="1372"/>
                      <a:pt x="398" y="1346"/>
                    </a:cubicBezTo>
                    <a:lnTo>
                      <a:pt x="82" y="32"/>
                    </a:lnTo>
                    <a:cubicBezTo>
                      <a:pt x="82" y="0"/>
                      <a:pt x="57" y="0"/>
                      <a:pt x="3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" name="Google Shape;396;p31"/>
              <p:cNvSpPr/>
              <p:nvPr/>
            </p:nvSpPr>
            <p:spPr>
              <a:xfrm>
                <a:off x="4544279" y="2536115"/>
                <a:ext cx="43361" cy="151928"/>
              </a:xfrm>
              <a:custGeom>
                <a:avLst/>
                <a:gdLst/>
                <a:ahLst/>
                <a:cxnLst/>
                <a:rect l="l" t="t" r="r" b="b"/>
                <a:pathLst>
                  <a:path w="399" h="1398" extrusionOk="0">
                    <a:moveTo>
                      <a:pt x="25" y="1"/>
                    </a:moveTo>
                    <a:cubicBezTo>
                      <a:pt x="25" y="32"/>
                      <a:pt x="0" y="32"/>
                      <a:pt x="0" y="58"/>
                    </a:cubicBezTo>
                    <a:lnTo>
                      <a:pt x="341" y="1372"/>
                    </a:lnTo>
                    <a:lnTo>
                      <a:pt x="367" y="1397"/>
                    </a:lnTo>
                    <a:cubicBezTo>
                      <a:pt x="398" y="1397"/>
                      <a:pt x="398" y="1372"/>
                      <a:pt x="398" y="1347"/>
                    </a:cubicBezTo>
                    <a:lnTo>
                      <a:pt x="82" y="32"/>
                    </a:lnTo>
                    <a:cubicBezTo>
                      <a:pt x="51" y="32"/>
                      <a:pt x="51" y="1"/>
                      <a:pt x="2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" name="Google Shape;397;p31"/>
              <p:cNvSpPr/>
              <p:nvPr/>
            </p:nvSpPr>
            <p:spPr>
              <a:xfrm>
                <a:off x="4693273" y="2446349"/>
                <a:ext cx="42709" cy="150298"/>
              </a:xfrm>
              <a:custGeom>
                <a:avLst/>
                <a:gdLst/>
                <a:ahLst/>
                <a:cxnLst/>
                <a:rect l="l" t="t" r="r" b="b"/>
                <a:pathLst>
                  <a:path w="393" h="1383" extrusionOk="0">
                    <a:moveTo>
                      <a:pt x="43" y="0"/>
                    </a:moveTo>
                    <a:cubicBezTo>
                      <a:pt x="40" y="0"/>
                      <a:pt x="34" y="3"/>
                      <a:pt x="26" y="12"/>
                    </a:cubicBezTo>
                    <a:cubicBezTo>
                      <a:pt x="0" y="12"/>
                      <a:pt x="0" y="12"/>
                      <a:pt x="0" y="37"/>
                    </a:cubicBezTo>
                    <a:lnTo>
                      <a:pt x="342" y="1357"/>
                    </a:lnTo>
                    <a:cubicBezTo>
                      <a:pt x="342" y="1383"/>
                      <a:pt x="342" y="1383"/>
                      <a:pt x="367" y="1383"/>
                    </a:cubicBezTo>
                    <a:cubicBezTo>
                      <a:pt x="392" y="1383"/>
                      <a:pt x="392" y="1357"/>
                      <a:pt x="392" y="1332"/>
                    </a:cubicBezTo>
                    <a:lnTo>
                      <a:pt x="51" y="12"/>
                    </a:lnTo>
                    <a:cubicBezTo>
                      <a:pt x="51" y="12"/>
                      <a:pt x="51" y="0"/>
                      <a:pt x="4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" name="Google Shape;398;p31"/>
              <p:cNvSpPr/>
              <p:nvPr/>
            </p:nvSpPr>
            <p:spPr>
              <a:xfrm>
                <a:off x="4904756" y="2653594"/>
                <a:ext cx="80419" cy="65966"/>
              </a:xfrm>
              <a:custGeom>
                <a:avLst/>
                <a:gdLst/>
                <a:ahLst/>
                <a:cxnLst/>
                <a:rect l="l" t="t" r="r" b="b"/>
                <a:pathLst>
                  <a:path w="740" h="607" extrusionOk="0">
                    <a:moveTo>
                      <a:pt x="0" y="0"/>
                    </a:moveTo>
                    <a:cubicBezTo>
                      <a:pt x="0" y="25"/>
                      <a:pt x="0" y="25"/>
                      <a:pt x="26" y="57"/>
                    </a:cubicBezTo>
                    <a:lnTo>
                      <a:pt x="683" y="607"/>
                    </a:lnTo>
                    <a:lnTo>
                      <a:pt x="740" y="607"/>
                    </a:lnTo>
                    <a:cubicBezTo>
                      <a:pt x="740" y="607"/>
                      <a:pt x="740" y="581"/>
                      <a:pt x="714" y="556"/>
                    </a:cubicBezTo>
                    <a:lnTo>
                      <a:pt x="5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9" name="Google Shape;399;p31"/>
              <p:cNvSpPr/>
              <p:nvPr/>
            </p:nvSpPr>
            <p:spPr>
              <a:xfrm>
                <a:off x="4858786" y="2751728"/>
                <a:ext cx="80419" cy="68139"/>
              </a:xfrm>
              <a:custGeom>
                <a:avLst/>
                <a:gdLst/>
                <a:ahLst/>
                <a:cxnLst/>
                <a:rect l="l" t="t" r="r" b="b"/>
                <a:pathLst>
                  <a:path w="740" h="627" extrusionOk="0">
                    <a:moveTo>
                      <a:pt x="31" y="1"/>
                    </a:moveTo>
                    <a:cubicBezTo>
                      <a:pt x="24" y="1"/>
                      <a:pt x="16" y="7"/>
                      <a:pt x="0" y="20"/>
                    </a:cubicBezTo>
                    <a:lnTo>
                      <a:pt x="0" y="45"/>
                    </a:lnTo>
                    <a:lnTo>
                      <a:pt x="689" y="626"/>
                    </a:lnTo>
                    <a:lnTo>
                      <a:pt x="714" y="626"/>
                    </a:lnTo>
                    <a:cubicBezTo>
                      <a:pt x="739" y="601"/>
                      <a:pt x="739" y="576"/>
                      <a:pt x="714" y="576"/>
                    </a:cubicBezTo>
                    <a:lnTo>
                      <a:pt x="57" y="20"/>
                    </a:lnTo>
                    <a:cubicBezTo>
                      <a:pt x="44" y="7"/>
                      <a:pt x="38" y="1"/>
                      <a:pt x="3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0" name="Google Shape;400;p31"/>
              <p:cNvSpPr/>
              <p:nvPr/>
            </p:nvSpPr>
            <p:spPr>
              <a:xfrm>
                <a:off x="4784561" y="2808783"/>
                <a:ext cx="63358" cy="82484"/>
              </a:xfrm>
              <a:custGeom>
                <a:avLst/>
                <a:gdLst/>
                <a:ahLst/>
                <a:cxnLst/>
                <a:rect l="l" t="t" r="r" b="b"/>
                <a:pathLst>
                  <a:path w="583" h="759" extrusionOk="0">
                    <a:moveTo>
                      <a:pt x="39" y="0"/>
                    </a:moveTo>
                    <a:cubicBezTo>
                      <a:pt x="32" y="0"/>
                      <a:pt x="26" y="6"/>
                      <a:pt x="26" y="19"/>
                    </a:cubicBezTo>
                    <a:cubicBezTo>
                      <a:pt x="1" y="19"/>
                      <a:pt x="1" y="51"/>
                      <a:pt x="1" y="51"/>
                    </a:cubicBezTo>
                    <a:lnTo>
                      <a:pt x="525" y="758"/>
                    </a:lnTo>
                    <a:lnTo>
                      <a:pt x="582" y="758"/>
                    </a:lnTo>
                    <a:lnTo>
                      <a:pt x="582" y="733"/>
                    </a:lnTo>
                    <a:lnTo>
                      <a:pt x="51" y="19"/>
                    </a:lnTo>
                    <a:cubicBezTo>
                      <a:pt x="51" y="6"/>
                      <a:pt x="45" y="0"/>
                      <a:pt x="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" name="Google Shape;401;p31"/>
              <p:cNvSpPr/>
              <p:nvPr/>
            </p:nvSpPr>
            <p:spPr>
              <a:xfrm>
                <a:off x="4862155" y="2410486"/>
                <a:ext cx="31081" cy="151819"/>
              </a:xfrm>
              <a:custGeom>
                <a:avLst/>
                <a:gdLst/>
                <a:ahLst/>
                <a:cxnLst/>
                <a:rect l="l" t="t" r="r" b="b"/>
                <a:pathLst>
                  <a:path w="286" h="1397" extrusionOk="0">
                    <a:moveTo>
                      <a:pt x="260" y="0"/>
                    </a:moveTo>
                    <a:cubicBezTo>
                      <a:pt x="235" y="0"/>
                      <a:pt x="209" y="0"/>
                      <a:pt x="209" y="26"/>
                    </a:cubicBezTo>
                    <a:lnTo>
                      <a:pt x="1" y="1372"/>
                    </a:lnTo>
                    <a:cubicBezTo>
                      <a:pt x="1" y="1397"/>
                      <a:pt x="26" y="1397"/>
                      <a:pt x="26" y="1397"/>
                    </a:cubicBezTo>
                    <a:cubicBezTo>
                      <a:pt x="51" y="1397"/>
                      <a:pt x="51" y="1397"/>
                      <a:pt x="77" y="1372"/>
                    </a:cubicBezTo>
                    <a:lnTo>
                      <a:pt x="260" y="26"/>
                    </a:lnTo>
                    <a:cubicBezTo>
                      <a:pt x="285" y="26"/>
                      <a:pt x="260" y="0"/>
                      <a:pt x="26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" name="Google Shape;402;p31"/>
              <p:cNvSpPr/>
              <p:nvPr/>
            </p:nvSpPr>
            <p:spPr>
              <a:xfrm>
                <a:off x="4970722" y="2507968"/>
                <a:ext cx="63249" cy="103133"/>
              </a:xfrm>
              <a:custGeom>
                <a:avLst/>
                <a:gdLst/>
                <a:ahLst/>
                <a:cxnLst/>
                <a:rect l="l" t="t" r="r" b="b"/>
                <a:pathLst>
                  <a:path w="582" h="949" extrusionOk="0">
                    <a:moveTo>
                      <a:pt x="550" y="1"/>
                    </a:moveTo>
                    <a:cubicBezTo>
                      <a:pt x="525" y="1"/>
                      <a:pt x="525" y="1"/>
                      <a:pt x="499" y="26"/>
                    </a:cubicBezTo>
                    <a:lnTo>
                      <a:pt x="0" y="892"/>
                    </a:lnTo>
                    <a:lnTo>
                      <a:pt x="0" y="948"/>
                    </a:lnTo>
                    <a:lnTo>
                      <a:pt x="25" y="948"/>
                    </a:lnTo>
                    <a:cubicBezTo>
                      <a:pt x="25" y="948"/>
                      <a:pt x="51" y="948"/>
                      <a:pt x="51" y="923"/>
                    </a:cubicBezTo>
                    <a:lnTo>
                      <a:pt x="550" y="51"/>
                    </a:lnTo>
                    <a:cubicBezTo>
                      <a:pt x="581" y="26"/>
                      <a:pt x="581" y="26"/>
                      <a:pt x="55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" name="Google Shape;403;p31"/>
              <p:cNvSpPr/>
              <p:nvPr/>
            </p:nvSpPr>
            <p:spPr>
              <a:xfrm>
                <a:off x="3617275" y="2753793"/>
                <a:ext cx="208765" cy="123020"/>
              </a:xfrm>
              <a:custGeom>
                <a:avLst/>
                <a:gdLst/>
                <a:ahLst/>
                <a:cxnLst/>
                <a:rect l="l" t="t" r="r" b="b"/>
                <a:pathLst>
                  <a:path w="1921" h="1132" extrusionOk="0">
                    <a:moveTo>
                      <a:pt x="1213" y="51"/>
                    </a:moveTo>
                    <a:cubicBezTo>
                      <a:pt x="1554" y="51"/>
                      <a:pt x="1788" y="184"/>
                      <a:pt x="1820" y="367"/>
                    </a:cubicBezTo>
                    <a:cubicBezTo>
                      <a:pt x="1845" y="475"/>
                      <a:pt x="1788" y="607"/>
                      <a:pt x="1662" y="740"/>
                    </a:cubicBezTo>
                    <a:cubicBezTo>
                      <a:pt x="1504" y="873"/>
                      <a:pt x="1314" y="974"/>
                      <a:pt x="1081" y="1031"/>
                    </a:cubicBezTo>
                    <a:cubicBezTo>
                      <a:pt x="948" y="1056"/>
                      <a:pt x="815" y="1081"/>
                      <a:pt x="714" y="1081"/>
                    </a:cubicBezTo>
                    <a:cubicBezTo>
                      <a:pt x="367" y="1081"/>
                      <a:pt x="133" y="948"/>
                      <a:pt x="82" y="765"/>
                    </a:cubicBezTo>
                    <a:cubicBezTo>
                      <a:pt x="51" y="658"/>
                      <a:pt x="108" y="525"/>
                      <a:pt x="265" y="399"/>
                    </a:cubicBezTo>
                    <a:cubicBezTo>
                      <a:pt x="398" y="266"/>
                      <a:pt x="607" y="159"/>
                      <a:pt x="840" y="108"/>
                    </a:cubicBezTo>
                    <a:cubicBezTo>
                      <a:pt x="973" y="83"/>
                      <a:pt x="1081" y="51"/>
                      <a:pt x="1213" y="51"/>
                    </a:cubicBezTo>
                    <a:close/>
                    <a:moveTo>
                      <a:pt x="1213" y="1"/>
                    </a:moveTo>
                    <a:cubicBezTo>
                      <a:pt x="1081" y="1"/>
                      <a:pt x="948" y="26"/>
                      <a:pt x="840" y="51"/>
                    </a:cubicBezTo>
                    <a:cubicBezTo>
                      <a:pt x="581" y="108"/>
                      <a:pt x="367" y="209"/>
                      <a:pt x="209" y="342"/>
                    </a:cubicBezTo>
                    <a:cubicBezTo>
                      <a:pt x="51" y="500"/>
                      <a:pt x="0" y="658"/>
                      <a:pt x="25" y="791"/>
                    </a:cubicBezTo>
                    <a:cubicBezTo>
                      <a:pt x="82" y="999"/>
                      <a:pt x="341" y="1132"/>
                      <a:pt x="714" y="1132"/>
                    </a:cubicBezTo>
                    <a:cubicBezTo>
                      <a:pt x="815" y="1132"/>
                      <a:pt x="948" y="1106"/>
                      <a:pt x="1081" y="1081"/>
                    </a:cubicBezTo>
                    <a:cubicBezTo>
                      <a:pt x="1314" y="1031"/>
                      <a:pt x="1554" y="923"/>
                      <a:pt x="1687" y="791"/>
                    </a:cubicBezTo>
                    <a:cubicBezTo>
                      <a:pt x="1845" y="633"/>
                      <a:pt x="1921" y="475"/>
                      <a:pt x="1896" y="342"/>
                    </a:cubicBezTo>
                    <a:cubicBezTo>
                      <a:pt x="1845" y="133"/>
                      <a:pt x="1580" y="1"/>
                      <a:pt x="12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" name="Google Shape;404;p31"/>
              <p:cNvSpPr/>
              <p:nvPr/>
            </p:nvSpPr>
            <p:spPr>
              <a:xfrm>
                <a:off x="4624590" y="1932530"/>
                <a:ext cx="88679" cy="74986"/>
              </a:xfrm>
              <a:custGeom>
                <a:avLst/>
                <a:gdLst/>
                <a:ahLst/>
                <a:cxnLst/>
                <a:rect l="l" t="t" r="r" b="b"/>
                <a:pathLst>
                  <a:path w="816" h="690" extrusionOk="0">
                    <a:moveTo>
                      <a:pt x="342" y="58"/>
                    </a:moveTo>
                    <a:cubicBezTo>
                      <a:pt x="418" y="58"/>
                      <a:pt x="500" y="83"/>
                      <a:pt x="550" y="133"/>
                    </a:cubicBezTo>
                    <a:cubicBezTo>
                      <a:pt x="632" y="159"/>
                      <a:pt x="708" y="241"/>
                      <a:pt x="733" y="317"/>
                    </a:cubicBezTo>
                    <a:cubicBezTo>
                      <a:pt x="765" y="399"/>
                      <a:pt x="765" y="475"/>
                      <a:pt x="733" y="531"/>
                    </a:cubicBezTo>
                    <a:cubicBezTo>
                      <a:pt x="683" y="582"/>
                      <a:pt x="607" y="607"/>
                      <a:pt x="525" y="607"/>
                    </a:cubicBezTo>
                    <a:cubicBezTo>
                      <a:pt x="449" y="607"/>
                      <a:pt x="367" y="582"/>
                      <a:pt x="291" y="557"/>
                    </a:cubicBezTo>
                    <a:cubicBezTo>
                      <a:pt x="133" y="449"/>
                      <a:pt x="51" y="266"/>
                      <a:pt x="133" y="159"/>
                    </a:cubicBezTo>
                    <a:cubicBezTo>
                      <a:pt x="184" y="83"/>
                      <a:pt x="234" y="58"/>
                      <a:pt x="342" y="58"/>
                    </a:cubicBezTo>
                    <a:close/>
                    <a:moveTo>
                      <a:pt x="342" y="1"/>
                    </a:moveTo>
                    <a:cubicBezTo>
                      <a:pt x="234" y="1"/>
                      <a:pt x="133" y="58"/>
                      <a:pt x="76" y="133"/>
                    </a:cubicBezTo>
                    <a:cubicBezTo>
                      <a:pt x="0" y="266"/>
                      <a:pt x="76" y="475"/>
                      <a:pt x="260" y="607"/>
                    </a:cubicBezTo>
                    <a:cubicBezTo>
                      <a:pt x="342" y="658"/>
                      <a:pt x="449" y="689"/>
                      <a:pt x="525" y="689"/>
                    </a:cubicBezTo>
                    <a:cubicBezTo>
                      <a:pt x="632" y="689"/>
                      <a:pt x="733" y="633"/>
                      <a:pt x="790" y="557"/>
                    </a:cubicBezTo>
                    <a:cubicBezTo>
                      <a:pt x="816" y="475"/>
                      <a:pt x="816" y="399"/>
                      <a:pt x="790" y="291"/>
                    </a:cubicBezTo>
                    <a:cubicBezTo>
                      <a:pt x="765" y="215"/>
                      <a:pt x="683" y="133"/>
                      <a:pt x="607" y="83"/>
                    </a:cubicBezTo>
                    <a:cubicBezTo>
                      <a:pt x="525" y="26"/>
                      <a:pt x="418" y="1"/>
                      <a:pt x="3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" name="Google Shape;405;p31"/>
              <p:cNvSpPr/>
              <p:nvPr/>
            </p:nvSpPr>
            <p:spPr>
              <a:xfrm>
                <a:off x="3440025" y="2689783"/>
                <a:ext cx="552286" cy="167142"/>
              </a:xfrm>
              <a:custGeom>
                <a:avLst/>
                <a:gdLst/>
                <a:ahLst/>
                <a:cxnLst/>
                <a:rect l="l" t="t" r="r" b="b"/>
                <a:pathLst>
                  <a:path w="5082" h="1538" extrusionOk="0">
                    <a:moveTo>
                      <a:pt x="3277" y="0"/>
                    </a:moveTo>
                    <a:cubicBezTo>
                      <a:pt x="3163" y="0"/>
                      <a:pt x="3044" y="3"/>
                      <a:pt x="2920" y="8"/>
                    </a:cubicBezTo>
                    <a:cubicBezTo>
                      <a:pt x="1107" y="116"/>
                      <a:pt x="1" y="1487"/>
                      <a:pt x="1" y="1487"/>
                    </a:cubicBezTo>
                    <a:lnTo>
                      <a:pt x="1" y="1537"/>
                    </a:lnTo>
                    <a:lnTo>
                      <a:pt x="51" y="1537"/>
                    </a:lnTo>
                    <a:cubicBezTo>
                      <a:pt x="51" y="1512"/>
                      <a:pt x="1132" y="166"/>
                      <a:pt x="2920" y="65"/>
                    </a:cubicBezTo>
                    <a:cubicBezTo>
                      <a:pt x="3066" y="58"/>
                      <a:pt x="3206" y="54"/>
                      <a:pt x="3339" y="54"/>
                    </a:cubicBezTo>
                    <a:cubicBezTo>
                      <a:pt x="4212" y="54"/>
                      <a:pt x="4789" y="216"/>
                      <a:pt x="4948" y="539"/>
                    </a:cubicBezTo>
                    <a:cubicBezTo>
                      <a:pt x="5031" y="697"/>
                      <a:pt x="4974" y="880"/>
                      <a:pt x="4816" y="1089"/>
                    </a:cubicBezTo>
                    <a:cubicBezTo>
                      <a:pt x="4790" y="1114"/>
                      <a:pt x="4790" y="1146"/>
                      <a:pt x="4816" y="1146"/>
                    </a:cubicBezTo>
                    <a:lnTo>
                      <a:pt x="4841" y="1146"/>
                    </a:lnTo>
                    <a:cubicBezTo>
                      <a:pt x="5056" y="906"/>
                      <a:pt x="5081" y="697"/>
                      <a:pt x="4999" y="514"/>
                    </a:cubicBezTo>
                    <a:cubicBezTo>
                      <a:pt x="4836" y="182"/>
                      <a:pt x="4211" y="0"/>
                      <a:pt x="32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6" name="Google Shape;406;p31"/>
              <p:cNvSpPr/>
              <p:nvPr/>
            </p:nvSpPr>
            <p:spPr>
              <a:xfrm>
                <a:off x="3516967" y="2799871"/>
                <a:ext cx="412096" cy="151819"/>
              </a:xfrm>
              <a:custGeom>
                <a:avLst/>
                <a:gdLst/>
                <a:ahLst/>
                <a:cxnLst/>
                <a:rect l="l" t="t" r="r" b="b"/>
                <a:pathLst>
                  <a:path w="3792" h="1397" extrusionOk="0">
                    <a:moveTo>
                      <a:pt x="3766" y="0"/>
                    </a:moveTo>
                    <a:cubicBezTo>
                      <a:pt x="3766" y="0"/>
                      <a:pt x="3741" y="0"/>
                      <a:pt x="3741" y="25"/>
                    </a:cubicBezTo>
                    <a:cubicBezTo>
                      <a:pt x="3438" y="984"/>
                      <a:pt x="2435" y="1325"/>
                      <a:pt x="1475" y="1325"/>
                    </a:cubicBezTo>
                    <a:cubicBezTo>
                      <a:pt x="1094" y="1325"/>
                      <a:pt x="720" y="1271"/>
                      <a:pt x="399" y="1182"/>
                    </a:cubicBezTo>
                    <a:cubicBezTo>
                      <a:pt x="317" y="1156"/>
                      <a:pt x="241" y="1131"/>
                      <a:pt x="159" y="1081"/>
                    </a:cubicBezTo>
                    <a:cubicBezTo>
                      <a:pt x="83" y="973"/>
                      <a:pt x="57" y="840"/>
                      <a:pt x="108" y="708"/>
                    </a:cubicBezTo>
                    <a:cubicBezTo>
                      <a:pt x="159" y="575"/>
                      <a:pt x="241" y="449"/>
                      <a:pt x="317" y="367"/>
                    </a:cubicBezTo>
                    <a:cubicBezTo>
                      <a:pt x="342" y="341"/>
                      <a:pt x="342" y="316"/>
                      <a:pt x="317" y="316"/>
                    </a:cubicBezTo>
                    <a:lnTo>
                      <a:pt x="291" y="316"/>
                    </a:lnTo>
                    <a:cubicBezTo>
                      <a:pt x="184" y="417"/>
                      <a:pt x="108" y="550"/>
                      <a:pt x="57" y="682"/>
                    </a:cubicBezTo>
                    <a:cubicBezTo>
                      <a:pt x="1" y="840"/>
                      <a:pt x="26" y="998"/>
                      <a:pt x="133" y="1106"/>
                    </a:cubicBezTo>
                    <a:cubicBezTo>
                      <a:pt x="184" y="1182"/>
                      <a:pt x="291" y="1207"/>
                      <a:pt x="399" y="1238"/>
                    </a:cubicBezTo>
                    <a:cubicBezTo>
                      <a:pt x="715" y="1340"/>
                      <a:pt x="1106" y="1396"/>
                      <a:pt x="1479" y="1396"/>
                    </a:cubicBezTo>
                    <a:cubicBezTo>
                      <a:pt x="2477" y="1396"/>
                      <a:pt x="3501" y="1024"/>
                      <a:pt x="3792" y="51"/>
                    </a:cubicBezTo>
                    <a:cubicBezTo>
                      <a:pt x="3792" y="25"/>
                      <a:pt x="3792" y="0"/>
                      <a:pt x="376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7" name="Google Shape;407;p31"/>
            <p:cNvGrpSpPr/>
            <p:nvPr/>
          </p:nvGrpSpPr>
          <p:grpSpPr>
            <a:xfrm>
              <a:off x="6845611" y="2492209"/>
              <a:ext cx="790905" cy="1022934"/>
              <a:chOff x="5389442" y="449961"/>
              <a:chExt cx="808779" cy="1046052"/>
            </a:xfrm>
          </p:grpSpPr>
          <p:sp>
            <p:nvSpPr>
              <p:cNvPr id="408" name="Google Shape;408;p31"/>
              <p:cNvSpPr/>
              <p:nvPr/>
            </p:nvSpPr>
            <p:spPr>
              <a:xfrm>
                <a:off x="5389442" y="779643"/>
                <a:ext cx="419009" cy="575801"/>
              </a:xfrm>
              <a:custGeom>
                <a:avLst/>
                <a:gdLst/>
                <a:ahLst/>
                <a:cxnLst/>
                <a:rect l="l" t="t" r="r" b="b"/>
                <a:pathLst>
                  <a:path w="6534" h="8979" extrusionOk="0">
                    <a:moveTo>
                      <a:pt x="3823" y="0"/>
                    </a:moveTo>
                    <a:lnTo>
                      <a:pt x="82" y="7292"/>
                    </a:lnTo>
                    <a:cubicBezTo>
                      <a:pt x="0" y="7475"/>
                      <a:pt x="0" y="7690"/>
                      <a:pt x="133" y="7873"/>
                    </a:cubicBezTo>
                    <a:cubicBezTo>
                      <a:pt x="689" y="8581"/>
                      <a:pt x="1422" y="8954"/>
                      <a:pt x="2319" y="8979"/>
                    </a:cubicBezTo>
                    <a:cubicBezTo>
                      <a:pt x="2527" y="8979"/>
                      <a:pt x="2717" y="8872"/>
                      <a:pt x="2793" y="8688"/>
                    </a:cubicBezTo>
                    <a:lnTo>
                      <a:pt x="6533" y="1397"/>
                    </a:lnTo>
                    <a:lnTo>
                      <a:pt x="382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" name="Google Shape;409;p31"/>
              <p:cNvSpPr/>
              <p:nvPr/>
            </p:nvSpPr>
            <p:spPr>
              <a:xfrm>
                <a:off x="5624407" y="768934"/>
                <a:ext cx="192575" cy="110171"/>
              </a:xfrm>
              <a:custGeom>
                <a:avLst/>
                <a:gdLst/>
                <a:ahLst/>
                <a:cxnLst/>
                <a:rect l="l" t="t" r="r" b="b"/>
                <a:pathLst>
                  <a:path w="3003" h="1718" extrusionOk="0">
                    <a:moveTo>
                      <a:pt x="553" y="1"/>
                    </a:moveTo>
                    <a:cubicBezTo>
                      <a:pt x="352" y="1"/>
                      <a:pt x="208" y="53"/>
                      <a:pt x="159" y="167"/>
                    </a:cubicBezTo>
                    <a:cubicBezTo>
                      <a:pt x="1" y="433"/>
                      <a:pt x="500" y="982"/>
                      <a:pt x="1265" y="1355"/>
                    </a:cubicBezTo>
                    <a:cubicBezTo>
                      <a:pt x="1712" y="1594"/>
                      <a:pt x="2161" y="1718"/>
                      <a:pt x="2474" y="1718"/>
                    </a:cubicBezTo>
                    <a:cubicBezTo>
                      <a:pt x="2674" y="1718"/>
                      <a:pt x="2818" y="1667"/>
                      <a:pt x="2869" y="1564"/>
                    </a:cubicBezTo>
                    <a:cubicBezTo>
                      <a:pt x="3002" y="1273"/>
                      <a:pt x="2528" y="749"/>
                      <a:pt x="1764" y="350"/>
                    </a:cubicBezTo>
                    <a:cubicBezTo>
                      <a:pt x="1314" y="128"/>
                      <a:pt x="865" y="1"/>
                      <a:pt x="5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" name="Google Shape;410;p31"/>
              <p:cNvSpPr/>
              <p:nvPr/>
            </p:nvSpPr>
            <p:spPr>
              <a:xfrm>
                <a:off x="5708736" y="914569"/>
                <a:ext cx="389831" cy="581444"/>
              </a:xfrm>
              <a:custGeom>
                <a:avLst/>
                <a:gdLst/>
                <a:ahLst/>
                <a:cxnLst/>
                <a:rect l="l" t="t" r="r" b="b"/>
                <a:pathLst>
                  <a:path w="6079" h="9067" extrusionOk="0">
                    <a:moveTo>
                      <a:pt x="3267" y="0"/>
                    </a:moveTo>
                    <a:lnTo>
                      <a:pt x="76" y="7557"/>
                    </a:lnTo>
                    <a:cubicBezTo>
                      <a:pt x="0" y="7741"/>
                      <a:pt x="25" y="7955"/>
                      <a:pt x="158" y="8113"/>
                    </a:cubicBezTo>
                    <a:cubicBezTo>
                      <a:pt x="723" y="8749"/>
                      <a:pt x="1424" y="9066"/>
                      <a:pt x="2258" y="9066"/>
                    </a:cubicBezTo>
                    <a:cubicBezTo>
                      <a:pt x="2320" y="9066"/>
                      <a:pt x="2382" y="9065"/>
                      <a:pt x="2445" y="9061"/>
                    </a:cubicBezTo>
                    <a:cubicBezTo>
                      <a:pt x="2635" y="9061"/>
                      <a:pt x="2818" y="8929"/>
                      <a:pt x="2894" y="8745"/>
                    </a:cubicBezTo>
                    <a:lnTo>
                      <a:pt x="6079" y="1188"/>
                    </a:lnTo>
                    <a:lnTo>
                      <a:pt x="3267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" name="Google Shape;411;p31"/>
              <p:cNvSpPr/>
              <p:nvPr/>
            </p:nvSpPr>
            <p:spPr>
              <a:xfrm>
                <a:off x="5909713" y="901871"/>
                <a:ext cx="195717" cy="101065"/>
              </a:xfrm>
              <a:custGeom>
                <a:avLst/>
                <a:gdLst/>
                <a:ahLst/>
                <a:cxnLst/>
                <a:rect l="l" t="t" r="r" b="b"/>
                <a:pathLst>
                  <a:path w="3052" h="1576" extrusionOk="0">
                    <a:moveTo>
                      <a:pt x="630" y="1"/>
                    </a:moveTo>
                    <a:cubicBezTo>
                      <a:pt x="365" y="1"/>
                      <a:pt x="180" y="66"/>
                      <a:pt x="133" y="198"/>
                    </a:cubicBezTo>
                    <a:cubicBezTo>
                      <a:pt x="0" y="489"/>
                      <a:pt x="525" y="988"/>
                      <a:pt x="1314" y="1304"/>
                    </a:cubicBezTo>
                    <a:cubicBezTo>
                      <a:pt x="1740" y="1480"/>
                      <a:pt x="2158" y="1576"/>
                      <a:pt x="2467" y="1576"/>
                    </a:cubicBezTo>
                    <a:cubicBezTo>
                      <a:pt x="2712" y="1576"/>
                      <a:pt x="2889" y="1515"/>
                      <a:pt x="2945" y="1386"/>
                    </a:cubicBezTo>
                    <a:cubicBezTo>
                      <a:pt x="3052" y="1096"/>
                      <a:pt x="2528" y="596"/>
                      <a:pt x="1763" y="255"/>
                    </a:cubicBezTo>
                    <a:cubicBezTo>
                      <a:pt x="1341" y="86"/>
                      <a:pt x="934" y="1"/>
                      <a:pt x="63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" name="Google Shape;412;p31"/>
              <p:cNvSpPr/>
              <p:nvPr/>
            </p:nvSpPr>
            <p:spPr>
              <a:xfrm>
                <a:off x="5766259" y="449961"/>
                <a:ext cx="431963" cy="508595"/>
              </a:xfrm>
              <a:custGeom>
                <a:avLst/>
                <a:gdLst/>
                <a:ahLst/>
                <a:cxnLst/>
                <a:rect l="l" t="t" r="r" b="b"/>
                <a:pathLst>
                  <a:path w="6736" h="7931" extrusionOk="0">
                    <a:moveTo>
                      <a:pt x="3165" y="770"/>
                    </a:moveTo>
                    <a:cubicBezTo>
                      <a:pt x="3400" y="770"/>
                      <a:pt x="3661" y="816"/>
                      <a:pt x="3949" y="927"/>
                    </a:cubicBezTo>
                    <a:cubicBezTo>
                      <a:pt x="5213" y="1432"/>
                      <a:pt x="5314" y="2614"/>
                      <a:pt x="4524" y="4535"/>
                    </a:cubicBezTo>
                    <a:cubicBezTo>
                      <a:pt x="4521" y="4543"/>
                      <a:pt x="4517" y="4552"/>
                      <a:pt x="4514" y="4560"/>
                    </a:cubicBezTo>
                    <a:lnTo>
                      <a:pt x="4514" y="4560"/>
                    </a:lnTo>
                    <a:lnTo>
                      <a:pt x="4840" y="3612"/>
                    </a:lnTo>
                    <a:lnTo>
                      <a:pt x="4840" y="3612"/>
                    </a:lnTo>
                    <a:cubicBezTo>
                      <a:pt x="4840" y="3612"/>
                      <a:pt x="4165" y="4325"/>
                      <a:pt x="3176" y="4325"/>
                    </a:cubicBezTo>
                    <a:cubicBezTo>
                      <a:pt x="2948" y="4325"/>
                      <a:pt x="2703" y="4287"/>
                      <a:pt x="2446" y="4193"/>
                    </a:cubicBezTo>
                    <a:cubicBezTo>
                      <a:pt x="1049" y="3694"/>
                      <a:pt x="1473" y="2064"/>
                      <a:pt x="1681" y="1641"/>
                    </a:cubicBezTo>
                    <a:cubicBezTo>
                      <a:pt x="1848" y="1331"/>
                      <a:pt x="2344" y="770"/>
                      <a:pt x="3165" y="770"/>
                    </a:cubicBezTo>
                    <a:close/>
                    <a:moveTo>
                      <a:pt x="2965" y="1"/>
                    </a:moveTo>
                    <a:cubicBezTo>
                      <a:pt x="1308" y="1"/>
                      <a:pt x="841" y="1824"/>
                      <a:pt x="841" y="1824"/>
                    </a:cubicBezTo>
                    <a:cubicBezTo>
                      <a:pt x="841" y="1824"/>
                      <a:pt x="0" y="4061"/>
                      <a:pt x="2155" y="4907"/>
                    </a:cubicBezTo>
                    <a:cubicBezTo>
                      <a:pt x="2155" y="4907"/>
                      <a:pt x="2567" y="5032"/>
                      <a:pt x="3125" y="5032"/>
                    </a:cubicBezTo>
                    <a:cubicBezTo>
                      <a:pt x="3519" y="5032"/>
                      <a:pt x="3986" y="4970"/>
                      <a:pt x="4432" y="4757"/>
                    </a:cubicBezTo>
                    <a:lnTo>
                      <a:pt x="4432" y="4757"/>
                    </a:lnTo>
                    <a:cubicBezTo>
                      <a:pt x="3704" y="6523"/>
                      <a:pt x="3343" y="7618"/>
                      <a:pt x="3343" y="7618"/>
                    </a:cubicBezTo>
                    <a:cubicBezTo>
                      <a:pt x="3511" y="7807"/>
                      <a:pt x="3701" y="7930"/>
                      <a:pt x="3904" y="7930"/>
                    </a:cubicBezTo>
                    <a:cubicBezTo>
                      <a:pt x="3952" y="7930"/>
                      <a:pt x="4001" y="7923"/>
                      <a:pt x="4051" y="7909"/>
                    </a:cubicBezTo>
                    <a:lnTo>
                      <a:pt x="5788" y="3220"/>
                    </a:lnTo>
                    <a:cubicBezTo>
                      <a:pt x="5788" y="3220"/>
                      <a:pt x="6736" y="1325"/>
                      <a:pt x="4158" y="270"/>
                    </a:cubicBezTo>
                    <a:cubicBezTo>
                      <a:pt x="3705" y="79"/>
                      <a:pt x="3309" y="1"/>
                      <a:pt x="296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" name="Google Shape;413;p31"/>
              <p:cNvSpPr/>
              <p:nvPr/>
            </p:nvSpPr>
            <p:spPr>
              <a:xfrm>
                <a:off x="5691678" y="548269"/>
                <a:ext cx="135437" cy="283700"/>
              </a:xfrm>
              <a:custGeom>
                <a:avLst/>
                <a:gdLst/>
                <a:ahLst/>
                <a:cxnLst/>
                <a:rect l="l" t="t" r="r" b="b"/>
                <a:pathLst>
                  <a:path w="2112" h="4424" extrusionOk="0">
                    <a:moveTo>
                      <a:pt x="2111" y="0"/>
                    </a:moveTo>
                    <a:lnTo>
                      <a:pt x="1" y="4057"/>
                    </a:lnTo>
                    <a:cubicBezTo>
                      <a:pt x="133" y="4265"/>
                      <a:pt x="342" y="4398"/>
                      <a:pt x="633" y="4423"/>
                    </a:cubicBezTo>
                    <a:lnTo>
                      <a:pt x="1922" y="1953"/>
                    </a:lnTo>
                    <a:cubicBezTo>
                      <a:pt x="1922" y="1953"/>
                      <a:pt x="1713" y="1005"/>
                      <a:pt x="211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" name="Google Shape;414;p31"/>
              <p:cNvSpPr/>
              <p:nvPr/>
            </p:nvSpPr>
            <p:spPr>
              <a:xfrm>
                <a:off x="5536488" y="868461"/>
                <a:ext cx="77851" cy="147429"/>
              </a:xfrm>
              <a:custGeom>
                <a:avLst/>
                <a:gdLst/>
                <a:ahLst/>
                <a:cxnLst/>
                <a:rect l="l" t="t" r="r" b="b"/>
                <a:pathLst>
                  <a:path w="1214" h="2299" extrusionOk="0">
                    <a:moveTo>
                      <a:pt x="1176" y="0"/>
                    </a:moveTo>
                    <a:cubicBezTo>
                      <a:pt x="1168" y="0"/>
                      <a:pt x="1157" y="12"/>
                      <a:pt x="1157" y="12"/>
                    </a:cubicBezTo>
                    <a:lnTo>
                      <a:pt x="1" y="2248"/>
                    </a:lnTo>
                    <a:lnTo>
                      <a:pt x="1" y="2299"/>
                    </a:lnTo>
                    <a:lnTo>
                      <a:pt x="26" y="2299"/>
                    </a:lnTo>
                    <a:cubicBezTo>
                      <a:pt x="26" y="2299"/>
                      <a:pt x="26" y="2274"/>
                      <a:pt x="51" y="2274"/>
                    </a:cubicBezTo>
                    <a:lnTo>
                      <a:pt x="1214" y="37"/>
                    </a:lnTo>
                    <a:cubicBezTo>
                      <a:pt x="1214" y="37"/>
                      <a:pt x="1214" y="12"/>
                      <a:pt x="1182" y="12"/>
                    </a:cubicBezTo>
                    <a:cubicBezTo>
                      <a:pt x="1182" y="3"/>
                      <a:pt x="1179" y="0"/>
                      <a:pt x="117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" name="Google Shape;415;p31"/>
              <p:cNvSpPr/>
              <p:nvPr/>
            </p:nvSpPr>
            <p:spPr>
              <a:xfrm>
                <a:off x="5879316" y="1337685"/>
                <a:ext cx="49058" cy="113826"/>
              </a:xfrm>
              <a:custGeom>
                <a:avLst/>
                <a:gdLst/>
                <a:ahLst/>
                <a:cxnLst/>
                <a:rect l="l" t="t" r="r" b="b"/>
                <a:pathLst>
                  <a:path w="765" h="1775" extrusionOk="0">
                    <a:moveTo>
                      <a:pt x="727" y="0"/>
                    </a:moveTo>
                    <a:cubicBezTo>
                      <a:pt x="719" y="0"/>
                      <a:pt x="708" y="12"/>
                      <a:pt x="708" y="12"/>
                    </a:cubicBezTo>
                    <a:lnTo>
                      <a:pt x="25" y="1724"/>
                    </a:lnTo>
                    <a:cubicBezTo>
                      <a:pt x="0" y="1749"/>
                      <a:pt x="25" y="1774"/>
                      <a:pt x="25" y="1774"/>
                    </a:cubicBezTo>
                    <a:lnTo>
                      <a:pt x="51" y="1774"/>
                    </a:lnTo>
                    <a:lnTo>
                      <a:pt x="51" y="1749"/>
                    </a:lnTo>
                    <a:lnTo>
                      <a:pt x="765" y="37"/>
                    </a:lnTo>
                    <a:cubicBezTo>
                      <a:pt x="765" y="12"/>
                      <a:pt x="765" y="12"/>
                      <a:pt x="733" y="12"/>
                    </a:cubicBezTo>
                    <a:cubicBezTo>
                      <a:pt x="733" y="3"/>
                      <a:pt x="730" y="0"/>
                      <a:pt x="72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7" name="Google Shape;417;p32"/>
          <p:cNvGrpSpPr/>
          <p:nvPr/>
        </p:nvGrpSpPr>
        <p:grpSpPr>
          <a:xfrm>
            <a:off x="1306966" y="1525026"/>
            <a:ext cx="6341175" cy="2337137"/>
            <a:chOff x="1306966" y="1525026"/>
            <a:chExt cx="6341175" cy="2337137"/>
          </a:xfrm>
        </p:grpSpPr>
        <p:sp>
          <p:nvSpPr>
            <p:cNvPr id="418" name="Google Shape;418;p32"/>
            <p:cNvSpPr/>
            <p:nvPr/>
          </p:nvSpPr>
          <p:spPr>
            <a:xfrm>
              <a:off x="7169078" y="3383111"/>
              <a:ext cx="178700" cy="178700"/>
            </a:xfrm>
            <a:custGeom>
              <a:avLst/>
              <a:gdLst/>
              <a:ahLst/>
              <a:cxnLst/>
              <a:rect l="l" t="t" r="r" b="b"/>
              <a:pathLst>
                <a:path w="2162" h="2162" extrusionOk="0">
                  <a:moveTo>
                    <a:pt x="1081" y="0"/>
                  </a:moveTo>
                  <a:cubicBezTo>
                    <a:pt x="1081" y="923"/>
                    <a:pt x="898" y="1081"/>
                    <a:pt x="1" y="1081"/>
                  </a:cubicBezTo>
                  <a:cubicBezTo>
                    <a:pt x="898" y="1081"/>
                    <a:pt x="1081" y="1239"/>
                    <a:pt x="1081" y="2161"/>
                  </a:cubicBezTo>
                  <a:cubicBezTo>
                    <a:pt x="1081" y="1239"/>
                    <a:pt x="1239" y="1081"/>
                    <a:pt x="2162" y="1081"/>
                  </a:cubicBezTo>
                  <a:cubicBezTo>
                    <a:pt x="1239" y="1081"/>
                    <a:pt x="1081" y="923"/>
                    <a:pt x="1081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32"/>
            <p:cNvSpPr/>
            <p:nvPr/>
          </p:nvSpPr>
          <p:spPr>
            <a:xfrm>
              <a:off x="7347773" y="3561794"/>
              <a:ext cx="300368" cy="300368"/>
            </a:xfrm>
            <a:custGeom>
              <a:avLst/>
              <a:gdLst/>
              <a:ahLst/>
              <a:cxnLst/>
              <a:rect l="l" t="t" r="r" b="b"/>
              <a:pathLst>
                <a:path w="3634" h="3634" extrusionOk="0">
                  <a:moveTo>
                    <a:pt x="1820" y="0"/>
                  </a:moveTo>
                  <a:cubicBezTo>
                    <a:pt x="1820" y="1555"/>
                    <a:pt x="1530" y="1820"/>
                    <a:pt x="0" y="1820"/>
                  </a:cubicBezTo>
                  <a:cubicBezTo>
                    <a:pt x="1530" y="1820"/>
                    <a:pt x="1820" y="2111"/>
                    <a:pt x="1820" y="3633"/>
                  </a:cubicBezTo>
                  <a:cubicBezTo>
                    <a:pt x="1820" y="2111"/>
                    <a:pt x="2086" y="1820"/>
                    <a:pt x="3634" y="1820"/>
                  </a:cubicBezTo>
                  <a:cubicBezTo>
                    <a:pt x="2086" y="1820"/>
                    <a:pt x="1820" y="1555"/>
                    <a:pt x="1820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32"/>
            <p:cNvSpPr/>
            <p:nvPr/>
          </p:nvSpPr>
          <p:spPr>
            <a:xfrm>
              <a:off x="1306966" y="1525026"/>
              <a:ext cx="178700" cy="178700"/>
            </a:xfrm>
            <a:custGeom>
              <a:avLst/>
              <a:gdLst/>
              <a:ahLst/>
              <a:cxnLst/>
              <a:rect l="l" t="t" r="r" b="b"/>
              <a:pathLst>
                <a:path w="2162" h="2162" extrusionOk="0">
                  <a:moveTo>
                    <a:pt x="1081" y="0"/>
                  </a:moveTo>
                  <a:cubicBezTo>
                    <a:pt x="1081" y="923"/>
                    <a:pt x="898" y="1081"/>
                    <a:pt x="1" y="1081"/>
                  </a:cubicBezTo>
                  <a:cubicBezTo>
                    <a:pt x="898" y="1081"/>
                    <a:pt x="1081" y="1239"/>
                    <a:pt x="1081" y="2161"/>
                  </a:cubicBezTo>
                  <a:cubicBezTo>
                    <a:pt x="1081" y="1239"/>
                    <a:pt x="1239" y="1081"/>
                    <a:pt x="2162" y="1081"/>
                  </a:cubicBezTo>
                  <a:cubicBezTo>
                    <a:pt x="1239" y="1081"/>
                    <a:pt x="1081" y="923"/>
                    <a:pt x="1081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1" name="Google Shape;421;p32"/>
          <p:cNvGrpSpPr/>
          <p:nvPr/>
        </p:nvGrpSpPr>
        <p:grpSpPr>
          <a:xfrm>
            <a:off x="-1627307" y="-650172"/>
            <a:ext cx="11919552" cy="7654285"/>
            <a:chOff x="-1627307" y="-650172"/>
            <a:chExt cx="11919552" cy="7654285"/>
          </a:xfrm>
        </p:grpSpPr>
        <p:sp>
          <p:nvSpPr>
            <p:cNvPr id="422" name="Google Shape;422;p32"/>
            <p:cNvSpPr/>
            <p:nvPr/>
          </p:nvSpPr>
          <p:spPr>
            <a:xfrm rot="6934520">
              <a:off x="6466112" y="3478035"/>
              <a:ext cx="3716914" cy="2583948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solidFill>
              <a:srgbClr val="B8A1EC">
                <a:alpha val="23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32"/>
            <p:cNvSpPr/>
            <p:nvPr/>
          </p:nvSpPr>
          <p:spPr>
            <a:xfrm rot="-6143308">
              <a:off x="-1825154" y="150183"/>
              <a:ext cx="3716762" cy="2583842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solidFill>
              <a:srgbClr val="B8A1EC">
                <a:alpha val="23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4" name="Google Shape;424;p32"/>
          <p:cNvGrpSpPr/>
          <p:nvPr/>
        </p:nvGrpSpPr>
        <p:grpSpPr>
          <a:xfrm>
            <a:off x="-1797212" y="-650172"/>
            <a:ext cx="12301865" cy="7820020"/>
            <a:chOff x="-1797212" y="-650172"/>
            <a:chExt cx="12301865" cy="7820020"/>
          </a:xfrm>
        </p:grpSpPr>
        <p:sp>
          <p:nvSpPr>
            <p:cNvPr id="425" name="Google Shape;425;p32"/>
            <p:cNvSpPr/>
            <p:nvPr/>
          </p:nvSpPr>
          <p:spPr>
            <a:xfrm rot="6934520">
              <a:off x="6678520" y="3643770"/>
              <a:ext cx="3716914" cy="2583948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32"/>
            <p:cNvSpPr/>
            <p:nvPr/>
          </p:nvSpPr>
          <p:spPr>
            <a:xfrm rot="-6143308">
              <a:off x="-1995059" y="150183"/>
              <a:ext cx="3716762" cy="2583842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7" name="Google Shape;427;p32"/>
          <p:cNvGrpSpPr/>
          <p:nvPr/>
        </p:nvGrpSpPr>
        <p:grpSpPr>
          <a:xfrm>
            <a:off x="500600" y="3895730"/>
            <a:ext cx="2171415" cy="708265"/>
            <a:chOff x="500600" y="3895730"/>
            <a:chExt cx="2171415" cy="708265"/>
          </a:xfrm>
        </p:grpSpPr>
        <p:grpSp>
          <p:nvGrpSpPr>
            <p:cNvPr id="428" name="Google Shape;428;p32"/>
            <p:cNvGrpSpPr/>
            <p:nvPr/>
          </p:nvGrpSpPr>
          <p:grpSpPr>
            <a:xfrm>
              <a:off x="500600" y="3895730"/>
              <a:ext cx="985085" cy="708265"/>
              <a:chOff x="-72525" y="2439592"/>
              <a:chExt cx="3299012" cy="2371951"/>
            </a:xfrm>
          </p:grpSpPr>
          <p:sp>
            <p:nvSpPr>
              <p:cNvPr id="429" name="Google Shape;429;p32"/>
              <p:cNvSpPr/>
              <p:nvPr/>
            </p:nvSpPr>
            <p:spPr>
              <a:xfrm>
                <a:off x="1327755" y="2548672"/>
                <a:ext cx="512717" cy="439772"/>
              </a:xfrm>
              <a:custGeom>
                <a:avLst/>
                <a:gdLst/>
                <a:ahLst/>
                <a:cxnLst/>
                <a:rect l="l" t="t" r="r" b="b"/>
                <a:pathLst>
                  <a:path w="5631" h="4830" extrusionOk="0">
                    <a:moveTo>
                      <a:pt x="2659" y="1"/>
                    </a:moveTo>
                    <a:cubicBezTo>
                      <a:pt x="2589" y="1"/>
                      <a:pt x="2519" y="5"/>
                      <a:pt x="2446" y="15"/>
                    </a:cubicBezTo>
                    <a:cubicBezTo>
                      <a:pt x="1" y="299"/>
                      <a:pt x="759" y="4804"/>
                      <a:pt x="759" y="4804"/>
                    </a:cubicBezTo>
                    <a:lnTo>
                      <a:pt x="5631" y="4830"/>
                    </a:lnTo>
                    <a:cubicBezTo>
                      <a:pt x="5631" y="4830"/>
                      <a:pt x="4911" y="1"/>
                      <a:pt x="265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" name="Google Shape;430;p32"/>
              <p:cNvSpPr/>
              <p:nvPr/>
            </p:nvSpPr>
            <p:spPr>
              <a:xfrm>
                <a:off x="150733" y="2439592"/>
                <a:ext cx="3075753" cy="2215520"/>
              </a:xfrm>
              <a:custGeom>
                <a:avLst/>
                <a:gdLst/>
                <a:ahLst/>
                <a:cxnLst/>
                <a:rect l="l" t="t" r="r" b="b"/>
                <a:pathLst>
                  <a:path w="33780" h="24333" extrusionOk="0">
                    <a:moveTo>
                      <a:pt x="6679" y="0"/>
                    </a:moveTo>
                    <a:cubicBezTo>
                      <a:pt x="6562" y="0"/>
                      <a:pt x="6444" y="41"/>
                      <a:pt x="6344" y="132"/>
                    </a:cubicBezTo>
                    <a:cubicBezTo>
                      <a:pt x="5579" y="764"/>
                      <a:pt x="4183" y="1763"/>
                      <a:pt x="2553" y="2394"/>
                    </a:cubicBezTo>
                    <a:cubicBezTo>
                      <a:pt x="0" y="3393"/>
                      <a:pt x="341" y="6584"/>
                      <a:pt x="341" y="6584"/>
                    </a:cubicBezTo>
                    <a:cubicBezTo>
                      <a:pt x="341" y="6584"/>
                      <a:pt x="10634" y="15240"/>
                      <a:pt x="13876" y="17610"/>
                    </a:cubicBezTo>
                    <a:cubicBezTo>
                      <a:pt x="17111" y="19979"/>
                      <a:pt x="19796" y="23378"/>
                      <a:pt x="19796" y="23378"/>
                    </a:cubicBezTo>
                    <a:cubicBezTo>
                      <a:pt x="19796" y="23378"/>
                      <a:pt x="25241" y="24333"/>
                      <a:pt x="28658" y="24333"/>
                    </a:cubicBezTo>
                    <a:cubicBezTo>
                      <a:pt x="29818" y="24333"/>
                      <a:pt x="30744" y="24223"/>
                      <a:pt x="31144" y="23928"/>
                    </a:cubicBezTo>
                    <a:lnTo>
                      <a:pt x="31694" y="23536"/>
                    </a:lnTo>
                    <a:cubicBezTo>
                      <a:pt x="31694" y="23536"/>
                      <a:pt x="33779" y="20718"/>
                      <a:pt x="30089" y="18772"/>
                    </a:cubicBezTo>
                    <a:cubicBezTo>
                      <a:pt x="26380" y="16820"/>
                      <a:pt x="20295" y="9711"/>
                      <a:pt x="19032" y="5977"/>
                    </a:cubicBezTo>
                    <a:cubicBezTo>
                      <a:pt x="19032" y="5977"/>
                      <a:pt x="18604" y="4789"/>
                      <a:pt x="17354" y="4789"/>
                    </a:cubicBezTo>
                    <a:cubicBezTo>
                      <a:pt x="17025" y="4789"/>
                      <a:pt x="16639" y="4872"/>
                      <a:pt x="16188" y="5080"/>
                    </a:cubicBezTo>
                    <a:cubicBezTo>
                      <a:pt x="15676" y="5313"/>
                      <a:pt x="14935" y="5455"/>
                      <a:pt x="14091" y="5455"/>
                    </a:cubicBezTo>
                    <a:cubicBezTo>
                      <a:pt x="11597" y="5455"/>
                      <a:pt x="8209" y="4211"/>
                      <a:pt x="7184" y="391"/>
                    </a:cubicBezTo>
                    <a:cubicBezTo>
                      <a:pt x="7118" y="151"/>
                      <a:pt x="6902" y="0"/>
                      <a:pt x="667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" name="Google Shape;431;p32"/>
              <p:cNvSpPr/>
              <p:nvPr/>
            </p:nvSpPr>
            <p:spPr>
              <a:xfrm>
                <a:off x="1521694" y="2927536"/>
                <a:ext cx="1292217" cy="1235731"/>
              </a:xfrm>
              <a:custGeom>
                <a:avLst/>
                <a:gdLst/>
                <a:ahLst/>
                <a:cxnLst/>
                <a:rect l="l" t="t" r="r" b="b"/>
                <a:pathLst>
                  <a:path w="14192" h="13572" extrusionOk="0">
                    <a:moveTo>
                      <a:pt x="19" y="0"/>
                    </a:moveTo>
                    <a:cubicBezTo>
                      <a:pt x="14" y="0"/>
                      <a:pt x="9" y="3"/>
                      <a:pt x="0" y="11"/>
                    </a:cubicBezTo>
                    <a:lnTo>
                      <a:pt x="0" y="37"/>
                    </a:lnTo>
                    <a:cubicBezTo>
                      <a:pt x="0" y="62"/>
                      <a:pt x="898" y="2747"/>
                      <a:pt x="2503" y="5673"/>
                    </a:cubicBezTo>
                    <a:cubicBezTo>
                      <a:pt x="3949" y="8384"/>
                      <a:pt x="6319" y="11884"/>
                      <a:pt x="9270" y="13123"/>
                    </a:cubicBezTo>
                    <a:cubicBezTo>
                      <a:pt x="10003" y="13413"/>
                      <a:pt x="10742" y="13571"/>
                      <a:pt x="11507" y="13571"/>
                    </a:cubicBezTo>
                    <a:cubicBezTo>
                      <a:pt x="12404" y="13571"/>
                      <a:pt x="13295" y="13356"/>
                      <a:pt x="14167" y="12914"/>
                    </a:cubicBezTo>
                    <a:cubicBezTo>
                      <a:pt x="14192" y="12914"/>
                      <a:pt x="14192" y="12882"/>
                      <a:pt x="14192" y="12882"/>
                    </a:cubicBezTo>
                    <a:cubicBezTo>
                      <a:pt x="14192" y="12857"/>
                      <a:pt x="14167" y="12857"/>
                      <a:pt x="14167" y="12857"/>
                    </a:cubicBezTo>
                    <a:cubicBezTo>
                      <a:pt x="13273" y="13302"/>
                      <a:pt x="12381" y="13521"/>
                      <a:pt x="11494" y="13521"/>
                    </a:cubicBezTo>
                    <a:cubicBezTo>
                      <a:pt x="10757" y="13521"/>
                      <a:pt x="10023" y="13370"/>
                      <a:pt x="9295" y="13072"/>
                    </a:cubicBezTo>
                    <a:cubicBezTo>
                      <a:pt x="6370" y="11834"/>
                      <a:pt x="4000" y="8358"/>
                      <a:pt x="2528" y="5648"/>
                    </a:cubicBezTo>
                    <a:cubicBezTo>
                      <a:pt x="948" y="2722"/>
                      <a:pt x="51" y="37"/>
                      <a:pt x="51" y="11"/>
                    </a:cubicBezTo>
                    <a:cubicBezTo>
                      <a:pt x="34" y="11"/>
                      <a:pt x="28" y="0"/>
                      <a:pt x="19" y="0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" name="Google Shape;432;p32"/>
              <p:cNvSpPr/>
              <p:nvPr/>
            </p:nvSpPr>
            <p:spPr>
              <a:xfrm>
                <a:off x="802570" y="3395083"/>
                <a:ext cx="1086256" cy="1019578"/>
              </a:xfrm>
              <a:custGeom>
                <a:avLst/>
                <a:gdLst/>
                <a:ahLst/>
                <a:cxnLst/>
                <a:rect l="l" t="t" r="r" b="b"/>
                <a:pathLst>
                  <a:path w="11930" h="11198" extrusionOk="0">
                    <a:moveTo>
                      <a:pt x="3187" y="0"/>
                    </a:moveTo>
                    <a:cubicBezTo>
                      <a:pt x="1380" y="0"/>
                      <a:pt x="0" y="513"/>
                      <a:pt x="0" y="513"/>
                    </a:cubicBezTo>
                    <a:lnTo>
                      <a:pt x="10533" y="11197"/>
                    </a:lnTo>
                    <a:cubicBezTo>
                      <a:pt x="10533" y="11197"/>
                      <a:pt x="11930" y="5643"/>
                      <a:pt x="8530" y="2118"/>
                    </a:cubicBezTo>
                    <a:cubicBezTo>
                      <a:pt x="6886" y="437"/>
                      <a:pt x="4855" y="0"/>
                      <a:pt x="318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" name="Google Shape;433;p32"/>
              <p:cNvSpPr/>
              <p:nvPr/>
            </p:nvSpPr>
            <p:spPr>
              <a:xfrm>
                <a:off x="-72525" y="3047450"/>
                <a:ext cx="3123556" cy="1764094"/>
              </a:xfrm>
              <a:custGeom>
                <a:avLst/>
                <a:gdLst/>
                <a:ahLst/>
                <a:cxnLst/>
                <a:rect l="l" t="t" r="r" b="b"/>
                <a:pathLst>
                  <a:path w="34305" h="19375" extrusionOk="0">
                    <a:moveTo>
                      <a:pt x="2946" y="0"/>
                    </a:moveTo>
                    <a:cubicBezTo>
                      <a:pt x="2775" y="0"/>
                      <a:pt x="2606" y="63"/>
                      <a:pt x="2477" y="192"/>
                    </a:cubicBezTo>
                    <a:cubicBezTo>
                      <a:pt x="1713" y="931"/>
                      <a:pt x="1" y="3092"/>
                      <a:pt x="2711" y="5405"/>
                    </a:cubicBezTo>
                    <a:cubicBezTo>
                      <a:pt x="6060" y="8280"/>
                      <a:pt x="10666" y="9487"/>
                      <a:pt x="13194" y="11856"/>
                    </a:cubicBezTo>
                    <a:cubicBezTo>
                      <a:pt x="15746" y="14226"/>
                      <a:pt x="17086" y="17941"/>
                      <a:pt x="21932" y="18573"/>
                    </a:cubicBezTo>
                    <a:cubicBezTo>
                      <a:pt x="24248" y="18873"/>
                      <a:pt x="26872" y="19375"/>
                      <a:pt x="29123" y="19375"/>
                    </a:cubicBezTo>
                    <a:cubicBezTo>
                      <a:pt x="31609" y="19375"/>
                      <a:pt x="33641" y="18763"/>
                      <a:pt x="34304" y="16595"/>
                    </a:cubicBezTo>
                    <a:lnTo>
                      <a:pt x="34304" y="16595"/>
                    </a:lnTo>
                    <a:cubicBezTo>
                      <a:pt x="34304" y="16595"/>
                      <a:pt x="32499" y="16916"/>
                      <a:pt x="30107" y="16916"/>
                    </a:cubicBezTo>
                    <a:cubicBezTo>
                      <a:pt x="26892" y="16916"/>
                      <a:pt x="22618" y="16336"/>
                      <a:pt x="20245" y="13619"/>
                    </a:cubicBezTo>
                    <a:cubicBezTo>
                      <a:pt x="16220" y="9013"/>
                      <a:pt x="8480" y="1746"/>
                      <a:pt x="3160" y="34"/>
                    </a:cubicBezTo>
                    <a:cubicBezTo>
                      <a:pt x="3090" y="11"/>
                      <a:pt x="3018" y="0"/>
                      <a:pt x="294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" name="Google Shape;434;p32"/>
              <p:cNvSpPr/>
              <p:nvPr/>
            </p:nvSpPr>
            <p:spPr>
              <a:xfrm>
                <a:off x="625384" y="2523542"/>
                <a:ext cx="956233" cy="579988"/>
              </a:xfrm>
              <a:custGeom>
                <a:avLst/>
                <a:gdLst/>
                <a:ahLst/>
                <a:cxnLst/>
                <a:rect l="l" t="t" r="r" b="b"/>
                <a:pathLst>
                  <a:path w="10502" h="6370" extrusionOk="0">
                    <a:moveTo>
                      <a:pt x="25" y="0"/>
                    </a:moveTo>
                    <a:lnTo>
                      <a:pt x="0" y="25"/>
                    </a:lnTo>
                    <a:cubicBezTo>
                      <a:pt x="25" y="51"/>
                      <a:pt x="474" y="1997"/>
                      <a:pt x="1997" y="3709"/>
                    </a:cubicBezTo>
                    <a:cubicBezTo>
                      <a:pt x="2894" y="4739"/>
                      <a:pt x="3974" y="5472"/>
                      <a:pt x="5213" y="5895"/>
                    </a:cubicBezTo>
                    <a:cubicBezTo>
                      <a:pt x="6104" y="6211"/>
                      <a:pt x="7083" y="6369"/>
                      <a:pt x="8132" y="6369"/>
                    </a:cubicBezTo>
                    <a:cubicBezTo>
                      <a:pt x="8871" y="6369"/>
                      <a:pt x="9661" y="6293"/>
                      <a:pt x="10476" y="6136"/>
                    </a:cubicBezTo>
                    <a:cubicBezTo>
                      <a:pt x="10501" y="6136"/>
                      <a:pt x="10501" y="6104"/>
                      <a:pt x="10501" y="6104"/>
                    </a:cubicBezTo>
                    <a:cubicBezTo>
                      <a:pt x="10501" y="6079"/>
                      <a:pt x="10501" y="6079"/>
                      <a:pt x="10476" y="6079"/>
                    </a:cubicBezTo>
                    <a:cubicBezTo>
                      <a:pt x="9636" y="6243"/>
                      <a:pt x="8862" y="6317"/>
                      <a:pt x="8150" y="6317"/>
                    </a:cubicBezTo>
                    <a:cubicBezTo>
                      <a:pt x="5096" y="6317"/>
                      <a:pt x="3186" y="4965"/>
                      <a:pt x="2054" y="3684"/>
                    </a:cubicBezTo>
                    <a:cubicBezTo>
                      <a:pt x="524" y="1972"/>
                      <a:pt x="51" y="25"/>
                      <a:pt x="51" y="25"/>
                    </a:cubicBezTo>
                    <a:cubicBezTo>
                      <a:pt x="51" y="0"/>
                      <a:pt x="51" y="0"/>
                      <a:pt x="25" y="0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" name="Google Shape;435;p32"/>
              <p:cNvSpPr/>
              <p:nvPr/>
            </p:nvSpPr>
            <p:spPr>
              <a:xfrm>
                <a:off x="2190740" y="3170733"/>
                <a:ext cx="91" cy="91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lose/>
                  </a:path>
                </a:pathLst>
              </a:custGeom>
              <a:solidFill>
                <a:srgbClr val="FFFFFF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" name="Google Shape;436;p32"/>
              <p:cNvSpPr/>
              <p:nvPr/>
            </p:nvSpPr>
            <p:spPr>
              <a:xfrm>
                <a:off x="2329411" y="3942210"/>
                <a:ext cx="285450" cy="55358"/>
              </a:xfrm>
              <a:custGeom>
                <a:avLst/>
                <a:gdLst/>
                <a:ahLst/>
                <a:cxnLst/>
                <a:rect l="l" t="t" r="r" b="b"/>
                <a:pathLst>
                  <a:path w="3135" h="608" extrusionOk="0">
                    <a:moveTo>
                      <a:pt x="3109" y="1"/>
                    </a:moveTo>
                    <a:cubicBezTo>
                      <a:pt x="1896" y="532"/>
                      <a:pt x="241" y="557"/>
                      <a:pt x="58" y="557"/>
                    </a:cubicBezTo>
                    <a:lnTo>
                      <a:pt x="26" y="557"/>
                    </a:lnTo>
                    <a:cubicBezTo>
                      <a:pt x="1" y="557"/>
                      <a:pt x="1" y="557"/>
                      <a:pt x="1" y="582"/>
                    </a:cubicBezTo>
                    <a:cubicBezTo>
                      <a:pt x="1" y="582"/>
                      <a:pt x="1" y="607"/>
                      <a:pt x="26" y="607"/>
                    </a:cubicBezTo>
                    <a:lnTo>
                      <a:pt x="58" y="607"/>
                    </a:lnTo>
                    <a:cubicBezTo>
                      <a:pt x="241" y="607"/>
                      <a:pt x="1896" y="582"/>
                      <a:pt x="3109" y="58"/>
                    </a:cubicBezTo>
                    <a:cubicBezTo>
                      <a:pt x="3135" y="58"/>
                      <a:pt x="3135" y="32"/>
                      <a:pt x="3135" y="32"/>
                    </a:cubicBezTo>
                    <a:cubicBezTo>
                      <a:pt x="3135" y="1"/>
                      <a:pt x="3109" y="1"/>
                      <a:pt x="3109" y="1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" name="Google Shape;437;p32"/>
              <p:cNvSpPr/>
              <p:nvPr/>
            </p:nvSpPr>
            <p:spPr>
              <a:xfrm>
                <a:off x="2144759" y="3762748"/>
                <a:ext cx="285450" cy="55358"/>
              </a:xfrm>
              <a:custGeom>
                <a:avLst/>
                <a:gdLst/>
                <a:ahLst/>
                <a:cxnLst/>
                <a:rect l="l" t="t" r="r" b="b"/>
                <a:pathLst>
                  <a:path w="3135" h="608" extrusionOk="0">
                    <a:moveTo>
                      <a:pt x="3109" y="0"/>
                    </a:moveTo>
                    <a:cubicBezTo>
                      <a:pt x="1896" y="525"/>
                      <a:pt x="241" y="550"/>
                      <a:pt x="32" y="550"/>
                    </a:cubicBezTo>
                    <a:cubicBezTo>
                      <a:pt x="0" y="550"/>
                      <a:pt x="0" y="550"/>
                      <a:pt x="0" y="582"/>
                    </a:cubicBezTo>
                    <a:cubicBezTo>
                      <a:pt x="0" y="582"/>
                      <a:pt x="0" y="607"/>
                      <a:pt x="32" y="607"/>
                    </a:cubicBezTo>
                    <a:cubicBezTo>
                      <a:pt x="241" y="607"/>
                      <a:pt x="1896" y="582"/>
                      <a:pt x="3109" y="51"/>
                    </a:cubicBezTo>
                    <a:cubicBezTo>
                      <a:pt x="3134" y="51"/>
                      <a:pt x="3134" y="26"/>
                      <a:pt x="3134" y="26"/>
                    </a:cubicBezTo>
                    <a:cubicBezTo>
                      <a:pt x="3134" y="0"/>
                      <a:pt x="3109" y="0"/>
                      <a:pt x="3109" y="0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" name="Google Shape;438;p32"/>
              <p:cNvSpPr/>
              <p:nvPr/>
            </p:nvSpPr>
            <p:spPr>
              <a:xfrm>
                <a:off x="1975039" y="3575729"/>
                <a:ext cx="284903" cy="55358"/>
              </a:xfrm>
              <a:custGeom>
                <a:avLst/>
                <a:gdLst/>
                <a:ahLst/>
                <a:cxnLst/>
                <a:rect l="l" t="t" r="r" b="b"/>
                <a:pathLst>
                  <a:path w="3129" h="608" extrusionOk="0">
                    <a:moveTo>
                      <a:pt x="3103" y="1"/>
                    </a:moveTo>
                    <a:cubicBezTo>
                      <a:pt x="1896" y="525"/>
                      <a:pt x="234" y="551"/>
                      <a:pt x="51" y="551"/>
                    </a:cubicBezTo>
                    <a:lnTo>
                      <a:pt x="26" y="551"/>
                    </a:lnTo>
                    <a:cubicBezTo>
                      <a:pt x="0" y="551"/>
                      <a:pt x="0" y="551"/>
                      <a:pt x="0" y="582"/>
                    </a:cubicBezTo>
                    <a:cubicBezTo>
                      <a:pt x="0" y="582"/>
                      <a:pt x="0" y="607"/>
                      <a:pt x="26" y="607"/>
                    </a:cubicBezTo>
                    <a:lnTo>
                      <a:pt x="51" y="607"/>
                    </a:lnTo>
                    <a:cubicBezTo>
                      <a:pt x="234" y="607"/>
                      <a:pt x="1921" y="582"/>
                      <a:pt x="3128" y="51"/>
                    </a:cubicBezTo>
                    <a:lnTo>
                      <a:pt x="3128" y="26"/>
                    </a:lnTo>
                    <a:cubicBezTo>
                      <a:pt x="3128" y="1"/>
                      <a:pt x="3103" y="1"/>
                      <a:pt x="3103" y="1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" name="Google Shape;439;p32"/>
              <p:cNvSpPr/>
              <p:nvPr/>
            </p:nvSpPr>
            <p:spPr>
              <a:xfrm>
                <a:off x="1799583" y="3345643"/>
                <a:ext cx="285450" cy="52991"/>
              </a:xfrm>
              <a:custGeom>
                <a:avLst/>
                <a:gdLst/>
                <a:ahLst/>
                <a:cxnLst/>
                <a:rect l="l" t="t" r="r" b="b"/>
                <a:pathLst>
                  <a:path w="3135" h="582" extrusionOk="0">
                    <a:moveTo>
                      <a:pt x="3109" y="0"/>
                    </a:moveTo>
                    <a:cubicBezTo>
                      <a:pt x="1896" y="525"/>
                      <a:pt x="240" y="525"/>
                      <a:pt x="32" y="525"/>
                    </a:cubicBezTo>
                    <a:cubicBezTo>
                      <a:pt x="0" y="525"/>
                      <a:pt x="0" y="550"/>
                      <a:pt x="0" y="550"/>
                    </a:cubicBezTo>
                    <a:cubicBezTo>
                      <a:pt x="0" y="582"/>
                      <a:pt x="0" y="582"/>
                      <a:pt x="32" y="582"/>
                    </a:cubicBezTo>
                    <a:cubicBezTo>
                      <a:pt x="240" y="582"/>
                      <a:pt x="1896" y="582"/>
                      <a:pt x="3109" y="51"/>
                    </a:cubicBezTo>
                    <a:cubicBezTo>
                      <a:pt x="3134" y="26"/>
                      <a:pt x="3134" y="26"/>
                      <a:pt x="3134" y="0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" name="Google Shape;440;p32"/>
              <p:cNvSpPr/>
              <p:nvPr/>
            </p:nvSpPr>
            <p:spPr>
              <a:xfrm>
                <a:off x="1675298" y="3144237"/>
                <a:ext cx="285450" cy="55358"/>
              </a:xfrm>
              <a:custGeom>
                <a:avLst/>
                <a:gdLst/>
                <a:ahLst/>
                <a:cxnLst/>
                <a:rect l="l" t="t" r="r" b="b"/>
                <a:pathLst>
                  <a:path w="3135" h="608" extrusionOk="0">
                    <a:moveTo>
                      <a:pt x="3078" y="1"/>
                    </a:moveTo>
                    <a:cubicBezTo>
                      <a:pt x="1896" y="525"/>
                      <a:pt x="209" y="551"/>
                      <a:pt x="26" y="551"/>
                    </a:cubicBezTo>
                    <a:cubicBezTo>
                      <a:pt x="0" y="551"/>
                      <a:pt x="0" y="551"/>
                      <a:pt x="0" y="582"/>
                    </a:cubicBezTo>
                    <a:cubicBezTo>
                      <a:pt x="0" y="582"/>
                      <a:pt x="0" y="608"/>
                      <a:pt x="26" y="608"/>
                    </a:cubicBezTo>
                    <a:cubicBezTo>
                      <a:pt x="209" y="608"/>
                      <a:pt x="1896" y="582"/>
                      <a:pt x="3103" y="51"/>
                    </a:cubicBezTo>
                    <a:cubicBezTo>
                      <a:pt x="3134" y="51"/>
                      <a:pt x="3134" y="26"/>
                      <a:pt x="3134" y="26"/>
                    </a:cubicBezTo>
                    <a:cubicBezTo>
                      <a:pt x="3134" y="1"/>
                      <a:pt x="3103" y="1"/>
                      <a:pt x="3078" y="1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41" name="Google Shape;441;p32"/>
            <p:cNvGrpSpPr/>
            <p:nvPr/>
          </p:nvGrpSpPr>
          <p:grpSpPr>
            <a:xfrm>
              <a:off x="1805566" y="3907087"/>
              <a:ext cx="866448" cy="685568"/>
              <a:chOff x="2788170" y="-250855"/>
              <a:chExt cx="2768206" cy="2157910"/>
            </a:xfrm>
          </p:grpSpPr>
          <p:sp>
            <p:nvSpPr>
              <p:cNvPr id="442" name="Google Shape;442;p32"/>
              <p:cNvSpPr/>
              <p:nvPr/>
            </p:nvSpPr>
            <p:spPr>
              <a:xfrm>
                <a:off x="2788170" y="707123"/>
                <a:ext cx="1098753" cy="342047"/>
              </a:xfrm>
              <a:custGeom>
                <a:avLst/>
                <a:gdLst/>
                <a:ahLst/>
                <a:cxnLst/>
                <a:rect l="l" t="t" r="r" b="b"/>
                <a:pathLst>
                  <a:path w="11349" h="3533" extrusionOk="0">
                    <a:moveTo>
                      <a:pt x="11090" y="1"/>
                    </a:moveTo>
                    <a:lnTo>
                      <a:pt x="872" y="108"/>
                    </a:lnTo>
                    <a:cubicBezTo>
                      <a:pt x="607" y="108"/>
                      <a:pt x="399" y="241"/>
                      <a:pt x="291" y="475"/>
                    </a:cubicBezTo>
                    <a:cubicBezTo>
                      <a:pt x="1" y="1189"/>
                      <a:pt x="32" y="1846"/>
                      <a:pt x="399" y="2477"/>
                    </a:cubicBezTo>
                    <a:cubicBezTo>
                      <a:pt x="689" y="3027"/>
                      <a:pt x="1264" y="3375"/>
                      <a:pt x="1871" y="3375"/>
                    </a:cubicBezTo>
                    <a:lnTo>
                      <a:pt x="11349" y="3533"/>
                    </a:lnTo>
                    <a:lnTo>
                      <a:pt x="11349" y="3533"/>
                    </a:lnTo>
                    <a:lnTo>
                      <a:pt x="11090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" name="Google Shape;443;p32"/>
              <p:cNvSpPr/>
              <p:nvPr/>
            </p:nvSpPr>
            <p:spPr>
              <a:xfrm>
                <a:off x="3318518" y="-249887"/>
                <a:ext cx="1511669" cy="2156941"/>
              </a:xfrm>
              <a:custGeom>
                <a:avLst/>
                <a:gdLst/>
                <a:ahLst/>
                <a:cxnLst/>
                <a:rect l="l" t="t" r="r" b="b"/>
                <a:pathLst>
                  <a:path w="15614" h="22279" extrusionOk="0">
                    <a:moveTo>
                      <a:pt x="7334" y="1"/>
                    </a:moveTo>
                    <a:cubicBezTo>
                      <a:pt x="7207" y="1"/>
                      <a:pt x="7079" y="6"/>
                      <a:pt x="6951" y="16"/>
                    </a:cubicBezTo>
                    <a:cubicBezTo>
                      <a:pt x="2895" y="332"/>
                      <a:pt x="1" y="5570"/>
                      <a:pt x="500" y="11731"/>
                    </a:cubicBezTo>
                    <a:cubicBezTo>
                      <a:pt x="959" y="17671"/>
                      <a:pt x="4433" y="22279"/>
                      <a:pt x="8306" y="22279"/>
                    </a:cubicBezTo>
                    <a:cubicBezTo>
                      <a:pt x="8433" y="22279"/>
                      <a:pt x="8561" y="22274"/>
                      <a:pt x="8689" y="22264"/>
                    </a:cubicBezTo>
                    <a:cubicBezTo>
                      <a:pt x="12745" y="21948"/>
                      <a:pt x="15614" y="16703"/>
                      <a:pt x="15140" y="10574"/>
                    </a:cubicBezTo>
                    <a:cubicBezTo>
                      <a:pt x="14681" y="4609"/>
                      <a:pt x="11213" y="1"/>
                      <a:pt x="73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" name="Google Shape;444;p32"/>
              <p:cNvSpPr/>
              <p:nvPr/>
            </p:nvSpPr>
            <p:spPr>
              <a:xfrm>
                <a:off x="3479422" y="-247467"/>
                <a:ext cx="1508668" cy="2103209"/>
              </a:xfrm>
              <a:custGeom>
                <a:avLst/>
                <a:gdLst/>
                <a:ahLst/>
                <a:cxnLst/>
                <a:rect l="l" t="t" r="r" b="b"/>
                <a:pathLst>
                  <a:path w="15583" h="21724" extrusionOk="0">
                    <a:moveTo>
                      <a:pt x="7315" y="1"/>
                    </a:moveTo>
                    <a:cubicBezTo>
                      <a:pt x="7184" y="1"/>
                      <a:pt x="7052" y="6"/>
                      <a:pt x="6919" y="16"/>
                    </a:cubicBezTo>
                    <a:cubicBezTo>
                      <a:pt x="2894" y="332"/>
                      <a:pt x="1" y="5438"/>
                      <a:pt x="474" y="11440"/>
                    </a:cubicBezTo>
                    <a:cubicBezTo>
                      <a:pt x="902" y="17224"/>
                      <a:pt x="4371" y="21723"/>
                      <a:pt x="8241" y="21723"/>
                    </a:cubicBezTo>
                    <a:cubicBezTo>
                      <a:pt x="8371" y="21723"/>
                      <a:pt x="8501" y="21718"/>
                      <a:pt x="8632" y="21708"/>
                    </a:cubicBezTo>
                    <a:cubicBezTo>
                      <a:pt x="12688" y="21392"/>
                      <a:pt x="15582" y="16287"/>
                      <a:pt x="15108" y="10284"/>
                    </a:cubicBezTo>
                    <a:cubicBezTo>
                      <a:pt x="14650" y="4477"/>
                      <a:pt x="11211" y="1"/>
                      <a:pt x="731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" name="Google Shape;445;p32"/>
              <p:cNvSpPr/>
              <p:nvPr/>
            </p:nvSpPr>
            <p:spPr>
              <a:xfrm>
                <a:off x="3499657" y="-250855"/>
                <a:ext cx="1468199" cy="2110567"/>
              </a:xfrm>
              <a:custGeom>
                <a:avLst/>
                <a:gdLst/>
                <a:ahLst/>
                <a:cxnLst/>
                <a:rect l="l" t="t" r="r" b="b"/>
                <a:pathLst>
                  <a:path w="15165" h="21800" extrusionOk="0">
                    <a:moveTo>
                      <a:pt x="7108" y="51"/>
                    </a:moveTo>
                    <a:cubicBezTo>
                      <a:pt x="11007" y="51"/>
                      <a:pt x="14425" y="4550"/>
                      <a:pt x="14874" y="10319"/>
                    </a:cubicBezTo>
                    <a:cubicBezTo>
                      <a:pt x="15083" y="13213"/>
                      <a:pt x="14558" y="15980"/>
                      <a:pt x="13320" y="18135"/>
                    </a:cubicBezTo>
                    <a:cubicBezTo>
                      <a:pt x="12113" y="20296"/>
                      <a:pt x="10375" y="21560"/>
                      <a:pt x="8423" y="21718"/>
                    </a:cubicBezTo>
                    <a:cubicBezTo>
                      <a:pt x="8290" y="21718"/>
                      <a:pt x="8164" y="21743"/>
                      <a:pt x="8031" y="21743"/>
                    </a:cubicBezTo>
                    <a:cubicBezTo>
                      <a:pt x="4132" y="21743"/>
                      <a:pt x="739" y="17219"/>
                      <a:pt x="291" y="11475"/>
                    </a:cubicBezTo>
                    <a:cubicBezTo>
                      <a:pt x="51" y="8581"/>
                      <a:pt x="607" y="5789"/>
                      <a:pt x="1813" y="3634"/>
                    </a:cubicBezTo>
                    <a:cubicBezTo>
                      <a:pt x="3027" y="1498"/>
                      <a:pt x="4764" y="234"/>
                      <a:pt x="6710" y="77"/>
                    </a:cubicBezTo>
                    <a:cubicBezTo>
                      <a:pt x="6843" y="51"/>
                      <a:pt x="6976" y="51"/>
                      <a:pt x="7108" y="51"/>
                    </a:cubicBezTo>
                    <a:close/>
                    <a:moveTo>
                      <a:pt x="7108" y="1"/>
                    </a:moveTo>
                    <a:cubicBezTo>
                      <a:pt x="6976" y="1"/>
                      <a:pt x="6843" y="1"/>
                      <a:pt x="6710" y="26"/>
                    </a:cubicBezTo>
                    <a:cubicBezTo>
                      <a:pt x="4739" y="184"/>
                      <a:pt x="3001" y="1448"/>
                      <a:pt x="1763" y="3602"/>
                    </a:cubicBezTo>
                    <a:cubicBezTo>
                      <a:pt x="550" y="5789"/>
                      <a:pt x="0" y="8581"/>
                      <a:pt x="234" y="11475"/>
                    </a:cubicBezTo>
                    <a:cubicBezTo>
                      <a:pt x="682" y="17244"/>
                      <a:pt x="4107" y="21800"/>
                      <a:pt x="8031" y="21800"/>
                    </a:cubicBezTo>
                    <a:cubicBezTo>
                      <a:pt x="8164" y="21800"/>
                      <a:pt x="8290" y="21768"/>
                      <a:pt x="8423" y="21768"/>
                    </a:cubicBezTo>
                    <a:cubicBezTo>
                      <a:pt x="10400" y="21610"/>
                      <a:pt x="12163" y="20347"/>
                      <a:pt x="13376" y="18167"/>
                    </a:cubicBezTo>
                    <a:cubicBezTo>
                      <a:pt x="14609" y="16006"/>
                      <a:pt x="15165" y="13213"/>
                      <a:pt x="14925" y="10319"/>
                    </a:cubicBezTo>
                    <a:cubicBezTo>
                      <a:pt x="14482" y="4525"/>
                      <a:pt x="11032" y="1"/>
                      <a:pt x="710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" name="Google Shape;446;p32"/>
              <p:cNvSpPr/>
              <p:nvPr/>
            </p:nvSpPr>
            <p:spPr>
              <a:xfrm>
                <a:off x="4050141" y="107648"/>
                <a:ext cx="756803" cy="1372740"/>
              </a:xfrm>
              <a:custGeom>
                <a:avLst/>
                <a:gdLst/>
                <a:ahLst/>
                <a:cxnLst/>
                <a:rect l="l" t="t" r="r" b="b"/>
                <a:pathLst>
                  <a:path w="7817" h="14179" extrusionOk="0">
                    <a:moveTo>
                      <a:pt x="3493" y="1"/>
                    </a:moveTo>
                    <a:cubicBezTo>
                      <a:pt x="3443" y="1"/>
                      <a:pt x="3393" y="3"/>
                      <a:pt x="3343" y="7"/>
                    </a:cubicBezTo>
                    <a:cubicBezTo>
                      <a:pt x="1372" y="165"/>
                      <a:pt x="1" y="3457"/>
                      <a:pt x="317" y="7355"/>
                    </a:cubicBezTo>
                    <a:cubicBezTo>
                      <a:pt x="600" y="11176"/>
                      <a:pt x="2386" y="14179"/>
                      <a:pt x="4326" y="14179"/>
                    </a:cubicBezTo>
                    <a:cubicBezTo>
                      <a:pt x="4375" y="14179"/>
                      <a:pt x="4425" y="14177"/>
                      <a:pt x="4474" y="14173"/>
                    </a:cubicBezTo>
                    <a:cubicBezTo>
                      <a:pt x="6452" y="14015"/>
                      <a:pt x="7817" y="10698"/>
                      <a:pt x="7501" y="6799"/>
                    </a:cubicBezTo>
                    <a:cubicBezTo>
                      <a:pt x="7224" y="2974"/>
                      <a:pt x="5439" y="1"/>
                      <a:pt x="349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7" name="Google Shape;447;p32"/>
              <p:cNvSpPr/>
              <p:nvPr/>
            </p:nvSpPr>
            <p:spPr>
              <a:xfrm>
                <a:off x="4192748" y="273685"/>
                <a:ext cx="571402" cy="1030499"/>
              </a:xfrm>
              <a:custGeom>
                <a:avLst/>
                <a:gdLst/>
                <a:ahLst/>
                <a:cxnLst/>
                <a:rect l="l" t="t" r="r" b="b"/>
                <a:pathLst>
                  <a:path w="5902" h="10644" extrusionOk="0">
                    <a:moveTo>
                      <a:pt x="2630" y="0"/>
                    </a:moveTo>
                    <a:cubicBezTo>
                      <a:pt x="2596" y="0"/>
                      <a:pt x="2562" y="2"/>
                      <a:pt x="2527" y="4"/>
                    </a:cubicBezTo>
                    <a:cubicBezTo>
                      <a:pt x="1030" y="137"/>
                      <a:pt x="0" y="2607"/>
                      <a:pt x="240" y="5533"/>
                    </a:cubicBezTo>
                    <a:cubicBezTo>
                      <a:pt x="467" y="8402"/>
                      <a:pt x="1794" y="10644"/>
                      <a:pt x="3249" y="10644"/>
                    </a:cubicBezTo>
                    <a:cubicBezTo>
                      <a:pt x="3291" y="10644"/>
                      <a:pt x="3332" y="10642"/>
                      <a:pt x="3374" y="10638"/>
                    </a:cubicBezTo>
                    <a:cubicBezTo>
                      <a:pt x="4872" y="10537"/>
                      <a:pt x="5902" y="8060"/>
                      <a:pt x="5661" y="5109"/>
                    </a:cubicBezTo>
                    <a:cubicBezTo>
                      <a:pt x="5433" y="2232"/>
                      <a:pt x="4094" y="0"/>
                      <a:pt x="263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8" name="Google Shape;448;p32"/>
              <p:cNvSpPr/>
              <p:nvPr/>
            </p:nvSpPr>
            <p:spPr>
              <a:xfrm>
                <a:off x="4384150" y="628219"/>
                <a:ext cx="1108435" cy="339143"/>
              </a:xfrm>
              <a:custGeom>
                <a:avLst/>
                <a:gdLst/>
                <a:ahLst/>
                <a:cxnLst/>
                <a:rect l="l" t="t" r="r" b="b"/>
                <a:pathLst>
                  <a:path w="11449" h="3503" extrusionOk="0">
                    <a:moveTo>
                      <a:pt x="10660" y="1"/>
                    </a:moveTo>
                    <a:lnTo>
                      <a:pt x="974" y="83"/>
                    </a:lnTo>
                    <a:cubicBezTo>
                      <a:pt x="734" y="83"/>
                      <a:pt x="525" y="241"/>
                      <a:pt x="418" y="449"/>
                    </a:cubicBezTo>
                    <a:cubicBezTo>
                      <a:pt x="1" y="1422"/>
                      <a:pt x="235" y="2319"/>
                      <a:pt x="999" y="3160"/>
                    </a:cubicBezTo>
                    <a:cubicBezTo>
                      <a:pt x="1106" y="3267"/>
                      <a:pt x="1264" y="3343"/>
                      <a:pt x="1422" y="3343"/>
                    </a:cubicBezTo>
                    <a:lnTo>
                      <a:pt x="10818" y="3501"/>
                    </a:lnTo>
                    <a:cubicBezTo>
                      <a:pt x="10834" y="3502"/>
                      <a:pt x="10849" y="3503"/>
                      <a:pt x="10864" y="3503"/>
                    </a:cubicBezTo>
                    <a:cubicBezTo>
                      <a:pt x="11212" y="3503"/>
                      <a:pt x="11449" y="3227"/>
                      <a:pt x="11425" y="2869"/>
                    </a:cubicBezTo>
                    <a:lnTo>
                      <a:pt x="11241" y="557"/>
                    </a:lnTo>
                    <a:cubicBezTo>
                      <a:pt x="11216" y="241"/>
                      <a:pt x="10951" y="1"/>
                      <a:pt x="1066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9" name="Google Shape;449;p32"/>
              <p:cNvSpPr/>
              <p:nvPr/>
            </p:nvSpPr>
            <p:spPr>
              <a:xfrm>
                <a:off x="5319470" y="628025"/>
                <a:ext cx="236906" cy="339433"/>
              </a:xfrm>
              <a:custGeom>
                <a:avLst/>
                <a:gdLst/>
                <a:ahLst/>
                <a:cxnLst/>
                <a:rect l="l" t="t" r="r" b="b"/>
                <a:pathLst>
                  <a:path w="2447" h="3506" extrusionOk="0">
                    <a:moveTo>
                      <a:pt x="1145" y="0"/>
                    </a:moveTo>
                    <a:cubicBezTo>
                      <a:pt x="1124" y="0"/>
                      <a:pt x="1103" y="1"/>
                      <a:pt x="1081" y="3"/>
                    </a:cubicBezTo>
                    <a:cubicBezTo>
                      <a:pt x="449" y="28"/>
                      <a:pt x="1" y="874"/>
                      <a:pt x="77" y="1848"/>
                    </a:cubicBezTo>
                    <a:cubicBezTo>
                      <a:pt x="156" y="2762"/>
                      <a:pt x="700" y="3506"/>
                      <a:pt x="1306" y="3506"/>
                    </a:cubicBezTo>
                    <a:cubicBezTo>
                      <a:pt x="1328" y="3506"/>
                      <a:pt x="1350" y="3505"/>
                      <a:pt x="1372" y="3503"/>
                    </a:cubicBezTo>
                    <a:cubicBezTo>
                      <a:pt x="2004" y="3452"/>
                      <a:pt x="2446" y="2612"/>
                      <a:pt x="2396" y="1664"/>
                    </a:cubicBezTo>
                    <a:cubicBezTo>
                      <a:pt x="2322" y="717"/>
                      <a:pt x="1776" y="0"/>
                      <a:pt x="114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●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○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■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●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○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■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●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○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■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2" r:id="rId2"/>
    <p:sldLayoutId id="2147483653" r:id="rId3"/>
    <p:sldLayoutId id="2147483655" r:id="rId4"/>
    <p:sldLayoutId id="2147483658" r:id="rId5"/>
    <p:sldLayoutId id="2147483659" r:id="rId6"/>
    <p:sldLayoutId id="2147483668" r:id="rId7"/>
    <p:sldLayoutId id="2147483669" r:id="rId8"/>
    <p:sldLayoutId id="2147483676" r:id="rId9"/>
    <p:sldLayoutId id="2147483677" r:id="rId10"/>
    <p:sldLayoutId id="214748367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3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3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4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5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одежда, человек, Человеческое лицо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354798AD-FD9E-3B4A-B0FB-D5F0D3A18240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l="16442" r="16442"/>
          <a:stretch>
            <a:fillRect/>
          </a:stretch>
        </p:blipFill>
        <p:spPr/>
      </p:pic>
      <p:sp>
        <p:nvSpPr>
          <p:cNvPr id="460" name="Google Shape;460;p36"/>
          <p:cNvSpPr txBox="1">
            <a:spLocks noGrp="1"/>
          </p:cNvSpPr>
          <p:nvPr>
            <p:ph type="ctrTitle"/>
          </p:nvPr>
        </p:nvSpPr>
        <p:spPr>
          <a:xfrm>
            <a:off x="0" y="1395975"/>
            <a:ext cx="5394025" cy="1982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1" dirty="0">
                <a:latin typeface="Fira Sans Extra Condensed" panose="020B0503050000020004" pitchFamily="34" charset="0"/>
              </a:rPr>
              <a:t>Школа пациента</a:t>
            </a:r>
            <a:br>
              <a:rPr lang="ru-RU" b="1" dirty="0">
                <a:latin typeface="Fira Sans Extra Condensed" panose="020B0503050000020004" pitchFamily="34" charset="0"/>
              </a:rPr>
            </a:br>
            <a:r>
              <a:rPr lang="ru-RU" sz="3200" b="1" dirty="0">
                <a:latin typeface="Fira Sans Extra Condensed" panose="020B0503050000020004" pitchFamily="34" charset="0"/>
              </a:rPr>
              <a:t>«Повышение физической активности»</a:t>
            </a:r>
            <a:endParaRPr b="1" dirty="0">
              <a:latin typeface="Fira Sans Extra Condensed" panose="020B0503050000020004" pitchFamily="34" charset="0"/>
            </a:endParaRPr>
          </a:p>
        </p:txBody>
      </p:sp>
      <p:sp>
        <p:nvSpPr>
          <p:cNvPr id="461" name="Google Shape;461;p36"/>
          <p:cNvSpPr txBox="1">
            <a:spLocks noGrp="1"/>
          </p:cNvSpPr>
          <p:nvPr>
            <p:ph type="subTitle" idx="1"/>
          </p:nvPr>
        </p:nvSpPr>
        <p:spPr>
          <a:xfrm>
            <a:off x="508063" y="3479750"/>
            <a:ext cx="4377900" cy="50471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latin typeface="Fira Sans Condensed" panose="020B0503050000020004" pitchFamily="34" charset="0"/>
              </a:rPr>
              <a:t>Занятие 1</a:t>
            </a:r>
            <a:endParaRPr sz="2400" dirty="0">
              <a:latin typeface="Fira Sans Condensed" panose="020B0503050000020004" pitchFamily="34" charset="0"/>
            </a:endParaRPr>
          </a:p>
        </p:txBody>
      </p:sp>
      <p:sp>
        <p:nvSpPr>
          <p:cNvPr id="462" name="Google Shape;462;p36"/>
          <p:cNvSpPr/>
          <p:nvPr/>
        </p:nvSpPr>
        <p:spPr>
          <a:xfrm>
            <a:off x="8133878" y="838874"/>
            <a:ext cx="178700" cy="178700"/>
          </a:xfrm>
          <a:custGeom>
            <a:avLst/>
            <a:gdLst/>
            <a:ahLst/>
            <a:cxnLst/>
            <a:rect l="l" t="t" r="r" b="b"/>
            <a:pathLst>
              <a:path w="2162" h="2162" extrusionOk="0">
                <a:moveTo>
                  <a:pt x="1081" y="0"/>
                </a:moveTo>
                <a:cubicBezTo>
                  <a:pt x="1081" y="923"/>
                  <a:pt x="898" y="1081"/>
                  <a:pt x="1" y="1081"/>
                </a:cubicBezTo>
                <a:cubicBezTo>
                  <a:pt x="898" y="1081"/>
                  <a:pt x="1081" y="1239"/>
                  <a:pt x="1081" y="2161"/>
                </a:cubicBezTo>
                <a:cubicBezTo>
                  <a:pt x="1081" y="1239"/>
                  <a:pt x="1239" y="1081"/>
                  <a:pt x="2162" y="1081"/>
                </a:cubicBezTo>
                <a:cubicBezTo>
                  <a:pt x="1239" y="1081"/>
                  <a:pt x="1081" y="923"/>
                  <a:pt x="1081" y="0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64" name="Google Shape;464;p36"/>
          <p:cNvCxnSpPr/>
          <p:nvPr/>
        </p:nvCxnSpPr>
        <p:spPr>
          <a:xfrm>
            <a:off x="713225" y="3485403"/>
            <a:ext cx="4049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66" name="Google Shape;466;p36"/>
          <p:cNvSpPr/>
          <p:nvPr/>
        </p:nvSpPr>
        <p:spPr>
          <a:xfrm>
            <a:off x="803312" y="4393287"/>
            <a:ext cx="210698" cy="210719"/>
          </a:xfrm>
          <a:custGeom>
            <a:avLst/>
            <a:gdLst/>
            <a:ahLst/>
            <a:cxnLst/>
            <a:rect l="l" t="t" r="r" b="b"/>
            <a:pathLst>
              <a:path w="2162" h="2162" extrusionOk="0">
                <a:moveTo>
                  <a:pt x="1081" y="0"/>
                </a:moveTo>
                <a:cubicBezTo>
                  <a:pt x="1081" y="923"/>
                  <a:pt x="898" y="1081"/>
                  <a:pt x="1" y="1081"/>
                </a:cubicBezTo>
                <a:cubicBezTo>
                  <a:pt x="898" y="1081"/>
                  <a:pt x="1081" y="1239"/>
                  <a:pt x="1081" y="2161"/>
                </a:cubicBezTo>
                <a:cubicBezTo>
                  <a:pt x="1081" y="1239"/>
                  <a:pt x="1239" y="1081"/>
                  <a:pt x="2162" y="1081"/>
                </a:cubicBezTo>
                <a:cubicBezTo>
                  <a:pt x="1239" y="1081"/>
                  <a:pt x="1081" y="923"/>
                  <a:pt x="1081" y="0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67" name="Google Shape;467;p36"/>
          <p:cNvGrpSpPr/>
          <p:nvPr/>
        </p:nvGrpSpPr>
        <p:grpSpPr>
          <a:xfrm>
            <a:off x="7263775" y="3762297"/>
            <a:ext cx="1317457" cy="779323"/>
            <a:chOff x="7317275" y="3875172"/>
            <a:chExt cx="1317457" cy="779323"/>
          </a:xfrm>
        </p:grpSpPr>
        <p:grpSp>
          <p:nvGrpSpPr>
            <p:cNvPr id="468" name="Google Shape;468;p36"/>
            <p:cNvGrpSpPr/>
            <p:nvPr/>
          </p:nvGrpSpPr>
          <p:grpSpPr>
            <a:xfrm>
              <a:off x="7317275" y="3946230"/>
              <a:ext cx="985085" cy="708265"/>
              <a:chOff x="-72525" y="2439592"/>
              <a:chExt cx="3299012" cy="2371951"/>
            </a:xfrm>
          </p:grpSpPr>
          <p:sp>
            <p:nvSpPr>
              <p:cNvPr id="469" name="Google Shape;469;p36"/>
              <p:cNvSpPr/>
              <p:nvPr/>
            </p:nvSpPr>
            <p:spPr>
              <a:xfrm>
                <a:off x="1327755" y="2548672"/>
                <a:ext cx="512717" cy="439772"/>
              </a:xfrm>
              <a:custGeom>
                <a:avLst/>
                <a:gdLst/>
                <a:ahLst/>
                <a:cxnLst/>
                <a:rect l="l" t="t" r="r" b="b"/>
                <a:pathLst>
                  <a:path w="5631" h="4830" extrusionOk="0">
                    <a:moveTo>
                      <a:pt x="2659" y="1"/>
                    </a:moveTo>
                    <a:cubicBezTo>
                      <a:pt x="2589" y="1"/>
                      <a:pt x="2519" y="5"/>
                      <a:pt x="2446" y="15"/>
                    </a:cubicBezTo>
                    <a:cubicBezTo>
                      <a:pt x="1" y="299"/>
                      <a:pt x="759" y="4804"/>
                      <a:pt x="759" y="4804"/>
                    </a:cubicBezTo>
                    <a:lnTo>
                      <a:pt x="5631" y="4830"/>
                    </a:lnTo>
                    <a:cubicBezTo>
                      <a:pt x="5631" y="4830"/>
                      <a:pt x="4911" y="1"/>
                      <a:pt x="265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" name="Google Shape;470;p36"/>
              <p:cNvSpPr/>
              <p:nvPr/>
            </p:nvSpPr>
            <p:spPr>
              <a:xfrm>
                <a:off x="150733" y="2439592"/>
                <a:ext cx="3075753" cy="2215520"/>
              </a:xfrm>
              <a:custGeom>
                <a:avLst/>
                <a:gdLst/>
                <a:ahLst/>
                <a:cxnLst/>
                <a:rect l="l" t="t" r="r" b="b"/>
                <a:pathLst>
                  <a:path w="33780" h="24333" extrusionOk="0">
                    <a:moveTo>
                      <a:pt x="6679" y="0"/>
                    </a:moveTo>
                    <a:cubicBezTo>
                      <a:pt x="6562" y="0"/>
                      <a:pt x="6444" y="41"/>
                      <a:pt x="6344" y="132"/>
                    </a:cubicBezTo>
                    <a:cubicBezTo>
                      <a:pt x="5579" y="764"/>
                      <a:pt x="4183" y="1763"/>
                      <a:pt x="2553" y="2394"/>
                    </a:cubicBezTo>
                    <a:cubicBezTo>
                      <a:pt x="0" y="3393"/>
                      <a:pt x="341" y="6584"/>
                      <a:pt x="341" y="6584"/>
                    </a:cubicBezTo>
                    <a:cubicBezTo>
                      <a:pt x="341" y="6584"/>
                      <a:pt x="10634" y="15240"/>
                      <a:pt x="13876" y="17610"/>
                    </a:cubicBezTo>
                    <a:cubicBezTo>
                      <a:pt x="17111" y="19979"/>
                      <a:pt x="19796" y="23378"/>
                      <a:pt x="19796" y="23378"/>
                    </a:cubicBezTo>
                    <a:cubicBezTo>
                      <a:pt x="19796" y="23378"/>
                      <a:pt x="25241" y="24333"/>
                      <a:pt x="28658" y="24333"/>
                    </a:cubicBezTo>
                    <a:cubicBezTo>
                      <a:pt x="29818" y="24333"/>
                      <a:pt x="30744" y="24223"/>
                      <a:pt x="31144" y="23928"/>
                    </a:cubicBezTo>
                    <a:lnTo>
                      <a:pt x="31694" y="23536"/>
                    </a:lnTo>
                    <a:cubicBezTo>
                      <a:pt x="31694" y="23536"/>
                      <a:pt x="33779" y="20718"/>
                      <a:pt x="30089" y="18772"/>
                    </a:cubicBezTo>
                    <a:cubicBezTo>
                      <a:pt x="26380" y="16820"/>
                      <a:pt x="20295" y="9711"/>
                      <a:pt x="19032" y="5977"/>
                    </a:cubicBezTo>
                    <a:cubicBezTo>
                      <a:pt x="19032" y="5977"/>
                      <a:pt x="18604" y="4789"/>
                      <a:pt x="17354" y="4789"/>
                    </a:cubicBezTo>
                    <a:cubicBezTo>
                      <a:pt x="17025" y="4789"/>
                      <a:pt x="16639" y="4872"/>
                      <a:pt x="16188" y="5080"/>
                    </a:cubicBezTo>
                    <a:cubicBezTo>
                      <a:pt x="15676" y="5313"/>
                      <a:pt x="14935" y="5455"/>
                      <a:pt x="14091" y="5455"/>
                    </a:cubicBezTo>
                    <a:cubicBezTo>
                      <a:pt x="11597" y="5455"/>
                      <a:pt x="8209" y="4211"/>
                      <a:pt x="7184" y="391"/>
                    </a:cubicBezTo>
                    <a:cubicBezTo>
                      <a:pt x="7118" y="151"/>
                      <a:pt x="6902" y="0"/>
                      <a:pt x="667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1" name="Google Shape;471;p36"/>
              <p:cNvSpPr/>
              <p:nvPr/>
            </p:nvSpPr>
            <p:spPr>
              <a:xfrm>
                <a:off x="1521694" y="2927536"/>
                <a:ext cx="1292217" cy="1235731"/>
              </a:xfrm>
              <a:custGeom>
                <a:avLst/>
                <a:gdLst/>
                <a:ahLst/>
                <a:cxnLst/>
                <a:rect l="l" t="t" r="r" b="b"/>
                <a:pathLst>
                  <a:path w="14192" h="13572" extrusionOk="0">
                    <a:moveTo>
                      <a:pt x="19" y="0"/>
                    </a:moveTo>
                    <a:cubicBezTo>
                      <a:pt x="14" y="0"/>
                      <a:pt x="9" y="3"/>
                      <a:pt x="0" y="11"/>
                    </a:cubicBezTo>
                    <a:lnTo>
                      <a:pt x="0" y="37"/>
                    </a:lnTo>
                    <a:cubicBezTo>
                      <a:pt x="0" y="62"/>
                      <a:pt x="898" y="2747"/>
                      <a:pt x="2503" y="5673"/>
                    </a:cubicBezTo>
                    <a:cubicBezTo>
                      <a:pt x="3949" y="8384"/>
                      <a:pt x="6319" y="11884"/>
                      <a:pt x="9270" y="13123"/>
                    </a:cubicBezTo>
                    <a:cubicBezTo>
                      <a:pt x="10003" y="13413"/>
                      <a:pt x="10742" y="13571"/>
                      <a:pt x="11507" y="13571"/>
                    </a:cubicBezTo>
                    <a:cubicBezTo>
                      <a:pt x="12404" y="13571"/>
                      <a:pt x="13295" y="13356"/>
                      <a:pt x="14167" y="12914"/>
                    </a:cubicBezTo>
                    <a:cubicBezTo>
                      <a:pt x="14192" y="12914"/>
                      <a:pt x="14192" y="12882"/>
                      <a:pt x="14192" y="12882"/>
                    </a:cubicBezTo>
                    <a:cubicBezTo>
                      <a:pt x="14192" y="12857"/>
                      <a:pt x="14167" y="12857"/>
                      <a:pt x="14167" y="12857"/>
                    </a:cubicBezTo>
                    <a:cubicBezTo>
                      <a:pt x="13273" y="13302"/>
                      <a:pt x="12381" y="13521"/>
                      <a:pt x="11494" y="13521"/>
                    </a:cubicBezTo>
                    <a:cubicBezTo>
                      <a:pt x="10757" y="13521"/>
                      <a:pt x="10023" y="13370"/>
                      <a:pt x="9295" y="13072"/>
                    </a:cubicBezTo>
                    <a:cubicBezTo>
                      <a:pt x="6370" y="11834"/>
                      <a:pt x="4000" y="8358"/>
                      <a:pt x="2528" y="5648"/>
                    </a:cubicBezTo>
                    <a:cubicBezTo>
                      <a:pt x="948" y="2722"/>
                      <a:pt x="51" y="37"/>
                      <a:pt x="51" y="11"/>
                    </a:cubicBezTo>
                    <a:cubicBezTo>
                      <a:pt x="34" y="11"/>
                      <a:pt x="28" y="0"/>
                      <a:pt x="19" y="0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2" name="Google Shape;472;p36"/>
              <p:cNvSpPr/>
              <p:nvPr/>
            </p:nvSpPr>
            <p:spPr>
              <a:xfrm>
                <a:off x="802570" y="3395083"/>
                <a:ext cx="1086256" cy="1019578"/>
              </a:xfrm>
              <a:custGeom>
                <a:avLst/>
                <a:gdLst/>
                <a:ahLst/>
                <a:cxnLst/>
                <a:rect l="l" t="t" r="r" b="b"/>
                <a:pathLst>
                  <a:path w="11930" h="11198" extrusionOk="0">
                    <a:moveTo>
                      <a:pt x="3187" y="0"/>
                    </a:moveTo>
                    <a:cubicBezTo>
                      <a:pt x="1380" y="0"/>
                      <a:pt x="0" y="513"/>
                      <a:pt x="0" y="513"/>
                    </a:cubicBezTo>
                    <a:lnTo>
                      <a:pt x="10533" y="11197"/>
                    </a:lnTo>
                    <a:cubicBezTo>
                      <a:pt x="10533" y="11197"/>
                      <a:pt x="11930" y="5643"/>
                      <a:pt x="8530" y="2118"/>
                    </a:cubicBezTo>
                    <a:cubicBezTo>
                      <a:pt x="6886" y="437"/>
                      <a:pt x="4855" y="0"/>
                      <a:pt x="318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3" name="Google Shape;473;p36"/>
              <p:cNvSpPr/>
              <p:nvPr/>
            </p:nvSpPr>
            <p:spPr>
              <a:xfrm>
                <a:off x="-72525" y="3047450"/>
                <a:ext cx="3123556" cy="1764094"/>
              </a:xfrm>
              <a:custGeom>
                <a:avLst/>
                <a:gdLst/>
                <a:ahLst/>
                <a:cxnLst/>
                <a:rect l="l" t="t" r="r" b="b"/>
                <a:pathLst>
                  <a:path w="34305" h="19375" extrusionOk="0">
                    <a:moveTo>
                      <a:pt x="2946" y="0"/>
                    </a:moveTo>
                    <a:cubicBezTo>
                      <a:pt x="2775" y="0"/>
                      <a:pt x="2606" y="63"/>
                      <a:pt x="2477" y="192"/>
                    </a:cubicBezTo>
                    <a:cubicBezTo>
                      <a:pt x="1713" y="931"/>
                      <a:pt x="1" y="3092"/>
                      <a:pt x="2711" y="5405"/>
                    </a:cubicBezTo>
                    <a:cubicBezTo>
                      <a:pt x="6060" y="8280"/>
                      <a:pt x="10666" y="9487"/>
                      <a:pt x="13194" y="11856"/>
                    </a:cubicBezTo>
                    <a:cubicBezTo>
                      <a:pt x="15746" y="14226"/>
                      <a:pt x="17086" y="17941"/>
                      <a:pt x="21932" y="18573"/>
                    </a:cubicBezTo>
                    <a:cubicBezTo>
                      <a:pt x="24248" y="18873"/>
                      <a:pt x="26872" y="19375"/>
                      <a:pt x="29123" y="19375"/>
                    </a:cubicBezTo>
                    <a:cubicBezTo>
                      <a:pt x="31609" y="19375"/>
                      <a:pt x="33641" y="18763"/>
                      <a:pt x="34304" y="16595"/>
                    </a:cubicBezTo>
                    <a:lnTo>
                      <a:pt x="34304" y="16595"/>
                    </a:lnTo>
                    <a:cubicBezTo>
                      <a:pt x="34304" y="16595"/>
                      <a:pt x="32499" y="16916"/>
                      <a:pt x="30107" y="16916"/>
                    </a:cubicBezTo>
                    <a:cubicBezTo>
                      <a:pt x="26892" y="16916"/>
                      <a:pt x="22618" y="16336"/>
                      <a:pt x="20245" y="13619"/>
                    </a:cubicBezTo>
                    <a:cubicBezTo>
                      <a:pt x="16220" y="9013"/>
                      <a:pt x="8480" y="1746"/>
                      <a:pt x="3160" y="34"/>
                    </a:cubicBezTo>
                    <a:cubicBezTo>
                      <a:pt x="3090" y="11"/>
                      <a:pt x="3018" y="0"/>
                      <a:pt x="294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4" name="Google Shape;474;p36"/>
              <p:cNvSpPr/>
              <p:nvPr/>
            </p:nvSpPr>
            <p:spPr>
              <a:xfrm>
                <a:off x="625384" y="2523542"/>
                <a:ext cx="956233" cy="579988"/>
              </a:xfrm>
              <a:custGeom>
                <a:avLst/>
                <a:gdLst/>
                <a:ahLst/>
                <a:cxnLst/>
                <a:rect l="l" t="t" r="r" b="b"/>
                <a:pathLst>
                  <a:path w="10502" h="6370" extrusionOk="0">
                    <a:moveTo>
                      <a:pt x="25" y="0"/>
                    </a:moveTo>
                    <a:lnTo>
                      <a:pt x="0" y="25"/>
                    </a:lnTo>
                    <a:cubicBezTo>
                      <a:pt x="25" y="51"/>
                      <a:pt x="474" y="1997"/>
                      <a:pt x="1997" y="3709"/>
                    </a:cubicBezTo>
                    <a:cubicBezTo>
                      <a:pt x="2894" y="4739"/>
                      <a:pt x="3974" y="5472"/>
                      <a:pt x="5213" y="5895"/>
                    </a:cubicBezTo>
                    <a:cubicBezTo>
                      <a:pt x="6104" y="6211"/>
                      <a:pt x="7083" y="6369"/>
                      <a:pt x="8132" y="6369"/>
                    </a:cubicBezTo>
                    <a:cubicBezTo>
                      <a:pt x="8871" y="6369"/>
                      <a:pt x="9661" y="6293"/>
                      <a:pt x="10476" y="6136"/>
                    </a:cubicBezTo>
                    <a:cubicBezTo>
                      <a:pt x="10501" y="6136"/>
                      <a:pt x="10501" y="6104"/>
                      <a:pt x="10501" y="6104"/>
                    </a:cubicBezTo>
                    <a:cubicBezTo>
                      <a:pt x="10501" y="6079"/>
                      <a:pt x="10501" y="6079"/>
                      <a:pt x="10476" y="6079"/>
                    </a:cubicBezTo>
                    <a:cubicBezTo>
                      <a:pt x="9636" y="6243"/>
                      <a:pt x="8862" y="6317"/>
                      <a:pt x="8150" y="6317"/>
                    </a:cubicBezTo>
                    <a:cubicBezTo>
                      <a:pt x="5096" y="6317"/>
                      <a:pt x="3186" y="4965"/>
                      <a:pt x="2054" y="3684"/>
                    </a:cubicBezTo>
                    <a:cubicBezTo>
                      <a:pt x="524" y="1972"/>
                      <a:pt x="51" y="25"/>
                      <a:pt x="51" y="25"/>
                    </a:cubicBezTo>
                    <a:cubicBezTo>
                      <a:pt x="51" y="0"/>
                      <a:pt x="51" y="0"/>
                      <a:pt x="25" y="0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5" name="Google Shape;475;p36"/>
              <p:cNvSpPr/>
              <p:nvPr/>
            </p:nvSpPr>
            <p:spPr>
              <a:xfrm>
                <a:off x="2190740" y="3170733"/>
                <a:ext cx="91" cy="91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lose/>
                  </a:path>
                </a:pathLst>
              </a:custGeom>
              <a:solidFill>
                <a:srgbClr val="FFFFFF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6" name="Google Shape;476;p36"/>
              <p:cNvSpPr/>
              <p:nvPr/>
            </p:nvSpPr>
            <p:spPr>
              <a:xfrm>
                <a:off x="2329411" y="3942210"/>
                <a:ext cx="285450" cy="55358"/>
              </a:xfrm>
              <a:custGeom>
                <a:avLst/>
                <a:gdLst/>
                <a:ahLst/>
                <a:cxnLst/>
                <a:rect l="l" t="t" r="r" b="b"/>
                <a:pathLst>
                  <a:path w="3135" h="608" extrusionOk="0">
                    <a:moveTo>
                      <a:pt x="3109" y="1"/>
                    </a:moveTo>
                    <a:cubicBezTo>
                      <a:pt x="1896" y="532"/>
                      <a:pt x="241" y="557"/>
                      <a:pt x="58" y="557"/>
                    </a:cubicBezTo>
                    <a:lnTo>
                      <a:pt x="26" y="557"/>
                    </a:lnTo>
                    <a:cubicBezTo>
                      <a:pt x="1" y="557"/>
                      <a:pt x="1" y="557"/>
                      <a:pt x="1" y="582"/>
                    </a:cubicBezTo>
                    <a:cubicBezTo>
                      <a:pt x="1" y="582"/>
                      <a:pt x="1" y="607"/>
                      <a:pt x="26" y="607"/>
                    </a:cubicBezTo>
                    <a:lnTo>
                      <a:pt x="58" y="607"/>
                    </a:lnTo>
                    <a:cubicBezTo>
                      <a:pt x="241" y="607"/>
                      <a:pt x="1896" y="582"/>
                      <a:pt x="3109" y="58"/>
                    </a:cubicBezTo>
                    <a:cubicBezTo>
                      <a:pt x="3135" y="58"/>
                      <a:pt x="3135" y="32"/>
                      <a:pt x="3135" y="32"/>
                    </a:cubicBezTo>
                    <a:cubicBezTo>
                      <a:pt x="3135" y="1"/>
                      <a:pt x="3109" y="1"/>
                      <a:pt x="3109" y="1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7" name="Google Shape;477;p36"/>
              <p:cNvSpPr/>
              <p:nvPr/>
            </p:nvSpPr>
            <p:spPr>
              <a:xfrm>
                <a:off x="2144759" y="3762748"/>
                <a:ext cx="285450" cy="55358"/>
              </a:xfrm>
              <a:custGeom>
                <a:avLst/>
                <a:gdLst/>
                <a:ahLst/>
                <a:cxnLst/>
                <a:rect l="l" t="t" r="r" b="b"/>
                <a:pathLst>
                  <a:path w="3135" h="608" extrusionOk="0">
                    <a:moveTo>
                      <a:pt x="3109" y="0"/>
                    </a:moveTo>
                    <a:cubicBezTo>
                      <a:pt x="1896" y="525"/>
                      <a:pt x="241" y="550"/>
                      <a:pt x="32" y="550"/>
                    </a:cubicBezTo>
                    <a:cubicBezTo>
                      <a:pt x="0" y="550"/>
                      <a:pt x="0" y="550"/>
                      <a:pt x="0" y="582"/>
                    </a:cubicBezTo>
                    <a:cubicBezTo>
                      <a:pt x="0" y="582"/>
                      <a:pt x="0" y="607"/>
                      <a:pt x="32" y="607"/>
                    </a:cubicBezTo>
                    <a:cubicBezTo>
                      <a:pt x="241" y="607"/>
                      <a:pt x="1896" y="582"/>
                      <a:pt x="3109" y="51"/>
                    </a:cubicBezTo>
                    <a:cubicBezTo>
                      <a:pt x="3134" y="51"/>
                      <a:pt x="3134" y="26"/>
                      <a:pt x="3134" y="26"/>
                    </a:cubicBezTo>
                    <a:cubicBezTo>
                      <a:pt x="3134" y="0"/>
                      <a:pt x="3109" y="0"/>
                      <a:pt x="3109" y="0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8" name="Google Shape;478;p36"/>
              <p:cNvSpPr/>
              <p:nvPr/>
            </p:nvSpPr>
            <p:spPr>
              <a:xfrm>
                <a:off x="1975039" y="3575729"/>
                <a:ext cx="284903" cy="55358"/>
              </a:xfrm>
              <a:custGeom>
                <a:avLst/>
                <a:gdLst/>
                <a:ahLst/>
                <a:cxnLst/>
                <a:rect l="l" t="t" r="r" b="b"/>
                <a:pathLst>
                  <a:path w="3129" h="608" extrusionOk="0">
                    <a:moveTo>
                      <a:pt x="3103" y="1"/>
                    </a:moveTo>
                    <a:cubicBezTo>
                      <a:pt x="1896" y="525"/>
                      <a:pt x="234" y="551"/>
                      <a:pt x="51" y="551"/>
                    </a:cubicBezTo>
                    <a:lnTo>
                      <a:pt x="26" y="551"/>
                    </a:lnTo>
                    <a:cubicBezTo>
                      <a:pt x="0" y="551"/>
                      <a:pt x="0" y="551"/>
                      <a:pt x="0" y="582"/>
                    </a:cubicBezTo>
                    <a:cubicBezTo>
                      <a:pt x="0" y="582"/>
                      <a:pt x="0" y="607"/>
                      <a:pt x="26" y="607"/>
                    </a:cubicBezTo>
                    <a:lnTo>
                      <a:pt x="51" y="607"/>
                    </a:lnTo>
                    <a:cubicBezTo>
                      <a:pt x="234" y="607"/>
                      <a:pt x="1921" y="582"/>
                      <a:pt x="3128" y="51"/>
                    </a:cubicBezTo>
                    <a:lnTo>
                      <a:pt x="3128" y="26"/>
                    </a:lnTo>
                    <a:cubicBezTo>
                      <a:pt x="3128" y="1"/>
                      <a:pt x="3103" y="1"/>
                      <a:pt x="3103" y="1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9" name="Google Shape;479;p36"/>
              <p:cNvSpPr/>
              <p:nvPr/>
            </p:nvSpPr>
            <p:spPr>
              <a:xfrm>
                <a:off x="1799583" y="3345643"/>
                <a:ext cx="285450" cy="52991"/>
              </a:xfrm>
              <a:custGeom>
                <a:avLst/>
                <a:gdLst/>
                <a:ahLst/>
                <a:cxnLst/>
                <a:rect l="l" t="t" r="r" b="b"/>
                <a:pathLst>
                  <a:path w="3135" h="582" extrusionOk="0">
                    <a:moveTo>
                      <a:pt x="3109" y="0"/>
                    </a:moveTo>
                    <a:cubicBezTo>
                      <a:pt x="1896" y="525"/>
                      <a:pt x="240" y="525"/>
                      <a:pt x="32" y="525"/>
                    </a:cubicBezTo>
                    <a:cubicBezTo>
                      <a:pt x="0" y="525"/>
                      <a:pt x="0" y="550"/>
                      <a:pt x="0" y="550"/>
                    </a:cubicBezTo>
                    <a:cubicBezTo>
                      <a:pt x="0" y="582"/>
                      <a:pt x="0" y="582"/>
                      <a:pt x="32" y="582"/>
                    </a:cubicBezTo>
                    <a:cubicBezTo>
                      <a:pt x="240" y="582"/>
                      <a:pt x="1896" y="582"/>
                      <a:pt x="3109" y="51"/>
                    </a:cubicBezTo>
                    <a:cubicBezTo>
                      <a:pt x="3134" y="26"/>
                      <a:pt x="3134" y="26"/>
                      <a:pt x="3134" y="0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0" name="Google Shape;480;p36"/>
              <p:cNvSpPr/>
              <p:nvPr/>
            </p:nvSpPr>
            <p:spPr>
              <a:xfrm>
                <a:off x="1675298" y="3144237"/>
                <a:ext cx="285450" cy="55358"/>
              </a:xfrm>
              <a:custGeom>
                <a:avLst/>
                <a:gdLst/>
                <a:ahLst/>
                <a:cxnLst/>
                <a:rect l="l" t="t" r="r" b="b"/>
                <a:pathLst>
                  <a:path w="3135" h="608" extrusionOk="0">
                    <a:moveTo>
                      <a:pt x="3078" y="1"/>
                    </a:moveTo>
                    <a:cubicBezTo>
                      <a:pt x="1896" y="525"/>
                      <a:pt x="209" y="551"/>
                      <a:pt x="26" y="551"/>
                    </a:cubicBezTo>
                    <a:cubicBezTo>
                      <a:pt x="0" y="551"/>
                      <a:pt x="0" y="551"/>
                      <a:pt x="0" y="582"/>
                    </a:cubicBezTo>
                    <a:cubicBezTo>
                      <a:pt x="0" y="582"/>
                      <a:pt x="0" y="608"/>
                      <a:pt x="26" y="608"/>
                    </a:cubicBezTo>
                    <a:cubicBezTo>
                      <a:pt x="209" y="608"/>
                      <a:pt x="1896" y="582"/>
                      <a:pt x="3103" y="51"/>
                    </a:cubicBezTo>
                    <a:cubicBezTo>
                      <a:pt x="3134" y="51"/>
                      <a:pt x="3134" y="26"/>
                      <a:pt x="3134" y="26"/>
                    </a:cubicBezTo>
                    <a:cubicBezTo>
                      <a:pt x="3134" y="1"/>
                      <a:pt x="3103" y="1"/>
                      <a:pt x="3078" y="1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81" name="Google Shape;481;p36"/>
            <p:cNvGrpSpPr/>
            <p:nvPr/>
          </p:nvGrpSpPr>
          <p:grpSpPr>
            <a:xfrm>
              <a:off x="8034945" y="3875172"/>
              <a:ext cx="599786" cy="482083"/>
              <a:chOff x="-1526250" y="713531"/>
              <a:chExt cx="2716424" cy="2183347"/>
            </a:xfrm>
          </p:grpSpPr>
          <p:sp>
            <p:nvSpPr>
              <p:cNvPr id="482" name="Google Shape;482;p36"/>
              <p:cNvSpPr/>
              <p:nvPr/>
            </p:nvSpPr>
            <p:spPr>
              <a:xfrm>
                <a:off x="-1526250" y="713531"/>
                <a:ext cx="2716424" cy="2183347"/>
              </a:xfrm>
              <a:custGeom>
                <a:avLst/>
                <a:gdLst/>
                <a:ahLst/>
                <a:cxnLst/>
                <a:rect l="l" t="t" r="r" b="b"/>
                <a:pathLst>
                  <a:path w="23152" h="18609" extrusionOk="0">
                    <a:moveTo>
                      <a:pt x="11591" y="1"/>
                    </a:moveTo>
                    <a:cubicBezTo>
                      <a:pt x="4997" y="1"/>
                      <a:pt x="1" y="6849"/>
                      <a:pt x="3349" y="13804"/>
                    </a:cubicBezTo>
                    <a:cubicBezTo>
                      <a:pt x="4113" y="15434"/>
                      <a:pt x="5453" y="16774"/>
                      <a:pt x="7083" y="17538"/>
                    </a:cubicBezTo>
                    <a:cubicBezTo>
                      <a:pt x="8615" y="18276"/>
                      <a:pt x="10141" y="18608"/>
                      <a:pt x="11590" y="18608"/>
                    </a:cubicBezTo>
                    <a:cubicBezTo>
                      <a:pt x="18165" y="18608"/>
                      <a:pt x="23151" y="11763"/>
                      <a:pt x="19828" y="4800"/>
                    </a:cubicBezTo>
                    <a:cubicBezTo>
                      <a:pt x="19038" y="3163"/>
                      <a:pt x="17724" y="1849"/>
                      <a:pt x="16087" y="1059"/>
                    </a:cubicBezTo>
                    <a:cubicBezTo>
                      <a:pt x="14559" y="330"/>
                      <a:pt x="13036" y="1"/>
                      <a:pt x="1159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3" name="Google Shape;483;p36"/>
              <p:cNvSpPr/>
              <p:nvPr/>
            </p:nvSpPr>
            <p:spPr>
              <a:xfrm>
                <a:off x="-565561" y="788152"/>
                <a:ext cx="1482817" cy="896382"/>
              </a:xfrm>
              <a:custGeom>
                <a:avLst/>
                <a:gdLst/>
                <a:ahLst/>
                <a:cxnLst/>
                <a:rect l="l" t="t" r="r" b="b"/>
                <a:pathLst>
                  <a:path w="12638" h="7640" extrusionOk="0">
                    <a:moveTo>
                      <a:pt x="1" y="0"/>
                    </a:moveTo>
                    <a:lnTo>
                      <a:pt x="1" y="25"/>
                    </a:lnTo>
                    <a:cubicBezTo>
                      <a:pt x="1" y="57"/>
                      <a:pt x="740" y="2212"/>
                      <a:pt x="2661" y="4189"/>
                    </a:cubicBezTo>
                    <a:cubicBezTo>
                      <a:pt x="3792" y="5346"/>
                      <a:pt x="5113" y="6243"/>
                      <a:pt x="6560" y="6818"/>
                    </a:cubicBezTo>
                    <a:cubicBezTo>
                      <a:pt x="7899" y="7374"/>
                      <a:pt x="9403" y="7639"/>
                      <a:pt x="11008" y="7639"/>
                    </a:cubicBezTo>
                    <a:cubicBezTo>
                      <a:pt x="11532" y="7639"/>
                      <a:pt x="12063" y="7608"/>
                      <a:pt x="12613" y="7557"/>
                    </a:cubicBezTo>
                    <a:cubicBezTo>
                      <a:pt x="12613" y="7557"/>
                      <a:pt x="12638" y="7557"/>
                      <a:pt x="12638" y="7532"/>
                    </a:cubicBezTo>
                    <a:cubicBezTo>
                      <a:pt x="12638" y="7507"/>
                      <a:pt x="12613" y="7507"/>
                      <a:pt x="12613" y="7507"/>
                    </a:cubicBezTo>
                    <a:cubicBezTo>
                      <a:pt x="12056" y="7568"/>
                      <a:pt x="11522" y="7596"/>
                      <a:pt x="11011" y="7596"/>
                    </a:cubicBezTo>
                    <a:cubicBezTo>
                      <a:pt x="6933" y="7596"/>
                      <a:pt x="4284" y="5775"/>
                      <a:pt x="2718" y="4164"/>
                    </a:cubicBezTo>
                    <a:cubicBezTo>
                      <a:pt x="791" y="2161"/>
                      <a:pt x="58" y="25"/>
                      <a:pt x="5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4" name="Google Shape;484;p36"/>
              <p:cNvSpPr/>
              <p:nvPr/>
            </p:nvSpPr>
            <p:spPr>
              <a:xfrm>
                <a:off x="-960607" y="1041582"/>
                <a:ext cx="1828940" cy="1143356"/>
              </a:xfrm>
              <a:custGeom>
                <a:avLst/>
                <a:gdLst/>
                <a:ahLst/>
                <a:cxnLst/>
                <a:rect l="l" t="t" r="r" b="b"/>
                <a:pathLst>
                  <a:path w="15588" h="9745" extrusionOk="0">
                    <a:moveTo>
                      <a:pt x="107" y="1"/>
                    </a:moveTo>
                    <a:cubicBezTo>
                      <a:pt x="107" y="1"/>
                      <a:pt x="82" y="1"/>
                      <a:pt x="82" y="26"/>
                    </a:cubicBezTo>
                    <a:cubicBezTo>
                      <a:pt x="82" y="26"/>
                      <a:pt x="0" y="999"/>
                      <a:pt x="657" y="2370"/>
                    </a:cubicBezTo>
                    <a:cubicBezTo>
                      <a:pt x="1264" y="3609"/>
                      <a:pt x="2660" y="5504"/>
                      <a:pt x="5819" y="7293"/>
                    </a:cubicBezTo>
                    <a:cubicBezTo>
                      <a:pt x="9004" y="9081"/>
                      <a:pt x="11481" y="9586"/>
                      <a:pt x="12978" y="9713"/>
                    </a:cubicBezTo>
                    <a:cubicBezTo>
                      <a:pt x="13269" y="9713"/>
                      <a:pt x="13509" y="9744"/>
                      <a:pt x="13743" y="9744"/>
                    </a:cubicBezTo>
                    <a:cubicBezTo>
                      <a:pt x="14899" y="9744"/>
                      <a:pt x="15563" y="9504"/>
                      <a:pt x="15563" y="9504"/>
                    </a:cubicBezTo>
                    <a:cubicBezTo>
                      <a:pt x="15588" y="9504"/>
                      <a:pt x="15588" y="9479"/>
                      <a:pt x="15588" y="9479"/>
                    </a:cubicBezTo>
                    <a:cubicBezTo>
                      <a:pt x="15563" y="9454"/>
                      <a:pt x="15563" y="9454"/>
                      <a:pt x="15531" y="9454"/>
                    </a:cubicBezTo>
                    <a:cubicBezTo>
                      <a:pt x="15531" y="9454"/>
                      <a:pt x="14880" y="9684"/>
                      <a:pt x="13669" y="9684"/>
                    </a:cubicBezTo>
                    <a:cubicBezTo>
                      <a:pt x="13463" y="9684"/>
                      <a:pt x="13241" y="9678"/>
                      <a:pt x="13004" y="9662"/>
                    </a:cubicBezTo>
                    <a:cubicBezTo>
                      <a:pt x="11481" y="9529"/>
                      <a:pt x="9004" y="9030"/>
                      <a:pt x="5845" y="7242"/>
                    </a:cubicBezTo>
                    <a:cubicBezTo>
                      <a:pt x="2685" y="5448"/>
                      <a:pt x="1314" y="3584"/>
                      <a:pt x="714" y="2345"/>
                    </a:cubicBezTo>
                    <a:cubicBezTo>
                      <a:pt x="51" y="974"/>
                      <a:pt x="133" y="26"/>
                      <a:pt x="133" y="26"/>
                    </a:cubicBezTo>
                    <a:cubicBezTo>
                      <a:pt x="133" y="1"/>
                      <a:pt x="133" y="1"/>
                      <a:pt x="10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5" name="Google Shape;485;p36"/>
              <p:cNvSpPr/>
              <p:nvPr/>
            </p:nvSpPr>
            <p:spPr>
              <a:xfrm>
                <a:off x="-1232693" y="1554661"/>
                <a:ext cx="1813452" cy="1068384"/>
              </a:xfrm>
              <a:custGeom>
                <a:avLst/>
                <a:gdLst/>
                <a:ahLst/>
                <a:cxnLst/>
                <a:rect l="l" t="t" r="r" b="b"/>
                <a:pathLst>
                  <a:path w="15456" h="9106" extrusionOk="0">
                    <a:moveTo>
                      <a:pt x="32" y="0"/>
                    </a:moveTo>
                    <a:lnTo>
                      <a:pt x="0" y="26"/>
                    </a:lnTo>
                    <a:cubicBezTo>
                      <a:pt x="0" y="51"/>
                      <a:pt x="133" y="1049"/>
                      <a:pt x="923" y="2370"/>
                    </a:cubicBezTo>
                    <a:cubicBezTo>
                      <a:pt x="1662" y="3577"/>
                      <a:pt x="3134" y="5340"/>
                      <a:pt x="5977" y="6736"/>
                    </a:cubicBezTo>
                    <a:cubicBezTo>
                      <a:pt x="9111" y="8316"/>
                      <a:pt x="11797" y="9106"/>
                      <a:pt x="13933" y="9106"/>
                    </a:cubicBezTo>
                    <a:cubicBezTo>
                      <a:pt x="14457" y="9106"/>
                      <a:pt x="14956" y="9055"/>
                      <a:pt x="15430" y="8973"/>
                    </a:cubicBezTo>
                    <a:cubicBezTo>
                      <a:pt x="15455" y="8948"/>
                      <a:pt x="15455" y="8948"/>
                      <a:pt x="15455" y="8922"/>
                    </a:cubicBezTo>
                    <a:lnTo>
                      <a:pt x="15430" y="8922"/>
                    </a:lnTo>
                    <a:cubicBezTo>
                      <a:pt x="14972" y="9015"/>
                      <a:pt x="14482" y="9061"/>
                      <a:pt x="13960" y="9061"/>
                    </a:cubicBezTo>
                    <a:cubicBezTo>
                      <a:pt x="11814" y="9061"/>
                      <a:pt x="9139" y="8277"/>
                      <a:pt x="6003" y="6711"/>
                    </a:cubicBezTo>
                    <a:cubicBezTo>
                      <a:pt x="3191" y="5289"/>
                      <a:pt x="1712" y="3552"/>
                      <a:pt x="979" y="2338"/>
                    </a:cubicBezTo>
                    <a:cubicBezTo>
                      <a:pt x="190" y="1024"/>
                      <a:pt x="57" y="26"/>
                      <a:pt x="57" y="26"/>
                    </a:cubicBezTo>
                    <a:cubicBezTo>
                      <a:pt x="57" y="0"/>
                      <a:pt x="57" y="0"/>
                      <a:pt x="3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6" name="Google Shape;486;p36"/>
              <p:cNvSpPr/>
              <p:nvPr/>
            </p:nvSpPr>
            <p:spPr>
              <a:xfrm>
                <a:off x="-1164525" y="2247135"/>
                <a:ext cx="1038019" cy="648000"/>
              </a:xfrm>
              <a:custGeom>
                <a:avLst/>
                <a:gdLst/>
                <a:ahLst/>
                <a:cxnLst/>
                <a:rect l="l" t="t" r="r" b="b"/>
                <a:pathLst>
                  <a:path w="8847" h="5523" extrusionOk="0">
                    <a:moveTo>
                      <a:pt x="13" y="0"/>
                    </a:moveTo>
                    <a:cubicBezTo>
                      <a:pt x="7" y="0"/>
                      <a:pt x="0" y="6"/>
                      <a:pt x="0" y="19"/>
                    </a:cubicBezTo>
                    <a:lnTo>
                      <a:pt x="0" y="44"/>
                    </a:lnTo>
                    <a:cubicBezTo>
                      <a:pt x="26" y="101"/>
                      <a:pt x="4000" y="4865"/>
                      <a:pt x="8821" y="5522"/>
                    </a:cubicBezTo>
                    <a:cubicBezTo>
                      <a:pt x="8846" y="5522"/>
                      <a:pt x="8846" y="5522"/>
                      <a:pt x="8846" y="5497"/>
                    </a:cubicBezTo>
                    <a:cubicBezTo>
                      <a:pt x="8846" y="5497"/>
                      <a:pt x="8846" y="5472"/>
                      <a:pt x="8821" y="5472"/>
                    </a:cubicBezTo>
                    <a:cubicBezTo>
                      <a:pt x="4032" y="4808"/>
                      <a:pt x="83" y="70"/>
                      <a:pt x="26" y="19"/>
                    </a:cubicBezTo>
                    <a:cubicBezTo>
                      <a:pt x="26" y="6"/>
                      <a:pt x="19" y="0"/>
                      <a:pt x="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7" name="Google Shape;487;p36"/>
              <p:cNvSpPr/>
              <p:nvPr/>
            </p:nvSpPr>
            <p:spPr>
              <a:xfrm>
                <a:off x="-21389" y="809623"/>
                <a:ext cx="645902" cy="426368"/>
              </a:xfrm>
              <a:custGeom>
                <a:avLst/>
                <a:gdLst/>
                <a:ahLst/>
                <a:cxnLst/>
                <a:rect l="l" t="t" r="r" b="b"/>
                <a:pathLst>
                  <a:path w="5505" h="3634" extrusionOk="0">
                    <a:moveTo>
                      <a:pt x="999" y="57"/>
                    </a:moveTo>
                    <a:cubicBezTo>
                      <a:pt x="1606" y="57"/>
                      <a:pt x="2503" y="373"/>
                      <a:pt x="3343" y="923"/>
                    </a:cubicBezTo>
                    <a:cubicBezTo>
                      <a:pt x="4632" y="1769"/>
                      <a:pt x="5447" y="2844"/>
                      <a:pt x="5131" y="3349"/>
                    </a:cubicBezTo>
                    <a:cubicBezTo>
                      <a:pt x="5030" y="3507"/>
                      <a:pt x="4815" y="3583"/>
                      <a:pt x="4499" y="3583"/>
                    </a:cubicBezTo>
                    <a:cubicBezTo>
                      <a:pt x="3893" y="3583"/>
                      <a:pt x="3002" y="3267"/>
                      <a:pt x="2187" y="2717"/>
                    </a:cubicBezTo>
                    <a:cubicBezTo>
                      <a:pt x="866" y="1871"/>
                      <a:pt x="51" y="790"/>
                      <a:pt x="367" y="291"/>
                    </a:cubicBezTo>
                    <a:cubicBezTo>
                      <a:pt x="475" y="133"/>
                      <a:pt x="683" y="57"/>
                      <a:pt x="999" y="57"/>
                    </a:cubicBezTo>
                    <a:close/>
                    <a:moveTo>
                      <a:pt x="999" y="0"/>
                    </a:moveTo>
                    <a:cubicBezTo>
                      <a:pt x="683" y="0"/>
                      <a:pt x="449" y="82"/>
                      <a:pt x="342" y="266"/>
                    </a:cubicBezTo>
                    <a:cubicBezTo>
                      <a:pt x="1" y="790"/>
                      <a:pt x="816" y="1927"/>
                      <a:pt x="2130" y="2768"/>
                    </a:cubicBezTo>
                    <a:cubicBezTo>
                      <a:pt x="3002" y="3318"/>
                      <a:pt x="3868" y="3633"/>
                      <a:pt x="4499" y="3633"/>
                    </a:cubicBezTo>
                    <a:cubicBezTo>
                      <a:pt x="4815" y="3633"/>
                      <a:pt x="5056" y="3558"/>
                      <a:pt x="5188" y="3374"/>
                    </a:cubicBezTo>
                    <a:cubicBezTo>
                      <a:pt x="5504" y="2844"/>
                      <a:pt x="4683" y="1713"/>
                      <a:pt x="3368" y="872"/>
                    </a:cubicBezTo>
                    <a:cubicBezTo>
                      <a:pt x="2503" y="316"/>
                      <a:pt x="1631" y="0"/>
                      <a:pt x="99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6" name="Рисунок 5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FAC1516C-EE5E-758B-D3C1-6FE14A1263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7409" y="534028"/>
            <a:ext cx="1781031" cy="12037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3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Fira Sans Extra Condensed" panose="020B0503050000020004" pitchFamily="34" charset="0"/>
              </a:rPr>
              <a:t>Цели 1-го занятия</a:t>
            </a:r>
            <a:endParaRPr b="1" dirty="0">
              <a:latin typeface="Fira Sans Extra Condensed" panose="020B0503050000020004" pitchFamily="34" charset="0"/>
            </a:endParaRPr>
          </a:p>
        </p:txBody>
      </p:sp>
      <p:grpSp>
        <p:nvGrpSpPr>
          <p:cNvPr id="497" name="Google Shape;497;p37"/>
          <p:cNvGrpSpPr/>
          <p:nvPr/>
        </p:nvGrpSpPr>
        <p:grpSpPr>
          <a:xfrm>
            <a:off x="7874316" y="1017726"/>
            <a:ext cx="449938" cy="439374"/>
            <a:chOff x="7874316" y="1017726"/>
            <a:chExt cx="449938" cy="439374"/>
          </a:xfrm>
        </p:grpSpPr>
        <p:sp>
          <p:nvSpPr>
            <p:cNvPr id="498" name="Google Shape;498;p37"/>
            <p:cNvSpPr/>
            <p:nvPr/>
          </p:nvSpPr>
          <p:spPr>
            <a:xfrm>
              <a:off x="8023886" y="1156732"/>
              <a:ext cx="300368" cy="300368"/>
            </a:xfrm>
            <a:custGeom>
              <a:avLst/>
              <a:gdLst/>
              <a:ahLst/>
              <a:cxnLst/>
              <a:rect l="l" t="t" r="r" b="b"/>
              <a:pathLst>
                <a:path w="3634" h="3634" extrusionOk="0">
                  <a:moveTo>
                    <a:pt x="1820" y="0"/>
                  </a:moveTo>
                  <a:cubicBezTo>
                    <a:pt x="1820" y="1555"/>
                    <a:pt x="1530" y="1820"/>
                    <a:pt x="0" y="1820"/>
                  </a:cubicBezTo>
                  <a:cubicBezTo>
                    <a:pt x="1530" y="1820"/>
                    <a:pt x="1820" y="2111"/>
                    <a:pt x="1820" y="3633"/>
                  </a:cubicBezTo>
                  <a:cubicBezTo>
                    <a:pt x="1820" y="2111"/>
                    <a:pt x="2086" y="1820"/>
                    <a:pt x="3634" y="1820"/>
                  </a:cubicBezTo>
                  <a:cubicBezTo>
                    <a:pt x="2086" y="1820"/>
                    <a:pt x="1820" y="1555"/>
                    <a:pt x="1820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37"/>
            <p:cNvSpPr/>
            <p:nvPr/>
          </p:nvSpPr>
          <p:spPr>
            <a:xfrm>
              <a:off x="7874316" y="1017726"/>
              <a:ext cx="178700" cy="178700"/>
            </a:xfrm>
            <a:custGeom>
              <a:avLst/>
              <a:gdLst/>
              <a:ahLst/>
              <a:cxnLst/>
              <a:rect l="l" t="t" r="r" b="b"/>
              <a:pathLst>
                <a:path w="2162" h="2162" extrusionOk="0">
                  <a:moveTo>
                    <a:pt x="1081" y="0"/>
                  </a:moveTo>
                  <a:cubicBezTo>
                    <a:pt x="1081" y="923"/>
                    <a:pt x="898" y="1081"/>
                    <a:pt x="1" y="1081"/>
                  </a:cubicBezTo>
                  <a:cubicBezTo>
                    <a:pt x="898" y="1081"/>
                    <a:pt x="1081" y="1239"/>
                    <a:pt x="1081" y="2161"/>
                  </a:cubicBezTo>
                  <a:cubicBezTo>
                    <a:pt x="1081" y="1239"/>
                    <a:pt x="1239" y="1081"/>
                    <a:pt x="2162" y="1081"/>
                  </a:cubicBezTo>
                  <a:cubicBezTo>
                    <a:pt x="1239" y="1081"/>
                    <a:pt x="1081" y="923"/>
                    <a:pt x="1081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0" name="Google Shape;500;p37"/>
          <p:cNvGrpSpPr/>
          <p:nvPr/>
        </p:nvGrpSpPr>
        <p:grpSpPr>
          <a:xfrm>
            <a:off x="337750" y="4147830"/>
            <a:ext cx="985085" cy="708265"/>
            <a:chOff x="337750" y="4147830"/>
            <a:chExt cx="985085" cy="708265"/>
          </a:xfrm>
        </p:grpSpPr>
        <p:sp>
          <p:nvSpPr>
            <p:cNvPr id="501" name="Google Shape;501;p37"/>
            <p:cNvSpPr/>
            <p:nvPr/>
          </p:nvSpPr>
          <p:spPr>
            <a:xfrm>
              <a:off x="1144128" y="4208399"/>
              <a:ext cx="178700" cy="178700"/>
            </a:xfrm>
            <a:custGeom>
              <a:avLst/>
              <a:gdLst/>
              <a:ahLst/>
              <a:cxnLst/>
              <a:rect l="l" t="t" r="r" b="b"/>
              <a:pathLst>
                <a:path w="2162" h="2162" extrusionOk="0">
                  <a:moveTo>
                    <a:pt x="1081" y="0"/>
                  </a:moveTo>
                  <a:cubicBezTo>
                    <a:pt x="1081" y="923"/>
                    <a:pt x="898" y="1081"/>
                    <a:pt x="1" y="1081"/>
                  </a:cubicBezTo>
                  <a:cubicBezTo>
                    <a:pt x="898" y="1081"/>
                    <a:pt x="1081" y="1239"/>
                    <a:pt x="1081" y="2161"/>
                  </a:cubicBezTo>
                  <a:cubicBezTo>
                    <a:pt x="1081" y="1239"/>
                    <a:pt x="1239" y="1081"/>
                    <a:pt x="2162" y="1081"/>
                  </a:cubicBezTo>
                  <a:cubicBezTo>
                    <a:pt x="1239" y="1081"/>
                    <a:pt x="1081" y="923"/>
                    <a:pt x="1081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02" name="Google Shape;502;p37"/>
            <p:cNvGrpSpPr/>
            <p:nvPr/>
          </p:nvGrpSpPr>
          <p:grpSpPr>
            <a:xfrm>
              <a:off x="337750" y="4147830"/>
              <a:ext cx="985085" cy="708265"/>
              <a:chOff x="-72525" y="2439592"/>
              <a:chExt cx="3299012" cy="2371951"/>
            </a:xfrm>
          </p:grpSpPr>
          <p:sp>
            <p:nvSpPr>
              <p:cNvPr id="503" name="Google Shape;503;p37"/>
              <p:cNvSpPr/>
              <p:nvPr/>
            </p:nvSpPr>
            <p:spPr>
              <a:xfrm>
                <a:off x="1327755" y="2548672"/>
                <a:ext cx="512717" cy="439772"/>
              </a:xfrm>
              <a:custGeom>
                <a:avLst/>
                <a:gdLst/>
                <a:ahLst/>
                <a:cxnLst/>
                <a:rect l="l" t="t" r="r" b="b"/>
                <a:pathLst>
                  <a:path w="5631" h="4830" extrusionOk="0">
                    <a:moveTo>
                      <a:pt x="2659" y="1"/>
                    </a:moveTo>
                    <a:cubicBezTo>
                      <a:pt x="2589" y="1"/>
                      <a:pt x="2519" y="5"/>
                      <a:pt x="2446" y="15"/>
                    </a:cubicBezTo>
                    <a:cubicBezTo>
                      <a:pt x="1" y="299"/>
                      <a:pt x="759" y="4804"/>
                      <a:pt x="759" y="4804"/>
                    </a:cubicBezTo>
                    <a:lnTo>
                      <a:pt x="5631" y="4830"/>
                    </a:lnTo>
                    <a:cubicBezTo>
                      <a:pt x="5631" y="4830"/>
                      <a:pt x="4911" y="1"/>
                      <a:pt x="265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" name="Google Shape;504;p37"/>
              <p:cNvSpPr/>
              <p:nvPr/>
            </p:nvSpPr>
            <p:spPr>
              <a:xfrm>
                <a:off x="150733" y="2439592"/>
                <a:ext cx="3075753" cy="2215520"/>
              </a:xfrm>
              <a:custGeom>
                <a:avLst/>
                <a:gdLst/>
                <a:ahLst/>
                <a:cxnLst/>
                <a:rect l="l" t="t" r="r" b="b"/>
                <a:pathLst>
                  <a:path w="33780" h="24333" extrusionOk="0">
                    <a:moveTo>
                      <a:pt x="6679" y="0"/>
                    </a:moveTo>
                    <a:cubicBezTo>
                      <a:pt x="6562" y="0"/>
                      <a:pt x="6444" y="41"/>
                      <a:pt x="6344" y="132"/>
                    </a:cubicBezTo>
                    <a:cubicBezTo>
                      <a:pt x="5579" y="764"/>
                      <a:pt x="4183" y="1763"/>
                      <a:pt x="2553" y="2394"/>
                    </a:cubicBezTo>
                    <a:cubicBezTo>
                      <a:pt x="0" y="3393"/>
                      <a:pt x="341" y="6584"/>
                      <a:pt x="341" y="6584"/>
                    </a:cubicBezTo>
                    <a:cubicBezTo>
                      <a:pt x="341" y="6584"/>
                      <a:pt x="10634" y="15240"/>
                      <a:pt x="13876" y="17610"/>
                    </a:cubicBezTo>
                    <a:cubicBezTo>
                      <a:pt x="17111" y="19979"/>
                      <a:pt x="19796" y="23378"/>
                      <a:pt x="19796" y="23378"/>
                    </a:cubicBezTo>
                    <a:cubicBezTo>
                      <a:pt x="19796" y="23378"/>
                      <a:pt x="25241" y="24333"/>
                      <a:pt x="28658" y="24333"/>
                    </a:cubicBezTo>
                    <a:cubicBezTo>
                      <a:pt x="29818" y="24333"/>
                      <a:pt x="30744" y="24223"/>
                      <a:pt x="31144" y="23928"/>
                    </a:cubicBezTo>
                    <a:lnTo>
                      <a:pt x="31694" y="23536"/>
                    </a:lnTo>
                    <a:cubicBezTo>
                      <a:pt x="31694" y="23536"/>
                      <a:pt x="33779" y="20718"/>
                      <a:pt x="30089" y="18772"/>
                    </a:cubicBezTo>
                    <a:cubicBezTo>
                      <a:pt x="26380" y="16820"/>
                      <a:pt x="20295" y="9711"/>
                      <a:pt x="19032" y="5977"/>
                    </a:cubicBezTo>
                    <a:cubicBezTo>
                      <a:pt x="19032" y="5977"/>
                      <a:pt x="18604" y="4789"/>
                      <a:pt x="17354" y="4789"/>
                    </a:cubicBezTo>
                    <a:cubicBezTo>
                      <a:pt x="17025" y="4789"/>
                      <a:pt x="16639" y="4872"/>
                      <a:pt x="16188" y="5080"/>
                    </a:cubicBezTo>
                    <a:cubicBezTo>
                      <a:pt x="15676" y="5313"/>
                      <a:pt x="14935" y="5455"/>
                      <a:pt x="14091" y="5455"/>
                    </a:cubicBezTo>
                    <a:cubicBezTo>
                      <a:pt x="11597" y="5455"/>
                      <a:pt x="8209" y="4211"/>
                      <a:pt x="7184" y="391"/>
                    </a:cubicBezTo>
                    <a:cubicBezTo>
                      <a:pt x="7118" y="151"/>
                      <a:pt x="6902" y="0"/>
                      <a:pt x="667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" name="Google Shape;505;p37"/>
              <p:cNvSpPr/>
              <p:nvPr/>
            </p:nvSpPr>
            <p:spPr>
              <a:xfrm>
                <a:off x="1521694" y="2927536"/>
                <a:ext cx="1292217" cy="1235731"/>
              </a:xfrm>
              <a:custGeom>
                <a:avLst/>
                <a:gdLst/>
                <a:ahLst/>
                <a:cxnLst/>
                <a:rect l="l" t="t" r="r" b="b"/>
                <a:pathLst>
                  <a:path w="14192" h="13572" extrusionOk="0">
                    <a:moveTo>
                      <a:pt x="19" y="0"/>
                    </a:moveTo>
                    <a:cubicBezTo>
                      <a:pt x="14" y="0"/>
                      <a:pt x="9" y="3"/>
                      <a:pt x="0" y="11"/>
                    </a:cubicBezTo>
                    <a:lnTo>
                      <a:pt x="0" y="37"/>
                    </a:lnTo>
                    <a:cubicBezTo>
                      <a:pt x="0" y="62"/>
                      <a:pt x="898" y="2747"/>
                      <a:pt x="2503" y="5673"/>
                    </a:cubicBezTo>
                    <a:cubicBezTo>
                      <a:pt x="3949" y="8384"/>
                      <a:pt x="6319" y="11884"/>
                      <a:pt x="9270" y="13123"/>
                    </a:cubicBezTo>
                    <a:cubicBezTo>
                      <a:pt x="10003" y="13413"/>
                      <a:pt x="10742" y="13571"/>
                      <a:pt x="11507" y="13571"/>
                    </a:cubicBezTo>
                    <a:cubicBezTo>
                      <a:pt x="12404" y="13571"/>
                      <a:pt x="13295" y="13356"/>
                      <a:pt x="14167" y="12914"/>
                    </a:cubicBezTo>
                    <a:cubicBezTo>
                      <a:pt x="14192" y="12914"/>
                      <a:pt x="14192" y="12882"/>
                      <a:pt x="14192" y="12882"/>
                    </a:cubicBezTo>
                    <a:cubicBezTo>
                      <a:pt x="14192" y="12857"/>
                      <a:pt x="14167" y="12857"/>
                      <a:pt x="14167" y="12857"/>
                    </a:cubicBezTo>
                    <a:cubicBezTo>
                      <a:pt x="13273" y="13302"/>
                      <a:pt x="12381" y="13521"/>
                      <a:pt x="11494" y="13521"/>
                    </a:cubicBezTo>
                    <a:cubicBezTo>
                      <a:pt x="10757" y="13521"/>
                      <a:pt x="10023" y="13370"/>
                      <a:pt x="9295" y="13072"/>
                    </a:cubicBezTo>
                    <a:cubicBezTo>
                      <a:pt x="6370" y="11834"/>
                      <a:pt x="4000" y="8358"/>
                      <a:pt x="2528" y="5648"/>
                    </a:cubicBezTo>
                    <a:cubicBezTo>
                      <a:pt x="948" y="2722"/>
                      <a:pt x="51" y="37"/>
                      <a:pt x="51" y="11"/>
                    </a:cubicBezTo>
                    <a:cubicBezTo>
                      <a:pt x="34" y="11"/>
                      <a:pt x="28" y="0"/>
                      <a:pt x="19" y="0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" name="Google Shape;506;p37"/>
              <p:cNvSpPr/>
              <p:nvPr/>
            </p:nvSpPr>
            <p:spPr>
              <a:xfrm>
                <a:off x="802570" y="3395083"/>
                <a:ext cx="1086256" cy="1019578"/>
              </a:xfrm>
              <a:custGeom>
                <a:avLst/>
                <a:gdLst/>
                <a:ahLst/>
                <a:cxnLst/>
                <a:rect l="l" t="t" r="r" b="b"/>
                <a:pathLst>
                  <a:path w="11930" h="11198" extrusionOk="0">
                    <a:moveTo>
                      <a:pt x="3187" y="0"/>
                    </a:moveTo>
                    <a:cubicBezTo>
                      <a:pt x="1380" y="0"/>
                      <a:pt x="0" y="513"/>
                      <a:pt x="0" y="513"/>
                    </a:cubicBezTo>
                    <a:lnTo>
                      <a:pt x="10533" y="11197"/>
                    </a:lnTo>
                    <a:cubicBezTo>
                      <a:pt x="10533" y="11197"/>
                      <a:pt x="11930" y="5643"/>
                      <a:pt x="8530" y="2118"/>
                    </a:cubicBezTo>
                    <a:cubicBezTo>
                      <a:pt x="6886" y="437"/>
                      <a:pt x="4855" y="0"/>
                      <a:pt x="318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7" name="Google Shape;507;p37"/>
              <p:cNvSpPr/>
              <p:nvPr/>
            </p:nvSpPr>
            <p:spPr>
              <a:xfrm>
                <a:off x="-72525" y="3047450"/>
                <a:ext cx="3123556" cy="1764094"/>
              </a:xfrm>
              <a:custGeom>
                <a:avLst/>
                <a:gdLst/>
                <a:ahLst/>
                <a:cxnLst/>
                <a:rect l="l" t="t" r="r" b="b"/>
                <a:pathLst>
                  <a:path w="34305" h="19375" extrusionOk="0">
                    <a:moveTo>
                      <a:pt x="2946" y="0"/>
                    </a:moveTo>
                    <a:cubicBezTo>
                      <a:pt x="2775" y="0"/>
                      <a:pt x="2606" y="63"/>
                      <a:pt x="2477" y="192"/>
                    </a:cubicBezTo>
                    <a:cubicBezTo>
                      <a:pt x="1713" y="931"/>
                      <a:pt x="1" y="3092"/>
                      <a:pt x="2711" y="5405"/>
                    </a:cubicBezTo>
                    <a:cubicBezTo>
                      <a:pt x="6060" y="8280"/>
                      <a:pt x="10666" y="9487"/>
                      <a:pt x="13194" y="11856"/>
                    </a:cubicBezTo>
                    <a:cubicBezTo>
                      <a:pt x="15746" y="14226"/>
                      <a:pt x="17086" y="17941"/>
                      <a:pt x="21932" y="18573"/>
                    </a:cubicBezTo>
                    <a:cubicBezTo>
                      <a:pt x="24248" y="18873"/>
                      <a:pt x="26872" y="19375"/>
                      <a:pt x="29123" y="19375"/>
                    </a:cubicBezTo>
                    <a:cubicBezTo>
                      <a:pt x="31609" y="19375"/>
                      <a:pt x="33641" y="18763"/>
                      <a:pt x="34304" y="16595"/>
                    </a:cubicBezTo>
                    <a:lnTo>
                      <a:pt x="34304" y="16595"/>
                    </a:lnTo>
                    <a:cubicBezTo>
                      <a:pt x="34304" y="16595"/>
                      <a:pt x="32499" y="16916"/>
                      <a:pt x="30107" y="16916"/>
                    </a:cubicBezTo>
                    <a:cubicBezTo>
                      <a:pt x="26892" y="16916"/>
                      <a:pt x="22618" y="16336"/>
                      <a:pt x="20245" y="13619"/>
                    </a:cubicBezTo>
                    <a:cubicBezTo>
                      <a:pt x="16220" y="9013"/>
                      <a:pt x="8480" y="1746"/>
                      <a:pt x="3160" y="34"/>
                    </a:cubicBezTo>
                    <a:cubicBezTo>
                      <a:pt x="3090" y="11"/>
                      <a:pt x="3018" y="0"/>
                      <a:pt x="294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8" name="Google Shape;508;p37"/>
              <p:cNvSpPr/>
              <p:nvPr/>
            </p:nvSpPr>
            <p:spPr>
              <a:xfrm>
                <a:off x="625384" y="2523542"/>
                <a:ext cx="956233" cy="579988"/>
              </a:xfrm>
              <a:custGeom>
                <a:avLst/>
                <a:gdLst/>
                <a:ahLst/>
                <a:cxnLst/>
                <a:rect l="l" t="t" r="r" b="b"/>
                <a:pathLst>
                  <a:path w="10502" h="6370" extrusionOk="0">
                    <a:moveTo>
                      <a:pt x="25" y="0"/>
                    </a:moveTo>
                    <a:lnTo>
                      <a:pt x="0" y="25"/>
                    </a:lnTo>
                    <a:cubicBezTo>
                      <a:pt x="25" y="51"/>
                      <a:pt x="474" y="1997"/>
                      <a:pt x="1997" y="3709"/>
                    </a:cubicBezTo>
                    <a:cubicBezTo>
                      <a:pt x="2894" y="4739"/>
                      <a:pt x="3974" y="5472"/>
                      <a:pt x="5213" y="5895"/>
                    </a:cubicBezTo>
                    <a:cubicBezTo>
                      <a:pt x="6104" y="6211"/>
                      <a:pt x="7083" y="6369"/>
                      <a:pt x="8132" y="6369"/>
                    </a:cubicBezTo>
                    <a:cubicBezTo>
                      <a:pt x="8871" y="6369"/>
                      <a:pt x="9661" y="6293"/>
                      <a:pt x="10476" y="6136"/>
                    </a:cubicBezTo>
                    <a:cubicBezTo>
                      <a:pt x="10501" y="6136"/>
                      <a:pt x="10501" y="6104"/>
                      <a:pt x="10501" y="6104"/>
                    </a:cubicBezTo>
                    <a:cubicBezTo>
                      <a:pt x="10501" y="6079"/>
                      <a:pt x="10501" y="6079"/>
                      <a:pt x="10476" y="6079"/>
                    </a:cubicBezTo>
                    <a:cubicBezTo>
                      <a:pt x="9636" y="6243"/>
                      <a:pt x="8862" y="6317"/>
                      <a:pt x="8150" y="6317"/>
                    </a:cubicBezTo>
                    <a:cubicBezTo>
                      <a:pt x="5096" y="6317"/>
                      <a:pt x="3186" y="4965"/>
                      <a:pt x="2054" y="3684"/>
                    </a:cubicBezTo>
                    <a:cubicBezTo>
                      <a:pt x="524" y="1972"/>
                      <a:pt x="51" y="25"/>
                      <a:pt x="51" y="25"/>
                    </a:cubicBezTo>
                    <a:cubicBezTo>
                      <a:pt x="51" y="0"/>
                      <a:pt x="51" y="0"/>
                      <a:pt x="25" y="0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" name="Google Shape;509;p37"/>
              <p:cNvSpPr/>
              <p:nvPr/>
            </p:nvSpPr>
            <p:spPr>
              <a:xfrm>
                <a:off x="2190740" y="3170733"/>
                <a:ext cx="91" cy="91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lose/>
                  </a:path>
                </a:pathLst>
              </a:custGeom>
              <a:solidFill>
                <a:srgbClr val="FFFFFF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" name="Google Shape;510;p37"/>
              <p:cNvSpPr/>
              <p:nvPr/>
            </p:nvSpPr>
            <p:spPr>
              <a:xfrm>
                <a:off x="2329411" y="3942210"/>
                <a:ext cx="285450" cy="55358"/>
              </a:xfrm>
              <a:custGeom>
                <a:avLst/>
                <a:gdLst/>
                <a:ahLst/>
                <a:cxnLst/>
                <a:rect l="l" t="t" r="r" b="b"/>
                <a:pathLst>
                  <a:path w="3135" h="608" extrusionOk="0">
                    <a:moveTo>
                      <a:pt x="3109" y="1"/>
                    </a:moveTo>
                    <a:cubicBezTo>
                      <a:pt x="1896" y="532"/>
                      <a:pt x="241" y="557"/>
                      <a:pt x="58" y="557"/>
                    </a:cubicBezTo>
                    <a:lnTo>
                      <a:pt x="26" y="557"/>
                    </a:lnTo>
                    <a:cubicBezTo>
                      <a:pt x="1" y="557"/>
                      <a:pt x="1" y="557"/>
                      <a:pt x="1" y="582"/>
                    </a:cubicBezTo>
                    <a:cubicBezTo>
                      <a:pt x="1" y="582"/>
                      <a:pt x="1" y="607"/>
                      <a:pt x="26" y="607"/>
                    </a:cubicBezTo>
                    <a:lnTo>
                      <a:pt x="58" y="607"/>
                    </a:lnTo>
                    <a:cubicBezTo>
                      <a:pt x="241" y="607"/>
                      <a:pt x="1896" y="582"/>
                      <a:pt x="3109" y="58"/>
                    </a:cubicBezTo>
                    <a:cubicBezTo>
                      <a:pt x="3135" y="58"/>
                      <a:pt x="3135" y="32"/>
                      <a:pt x="3135" y="32"/>
                    </a:cubicBezTo>
                    <a:cubicBezTo>
                      <a:pt x="3135" y="1"/>
                      <a:pt x="3109" y="1"/>
                      <a:pt x="3109" y="1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" name="Google Shape;511;p37"/>
              <p:cNvSpPr/>
              <p:nvPr/>
            </p:nvSpPr>
            <p:spPr>
              <a:xfrm>
                <a:off x="2144759" y="3762748"/>
                <a:ext cx="285450" cy="55358"/>
              </a:xfrm>
              <a:custGeom>
                <a:avLst/>
                <a:gdLst/>
                <a:ahLst/>
                <a:cxnLst/>
                <a:rect l="l" t="t" r="r" b="b"/>
                <a:pathLst>
                  <a:path w="3135" h="608" extrusionOk="0">
                    <a:moveTo>
                      <a:pt x="3109" y="0"/>
                    </a:moveTo>
                    <a:cubicBezTo>
                      <a:pt x="1896" y="525"/>
                      <a:pt x="241" y="550"/>
                      <a:pt x="32" y="550"/>
                    </a:cubicBezTo>
                    <a:cubicBezTo>
                      <a:pt x="0" y="550"/>
                      <a:pt x="0" y="550"/>
                      <a:pt x="0" y="582"/>
                    </a:cubicBezTo>
                    <a:cubicBezTo>
                      <a:pt x="0" y="582"/>
                      <a:pt x="0" y="607"/>
                      <a:pt x="32" y="607"/>
                    </a:cubicBezTo>
                    <a:cubicBezTo>
                      <a:pt x="241" y="607"/>
                      <a:pt x="1896" y="582"/>
                      <a:pt x="3109" y="51"/>
                    </a:cubicBezTo>
                    <a:cubicBezTo>
                      <a:pt x="3134" y="51"/>
                      <a:pt x="3134" y="26"/>
                      <a:pt x="3134" y="26"/>
                    </a:cubicBezTo>
                    <a:cubicBezTo>
                      <a:pt x="3134" y="0"/>
                      <a:pt x="3109" y="0"/>
                      <a:pt x="3109" y="0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" name="Google Shape;512;p37"/>
              <p:cNvSpPr/>
              <p:nvPr/>
            </p:nvSpPr>
            <p:spPr>
              <a:xfrm>
                <a:off x="1975039" y="3575729"/>
                <a:ext cx="284903" cy="55358"/>
              </a:xfrm>
              <a:custGeom>
                <a:avLst/>
                <a:gdLst/>
                <a:ahLst/>
                <a:cxnLst/>
                <a:rect l="l" t="t" r="r" b="b"/>
                <a:pathLst>
                  <a:path w="3129" h="608" extrusionOk="0">
                    <a:moveTo>
                      <a:pt x="3103" y="1"/>
                    </a:moveTo>
                    <a:cubicBezTo>
                      <a:pt x="1896" y="525"/>
                      <a:pt x="234" y="551"/>
                      <a:pt x="51" y="551"/>
                    </a:cubicBezTo>
                    <a:lnTo>
                      <a:pt x="26" y="551"/>
                    </a:lnTo>
                    <a:cubicBezTo>
                      <a:pt x="0" y="551"/>
                      <a:pt x="0" y="551"/>
                      <a:pt x="0" y="582"/>
                    </a:cubicBezTo>
                    <a:cubicBezTo>
                      <a:pt x="0" y="582"/>
                      <a:pt x="0" y="607"/>
                      <a:pt x="26" y="607"/>
                    </a:cubicBezTo>
                    <a:lnTo>
                      <a:pt x="51" y="607"/>
                    </a:lnTo>
                    <a:cubicBezTo>
                      <a:pt x="234" y="607"/>
                      <a:pt x="1921" y="582"/>
                      <a:pt x="3128" y="51"/>
                    </a:cubicBezTo>
                    <a:lnTo>
                      <a:pt x="3128" y="26"/>
                    </a:lnTo>
                    <a:cubicBezTo>
                      <a:pt x="3128" y="1"/>
                      <a:pt x="3103" y="1"/>
                      <a:pt x="3103" y="1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" name="Google Shape;513;p37"/>
              <p:cNvSpPr/>
              <p:nvPr/>
            </p:nvSpPr>
            <p:spPr>
              <a:xfrm>
                <a:off x="1799583" y="3345643"/>
                <a:ext cx="285450" cy="52991"/>
              </a:xfrm>
              <a:custGeom>
                <a:avLst/>
                <a:gdLst/>
                <a:ahLst/>
                <a:cxnLst/>
                <a:rect l="l" t="t" r="r" b="b"/>
                <a:pathLst>
                  <a:path w="3135" h="582" extrusionOk="0">
                    <a:moveTo>
                      <a:pt x="3109" y="0"/>
                    </a:moveTo>
                    <a:cubicBezTo>
                      <a:pt x="1896" y="525"/>
                      <a:pt x="240" y="525"/>
                      <a:pt x="32" y="525"/>
                    </a:cubicBezTo>
                    <a:cubicBezTo>
                      <a:pt x="0" y="525"/>
                      <a:pt x="0" y="550"/>
                      <a:pt x="0" y="550"/>
                    </a:cubicBezTo>
                    <a:cubicBezTo>
                      <a:pt x="0" y="582"/>
                      <a:pt x="0" y="582"/>
                      <a:pt x="32" y="582"/>
                    </a:cubicBezTo>
                    <a:cubicBezTo>
                      <a:pt x="240" y="582"/>
                      <a:pt x="1896" y="582"/>
                      <a:pt x="3109" y="51"/>
                    </a:cubicBezTo>
                    <a:cubicBezTo>
                      <a:pt x="3134" y="26"/>
                      <a:pt x="3134" y="26"/>
                      <a:pt x="3134" y="0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" name="Google Shape;514;p37"/>
              <p:cNvSpPr/>
              <p:nvPr/>
            </p:nvSpPr>
            <p:spPr>
              <a:xfrm>
                <a:off x="1675298" y="3144237"/>
                <a:ext cx="285450" cy="55358"/>
              </a:xfrm>
              <a:custGeom>
                <a:avLst/>
                <a:gdLst/>
                <a:ahLst/>
                <a:cxnLst/>
                <a:rect l="l" t="t" r="r" b="b"/>
                <a:pathLst>
                  <a:path w="3135" h="608" extrusionOk="0">
                    <a:moveTo>
                      <a:pt x="3078" y="1"/>
                    </a:moveTo>
                    <a:cubicBezTo>
                      <a:pt x="1896" y="525"/>
                      <a:pt x="209" y="551"/>
                      <a:pt x="26" y="551"/>
                    </a:cubicBezTo>
                    <a:cubicBezTo>
                      <a:pt x="0" y="551"/>
                      <a:pt x="0" y="551"/>
                      <a:pt x="0" y="582"/>
                    </a:cubicBezTo>
                    <a:cubicBezTo>
                      <a:pt x="0" y="582"/>
                      <a:pt x="0" y="608"/>
                      <a:pt x="26" y="608"/>
                    </a:cubicBezTo>
                    <a:cubicBezTo>
                      <a:pt x="209" y="608"/>
                      <a:pt x="1896" y="582"/>
                      <a:pt x="3103" y="51"/>
                    </a:cubicBezTo>
                    <a:cubicBezTo>
                      <a:pt x="3134" y="51"/>
                      <a:pt x="3134" y="26"/>
                      <a:pt x="3134" y="26"/>
                    </a:cubicBezTo>
                    <a:cubicBezTo>
                      <a:pt x="3134" y="1"/>
                      <a:pt x="3103" y="1"/>
                      <a:pt x="3078" y="1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23463F5-4DD1-CC5F-AC17-FF93864FAE16}"/>
              </a:ext>
            </a:extLst>
          </p:cNvPr>
          <p:cNvSpPr txBox="1"/>
          <p:nvPr/>
        </p:nvSpPr>
        <p:spPr>
          <a:xfrm>
            <a:off x="404415" y="1271246"/>
            <a:ext cx="7704000" cy="17748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338455" lvl="0" indent="-342900">
              <a:lnSpc>
                <a:spcPct val="115000"/>
              </a:lnSpc>
              <a:spcBef>
                <a:spcPts val="215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tabLst>
                <a:tab pos="432435" algn="l"/>
              </a:tabLst>
            </a:pP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Информирование участников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школы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здоровом образе жизни,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критериях</a:t>
            </a:r>
            <a:r>
              <a:rPr lang="ru-RU" sz="1600" spc="-3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отнесения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</a:t>
            </a:r>
            <a:r>
              <a:rPr lang="ru-RU" sz="1600" spc="34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лицам,</a:t>
            </a:r>
            <a:r>
              <a:rPr lang="ru-RU" sz="1600" spc="-2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ведущим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здоровый</a:t>
            </a:r>
            <a:r>
              <a:rPr lang="ru-RU" sz="16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образ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жизни.</a:t>
            </a:r>
          </a:p>
          <a:p>
            <a:pPr marL="342900" marR="338455" lvl="0" indent="-342900">
              <a:lnSpc>
                <a:spcPct val="115000"/>
              </a:lnSpc>
              <a:buSzPct val="100000"/>
              <a:buFont typeface="Arial" panose="020B0604020202020204" pitchFamily="34" charset="0"/>
              <a:buChar char="•"/>
              <a:tabLst>
                <a:tab pos="412750" algn="l"/>
              </a:tabLst>
            </a:pP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Информирование</a:t>
            </a:r>
            <a:r>
              <a:rPr lang="ru-RU" sz="1600" spc="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</a:t>
            </a:r>
            <a:r>
              <a:rPr lang="ru-RU" sz="1600" spc="3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факторах</a:t>
            </a:r>
            <a:r>
              <a:rPr lang="ru-RU" sz="1600" spc="2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риска</a:t>
            </a:r>
            <a:r>
              <a:rPr lang="ru-RU" sz="1600" spc="3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развития</a:t>
            </a:r>
            <a:r>
              <a:rPr lang="ru-RU" sz="1600" spc="2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хронических</a:t>
            </a:r>
            <a:r>
              <a:rPr lang="ru-RU" sz="1600" spc="2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неинфекционных</a:t>
            </a:r>
            <a:r>
              <a:rPr lang="ru-RU" sz="1600" spc="-3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заболеваний</a:t>
            </a:r>
            <a:r>
              <a:rPr lang="ru-RU" sz="16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 их вкладе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формирование образа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жизни.</a:t>
            </a:r>
          </a:p>
          <a:p>
            <a:pPr marL="342900" marR="339090" lvl="0" indent="-342900">
              <a:lnSpc>
                <a:spcPct val="115000"/>
              </a:lnSpc>
              <a:buSzPct val="100000"/>
              <a:buFont typeface="Arial" panose="020B0604020202020204" pitchFamily="34" charset="0"/>
              <a:buChar char="•"/>
              <a:tabLst>
                <a:tab pos="508000" algn="l"/>
                <a:tab pos="508635" algn="l"/>
              </a:tabLst>
            </a:pP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Информирование</a:t>
            </a:r>
            <a:r>
              <a:rPr lang="ru-RU" sz="1600" spc="19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</a:t>
            </a:r>
            <a:r>
              <a:rPr lang="ru-RU" sz="1600" spc="2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видах</a:t>
            </a:r>
            <a:r>
              <a:rPr lang="ru-RU" sz="1600" spc="2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физической</a:t>
            </a:r>
            <a:r>
              <a:rPr lang="ru-RU" sz="1600" spc="2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активности,</a:t>
            </a:r>
            <a:r>
              <a:rPr lang="ru-RU" sz="1600" spc="2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причинах</a:t>
            </a:r>
            <a:r>
              <a:rPr lang="ru-RU" sz="1600" spc="2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600" spc="2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основных</a:t>
            </a:r>
            <a:r>
              <a:rPr lang="ru-RU" sz="1600" spc="-3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клинических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проявлениях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гиподинамии,</a:t>
            </a:r>
            <a:r>
              <a:rPr lang="ru-RU" sz="1600" spc="-2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влиянии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</a:t>
            </a:r>
            <a:r>
              <a:rPr lang="ru-RU" sz="16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состояние</a:t>
            </a:r>
            <a:r>
              <a:rPr lang="ru-RU" sz="16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здоровья;</a:t>
            </a:r>
          </a:p>
        </p:txBody>
      </p:sp>
      <p:grpSp>
        <p:nvGrpSpPr>
          <p:cNvPr id="4" name="Google Shape;786;p46">
            <a:extLst>
              <a:ext uri="{FF2B5EF4-FFF2-40B4-BE49-F238E27FC236}">
                <a16:creationId xmlns:a16="http://schemas.microsoft.com/office/drawing/2014/main" id="{F110316C-8C5A-2B9A-D7A6-34794E93B7AA}"/>
              </a:ext>
            </a:extLst>
          </p:cNvPr>
          <p:cNvGrpSpPr/>
          <p:nvPr/>
        </p:nvGrpSpPr>
        <p:grpSpPr>
          <a:xfrm rot="7465642">
            <a:off x="4643793" y="3293594"/>
            <a:ext cx="1097803" cy="2036245"/>
            <a:chOff x="7569246" y="368025"/>
            <a:chExt cx="1097803" cy="2036245"/>
          </a:xfrm>
        </p:grpSpPr>
        <p:grpSp>
          <p:nvGrpSpPr>
            <p:cNvPr id="5" name="Google Shape;787;p46">
              <a:extLst>
                <a:ext uri="{FF2B5EF4-FFF2-40B4-BE49-F238E27FC236}">
                  <a16:creationId xmlns:a16="http://schemas.microsoft.com/office/drawing/2014/main" id="{D54F850C-C37D-E61A-3049-AD5CA2B8BFD7}"/>
                </a:ext>
              </a:extLst>
            </p:cNvPr>
            <p:cNvGrpSpPr/>
            <p:nvPr/>
          </p:nvGrpSpPr>
          <p:grpSpPr>
            <a:xfrm>
              <a:off x="7737273" y="993151"/>
              <a:ext cx="300368" cy="518737"/>
              <a:chOff x="7954923" y="993151"/>
              <a:chExt cx="300368" cy="518737"/>
            </a:xfrm>
          </p:grpSpPr>
          <p:sp>
            <p:nvSpPr>
              <p:cNvPr id="18" name="Google Shape;788;p46">
                <a:extLst>
                  <a:ext uri="{FF2B5EF4-FFF2-40B4-BE49-F238E27FC236}">
                    <a16:creationId xmlns:a16="http://schemas.microsoft.com/office/drawing/2014/main" id="{31A86644-9931-681B-FEA2-0B1DA6D5BFF9}"/>
                  </a:ext>
                </a:extLst>
              </p:cNvPr>
              <p:cNvSpPr/>
              <p:nvPr/>
            </p:nvSpPr>
            <p:spPr>
              <a:xfrm>
                <a:off x="7954923" y="1211519"/>
                <a:ext cx="300368" cy="300368"/>
              </a:xfrm>
              <a:custGeom>
                <a:avLst/>
                <a:gdLst/>
                <a:ahLst/>
                <a:cxnLst/>
                <a:rect l="l" t="t" r="r" b="b"/>
                <a:pathLst>
                  <a:path w="3634" h="3634" extrusionOk="0">
                    <a:moveTo>
                      <a:pt x="1820" y="0"/>
                    </a:moveTo>
                    <a:cubicBezTo>
                      <a:pt x="1820" y="1555"/>
                      <a:pt x="1530" y="1820"/>
                      <a:pt x="0" y="1820"/>
                    </a:cubicBezTo>
                    <a:cubicBezTo>
                      <a:pt x="1530" y="1820"/>
                      <a:pt x="1820" y="2111"/>
                      <a:pt x="1820" y="3633"/>
                    </a:cubicBezTo>
                    <a:cubicBezTo>
                      <a:pt x="1820" y="2111"/>
                      <a:pt x="2086" y="1820"/>
                      <a:pt x="3634" y="1820"/>
                    </a:cubicBezTo>
                    <a:cubicBezTo>
                      <a:pt x="2086" y="1820"/>
                      <a:pt x="1820" y="1555"/>
                      <a:pt x="182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789;p46">
                <a:extLst>
                  <a:ext uri="{FF2B5EF4-FFF2-40B4-BE49-F238E27FC236}">
                    <a16:creationId xmlns:a16="http://schemas.microsoft.com/office/drawing/2014/main" id="{7790405A-976E-B561-C7ED-08A7BEB11C89}"/>
                  </a:ext>
                </a:extLst>
              </p:cNvPr>
              <p:cNvSpPr/>
              <p:nvPr/>
            </p:nvSpPr>
            <p:spPr>
              <a:xfrm>
                <a:off x="8076591" y="993151"/>
                <a:ext cx="178700" cy="178700"/>
              </a:xfrm>
              <a:custGeom>
                <a:avLst/>
                <a:gdLst/>
                <a:ahLst/>
                <a:cxnLst/>
                <a:rect l="l" t="t" r="r" b="b"/>
                <a:pathLst>
                  <a:path w="2162" h="2162" extrusionOk="0">
                    <a:moveTo>
                      <a:pt x="1081" y="0"/>
                    </a:moveTo>
                    <a:cubicBezTo>
                      <a:pt x="1081" y="923"/>
                      <a:pt x="898" y="1081"/>
                      <a:pt x="1" y="1081"/>
                    </a:cubicBezTo>
                    <a:cubicBezTo>
                      <a:pt x="898" y="1081"/>
                      <a:pt x="1081" y="1239"/>
                      <a:pt x="1081" y="2161"/>
                    </a:cubicBezTo>
                    <a:cubicBezTo>
                      <a:pt x="1081" y="1239"/>
                      <a:pt x="1239" y="1081"/>
                      <a:pt x="2162" y="1081"/>
                    </a:cubicBezTo>
                    <a:cubicBezTo>
                      <a:pt x="1239" y="1081"/>
                      <a:pt x="1081" y="923"/>
                      <a:pt x="10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" name="Google Shape;790;p46">
              <a:extLst>
                <a:ext uri="{FF2B5EF4-FFF2-40B4-BE49-F238E27FC236}">
                  <a16:creationId xmlns:a16="http://schemas.microsoft.com/office/drawing/2014/main" id="{5820BD26-01A8-10C4-F249-54D91CFBCBB8}"/>
                </a:ext>
              </a:extLst>
            </p:cNvPr>
            <p:cNvGrpSpPr/>
            <p:nvPr/>
          </p:nvGrpSpPr>
          <p:grpSpPr>
            <a:xfrm>
              <a:off x="7569246" y="368025"/>
              <a:ext cx="1097803" cy="2036245"/>
              <a:chOff x="5566996" y="1098750"/>
              <a:chExt cx="1097803" cy="2036245"/>
            </a:xfrm>
          </p:grpSpPr>
          <p:sp>
            <p:nvSpPr>
              <p:cNvPr id="7" name="Google Shape;791;p46">
                <a:extLst>
                  <a:ext uri="{FF2B5EF4-FFF2-40B4-BE49-F238E27FC236}">
                    <a16:creationId xmlns:a16="http://schemas.microsoft.com/office/drawing/2014/main" id="{034F1066-AD4E-392F-A291-D24E4F9CA007}"/>
                  </a:ext>
                </a:extLst>
              </p:cNvPr>
              <p:cNvSpPr/>
              <p:nvPr/>
            </p:nvSpPr>
            <p:spPr>
              <a:xfrm>
                <a:off x="5566996" y="1300816"/>
                <a:ext cx="253429" cy="407403"/>
              </a:xfrm>
              <a:custGeom>
                <a:avLst/>
                <a:gdLst/>
                <a:ahLst/>
                <a:cxnLst/>
                <a:rect l="l" t="t" r="r" b="b"/>
                <a:pathLst>
                  <a:path w="6029" h="9692" extrusionOk="0">
                    <a:moveTo>
                      <a:pt x="3369" y="1"/>
                    </a:moveTo>
                    <a:lnTo>
                      <a:pt x="3027" y="841"/>
                    </a:lnTo>
                    <a:cubicBezTo>
                      <a:pt x="2945" y="1056"/>
                      <a:pt x="2895" y="1290"/>
                      <a:pt x="2920" y="1530"/>
                    </a:cubicBezTo>
                    <a:cubicBezTo>
                      <a:pt x="2945" y="1846"/>
                      <a:pt x="2869" y="2396"/>
                      <a:pt x="2421" y="3027"/>
                    </a:cubicBezTo>
                    <a:cubicBezTo>
                      <a:pt x="2080" y="3501"/>
                      <a:pt x="1789" y="4026"/>
                      <a:pt x="1549" y="4582"/>
                    </a:cubicBezTo>
                    <a:cubicBezTo>
                      <a:pt x="1106" y="5763"/>
                      <a:pt x="342" y="7691"/>
                      <a:pt x="77" y="8373"/>
                    </a:cubicBezTo>
                    <a:cubicBezTo>
                      <a:pt x="1" y="8556"/>
                      <a:pt x="51" y="8739"/>
                      <a:pt x="209" y="8847"/>
                    </a:cubicBezTo>
                    <a:cubicBezTo>
                      <a:pt x="841" y="9346"/>
                      <a:pt x="1549" y="9637"/>
                      <a:pt x="2313" y="9687"/>
                    </a:cubicBezTo>
                    <a:cubicBezTo>
                      <a:pt x="2332" y="9690"/>
                      <a:pt x="2351" y="9691"/>
                      <a:pt x="2369" y="9691"/>
                    </a:cubicBezTo>
                    <a:cubicBezTo>
                      <a:pt x="2534" y="9691"/>
                      <a:pt x="2691" y="9593"/>
                      <a:pt x="2737" y="9428"/>
                    </a:cubicBezTo>
                    <a:lnTo>
                      <a:pt x="4234" y="5637"/>
                    </a:lnTo>
                    <a:cubicBezTo>
                      <a:pt x="4449" y="5081"/>
                      <a:pt x="4582" y="4474"/>
                      <a:pt x="4658" y="3899"/>
                    </a:cubicBezTo>
                    <a:cubicBezTo>
                      <a:pt x="4765" y="3135"/>
                      <a:pt x="5081" y="2686"/>
                      <a:pt x="5315" y="2478"/>
                    </a:cubicBezTo>
                    <a:cubicBezTo>
                      <a:pt x="5473" y="2288"/>
                      <a:pt x="5605" y="2105"/>
                      <a:pt x="5713" y="1871"/>
                    </a:cubicBezTo>
                    <a:lnTo>
                      <a:pt x="6029" y="1056"/>
                    </a:lnTo>
                    <a:lnTo>
                      <a:pt x="4708" y="525"/>
                    </a:lnTo>
                    <a:lnTo>
                      <a:pt x="4658" y="525"/>
                    </a:lnTo>
                    <a:lnTo>
                      <a:pt x="3369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" name="Google Shape;792;p46">
                <a:extLst>
                  <a:ext uri="{FF2B5EF4-FFF2-40B4-BE49-F238E27FC236}">
                    <a16:creationId xmlns:a16="http://schemas.microsoft.com/office/drawing/2014/main" id="{63B36BF5-F4F3-B9D6-9062-F99B938B4484}"/>
                  </a:ext>
                </a:extLst>
              </p:cNvPr>
              <p:cNvSpPr/>
              <p:nvPr/>
            </p:nvSpPr>
            <p:spPr>
              <a:xfrm>
                <a:off x="5706429" y="1298672"/>
                <a:ext cx="116143" cy="48592"/>
              </a:xfrm>
              <a:custGeom>
                <a:avLst/>
                <a:gdLst/>
                <a:ahLst/>
                <a:cxnLst/>
                <a:rect l="l" t="t" r="r" b="b"/>
                <a:pathLst>
                  <a:path w="2763" h="1156" extrusionOk="0">
                    <a:moveTo>
                      <a:pt x="194" y="0"/>
                    </a:moveTo>
                    <a:cubicBezTo>
                      <a:pt x="109" y="0"/>
                      <a:pt x="58" y="17"/>
                      <a:pt x="52" y="52"/>
                    </a:cubicBezTo>
                    <a:cubicBezTo>
                      <a:pt x="1" y="184"/>
                      <a:pt x="551" y="526"/>
                      <a:pt x="1290" y="816"/>
                    </a:cubicBezTo>
                    <a:cubicBezTo>
                      <a:pt x="1831" y="1031"/>
                      <a:pt x="2317" y="1156"/>
                      <a:pt x="2557" y="1156"/>
                    </a:cubicBezTo>
                    <a:cubicBezTo>
                      <a:pt x="2642" y="1156"/>
                      <a:pt x="2697" y="1140"/>
                      <a:pt x="2712" y="1107"/>
                    </a:cubicBezTo>
                    <a:cubicBezTo>
                      <a:pt x="2762" y="974"/>
                      <a:pt x="2213" y="633"/>
                      <a:pt x="1473" y="342"/>
                    </a:cubicBezTo>
                    <a:cubicBezTo>
                      <a:pt x="929" y="129"/>
                      <a:pt x="430" y="0"/>
                      <a:pt x="19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" name="Google Shape;793;p46">
                <a:extLst>
                  <a:ext uri="{FF2B5EF4-FFF2-40B4-BE49-F238E27FC236}">
                    <a16:creationId xmlns:a16="http://schemas.microsoft.com/office/drawing/2014/main" id="{DA5F9D10-CFC3-19AB-FBE6-B50E600507DA}"/>
                  </a:ext>
                </a:extLst>
              </p:cNvPr>
              <p:cNvSpPr/>
              <p:nvPr/>
            </p:nvSpPr>
            <p:spPr>
              <a:xfrm>
                <a:off x="5694239" y="1320741"/>
                <a:ext cx="118497" cy="58765"/>
              </a:xfrm>
              <a:custGeom>
                <a:avLst/>
                <a:gdLst/>
                <a:ahLst/>
                <a:cxnLst/>
                <a:rect l="l" t="t" r="r" b="b"/>
                <a:pathLst>
                  <a:path w="2819" h="1398" extrusionOk="0">
                    <a:moveTo>
                      <a:pt x="158" y="1"/>
                    </a:moveTo>
                    <a:lnTo>
                      <a:pt x="0" y="367"/>
                    </a:lnTo>
                    <a:cubicBezTo>
                      <a:pt x="1397" y="1372"/>
                      <a:pt x="2686" y="1397"/>
                      <a:pt x="2686" y="1397"/>
                    </a:cubicBezTo>
                    <a:lnTo>
                      <a:pt x="2818" y="1056"/>
                    </a:lnTo>
                    <a:cubicBezTo>
                      <a:pt x="1239" y="898"/>
                      <a:pt x="158" y="1"/>
                      <a:pt x="15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" name="Google Shape;794;p46">
                <a:extLst>
                  <a:ext uri="{FF2B5EF4-FFF2-40B4-BE49-F238E27FC236}">
                    <a16:creationId xmlns:a16="http://schemas.microsoft.com/office/drawing/2014/main" id="{A68949D5-B21C-A09F-1C74-F104BEC7D68E}"/>
                  </a:ext>
                </a:extLst>
              </p:cNvPr>
              <p:cNvSpPr/>
              <p:nvPr/>
            </p:nvSpPr>
            <p:spPr>
              <a:xfrm>
                <a:off x="5589065" y="1590862"/>
                <a:ext cx="117404" cy="59816"/>
              </a:xfrm>
              <a:custGeom>
                <a:avLst/>
                <a:gdLst/>
                <a:ahLst/>
                <a:cxnLst/>
                <a:rect l="l" t="t" r="r" b="b"/>
                <a:pathLst>
                  <a:path w="2793" h="1423" extrusionOk="0">
                    <a:moveTo>
                      <a:pt x="133" y="1"/>
                    </a:moveTo>
                    <a:lnTo>
                      <a:pt x="0" y="367"/>
                    </a:lnTo>
                    <a:cubicBezTo>
                      <a:pt x="1371" y="1366"/>
                      <a:pt x="2660" y="1422"/>
                      <a:pt x="2660" y="1422"/>
                    </a:cubicBezTo>
                    <a:lnTo>
                      <a:pt x="2793" y="1050"/>
                    </a:lnTo>
                    <a:cubicBezTo>
                      <a:pt x="1239" y="892"/>
                      <a:pt x="133" y="1"/>
                      <a:pt x="1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" name="Google Shape;795;p46">
                <a:extLst>
                  <a:ext uri="{FF2B5EF4-FFF2-40B4-BE49-F238E27FC236}">
                    <a16:creationId xmlns:a16="http://schemas.microsoft.com/office/drawing/2014/main" id="{5614BD4B-05D3-F407-352A-36A9428246DC}"/>
                  </a:ext>
                </a:extLst>
              </p:cNvPr>
              <p:cNvSpPr/>
              <p:nvPr/>
            </p:nvSpPr>
            <p:spPr>
              <a:xfrm>
                <a:off x="5578976" y="1616083"/>
                <a:ext cx="118497" cy="58765"/>
              </a:xfrm>
              <a:custGeom>
                <a:avLst/>
                <a:gdLst/>
                <a:ahLst/>
                <a:cxnLst/>
                <a:rect l="l" t="t" r="r" b="b"/>
                <a:pathLst>
                  <a:path w="2819" h="1398" extrusionOk="0">
                    <a:moveTo>
                      <a:pt x="133" y="1"/>
                    </a:moveTo>
                    <a:lnTo>
                      <a:pt x="0" y="348"/>
                    </a:lnTo>
                    <a:cubicBezTo>
                      <a:pt x="1396" y="1347"/>
                      <a:pt x="2660" y="1397"/>
                      <a:pt x="2660" y="1397"/>
                    </a:cubicBezTo>
                    <a:lnTo>
                      <a:pt x="2818" y="1056"/>
                    </a:lnTo>
                    <a:cubicBezTo>
                      <a:pt x="1239" y="898"/>
                      <a:pt x="133" y="1"/>
                      <a:pt x="1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796;p46">
                <a:extLst>
                  <a:ext uri="{FF2B5EF4-FFF2-40B4-BE49-F238E27FC236}">
                    <a16:creationId xmlns:a16="http://schemas.microsoft.com/office/drawing/2014/main" id="{AC4047BE-5B20-5106-3135-8515CED96FE9}"/>
                  </a:ext>
                </a:extLst>
              </p:cNvPr>
              <p:cNvSpPr/>
              <p:nvPr/>
            </p:nvSpPr>
            <p:spPr>
              <a:xfrm>
                <a:off x="6337262" y="2752897"/>
                <a:ext cx="327537" cy="382098"/>
              </a:xfrm>
              <a:custGeom>
                <a:avLst/>
                <a:gdLst/>
                <a:ahLst/>
                <a:cxnLst/>
                <a:rect l="l" t="t" r="r" b="b"/>
                <a:pathLst>
                  <a:path w="7792" h="9090" extrusionOk="0">
                    <a:moveTo>
                      <a:pt x="2288" y="1"/>
                    </a:moveTo>
                    <a:lnTo>
                      <a:pt x="1157" y="841"/>
                    </a:lnTo>
                    <a:lnTo>
                      <a:pt x="1132" y="866"/>
                    </a:lnTo>
                    <a:lnTo>
                      <a:pt x="1" y="1707"/>
                    </a:lnTo>
                    <a:lnTo>
                      <a:pt x="525" y="2421"/>
                    </a:lnTo>
                    <a:cubicBezTo>
                      <a:pt x="683" y="2604"/>
                      <a:pt x="841" y="2762"/>
                      <a:pt x="1050" y="2894"/>
                    </a:cubicBezTo>
                    <a:cubicBezTo>
                      <a:pt x="1340" y="3052"/>
                      <a:pt x="1764" y="3394"/>
                      <a:pt x="2079" y="4108"/>
                    </a:cubicBezTo>
                    <a:cubicBezTo>
                      <a:pt x="2288" y="4657"/>
                      <a:pt x="2579" y="5182"/>
                      <a:pt x="2945" y="5656"/>
                    </a:cubicBezTo>
                    <a:cubicBezTo>
                      <a:pt x="3710" y="6686"/>
                      <a:pt x="4923" y="8316"/>
                      <a:pt x="5371" y="8922"/>
                    </a:cubicBezTo>
                    <a:cubicBezTo>
                      <a:pt x="5459" y="9032"/>
                      <a:pt x="5577" y="9090"/>
                      <a:pt x="5694" y="9090"/>
                    </a:cubicBezTo>
                    <a:cubicBezTo>
                      <a:pt x="5745" y="9090"/>
                      <a:pt x="5797" y="9078"/>
                      <a:pt x="5845" y="9055"/>
                    </a:cubicBezTo>
                    <a:cubicBezTo>
                      <a:pt x="6578" y="8764"/>
                      <a:pt x="7210" y="8341"/>
                      <a:pt x="7684" y="7709"/>
                    </a:cubicBezTo>
                    <a:cubicBezTo>
                      <a:pt x="7791" y="7551"/>
                      <a:pt x="7791" y="7368"/>
                      <a:pt x="7684" y="7210"/>
                    </a:cubicBezTo>
                    <a:lnTo>
                      <a:pt x="5239" y="3950"/>
                    </a:lnTo>
                    <a:cubicBezTo>
                      <a:pt x="4866" y="3444"/>
                      <a:pt x="4449" y="3027"/>
                      <a:pt x="4000" y="2654"/>
                    </a:cubicBezTo>
                    <a:cubicBezTo>
                      <a:pt x="3394" y="2180"/>
                      <a:pt x="3185" y="1656"/>
                      <a:pt x="3128" y="1340"/>
                    </a:cubicBezTo>
                    <a:cubicBezTo>
                      <a:pt x="3078" y="1132"/>
                      <a:pt x="2970" y="891"/>
                      <a:pt x="2844" y="708"/>
                    </a:cubicBezTo>
                    <a:lnTo>
                      <a:pt x="2288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797;p46">
                <a:extLst>
                  <a:ext uri="{FF2B5EF4-FFF2-40B4-BE49-F238E27FC236}">
                    <a16:creationId xmlns:a16="http://schemas.microsoft.com/office/drawing/2014/main" id="{E74C4B1E-4D67-7DDD-4D3C-D8DF8791B41B}"/>
                  </a:ext>
                </a:extLst>
              </p:cNvPr>
              <p:cNvSpPr/>
              <p:nvPr/>
            </p:nvSpPr>
            <p:spPr>
              <a:xfrm>
                <a:off x="6333815" y="2751972"/>
                <a:ext cx="103112" cy="73603"/>
              </a:xfrm>
              <a:custGeom>
                <a:avLst/>
                <a:gdLst/>
                <a:ahLst/>
                <a:cxnLst/>
                <a:rect l="l" t="t" r="r" b="b"/>
                <a:pathLst>
                  <a:path w="2453" h="1751" extrusionOk="0">
                    <a:moveTo>
                      <a:pt x="2310" y="0"/>
                    </a:moveTo>
                    <a:cubicBezTo>
                      <a:pt x="2130" y="0"/>
                      <a:pt x="1624" y="272"/>
                      <a:pt x="1081" y="680"/>
                    </a:cubicBezTo>
                    <a:cubicBezTo>
                      <a:pt x="449" y="1154"/>
                      <a:pt x="1" y="1628"/>
                      <a:pt x="83" y="1729"/>
                    </a:cubicBezTo>
                    <a:cubicBezTo>
                      <a:pt x="93" y="1744"/>
                      <a:pt x="114" y="1751"/>
                      <a:pt x="143" y="1751"/>
                    </a:cubicBezTo>
                    <a:cubicBezTo>
                      <a:pt x="322" y="1751"/>
                      <a:pt x="828" y="1479"/>
                      <a:pt x="1372" y="1071"/>
                    </a:cubicBezTo>
                    <a:cubicBezTo>
                      <a:pt x="2003" y="598"/>
                      <a:pt x="2452" y="124"/>
                      <a:pt x="2370" y="23"/>
                    </a:cubicBezTo>
                    <a:cubicBezTo>
                      <a:pt x="2359" y="8"/>
                      <a:pt x="2339" y="0"/>
                      <a:pt x="231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798;p46">
                <a:extLst>
                  <a:ext uri="{FF2B5EF4-FFF2-40B4-BE49-F238E27FC236}">
                    <a16:creationId xmlns:a16="http://schemas.microsoft.com/office/drawing/2014/main" id="{62EBF03E-3285-5D72-362C-232A57A677DC}"/>
                  </a:ext>
                </a:extLst>
              </p:cNvPr>
              <p:cNvSpPr/>
              <p:nvPr/>
            </p:nvSpPr>
            <p:spPr>
              <a:xfrm>
                <a:off x="6349200" y="2769375"/>
                <a:ext cx="107652" cy="85289"/>
              </a:xfrm>
              <a:custGeom>
                <a:avLst/>
                <a:gdLst/>
                <a:ahLst/>
                <a:cxnLst/>
                <a:rect l="l" t="t" r="r" b="b"/>
                <a:pathLst>
                  <a:path w="2561" h="2029" extrusionOk="0">
                    <a:moveTo>
                      <a:pt x="2320" y="0"/>
                    </a:moveTo>
                    <a:cubicBezTo>
                      <a:pt x="1347" y="1264"/>
                      <a:pt x="1" y="1738"/>
                      <a:pt x="1" y="1738"/>
                    </a:cubicBezTo>
                    <a:lnTo>
                      <a:pt x="241" y="2029"/>
                    </a:lnTo>
                    <a:cubicBezTo>
                      <a:pt x="1821" y="1371"/>
                      <a:pt x="2560" y="316"/>
                      <a:pt x="2560" y="316"/>
                    </a:cubicBezTo>
                    <a:lnTo>
                      <a:pt x="2320" y="0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799;p46">
                <a:extLst>
                  <a:ext uri="{FF2B5EF4-FFF2-40B4-BE49-F238E27FC236}">
                    <a16:creationId xmlns:a16="http://schemas.microsoft.com/office/drawing/2014/main" id="{CDA4A3DC-3E74-5D36-37AC-DABD57E8E366}"/>
                  </a:ext>
                </a:extLst>
              </p:cNvPr>
              <p:cNvSpPr/>
              <p:nvPr/>
            </p:nvSpPr>
            <p:spPr>
              <a:xfrm>
                <a:off x="6523187" y="3002841"/>
                <a:ext cx="106307" cy="85289"/>
              </a:xfrm>
              <a:custGeom>
                <a:avLst/>
                <a:gdLst/>
                <a:ahLst/>
                <a:cxnLst/>
                <a:rect l="l" t="t" r="r" b="b"/>
                <a:pathLst>
                  <a:path w="2529" h="2029" extrusionOk="0">
                    <a:moveTo>
                      <a:pt x="2313" y="0"/>
                    </a:moveTo>
                    <a:cubicBezTo>
                      <a:pt x="1340" y="1239"/>
                      <a:pt x="1" y="1713"/>
                      <a:pt x="1" y="1713"/>
                    </a:cubicBezTo>
                    <a:lnTo>
                      <a:pt x="234" y="2029"/>
                    </a:lnTo>
                    <a:cubicBezTo>
                      <a:pt x="1814" y="1372"/>
                      <a:pt x="2528" y="291"/>
                      <a:pt x="2528" y="291"/>
                    </a:cubicBezTo>
                    <a:lnTo>
                      <a:pt x="2313" y="0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800;p46">
                <a:extLst>
                  <a:ext uri="{FF2B5EF4-FFF2-40B4-BE49-F238E27FC236}">
                    <a16:creationId xmlns:a16="http://schemas.microsoft.com/office/drawing/2014/main" id="{5384E9CE-7E25-4F26-8FFA-1EC523109571}"/>
                  </a:ext>
                </a:extLst>
              </p:cNvPr>
              <p:cNvSpPr/>
              <p:nvPr/>
            </p:nvSpPr>
            <p:spPr>
              <a:xfrm>
                <a:off x="6539665" y="3023817"/>
                <a:ext cx="106264" cy="85289"/>
              </a:xfrm>
              <a:custGeom>
                <a:avLst/>
                <a:gdLst/>
                <a:ahLst/>
                <a:cxnLst/>
                <a:rect l="l" t="t" r="r" b="b"/>
                <a:pathLst>
                  <a:path w="2528" h="2029" extrusionOk="0">
                    <a:moveTo>
                      <a:pt x="2294" y="1"/>
                    </a:moveTo>
                    <a:cubicBezTo>
                      <a:pt x="1315" y="1264"/>
                      <a:pt x="0" y="1713"/>
                      <a:pt x="0" y="1713"/>
                    </a:cubicBezTo>
                    <a:lnTo>
                      <a:pt x="241" y="2029"/>
                    </a:lnTo>
                    <a:cubicBezTo>
                      <a:pt x="1820" y="1372"/>
                      <a:pt x="2528" y="316"/>
                      <a:pt x="2528" y="316"/>
                    </a:cubicBezTo>
                    <a:lnTo>
                      <a:pt x="2294" y="1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801;p46">
                <a:extLst>
                  <a:ext uri="{FF2B5EF4-FFF2-40B4-BE49-F238E27FC236}">
                    <a16:creationId xmlns:a16="http://schemas.microsoft.com/office/drawing/2014/main" id="{701C10EF-99AD-A50E-1A67-31B80B5B1BB5}"/>
                  </a:ext>
                </a:extLst>
              </p:cNvPr>
              <p:cNvSpPr/>
              <p:nvPr/>
            </p:nvSpPr>
            <p:spPr>
              <a:xfrm>
                <a:off x="5749474" y="1098750"/>
                <a:ext cx="861129" cy="1699307"/>
              </a:xfrm>
              <a:custGeom>
                <a:avLst/>
                <a:gdLst/>
                <a:ahLst/>
                <a:cxnLst/>
                <a:rect l="l" t="t" r="r" b="b"/>
                <a:pathLst>
                  <a:path w="20486" h="40426" extrusionOk="0">
                    <a:moveTo>
                      <a:pt x="11823" y="3677"/>
                    </a:moveTo>
                    <a:cubicBezTo>
                      <a:pt x="12189" y="3677"/>
                      <a:pt x="12587" y="3702"/>
                      <a:pt x="12928" y="3753"/>
                    </a:cubicBezTo>
                    <a:lnTo>
                      <a:pt x="13061" y="3753"/>
                    </a:lnTo>
                    <a:cubicBezTo>
                      <a:pt x="13086" y="3860"/>
                      <a:pt x="13086" y="3993"/>
                      <a:pt x="13112" y="4094"/>
                    </a:cubicBezTo>
                    <a:cubicBezTo>
                      <a:pt x="13162" y="5358"/>
                      <a:pt x="12530" y="6621"/>
                      <a:pt x="11481" y="7335"/>
                    </a:cubicBezTo>
                    <a:cubicBezTo>
                      <a:pt x="11066" y="7615"/>
                      <a:pt x="10513" y="7787"/>
                      <a:pt x="9983" y="7787"/>
                    </a:cubicBezTo>
                    <a:cubicBezTo>
                      <a:pt x="9474" y="7787"/>
                      <a:pt x="8986" y="7628"/>
                      <a:pt x="8663" y="7253"/>
                    </a:cubicBezTo>
                    <a:cubicBezTo>
                      <a:pt x="8297" y="6836"/>
                      <a:pt x="8265" y="6337"/>
                      <a:pt x="8322" y="5989"/>
                    </a:cubicBezTo>
                    <a:cubicBezTo>
                      <a:pt x="8398" y="5332"/>
                      <a:pt x="8796" y="4675"/>
                      <a:pt x="9346" y="4309"/>
                    </a:cubicBezTo>
                    <a:cubicBezTo>
                      <a:pt x="10085" y="3809"/>
                      <a:pt x="10982" y="3677"/>
                      <a:pt x="11823" y="3677"/>
                    </a:cubicBezTo>
                    <a:close/>
                    <a:moveTo>
                      <a:pt x="8376" y="0"/>
                    </a:moveTo>
                    <a:cubicBezTo>
                      <a:pt x="5119" y="0"/>
                      <a:pt x="1345" y="1696"/>
                      <a:pt x="51" y="5124"/>
                    </a:cubicBezTo>
                    <a:cubicBezTo>
                      <a:pt x="1" y="5282"/>
                      <a:pt x="83" y="5414"/>
                      <a:pt x="209" y="5465"/>
                    </a:cubicBezTo>
                    <a:cubicBezTo>
                      <a:pt x="242" y="5477"/>
                      <a:pt x="277" y="5484"/>
                      <a:pt x="311" y="5484"/>
                    </a:cubicBezTo>
                    <a:cubicBezTo>
                      <a:pt x="414" y="5484"/>
                      <a:pt x="514" y="5426"/>
                      <a:pt x="557" y="5307"/>
                    </a:cubicBezTo>
                    <a:cubicBezTo>
                      <a:pt x="1747" y="2112"/>
                      <a:pt x="5290" y="525"/>
                      <a:pt x="8364" y="525"/>
                    </a:cubicBezTo>
                    <a:cubicBezTo>
                      <a:pt x="8554" y="525"/>
                      <a:pt x="8743" y="531"/>
                      <a:pt x="8929" y="543"/>
                    </a:cubicBezTo>
                    <a:cubicBezTo>
                      <a:pt x="9845" y="593"/>
                      <a:pt x="10559" y="777"/>
                      <a:pt x="11140" y="1067"/>
                    </a:cubicBezTo>
                    <a:cubicBezTo>
                      <a:pt x="12006" y="1516"/>
                      <a:pt x="12638" y="2306"/>
                      <a:pt x="12928" y="3228"/>
                    </a:cubicBezTo>
                    <a:cubicBezTo>
                      <a:pt x="12564" y="3187"/>
                      <a:pt x="12170" y="3157"/>
                      <a:pt x="11765" y="3157"/>
                    </a:cubicBezTo>
                    <a:cubicBezTo>
                      <a:pt x="10850" y="3157"/>
                      <a:pt x="9878" y="3313"/>
                      <a:pt x="9055" y="3860"/>
                    </a:cubicBezTo>
                    <a:cubicBezTo>
                      <a:pt x="8373" y="4334"/>
                      <a:pt x="7899" y="5124"/>
                      <a:pt x="7791" y="5914"/>
                    </a:cubicBezTo>
                    <a:cubicBezTo>
                      <a:pt x="7716" y="6571"/>
                      <a:pt x="7874" y="7177"/>
                      <a:pt x="8265" y="7601"/>
                    </a:cubicBezTo>
                    <a:cubicBezTo>
                      <a:pt x="8705" y="8103"/>
                      <a:pt x="9330" y="8319"/>
                      <a:pt x="9977" y="8319"/>
                    </a:cubicBezTo>
                    <a:cubicBezTo>
                      <a:pt x="10615" y="8319"/>
                      <a:pt x="11274" y="8110"/>
                      <a:pt x="11797" y="7759"/>
                    </a:cubicBezTo>
                    <a:cubicBezTo>
                      <a:pt x="12979" y="6969"/>
                      <a:pt x="13718" y="5515"/>
                      <a:pt x="13636" y="4069"/>
                    </a:cubicBezTo>
                    <a:cubicBezTo>
                      <a:pt x="13611" y="3993"/>
                      <a:pt x="13611" y="3911"/>
                      <a:pt x="13611" y="3835"/>
                    </a:cubicBezTo>
                    <a:lnTo>
                      <a:pt x="13611" y="3835"/>
                    </a:lnTo>
                    <a:cubicBezTo>
                      <a:pt x="15348" y="4094"/>
                      <a:pt x="17402" y="4783"/>
                      <a:pt x="18432" y="6438"/>
                    </a:cubicBezTo>
                    <a:cubicBezTo>
                      <a:pt x="18798" y="6994"/>
                      <a:pt x="19039" y="7702"/>
                      <a:pt x="19222" y="8675"/>
                    </a:cubicBezTo>
                    <a:cubicBezTo>
                      <a:pt x="19929" y="12624"/>
                      <a:pt x="18849" y="16838"/>
                      <a:pt x="16322" y="19972"/>
                    </a:cubicBezTo>
                    <a:cubicBezTo>
                      <a:pt x="15664" y="20788"/>
                      <a:pt x="14875" y="21552"/>
                      <a:pt x="14142" y="22291"/>
                    </a:cubicBezTo>
                    <a:cubicBezTo>
                      <a:pt x="12587" y="23814"/>
                      <a:pt x="10982" y="25419"/>
                      <a:pt x="10268" y="27529"/>
                    </a:cubicBezTo>
                    <a:cubicBezTo>
                      <a:pt x="9561" y="29583"/>
                      <a:pt x="9794" y="32085"/>
                      <a:pt x="10925" y="34530"/>
                    </a:cubicBezTo>
                    <a:cubicBezTo>
                      <a:pt x="11930" y="36691"/>
                      <a:pt x="13428" y="38530"/>
                      <a:pt x="14900" y="40350"/>
                    </a:cubicBezTo>
                    <a:cubicBezTo>
                      <a:pt x="14957" y="40400"/>
                      <a:pt x="15033" y="40426"/>
                      <a:pt x="15115" y="40426"/>
                    </a:cubicBezTo>
                    <a:cubicBezTo>
                      <a:pt x="15165" y="40426"/>
                      <a:pt x="15216" y="40426"/>
                      <a:pt x="15273" y="40375"/>
                    </a:cubicBezTo>
                    <a:cubicBezTo>
                      <a:pt x="15374" y="40299"/>
                      <a:pt x="15405" y="40110"/>
                      <a:pt x="15298" y="40009"/>
                    </a:cubicBezTo>
                    <a:cubicBezTo>
                      <a:pt x="13851" y="38246"/>
                      <a:pt x="12372" y="36401"/>
                      <a:pt x="11399" y="34297"/>
                    </a:cubicBezTo>
                    <a:cubicBezTo>
                      <a:pt x="10319" y="31978"/>
                      <a:pt x="10110" y="29634"/>
                      <a:pt x="10767" y="27687"/>
                    </a:cubicBezTo>
                    <a:cubicBezTo>
                      <a:pt x="11425" y="25710"/>
                      <a:pt x="12928" y="24237"/>
                      <a:pt x="14508" y="22658"/>
                    </a:cubicBezTo>
                    <a:cubicBezTo>
                      <a:pt x="15273" y="21919"/>
                      <a:pt x="16037" y="21129"/>
                      <a:pt x="16720" y="20314"/>
                    </a:cubicBezTo>
                    <a:cubicBezTo>
                      <a:pt x="19354" y="17079"/>
                      <a:pt x="20485" y="12681"/>
                      <a:pt x="19721" y="8574"/>
                    </a:cubicBezTo>
                    <a:cubicBezTo>
                      <a:pt x="19614" y="7942"/>
                      <a:pt x="19405" y="6969"/>
                      <a:pt x="18881" y="6147"/>
                    </a:cubicBezTo>
                    <a:cubicBezTo>
                      <a:pt x="17933" y="4625"/>
                      <a:pt x="16088" y="3651"/>
                      <a:pt x="13510" y="3279"/>
                    </a:cubicBezTo>
                    <a:cubicBezTo>
                      <a:pt x="13219" y="2148"/>
                      <a:pt x="12429" y="1149"/>
                      <a:pt x="11399" y="619"/>
                    </a:cubicBezTo>
                    <a:cubicBezTo>
                      <a:pt x="10742" y="277"/>
                      <a:pt x="9952" y="69"/>
                      <a:pt x="8954" y="18"/>
                    </a:cubicBezTo>
                    <a:cubicBezTo>
                      <a:pt x="8764" y="6"/>
                      <a:pt x="8571" y="0"/>
                      <a:pt x="837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21" name="Рисунок 20" descr="Изображение выглядит как мультфильм, графическая вставка, графический дизайн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B16BB4AA-3D55-5C02-F7FD-3814F317D5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7175" y="3117606"/>
            <a:ext cx="1963713" cy="1963713"/>
          </a:xfrm>
          <a:prstGeom prst="rect">
            <a:avLst/>
          </a:prstGeom>
        </p:spPr>
      </p:pic>
      <p:pic>
        <p:nvPicPr>
          <p:cNvPr id="22" name="Рисунок 2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7FB80646-09A6-0196-0392-92CDA2B232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44" y="71617"/>
            <a:ext cx="755233" cy="51045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37"/>
          <p:cNvSpPr txBox="1">
            <a:spLocks noGrp="1"/>
          </p:cNvSpPr>
          <p:nvPr>
            <p:ph type="title"/>
          </p:nvPr>
        </p:nvSpPr>
        <p:spPr>
          <a:xfrm>
            <a:off x="688911" y="37313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</a:t>
            </a:r>
            <a:r>
              <a:rPr lang="ru-RU" sz="2000" b="1" spc="18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жизни.</a:t>
            </a:r>
            <a:r>
              <a:rPr lang="ru-RU" sz="2000" b="1" spc="19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Критерии</a:t>
            </a:r>
            <a:r>
              <a:rPr lang="ru-RU" sz="2000" b="1" spc="19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здорового</a:t>
            </a:r>
            <a:r>
              <a:rPr lang="ru-RU" sz="2000" b="1" spc="19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образа</a:t>
            </a:r>
            <a:r>
              <a:rPr lang="ru-RU" sz="2000" b="1" spc="-33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жизни. Факторы</a:t>
            </a:r>
            <a:r>
              <a:rPr lang="ru-RU" sz="2000" b="1" spc="-1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риска</a:t>
            </a:r>
            <a:r>
              <a:rPr lang="ru-RU" sz="2000" b="1" spc="-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хронических</a:t>
            </a:r>
            <a:r>
              <a:rPr lang="ru-RU" sz="2000" b="1" spc="-1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неинфекционных</a:t>
            </a:r>
            <a:r>
              <a:rPr lang="ru-RU" sz="2000" b="1" spc="-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заболеваний.</a:t>
            </a:r>
            <a:endParaRPr sz="3600" b="1" dirty="0">
              <a:latin typeface="Fira Sans Extra Condensed" panose="020B0503050000020004" pitchFamily="34" charset="0"/>
            </a:endParaRPr>
          </a:p>
        </p:txBody>
      </p:sp>
      <p:grpSp>
        <p:nvGrpSpPr>
          <p:cNvPr id="497" name="Google Shape;497;p37"/>
          <p:cNvGrpSpPr/>
          <p:nvPr/>
        </p:nvGrpSpPr>
        <p:grpSpPr>
          <a:xfrm>
            <a:off x="7874316" y="1017726"/>
            <a:ext cx="449938" cy="439374"/>
            <a:chOff x="7874316" y="1017726"/>
            <a:chExt cx="449938" cy="439374"/>
          </a:xfrm>
        </p:grpSpPr>
        <p:sp>
          <p:nvSpPr>
            <p:cNvPr id="498" name="Google Shape;498;p37"/>
            <p:cNvSpPr/>
            <p:nvPr/>
          </p:nvSpPr>
          <p:spPr>
            <a:xfrm>
              <a:off x="8023886" y="1156732"/>
              <a:ext cx="300368" cy="300368"/>
            </a:xfrm>
            <a:custGeom>
              <a:avLst/>
              <a:gdLst/>
              <a:ahLst/>
              <a:cxnLst/>
              <a:rect l="l" t="t" r="r" b="b"/>
              <a:pathLst>
                <a:path w="3634" h="3634" extrusionOk="0">
                  <a:moveTo>
                    <a:pt x="1820" y="0"/>
                  </a:moveTo>
                  <a:cubicBezTo>
                    <a:pt x="1820" y="1555"/>
                    <a:pt x="1530" y="1820"/>
                    <a:pt x="0" y="1820"/>
                  </a:cubicBezTo>
                  <a:cubicBezTo>
                    <a:pt x="1530" y="1820"/>
                    <a:pt x="1820" y="2111"/>
                    <a:pt x="1820" y="3633"/>
                  </a:cubicBezTo>
                  <a:cubicBezTo>
                    <a:pt x="1820" y="2111"/>
                    <a:pt x="2086" y="1820"/>
                    <a:pt x="3634" y="1820"/>
                  </a:cubicBezTo>
                  <a:cubicBezTo>
                    <a:pt x="2086" y="1820"/>
                    <a:pt x="1820" y="1555"/>
                    <a:pt x="1820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37"/>
            <p:cNvSpPr/>
            <p:nvPr/>
          </p:nvSpPr>
          <p:spPr>
            <a:xfrm>
              <a:off x="7874316" y="1017726"/>
              <a:ext cx="178700" cy="178700"/>
            </a:xfrm>
            <a:custGeom>
              <a:avLst/>
              <a:gdLst/>
              <a:ahLst/>
              <a:cxnLst/>
              <a:rect l="l" t="t" r="r" b="b"/>
              <a:pathLst>
                <a:path w="2162" h="2162" extrusionOk="0">
                  <a:moveTo>
                    <a:pt x="1081" y="0"/>
                  </a:moveTo>
                  <a:cubicBezTo>
                    <a:pt x="1081" y="923"/>
                    <a:pt x="898" y="1081"/>
                    <a:pt x="1" y="1081"/>
                  </a:cubicBezTo>
                  <a:cubicBezTo>
                    <a:pt x="898" y="1081"/>
                    <a:pt x="1081" y="1239"/>
                    <a:pt x="1081" y="2161"/>
                  </a:cubicBezTo>
                  <a:cubicBezTo>
                    <a:pt x="1081" y="1239"/>
                    <a:pt x="1239" y="1081"/>
                    <a:pt x="2162" y="1081"/>
                  </a:cubicBezTo>
                  <a:cubicBezTo>
                    <a:pt x="1239" y="1081"/>
                    <a:pt x="1081" y="923"/>
                    <a:pt x="1081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0" name="Google Shape;500;p37"/>
          <p:cNvGrpSpPr/>
          <p:nvPr/>
        </p:nvGrpSpPr>
        <p:grpSpPr>
          <a:xfrm>
            <a:off x="337750" y="4147830"/>
            <a:ext cx="985085" cy="708265"/>
            <a:chOff x="337750" y="4147830"/>
            <a:chExt cx="985085" cy="708265"/>
          </a:xfrm>
        </p:grpSpPr>
        <p:sp>
          <p:nvSpPr>
            <p:cNvPr id="501" name="Google Shape;501;p37"/>
            <p:cNvSpPr/>
            <p:nvPr/>
          </p:nvSpPr>
          <p:spPr>
            <a:xfrm>
              <a:off x="1144128" y="4208399"/>
              <a:ext cx="178700" cy="178700"/>
            </a:xfrm>
            <a:custGeom>
              <a:avLst/>
              <a:gdLst/>
              <a:ahLst/>
              <a:cxnLst/>
              <a:rect l="l" t="t" r="r" b="b"/>
              <a:pathLst>
                <a:path w="2162" h="2162" extrusionOk="0">
                  <a:moveTo>
                    <a:pt x="1081" y="0"/>
                  </a:moveTo>
                  <a:cubicBezTo>
                    <a:pt x="1081" y="923"/>
                    <a:pt x="898" y="1081"/>
                    <a:pt x="1" y="1081"/>
                  </a:cubicBezTo>
                  <a:cubicBezTo>
                    <a:pt x="898" y="1081"/>
                    <a:pt x="1081" y="1239"/>
                    <a:pt x="1081" y="2161"/>
                  </a:cubicBezTo>
                  <a:cubicBezTo>
                    <a:pt x="1081" y="1239"/>
                    <a:pt x="1239" y="1081"/>
                    <a:pt x="2162" y="1081"/>
                  </a:cubicBezTo>
                  <a:cubicBezTo>
                    <a:pt x="1239" y="1081"/>
                    <a:pt x="1081" y="923"/>
                    <a:pt x="1081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02" name="Google Shape;502;p37"/>
            <p:cNvGrpSpPr/>
            <p:nvPr/>
          </p:nvGrpSpPr>
          <p:grpSpPr>
            <a:xfrm>
              <a:off x="337750" y="4147830"/>
              <a:ext cx="985085" cy="708265"/>
              <a:chOff x="-72525" y="2439592"/>
              <a:chExt cx="3299012" cy="2371951"/>
            </a:xfrm>
          </p:grpSpPr>
          <p:sp>
            <p:nvSpPr>
              <p:cNvPr id="503" name="Google Shape;503;p37"/>
              <p:cNvSpPr/>
              <p:nvPr/>
            </p:nvSpPr>
            <p:spPr>
              <a:xfrm>
                <a:off x="1327755" y="2548672"/>
                <a:ext cx="512717" cy="439772"/>
              </a:xfrm>
              <a:custGeom>
                <a:avLst/>
                <a:gdLst/>
                <a:ahLst/>
                <a:cxnLst/>
                <a:rect l="l" t="t" r="r" b="b"/>
                <a:pathLst>
                  <a:path w="5631" h="4830" extrusionOk="0">
                    <a:moveTo>
                      <a:pt x="2659" y="1"/>
                    </a:moveTo>
                    <a:cubicBezTo>
                      <a:pt x="2589" y="1"/>
                      <a:pt x="2519" y="5"/>
                      <a:pt x="2446" y="15"/>
                    </a:cubicBezTo>
                    <a:cubicBezTo>
                      <a:pt x="1" y="299"/>
                      <a:pt x="759" y="4804"/>
                      <a:pt x="759" y="4804"/>
                    </a:cubicBezTo>
                    <a:lnTo>
                      <a:pt x="5631" y="4830"/>
                    </a:lnTo>
                    <a:cubicBezTo>
                      <a:pt x="5631" y="4830"/>
                      <a:pt x="4911" y="1"/>
                      <a:pt x="265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" name="Google Shape;504;p37"/>
              <p:cNvSpPr/>
              <p:nvPr/>
            </p:nvSpPr>
            <p:spPr>
              <a:xfrm>
                <a:off x="150733" y="2439592"/>
                <a:ext cx="3075753" cy="2215520"/>
              </a:xfrm>
              <a:custGeom>
                <a:avLst/>
                <a:gdLst/>
                <a:ahLst/>
                <a:cxnLst/>
                <a:rect l="l" t="t" r="r" b="b"/>
                <a:pathLst>
                  <a:path w="33780" h="24333" extrusionOk="0">
                    <a:moveTo>
                      <a:pt x="6679" y="0"/>
                    </a:moveTo>
                    <a:cubicBezTo>
                      <a:pt x="6562" y="0"/>
                      <a:pt x="6444" y="41"/>
                      <a:pt x="6344" y="132"/>
                    </a:cubicBezTo>
                    <a:cubicBezTo>
                      <a:pt x="5579" y="764"/>
                      <a:pt x="4183" y="1763"/>
                      <a:pt x="2553" y="2394"/>
                    </a:cubicBezTo>
                    <a:cubicBezTo>
                      <a:pt x="0" y="3393"/>
                      <a:pt x="341" y="6584"/>
                      <a:pt x="341" y="6584"/>
                    </a:cubicBezTo>
                    <a:cubicBezTo>
                      <a:pt x="341" y="6584"/>
                      <a:pt x="10634" y="15240"/>
                      <a:pt x="13876" y="17610"/>
                    </a:cubicBezTo>
                    <a:cubicBezTo>
                      <a:pt x="17111" y="19979"/>
                      <a:pt x="19796" y="23378"/>
                      <a:pt x="19796" y="23378"/>
                    </a:cubicBezTo>
                    <a:cubicBezTo>
                      <a:pt x="19796" y="23378"/>
                      <a:pt x="25241" y="24333"/>
                      <a:pt x="28658" y="24333"/>
                    </a:cubicBezTo>
                    <a:cubicBezTo>
                      <a:pt x="29818" y="24333"/>
                      <a:pt x="30744" y="24223"/>
                      <a:pt x="31144" y="23928"/>
                    </a:cubicBezTo>
                    <a:lnTo>
                      <a:pt x="31694" y="23536"/>
                    </a:lnTo>
                    <a:cubicBezTo>
                      <a:pt x="31694" y="23536"/>
                      <a:pt x="33779" y="20718"/>
                      <a:pt x="30089" y="18772"/>
                    </a:cubicBezTo>
                    <a:cubicBezTo>
                      <a:pt x="26380" y="16820"/>
                      <a:pt x="20295" y="9711"/>
                      <a:pt x="19032" y="5977"/>
                    </a:cubicBezTo>
                    <a:cubicBezTo>
                      <a:pt x="19032" y="5977"/>
                      <a:pt x="18604" y="4789"/>
                      <a:pt x="17354" y="4789"/>
                    </a:cubicBezTo>
                    <a:cubicBezTo>
                      <a:pt x="17025" y="4789"/>
                      <a:pt x="16639" y="4872"/>
                      <a:pt x="16188" y="5080"/>
                    </a:cubicBezTo>
                    <a:cubicBezTo>
                      <a:pt x="15676" y="5313"/>
                      <a:pt x="14935" y="5455"/>
                      <a:pt x="14091" y="5455"/>
                    </a:cubicBezTo>
                    <a:cubicBezTo>
                      <a:pt x="11597" y="5455"/>
                      <a:pt x="8209" y="4211"/>
                      <a:pt x="7184" y="391"/>
                    </a:cubicBezTo>
                    <a:cubicBezTo>
                      <a:pt x="7118" y="151"/>
                      <a:pt x="6902" y="0"/>
                      <a:pt x="667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" name="Google Shape;505;p37"/>
              <p:cNvSpPr/>
              <p:nvPr/>
            </p:nvSpPr>
            <p:spPr>
              <a:xfrm>
                <a:off x="1521694" y="2927536"/>
                <a:ext cx="1292217" cy="1235731"/>
              </a:xfrm>
              <a:custGeom>
                <a:avLst/>
                <a:gdLst/>
                <a:ahLst/>
                <a:cxnLst/>
                <a:rect l="l" t="t" r="r" b="b"/>
                <a:pathLst>
                  <a:path w="14192" h="13572" extrusionOk="0">
                    <a:moveTo>
                      <a:pt x="19" y="0"/>
                    </a:moveTo>
                    <a:cubicBezTo>
                      <a:pt x="14" y="0"/>
                      <a:pt x="9" y="3"/>
                      <a:pt x="0" y="11"/>
                    </a:cubicBezTo>
                    <a:lnTo>
                      <a:pt x="0" y="37"/>
                    </a:lnTo>
                    <a:cubicBezTo>
                      <a:pt x="0" y="62"/>
                      <a:pt x="898" y="2747"/>
                      <a:pt x="2503" y="5673"/>
                    </a:cubicBezTo>
                    <a:cubicBezTo>
                      <a:pt x="3949" y="8384"/>
                      <a:pt x="6319" y="11884"/>
                      <a:pt x="9270" y="13123"/>
                    </a:cubicBezTo>
                    <a:cubicBezTo>
                      <a:pt x="10003" y="13413"/>
                      <a:pt x="10742" y="13571"/>
                      <a:pt x="11507" y="13571"/>
                    </a:cubicBezTo>
                    <a:cubicBezTo>
                      <a:pt x="12404" y="13571"/>
                      <a:pt x="13295" y="13356"/>
                      <a:pt x="14167" y="12914"/>
                    </a:cubicBezTo>
                    <a:cubicBezTo>
                      <a:pt x="14192" y="12914"/>
                      <a:pt x="14192" y="12882"/>
                      <a:pt x="14192" y="12882"/>
                    </a:cubicBezTo>
                    <a:cubicBezTo>
                      <a:pt x="14192" y="12857"/>
                      <a:pt x="14167" y="12857"/>
                      <a:pt x="14167" y="12857"/>
                    </a:cubicBezTo>
                    <a:cubicBezTo>
                      <a:pt x="13273" y="13302"/>
                      <a:pt x="12381" y="13521"/>
                      <a:pt x="11494" y="13521"/>
                    </a:cubicBezTo>
                    <a:cubicBezTo>
                      <a:pt x="10757" y="13521"/>
                      <a:pt x="10023" y="13370"/>
                      <a:pt x="9295" y="13072"/>
                    </a:cubicBezTo>
                    <a:cubicBezTo>
                      <a:pt x="6370" y="11834"/>
                      <a:pt x="4000" y="8358"/>
                      <a:pt x="2528" y="5648"/>
                    </a:cubicBezTo>
                    <a:cubicBezTo>
                      <a:pt x="948" y="2722"/>
                      <a:pt x="51" y="37"/>
                      <a:pt x="51" y="11"/>
                    </a:cubicBezTo>
                    <a:cubicBezTo>
                      <a:pt x="34" y="11"/>
                      <a:pt x="28" y="0"/>
                      <a:pt x="19" y="0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" name="Google Shape;506;p37"/>
              <p:cNvSpPr/>
              <p:nvPr/>
            </p:nvSpPr>
            <p:spPr>
              <a:xfrm>
                <a:off x="802570" y="3395083"/>
                <a:ext cx="1086256" cy="1019578"/>
              </a:xfrm>
              <a:custGeom>
                <a:avLst/>
                <a:gdLst/>
                <a:ahLst/>
                <a:cxnLst/>
                <a:rect l="l" t="t" r="r" b="b"/>
                <a:pathLst>
                  <a:path w="11930" h="11198" extrusionOk="0">
                    <a:moveTo>
                      <a:pt x="3187" y="0"/>
                    </a:moveTo>
                    <a:cubicBezTo>
                      <a:pt x="1380" y="0"/>
                      <a:pt x="0" y="513"/>
                      <a:pt x="0" y="513"/>
                    </a:cubicBezTo>
                    <a:lnTo>
                      <a:pt x="10533" y="11197"/>
                    </a:lnTo>
                    <a:cubicBezTo>
                      <a:pt x="10533" y="11197"/>
                      <a:pt x="11930" y="5643"/>
                      <a:pt x="8530" y="2118"/>
                    </a:cubicBezTo>
                    <a:cubicBezTo>
                      <a:pt x="6886" y="437"/>
                      <a:pt x="4855" y="0"/>
                      <a:pt x="318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7" name="Google Shape;507;p37"/>
              <p:cNvSpPr/>
              <p:nvPr/>
            </p:nvSpPr>
            <p:spPr>
              <a:xfrm>
                <a:off x="-72525" y="3047450"/>
                <a:ext cx="3123556" cy="1764094"/>
              </a:xfrm>
              <a:custGeom>
                <a:avLst/>
                <a:gdLst/>
                <a:ahLst/>
                <a:cxnLst/>
                <a:rect l="l" t="t" r="r" b="b"/>
                <a:pathLst>
                  <a:path w="34305" h="19375" extrusionOk="0">
                    <a:moveTo>
                      <a:pt x="2946" y="0"/>
                    </a:moveTo>
                    <a:cubicBezTo>
                      <a:pt x="2775" y="0"/>
                      <a:pt x="2606" y="63"/>
                      <a:pt x="2477" y="192"/>
                    </a:cubicBezTo>
                    <a:cubicBezTo>
                      <a:pt x="1713" y="931"/>
                      <a:pt x="1" y="3092"/>
                      <a:pt x="2711" y="5405"/>
                    </a:cubicBezTo>
                    <a:cubicBezTo>
                      <a:pt x="6060" y="8280"/>
                      <a:pt x="10666" y="9487"/>
                      <a:pt x="13194" y="11856"/>
                    </a:cubicBezTo>
                    <a:cubicBezTo>
                      <a:pt x="15746" y="14226"/>
                      <a:pt x="17086" y="17941"/>
                      <a:pt x="21932" y="18573"/>
                    </a:cubicBezTo>
                    <a:cubicBezTo>
                      <a:pt x="24248" y="18873"/>
                      <a:pt x="26872" y="19375"/>
                      <a:pt x="29123" y="19375"/>
                    </a:cubicBezTo>
                    <a:cubicBezTo>
                      <a:pt x="31609" y="19375"/>
                      <a:pt x="33641" y="18763"/>
                      <a:pt x="34304" y="16595"/>
                    </a:cubicBezTo>
                    <a:lnTo>
                      <a:pt x="34304" y="16595"/>
                    </a:lnTo>
                    <a:cubicBezTo>
                      <a:pt x="34304" y="16595"/>
                      <a:pt x="32499" y="16916"/>
                      <a:pt x="30107" y="16916"/>
                    </a:cubicBezTo>
                    <a:cubicBezTo>
                      <a:pt x="26892" y="16916"/>
                      <a:pt x="22618" y="16336"/>
                      <a:pt x="20245" y="13619"/>
                    </a:cubicBezTo>
                    <a:cubicBezTo>
                      <a:pt x="16220" y="9013"/>
                      <a:pt x="8480" y="1746"/>
                      <a:pt x="3160" y="34"/>
                    </a:cubicBezTo>
                    <a:cubicBezTo>
                      <a:pt x="3090" y="11"/>
                      <a:pt x="3018" y="0"/>
                      <a:pt x="294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8" name="Google Shape;508;p37"/>
              <p:cNvSpPr/>
              <p:nvPr/>
            </p:nvSpPr>
            <p:spPr>
              <a:xfrm>
                <a:off x="625384" y="2523542"/>
                <a:ext cx="956233" cy="579988"/>
              </a:xfrm>
              <a:custGeom>
                <a:avLst/>
                <a:gdLst/>
                <a:ahLst/>
                <a:cxnLst/>
                <a:rect l="l" t="t" r="r" b="b"/>
                <a:pathLst>
                  <a:path w="10502" h="6370" extrusionOk="0">
                    <a:moveTo>
                      <a:pt x="25" y="0"/>
                    </a:moveTo>
                    <a:lnTo>
                      <a:pt x="0" y="25"/>
                    </a:lnTo>
                    <a:cubicBezTo>
                      <a:pt x="25" y="51"/>
                      <a:pt x="474" y="1997"/>
                      <a:pt x="1997" y="3709"/>
                    </a:cubicBezTo>
                    <a:cubicBezTo>
                      <a:pt x="2894" y="4739"/>
                      <a:pt x="3974" y="5472"/>
                      <a:pt x="5213" y="5895"/>
                    </a:cubicBezTo>
                    <a:cubicBezTo>
                      <a:pt x="6104" y="6211"/>
                      <a:pt x="7083" y="6369"/>
                      <a:pt x="8132" y="6369"/>
                    </a:cubicBezTo>
                    <a:cubicBezTo>
                      <a:pt x="8871" y="6369"/>
                      <a:pt x="9661" y="6293"/>
                      <a:pt x="10476" y="6136"/>
                    </a:cubicBezTo>
                    <a:cubicBezTo>
                      <a:pt x="10501" y="6136"/>
                      <a:pt x="10501" y="6104"/>
                      <a:pt x="10501" y="6104"/>
                    </a:cubicBezTo>
                    <a:cubicBezTo>
                      <a:pt x="10501" y="6079"/>
                      <a:pt x="10501" y="6079"/>
                      <a:pt x="10476" y="6079"/>
                    </a:cubicBezTo>
                    <a:cubicBezTo>
                      <a:pt x="9636" y="6243"/>
                      <a:pt x="8862" y="6317"/>
                      <a:pt x="8150" y="6317"/>
                    </a:cubicBezTo>
                    <a:cubicBezTo>
                      <a:pt x="5096" y="6317"/>
                      <a:pt x="3186" y="4965"/>
                      <a:pt x="2054" y="3684"/>
                    </a:cubicBezTo>
                    <a:cubicBezTo>
                      <a:pt x="524" y="1972"/>
                      <a:pt x="51" y="25"/>
                      <a:pt x="51" y="25"/>
                    </a:cubicBezTo>
                    <a:cubicBezTo>
                      <a:pt x="51" y="0"/>
                      <a:pt x="51" y="0"/>
                      <a:pt x="25" y="0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" name="Google Shape;509;p37"/>
              <p:cNvSpPr/>
              <p:nvPr/>
            </p:nvSpPr>
            <p:spPr>
              <a:xfrm>
                <a:off x="2190740" y="3170733"/>
                <a:ext cx="91" cy="91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lose/>
                  </a:path>
                </a:pathLst>
              </a:custGeom>
              <a:solidFill>
                <a:srgbClr val="FFFFFF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" name="Google Shape;510;p37"/>
              <p:cNvSpPr/>
              <p:nvPr/>
            </p:nvSpPr>
            <p:spPr>
              <a:xfrm>
                <a:off x="2329411" y="3942210"/>
                <a:ext cx="285450" cy="55358"/>
              </a:xfrm>
              <a:custGeom>
                <a:avLst/>
                <a:gdLst/>
                <a:ahLst/>
                <a:cxnLst/>
                <a:rect l="l" t="t" r="r" b="b"/>
                <a:pathLst>
                  <a:path w="3135" h="608" extrusionOk="0">
                    <a:moveTo>
                      <a:pt x="3109" y="1"/>
                    </a:moveTo>
                    <a:cubicBezTo>
                      <a:pt x="1896" y="532"/>
                      <a:pt x="241" y="557"/>
                      <a:pt x="58" y="557"/>
                    </a:cubicBezTo>
                    <a:lnTo>
                      <a:pt x="26" y="557"/>
                    </a:lnTo>
                    <a:cubicBezTo>
                      <a:pt x="1" y="557"/>
                      <a:pt x="1" y="557"/>
                      <a:pt x="1" y="582"/>
                    </a:cubicBezTo>
                    <a:cubicBezTo>
                      <a:pt x="1" y="582"/>
                      <a:pt x="1" y="607"/>
                      <a:pt x="26" y="607"/>
                    </a:cubicBezTo>
                    <a:lnTo>
                      <a:pt x="58" y="607"/>
                    </a:lnTo>
                    <a:cubicBezTo>
                      <a:pt x="241" y="607"/>
                      <a:pt x="1896" y="582"/>
                      <a:pt x="3109" y="58"/>
                    </a:cubicBezTo>
                    <a:cubicBezTo>
                      <a:pt x="3135" y="58"/>
                      <a:pt x="3135" y="32"/>
                      <a:pt x="3135" y="32"/>
                    </a:cubicBezTo>
                    <a:cubicBezTo>
                      <a:pt x="3135" y="1"/>
                      <a:pt x="3109" y="1"/>
                      <a:pt x="3109" y="1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" name="Google Shape;511;p37"/>
              <p:cNvSpPr/>
              <p:nvPr/>
            </p:nvSpPr>
            <p:spPr>
              <a:xfrm>
                <a:off x="2144759" y="3762748"/>
                <a:ext cx="285450" cy="55358"/>
              </a:xfrm>
              <a:custGeom>
                <a:avLst/>
                <a:gdLst/>
                <a:ahLst/>
                <a:cxnLst/>
                <a:rect l="l" t="t" r="r" b="b"/>
                <a:pathLst>
                  <a:path w="3135" h="608" extrusionOk="0">
                    <a:moveTo>
                      <a:pt x="3109" y="0"/>
                    </a:moveTo>
                    <a:cubicBezTo>
                      <a:pt x="1896" y="525"/>
                      <a:pt x="241" y="550"/>
                      <a:pt x="32" y="550"/>
                    </a:cubicBezTo>
                    <a:cubicBezTo>
                      <a:pt x="0" y="550"/>
                      <a:pt x="0" y="550"/>
                      <a:pt x="0" y="582"/>
                    </a:cubicBezTo>
                    <a:cubicBezTo>
                      <a:pt x="0" y="582"/>
                      <a:pt x="0" y="607"/>
                      <a:pt x="32" y="607"/>
                    </a:cubicBezTo>
                    <a:cubicBezTo>
                      <a:pt x="241" y="607"/>
                      <a:pt x="1896" y="582"/>
                      <a:pt x="3109" y="51"/>
                    </a:cubicBezTo>
                    <a:cubicBezTo>
                      <a:pt x="3134" y="51"/>
                      <a:pt x="3134" y="26"/>
                      <a:pt x="3134" y="26"/>
                    </a:cubicBezTo>
                    <a:cubicBezTo>
                      <a:pt x="3134" y="0"/>
                      <a:pt x="3109" y="0"/>
                      <a:pt x="3109" y="0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" name="Google Shape;512;p37"/>
              <p:cNvSpPr/>
              <p:nvPr/>
            </p:nvSpPr>
            <p:spPr>
              <a:xfrm>
                <a:off x="1975039" y="3575729"/>
                <a:ext cx="284903" cy="55358"/>
              </a:xfrm>
              <a:custGeom>
                <a:avLst/>
                <a:gdLst/>
                <a:ahLst/>
                <a:cxnLst/>
                <a:rect l="l" t="t" r="r" b="b"/>
                <a:pathLst>
                  <a:path w="3129" h="608" extrusionOk="0">
                    <a:moveTo>
                      <a:pt x="3103" y="1"/>
                    </a:moveTo>
                    <a:cubicBezTo>
                      <a:pt x="1896" y="525"/>
                      <a:pt x="234" y="551"/>
                      <a:pt x="51" y="551"/>
                    </a:cubicBezTo>
                    <a:lnTo>
                      <a:pt x="26" y="551"/>
                    </a:lnTo>
                    <a:cubicBezTo>
                      <a:pt x="0" y="551"/>
                      <a:pt x="0" y="551"/>
                      <a:pt x="0" y="582"/>
                    </a:cubicBezTo>
                    <a:cubicBezTo>
                      <a:pt x="0" y="582"/>
                      <a:pt x="0" y="607"/>
                      <a:pt x="26" y="607"/>
                    </a:cubicBezTo>
                    <a:lnTo>
                      <a:pt x="51" y="607"/>
                    </a:lnTo>
                    <a:cubicBezTo>
                      <a:pt x="234" y="607"/>
                      <a:pt x="1921" y="582"/>
                      <a:pt x="3128" y="51"/>
                    </a:cubicBezTo>
                    <a:lnTo>
                      <a:pt x="3128" y="26"/>
                    </a:lnTo>
                    <a:cubicBezTo>
                      <a:pt x="3128" y="1"/>
                      <a:pt x="3103" y="1"/>
                      <a:pt x="3103" y="1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" name="Google Shape;513;p37"/>
              <p:cNvSpPr/>
              <p:nvPr/>
            </p:nvSpPr>
            <p:spPr>
              <a:xfrm>
                <a:off x="1799583" y="3345643"/>
                <a:ext cx="285450" cy="52991"/>
              </a:xfrm>
              <a:custGeom>
                <a:avLst/>
                <a:gdLst/>
                <a:ahLst/>
                <a:cxnLst/>
                <a:rect l="l" t="t" r="r" b="b"/>
                <a:pathLst>
                  <a:path w="3135" h="582" extrusionOk="0">
                    <a:moveTo>
                      <a:pt x="3109" y="0"/>
                    </a:moveTo>
                    <a:cubicBezTo>
                      <a:pt x="1896" y="525"/>
                      <a:pt x="240" y="525"/>
                      <a:pt x="32" y="525"/>
                    </a:cubicBezTo>
                    <a:cubicBezTo>
                      <a:pt x="0" y="525"/>
                      <a:pt x="0" y="550"/>
                      <a:pt x="0" y="550"/>
                    </a:cubicBezTo>
                    <a:cubicBezTo>
                      <a:pt x="0" y="582"/>
                      <a:pt x="0" y="582"/>
                      <a:pt x="32" y="582"/>
                    </a:cubicBezTo>
                    <a:cubicBezTo>
                      <a:pt x="240" y="582"/>
                      <a:pt x="1896" y="582"/>
                      <a:pt x="3109" y="51"/>
                    </a:cubicBezTo>
                    <a:cubicBezTo>
                      <a:pt x="3134" y="26"/>
                      <a:pt x="3134" y="26"/>
                      <a:pt x="3134" y="0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" name="Google Shape;514;p37"/>
              <p:cNvSpPr/>
              <p:nvPr/>
            </p:nvSpPr>
            <p:spPr>
              <a:xfrm>
                <a:off x="1675298" y="3144237"/>
                <a:ext cx="285450" cy="55358"/>
              </a:xfrm>
              <a:custGeom>
                <a:avLst/>
                <a:gdLst/>
                <a:ahLst/>
                <a:cxnLst/>
                <a:rect l="l" t="t" r="r" b="b"/>
                <a:pathLst>
                  <a:path w="3135" h="608" extrusionOk="0">
                    <a:moveTo>
                      <a:pt x="3078" y="1"/>
                    </a:moveTo>
                    <a:cubicBezTo>
                      <a:pt x="1896" y="525"/>
                      <a:pt x="209" y="551"/>
                      <a:pt x="26" y="551"/>
                    </a:cubicBezTo>
                    <a:cubicBezTo>
                      <a:pt x="0" y="551"/>
                      <a:pt x="0" y="551"/>
                      <a:pt x="0" y="582"/>
                    </a:cubicBezTo>
                    <a:cubicBezTo>
                      <a:pt x="0" y="582"/>
                      <a:pt x="0" y="608"/>
                      <a:pt x="26" y="608"/>
                    </a:cubicBezTo>
                    <a:cubicBezTo>
                      <a:pt x="209" y="608"/>
                      <a:pt x="1896" y="582"/>
                      <a:pt x="3103" y="51"/>
                    </a:cubicBezTo>
                    <a:cubicBezTo>
                      <a:pt x="3134" y="51"/>
                      <a:pt x="3134" y="26"/>
                      <a:pt x="3134" y="26"/>
                    </a:cubicBezTo>
                    <a:cubicBezTo>
                      <a:pt x="3134" y="1"/>
                      <a:pt x="3103" y="1"/>
                      <a:pt x="3078" y="1"/>
                    </a:cubicBezTo>
                    <a:close/>
                  </a:path>
                </a:pathLst>
              </a:custGeom>
              <a:solidFill>
                <a:srgbClr val="23007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23463F5-4DD1-CC5F-AC17-FF93864FAE16}"/>
              </a:ext>
            </a:extLst>
          </p:cNvPr>
          <p:cNvSpPr txBox="1"/>
          <p:nvPr/>
        </p:nvSpPr>
        <p:spPr>
          <a:xfrm>
            <a:off x="804097" y="1464007"/>
            <a:ext cx="7704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0488" marR="338455" indent="358775" algn="just"/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Здоровье у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человека,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определению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Всемирной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организации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здравоохранения (ВОЗ) — </a:t>
            </a:r>
            <a:r>
              <a:rPr lang="ru-RU" sz="1800" b="1" i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это состояние полного физического, душевного и</a:t>
            </a:r>
            <a:r>
              <a:rPr lang="ru-RU" sz="1800" b="1" i="1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i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социального</a:t>
            </a:r>
            <a:r>
              <a:rPr lang="ru-RU" sz="1800" b="1" i="1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i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благополучия,</a:t>
            </a:r>
            <a:r>
              <a:rPr lang="ru-RU" sz="1800" b="1" i="1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i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</a:t>
            </a:r>
            <a:r>
              <a:rPr lang="ru-RU" sz="1800" b="1" i="1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i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не</a:t>
            </a:r>
            <a:r>
              <a:rPr lang="ru-RU" sz="1800" b="1" i="1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i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только</a:t>
            </a:r>
            <a:r>
              <a:rPr lang="ru-RU" sz="1800" b="1" i="1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i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отсутствие</a:t>
            </a:r>
            <a:r>
              <a:rPr lang="ru-RU" sz="1800" b="1" i="1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i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болезней.</a:t>
            </a:r>
          </a:p>
        </p:txBody>
      </p:sp>
      <p:grpSp>
        <p:nvGrpSpPr>
          <p:cNvPr id="4" name="Google Shape;1093;p56">
            <a:extLst>
              <a:ext uri="{FF2B5EF4-FFF2-40B4-BE49-F238E27FC236}">
                <a16:creationId xmlns:a16="http://schemas.microsoft.com/office/drawing/2014/main" id="{CBA4910B-3730-F78A-38D9-B84910B59BC8}"/>
              </a:ext>
            </a:extLst>
          </p:cNvPr>
          <p:cNvGrpSpPr/>
          <p:nvPr/>
        </p:nvGrpSpPr>
        <p:grpSpPr>
          <a:xfrm>
            <a:off x="8031285" y="4319736"/>
            <a:ext cx="866448" cy="685568"/>
            <a:chOff x="2788170" y="-250855"/>
            <a:chExt cx="2768206" cy="2157910"/>
          </a:xfrm>
        </p:grpSpPr>
        <p:sp>
          <p:nvSpPr>
            <p:cNvPr id="5" name="Google Shape;1094;p56">
              <a:extLst>
                <a:ext uri="{FF2B5EF4-FFF2-40B4-BE49-F238E27FC236}">
                  <a16:creationId xmlns:a16="http://schemas.microsoft.com/office/drawing/2014/main" id="{A91B4042-5BDB-8420-F0C2-30080D7452E0}"/>
                </a:ext>
              </a:extLst>
            </p:cNvPr>
            <p:cNvSpPr/>
            <p:nvPr/>
          </p:nvSpPr>
          <p:spPr>
            <a:xfrm>
              <a:off x="2788170" y="707123"/>
              <a:ext cx="1098753" cy="342047"/>
            </a:xfrm>
            <a:custGeom>
              <a:avLst/>
              <a:gdLst/>
              <a:ahLst/>
              <a:cxnLst/>
              <a:rect l="l" t="t" r="r" b="b"/>
              <a:pathLst>
                <a:path w="11349" h="3533" extrusionOk="0">
                  <a:moveTo>
                    <a:pt x="11090" y="1"/>
                  </a:moveTo>
                  <a:lnTo>
                    <a:pt x="872" y="108"/>
                  </a:lnTo>
                  <a:cubicBezTo>
                    <a:pt x="607" y="108"/>
                    <a:pt x="399" y="241"/>
                    <a:pt x="291" y="475"/>
                  </a:cubicBezTo>
                  <a:cubicBezTo>
                    <a:pt x="1" y="1189"/>
                    <a:pt x="32" y="1846"/>
                    <a:pt x="399" y="2477"/>
                  </a:cubicBezTo>
                  <a:cubicBezTo>
                    <a:pt x="689" y="3027"/>
                    <a:pt x="1264" y="3375"/>
                    <a:pt x="1871" y="3375"/>
                  </a:cubicBezTo>
                  <a:lnTo>
                    <a:pt x="11349" y="3533"/>
                  </a:lnTo>
                  <a:lnTo>
                    <a:pt x="11349" y="3533"/>
                  </a:lnTo>
                  <a:lnTo>
                    <a:pt x="11090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095;p56">
              <a:extLst>
                <a:ext uri="{FF2B5EF4-FFF2-40B4-BE49-F238E27FC236}">
                  <a16:creationId xmlns:a16="http://schemas.microsoft.com/office/drawing/2014/main" id="{79AD48C3-AE7B-8107-3ADA-9650A8DD38F4}"/>
                </a:ext>
              </a:extLst>
            </p:cNvPr>
            <p:cNvSpPr/>
            <p:nvPr/>
          </p:nvSpPr>
          <p:spPr>
            <a:xfrm>
              <a:off x="3318518" y="-249887"/>
              <a:ext cx="1511669" cy="2156941"/>
            </a:xfrm>
            <a:custGeom>
              <a:avLst/>
              <a:gdLst/>
              <a:ahLst/>
              <a:cxnLst/>
              <a:rect l="l" t="t" r="r" b="b"/>
              <a:pathLst>
                <a:path w="15614" h="22279" extrusionOk="0">
                  <a:moveTo>
                    <a:pt x="7334" y="1"/>
                  </a:moveTo>
                  <a:cubicBezTo>
                    <a:pt x="7207" y="1"/>
                    <a:pt x="7079" y="6"/>
                    <a:pt x="6951" y="16"/>
                  </a:cubicBezTo>
                  <a:cubicBezTo>
                    <a:pt x="2895" y="332"/>
                    <a:pt x="1" y="5570"/>
                    <a:pt x="500" y="11731"/>
                  </a:cubicBezTo>
                  <a:cubicBezTo>
                    <a:pt x="959" y="17671"/>
                    <a:pt x="4433" y="22279"/>
                    <a:pt x="8306" y="22279"/>
                  </a:cubicBezTo>
                  <a:cubicBezTo>
                    <a:pt x="8433" y="22279"/>
                    <a:pt x="8561" y="22274"/>
                    <a:pt x="8689" y="22264"/>
                  </a:cubicBezTo>
                  <a:cubicBezTo>
                    <a:pt x="12745" y="21948"/>
                    <a:pt x="15614" y="16703"/>
                    <a:pt x="15140" y="10574"/>
                  </a:cubicBezTo>
                  <a:cubicBezTo>
                    <a:pt x="14681" y="4609"/>
                    <a:pt x="11213" y="1"/>
                    <a:pt x="7334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096;p56">
              <a:extLst>
                <a:ext uri="{FF2B5EF4-FFF2-40B4-BE49-F238E27FC236}">
                  <a16:creationId xmlns:a16="http://schemas.microsoft.com/office/drawing/2014/main" id="{06FF58BF-9C29-AC87-D105-8144C7630690}"/>
                </a:ext>
              </a:extLst>
            </p:cNvPr>
            <p:cNvSpPr/>
            <p:nvPr/>
          </p:nvSpPr>
          <p:spPr>
            <a:xfrm>
              <a:off x="3479422" y="-247467"/>
              <a:ext cx="1508668" cy="2103209"/>
            </a:xfrm>
            <a:custGeom>
              <a:avLst/>
              <a:gdLst/>
              <a:ahLst/>
              <a:cxnLst/>
              <a:rect l="l" t="t" r="r" b="b"/>
              <a:pathLst>
                <a:path w="15583" h="21724" extrusionOk="0">
                  <a:moveTo>
                    <a:pt x="7315" y="1"/>
                  </a:moveTo>
                  <a:cubicBezTo>
                    <a:pt x="7184" y="1"/>
                    <a:pt x="7052" y="6"/>
                    <a:pt x="6919" y="16"/>
                  </a:cubicBezTo>
                  <a:cubicBezTo>
                    <a:pt x="2894" y="332"/>
                    <a:pt x="1" y="5438"/>
                    <a:pt x="474" y="11440"/>
                  </a:cubicBezTo>
                  <a:cubicBezTo>
                    <a:pt x="902" y="17224"/>
                    <a:pt x="4371" y="21723"/>
                    <a:pt x="8241" y="21723"/>
                  </a:cubicBezTo>
                  <a:cubicBezTo>
                    <a:pt x="8371" y="21723"/>
                    <a:pt x="8501" y="21718"/>
                    <a:pt x="8632" y="21708"/>
                  </a:cubicBezTo>
                  <a:cubicBezTo>
                    <a:pt x="12688" y="21392"/>
                    <a:pt x="15582" y="16287"/>
                    <a:pt x="15108" y="10284"/>
                  </a:cubicBezTo>
                  <a:cubicBezTo>
                    <a:pt x="14650" y="4477"/>
                    <a:pt x="11211" y="1"/>
                    <a:pt x="731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097;p56">
              <a:extLst>
                <a:ext uri="{FF2B5EF4-FFF2-40B4-BE49-F238E27FC236}">
                  <a16:creationId xmlns:a16="http://schemas.microsoft.com/office/drawing/2014/main" id="{738474E0-ABD0-5B33-EC4F-D3E52020BEAE}"/>
                </a:ext>
              </a:extLst>
            </p:cNvPr>
            <p:cNvSpPr/>
            <p:nvPr/>
          </p:nvSpPr>
          <p:spPr>
            <a:xfrm>
              <a:off x="3499657" y="-250855"/>
              <a:ext cx="1468199" cy="2110567"/>
            </a:xfrm>
            <a:custGeom>
              <a:avLst/>
              <a:gdLst/>
              <a:ahLst/>
              <a:cxnLst/>
              <a:rect l="l" t="t" r="r" b="b"/>
              <a:pathLst>
                <a:path w="15165" h="21800" extrusionOk="0">
                  <a:moveTo>
                    <a:pt x="7108" y="51"/>
                  </a:moveTo>
                  <a:cubicBezTo>
                    <a:pt x="11007" y="51"/>
                    <a:pt x="14425" y="4550"/>
                    <a:pt x="14874" y="10319"/>
                  </a:cubicBezTo>
                  <a:cubicBezTo>
                    <a:pt x="15083" y="13213"/>
                    <a:pt x="14558" y="15980"/>
                    <a:pt x="13320" y="18135"/>
                  </a:cubicBezTo>
                  <a:cubicBezTo>
                    <a:pt x="12113" y="20296"/>
                    <a:pt x="10375" y="21560"/>
                    <a:pt x="8423" y="21718"/>
                  </a:cubicBezTo>
                  <a:cubicBezTo>
                    <a:pt x="8290" y="21718"/>
                    <a:pt x="8164" y="21743"/>
                    <a:pt x="8031" y="21743"/>
                  </a:cubicBezTo>
                  <a:cubicBezTo>
                    <a:pt x="4132" y="21743"/>
                    <a:pt x="739" y="17219"/>
                    <a:pt x="291" y="11475"/>
                  </a:cubicBezTo>
                  <a:cubicBezTo>
                    <a:pt x="51" y="8581"/>
                    <a:pt x="607" y="5789"/>
                    <a:pt x="1813" y="3634"/>
                  </a:cubicBezTo>
                  <a:cubicBezTo>
                    <a:pt x="3027" y="1498"/>
                    <a:pt x="4764" y="234"/>
                    <a:pt x="6710" y="77"/>
                  </a:cubicBezTo>
                  <a:cubicBezTo>
                    <a:pt x="6843" y="51"/>
                    <a:pt x="6976" y="51"/>
                    <a:pt x="7108" y="51"/>
                  </a:cubicBezTo>
                  <a:close/>
                  <a:moveTo>
                    <a:pt x="7108" y="1"/>
                  </a:moveTo>
                  <a:cubicBezTo>
                    <a:pt x="6976" y="1"/>
                    <a:pt x="6843" y="1"/>
                    <a:pt x="6710" y="26"/>
                  </a:cubicBezTo>
                  <a:cubicBezTo>
                    <a:pt x="4739" y="184"/>
                    <a:pt x="3001" y="1448"/>
                    <a:pt x="1763" y="3602"/>
                  </a:cubicBezTo>
                  <a:cubicBezTo>
                    <a:pt x="550" y="5789"/>
                    <a:pt x="0" y="8581"/>
                    <a:pt x="234" y="11475"/>
                  </a:cubicBezTo>
                  <a:cubicBezTo>
                    <a:pt x="682" y="17244"/>
                    <a:pt x="4107" y="21800"/>
                    <a:pt x="8031" y="21800"/>
                  </a:cubicBezTo>
                  <a:cubicBezTo>
                    <a:pt x="8164" y="21800"/>
                    <a:pt x="8290" y="21768"/>
                    <a:pt x="8423" y="21768"/>
                  </a:cubicBezTo>
                  <a:cubicBezTo>
                    <a:pt x="10400" y="21610"/>
                    <a:pt x="12163" y="20347"/>
                    <a:pt x="13376" y="18167"/>
                  </a:cubicBezTo>
                  <a:cubicBezTo>
                    <a:pt x="14609" y="16006"/>
                    <a:pt x="15165" y="13213"/>
                    <a:pt x="14925" y="10319"/>
                  </a:cubicBezTo>
                  <a:cubicBezTo>
                    <a:pt x="14482" y="4525"/>
                    <a:pt x="11032" y="1"/>
                    <a:pt x="7108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098;p56">
              <a:extLst>
                <a:ext uri="{FF2B5EF4-FFF2-40B4-BE49-F238E27FC236}">
                  <a16:creationId xmlns:a16="http://schemas.microsoft.com/office/drawing/2014/main" id="{9E9B431C-1BC2-8C99-7CE6-32207BD89E41}"/>
                </a:ext>
              </a:extLst>
            </p:cNvPr>
            <p:cNvSpPr/>
            <p:nvPr/>
          </p:nvSpPr>
          <p:spPr>
            <a:xfrm>
              <a:off x="4050141" y="107648"/>
              <a:ext cx="756803" cy="1372740"/>
            </a:xfrm>
            <a:custGeom>
              <a:avLst/>
              <a:gdLst/>
              <a:ahLst/>
              <a:cxnLst/>
              <a:rect l="l" t="t" r="r" b="b"/>
              <a:pathLst>
                <a:path w="7817" h="14179" extrusionOk="0">
                  <a:moveTo>
                    <a:pt x="3493" y="1"/>
                  </a:moveTo>
                  <a:cubicBezTo>
                    <a:pt x="3443" y="1"/>
                    <a:pt x="3393" y="3"/>
                    <a:pt x="3343" y="7"/>
                  </a:cubicBezTo>
                  <a:cubicBezTo>
                    <a:pt x="1372" y="165"/>
                    <a:pt x="1" y="3457"/>
                    <a:pt x="317" y="7355"/>
                  </a:cubicBezTo>
                  <a:cubicBezTo>
                    <a:pt x="600" y="11176"/>
                    <a:pt x="2386" y="14179"/>
                    <a:pt x="4326" y="14179"/>
                  </a:cubicBezTo>
                  <a:cubicBezTo>
                    <a:pt x="4375" y="14179"/>
                    <a:pt x="4425" y="14177"/>
                    <a:pt x="4474" y="14173"/>
                  </a:cubicBezTo>
                  <a:cubicBezTo>
                    <a:pt x="6452" y="14015"/>
                    <a:pt x="7817" y="10698"/>
                    <a:pt x="7501" y="6799"/>
                  </a:cubicBezTo>
                  <a:cubicBezTo>
                    <a:pt x="7224" y="2974"/>
                    <a:pt x="5439" y="1"/>
                    <a:pt x="349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99;p56">
              <a:extLst>
                <a:ext uri="{FF2B5EF4-FFF2-40B4-BE49-F238E27FC236}">
                  <a16:creationId xmlns:a16="http://schemas.microsoft.com/office/drawing/2014/main" id="{32C732BB-4299-8F42-3494-1B59794EBB3F}"/>
                </a:ext>
              </a:extLst>
            </p:cNvPr>
            <p:cNvSpPr/>
            <p:nvPr/>
          </p:nvSpPr>
          <p:spPr>
            <a:xfrm>
              <a:off x="4192748" y="273685"/>
              <a:ext cx="571402" cy="1030499"/>
            </a:xfrm>
            <a:custGeom>
              <a:avLst/>
              <a:gdLst/>
              <a:ahLst/>
              <a:cxnLst/>
              <a:rect l="l" t="t" r="r" b="b"/>
              <a:pathLst>
                <a:path w="5902" h="10644" extrusionOk="0">
                  <a:moveTo>
                    <a:pt x="2630" y="0"/>
                  </a:moveTo>
                  <a:cubicBezTo>
                    <a:pt x="2596" y="0"/>
                    <a:pt x="2562" y="2"/>
                    <a:pt x="2527" y="4"/>
                  </a:cubicBezTo>
                  <a:cubicBezTo>
                    <a:pt x="1030" y="137"/>
                    <a:pt x="0" y="2607"/>
                    <a:pt x="240" y="5533"/>
                  </a:cubicBezTo>
                  <a:cubicBezTo>
                    <a:pt x="467" y="8402"/>
                    <a:pt x="1794" y="10644"/>
                    <a:pt x="3249" y="10644"/>
                  </a:cubicBezTo>
                  <a:cubicBezTo>
                    <a:pt x="3291" y="10644"/>
                    <a:pt x="3332" y="10642"/>
                    <a:pt x="3374" y="10638"/>
                  </a:cubicBezTo>
                  <a:cubicBezTo>
                    <a:pt x="4872" y="10537"/>
                    <a:pt x="5902" y="8060"/>
                    <a:pt x="5661" y="5109"/>
                  </a:cubicBezTo>
                  <a:cubicBezTo>
                    <a:pt x="5433" y="2232"/>
                    <a:pt x="4094" y="0"/>
                    <a:pt x="263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00;p56">
              <a:extLst>
                <a:ext uri="{FF2B5EF4-FFF2-40B4-BE49-F238E27FC236}">
                  <a16:creationId xmlns:a16="http://schemas.microsoft.com/office/drawing/2014/main" id="{EA1AA0F6-E540-1022-2499-12B265B449EE}"/>
                </a:ext>
              </a:extLst>
            </p:cNvPr>
            <p:cNvSpPr/>
            <p:nvPr/>
          </p:nvSpPr>
          <p:spPr>
            <a:xfrm>
              <a:off x="4384150" y="628219"/>
              <a:ext cx="1108435" cy="339143"/>
            </a:xfrm>
            <a:custGeom>
              <a:avLst/>
              <a:gdLst/>
              <a:ahLst/>
              <a:cxnLst/>
              <a:rect l="l" t="t" r="r" b="b"/>
              <a:pathLst>
                <a:path w="11449" h="3503" extrusionOk="0">
                  <a:moveTo>
                    <a:pt x="10660" y="1"/>
                  </a:moveTo>
                  <a:lnTo>
                    <a:pt x="974" y="83"/>
                  </a:lnTo>
                  <a:cubicBezTo>
                    <a:pt x="734" y="83"/>
                    <a:pt x="525" y="241"/>
                    <a:pt x="418" y="449"/>
                  </a:cubicBezTo>
                  <a:cubicBezTo>
                    <a:pt x="1" y="1422"/>
                    <a:pt x="235" y="2319"/>
                    <a:pt x="999" y="3160"/>
                  </a:cubicBezTo>
                  <a:cubicBezTo>
                    <a:pt x="1106" y="3267"/>
                    <a:pt x="1264" y="3343"/>
                    <a:pt x="1422" y="3343"/>
                  </a:cubicBezTo>
                  <a:lnTo>
                    <a:pt x="10818" y="3501"/>
                  </a:lnTo>
                  <a:cubicBezTo>
                    <a:pt x="10834" y="3502"/>
                    <a:pt x="10849" y="3503"/>
                    <a:pt x="10864" y="3503"/>
                  </a:cubicBezTo>
                  <a:cubicBezTo>
                    <a:pt x="11212" y="3503"/>
                    <a:pt x="11449" y="3227"/>
                    <a:pt x="11425" y="2869"/>
                  </a:cubicBezTo>
                  <a:lnTo>
                    <a:pt x="11241" y="557"/>
                  </a:lnTo>
                  <a:cubicBezTo>
                    <a:pt x="11216" y="241"/>
                    <a:pt x="10951" y="1"/>
                    <a:pt x="10660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101;p56">
              <a:extLst>
                <a:ext uri="{FF2B5EF4-FFF2-40B4-BE49-F238E27FC236}">
                  <a16:creationId xmlns:a16="http://schemas.microsoft.com/office/drawing/2014/main" id="{11092FB4-7A26-FE38-3899-1147616F2E47}"/>
                </a:ext>
              </a:extLst>
            </p:cNvPr>
            <p:cNvSpPr/>
            <p:nvPr/>
          </p:nvSpPr>
          <p:spPr>
            <a:xfrm>
              <a:off x="5319470" y="628025"/>
              <a:ext cx="236906" cy="339433"/>
            </a:xfrm>
            <a:custGeom>
              <a:avLst/>
              <a:gdLst/>
              <a:ahLst/>
              <a:cxnLst/>
              <a:rect l="l" t="t" r="r" b="b"/>
              <a:pathLst>
                <a:path w="2447" h="3506" extrusionOk="0">
                  <a:moveTo>
                    <a:pt x="1145" y="0"/>
                  </a:moveTo>
                  <a:cubicBezTo>
                    <a:pt x="1124" y="0"/>
                    <a:pt x="1103" y="1"/>
                    <a:pt x="1081" y="3"/>
                  </a:cubicBezTo>
                  <a:cubicBezTo>
                    <a:pt x="449" y="28"/>
                    <a:pt x="1" y="874"/>
                    <a:pt x="77" y="1848"/>
                  </a:cubicBezTo>
                  <a:cubicBezTo>
                    <a:pt x="156" y="2762"/>
                    <a:pt x="700" y="3506"/>
                    <a:pt x="1306" y="3506"/>
                  </a:cubicBezTo>
                  <a:cubicBezTo>
                    <a:pt x="1328" y="3506"/>
                    <a:pt x="1350" y="3505"/>
                    <a:pt x="1372" y="3503"/>
                  </a:cubicBezTo>
                  <a:cubicBezTo>
                    <a:pt x="2004" y="3452"/>
                    <a:pt x="2446" y="2612"/>
                    <a:pt x="2396" y="1664"/>
                  </a:cubicBezTo>
                  <a:cubicBezTo>
                    <a:pt x="2322" y="717"/>
                    <a:pt x="1776" y="0"/>
                    <a:pt x="114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4" name="Рисунок 13" descr="Изображение выглядит как графическая вставка, Графика, мультфильм, круг&#10;&#10;Автоматически созданное описание">
            <a:extLst>
              <a:ext uri="{FF2B5EF4-FFF2-40B4-BE49-F238E27FC236}">
                <a16:creationId xmlns:a16="http://schemas.microsoft.com/office/drawing/2014/main" id="{1770D0AF-1FCE-0734-EFE3-C6AF27B52E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2542" y="2743719"/>
            <a:ext cx="1989035" cy="1989035"/>
          </a:xfrm>
          <a:prstGeom prst="rect">
            <a:avLst/>
          </a:prstGeom>
        </p:spPr>
      </p:pic>
      <p:pic>
        <p:nvPicPr>
          <p:cNvPr id="15" name="Рисунок 14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C6412CD3-2A52-3E2D-1016-F6332D6A96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44" y="71617"/>
            <a:ext cx="755233" cy="51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688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8E58AB-2C52-9EDC-0A3C-67F630147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2775"/>
            <a:ext cx="7704000" cy="572700"/>
          </a:xfrm>
        </p:spPr>
        <p:txBody>
          <a:bodyPr/>
          <a:lstStyle/>
          <a:p>
            <a:pPr algn="ctr"/>
            <a:r>
              <a:rPr lang="ru-RU" sz="3200" b="1" kern="100" dirty="0">
                <a:solidFill>
                  <a:schemeClr val="bg1">
                    <a:lumMod val="10000"/>
                  </a:schemeClr>
                </a:solidFill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</a:t>
            </a:r>
            <a:r>
              <a:rPr lang="ru-RU" sz="3200" b="1" kern="100" dirty="0">
                <a:solidFill>
                  <a:schemeClr val="bg1">
                    <a:lumMod val="10000"/>
                  </a:schemeClr>
                </a:solidFill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руппы факторов, влияющих на наше здоровье</a:t>
            </a:r>
            <a:endParaRPr lang="ru-RU" sz="3200" dirty="0"/>
          </a:p>
        </p:txBody>
      </p:sp>
      <p:sp>
        <p:nvSpPr>
          <p:cNvPr id="15" name="Google Shape;1144;p57">
            <a:extLst>
              <a:ext uri="{FF2B5EF4-FFF2-40B4-BE49-F238E27FC236}">
                <a16:creationId xmlns:a16="http://schemas.microsoft.com/office/drawing/2014/main" id="{A696F9C8-24F5-634F-2DB9-58A2A7F0A3D0}"/>
              </a:ext>
            </a:extLst>
          </p:cNvPr>
          <p:cNvSpPr/>
          <p:nvPr/>
        </p:nvSpPr>
        <p:spPr>
          <a:xfrm>
            <a:off x="927647" y="1211271"/>
            <a:ext cx="1382829" cy="1382829"/>
          </a:xfrm>
          <a:prstGeom prst="donut">
            <a:avLst>
              <a:gd name="adj" fmla="val 11930"/>
            </a:avLst>
          </a:prstGeom>
          <a:solidFill>
            <a:srgbClr val="B8A1EC">
              <a:alpha val="234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145;p57">
            <a:extLst>
              <a:ext uri="{FF2B5EF4-FFF2-40B4-BE49-F238E27FC236}">
                <a16:creationId xmlns:a16="http://schemas.microsoft.com/office/drawing/2014/main" id="{BEB54E2C-9B5E-3558-47C0-2E1E22805224}"/>
              </a:ext>
            </a:extLst>
          </p:cNvPr>
          <p:cNvSpPr/>
          <p:nvPr/>
        </p:nvSpPr>
        <p:spPr>
          <a:xfrm flipH="1">
            <a:off x="920022" y="1203646"/>
            <a:ext cx="1397802" cy="1397802"/>
          </a:xfrm>
          <a:prstGeom prst="blockArc">
            <a:avLst>
              <a:gd name="adj1" fmla="val 13422675"/>
              <a:gd name="adj2" fmla="val 16256715"/>
              <a:gd name="adj3" fmla="val 1271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153;p57">
            <a:extLst>
              <a:ext uri="{FF2B5EF4-FFF2-40B4-BE49-F238E27FC236}">
                <a16:creationId xmlns:a16="http://schemas.microsoft.com/office/drawing/2014/main" id="{1BFAE1D1-A4A3-C861-69BE-69C9187FAABB}"/>
              </a:ext>
            </a:extLst>
          </p:cNvPr>
          <p:cNvSpPr txBox="1">
            <a:spLocks/>
          </p:cNvSpPr>
          <p:nvPr/>
        </p:nvSpPr>
        <p:spPr>
          <a:xfrm>
            <a:off x="919472" y="1616196"/>
            <a:ext cx="1398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9pPr>
          </a:lstStyle>
          <a:p>
            <a:pPr algn="ctr"/>
            <a:r>
              <a:rPr lang="ru-RU" dirty="0"/>
              <a:t>10</a:t>
            </a:r>
            <a:r>
              <a:rPr lang="en" dirty="0"/>
              <a:t>%</a:t>
            </a:r>
          </a:p>
        </p:txBody>
      </p:sp>
      <p:sp>
        <p:nvSpPr>
          <p:cNvPr id="18" name="Google Shape;1144;p57">
            <a:extLst>
              <a:ext uri="{FF2B5EF4-FFF2-40B4-BE49-F238E27FC236}">
                <a16:creationId xmlns:a16="http://schemas.microsoft.com/office/drawing/2014/main" id="{4ABAC228-6D9A-7A15-B619-F0FB8C5F43B0}"/>
              </a:ext>
            </a:extLst>
          </p:cNvPr>
          <p:cNvSpPr/>
          <p:nvPr/>
        </p:nvSpPr>
        <p:spPr>
          <a:xfrm>
            <a:off x="2818178" y="1229050"/>
            <a:ext cx="1382829" cy="1382829"/>
          </a:xfrm>
          <a:prstGeom prst="donut">
            <a:avLst>
              <a:gd name="adj" fmla="val 11930"/>
            </a:avLst>
          </a:prstGeom>
          <a:solidFill>
            <a:srgbClr val="B8A1EC">
              <a:alpha val="234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145;p57">
            <a:extLst>
              <a:ext uri="{FF2B5EF4-FFF2-40B4-BE49-F238E27FC236}">
                <a16:creationId xmlns:a16="http://schemas.microsoft.com/office/drawing/2014/main" id="{91CE971E-45E2-3783-5D31-04F6989B1B6C}"/>
              </a:ext>
            </a:extLst>
          </p:cNvPr>
          <p:cNvSpPr/>
          <p:nvPr/>
        </p:nvSpPr>
        <p:spPr>
          <a:xfrm flipH="1">
            <a:off x="2810553" y="1221425"/>
            <a:ext cx="1397802" cy="1397802"/>
          </a:xfrm>
          <a:prstGeom prst="blockArc">
            <a:avLst>
              <a:gd name="adj1" fmla="val 11475103"/>
              <a:gd name="adj2" fmla="val 16256715"/>
              <a:gd name="adj3" fmla="val 1271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1153;p57">
            <a:extLst>
              <a:ext uri="{FF2B5EF4-FFF2-40B4-BE49-F238E27FC236}">
                <a16:creationId xmlns:a16="http://schemas.microsoft.com/office/drawing/2014/main" id="{DE2D5382-A821-23C9-8373-500E7D17E365}"/>
              </a:ext>
            </a:extLst>
          </p:cNvPr>
          <p:cNvSpPr txBox="1">
            <a:spLocks/>
          </p:cNvSpPr>
          <p:nvPr/>
        </p:nvSpPr>
        <p:spPr>
          <a:xfrm>
            <a:off x="2810003" y="1633975"/>
            <a:ext cx="1398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9pPr>
          </a:lstStyle>
          <a:p>
            <a:pPr algn="ctr"/>
            <a:r>
              <a:rPr lang="en" dirty="0"/>
              <a:t>2</a:t>
            </a:r>
            <a:r>
              <a:rPr lang="ru-RU" dirty="0"/>
              <a:t>0</a:t>
            </a:r>
            <a:r>
              <a:rPr lang="en" dirty="0"/>
              <a:t>%</a:t>
            </a:r>
          </a:p>
        </p:txBody>
      </p:sp>
      <p:sp>
        <p:nvSpPr>
          <p:cNvPr id="21" name="Google Shape;1144;p57">
            <a:extLst>
              <a:ext uri="{FF2B5EF4-FFF2-40B4-BE49-F238E27FC236}">
                <a16:creationId xmlns:a16="http://schemas.microsoft.com/office/drawing/2014/main" id="{C35E0AC4-D969-EEFA-D3BE-3307B7012500}"/>
              </a:ext>
            </a:extLst>
          </p:cNvPr>
          <p:cNvSpPr/>
          <p:nvPr/>
        </p:nvSpPr>
        <p:spPr>
          <a:xfrm>
            <a:off x="4761085" y="1212281"/>
            <a:ext cx="1382829" cy="1382829"/>
          </a:xfrm>
          <a:prstGeom prst="donut">
            <a:avLst>
              <a:gd name="adj" fmla="val 11930"/>
            </a:avLst>
          </a:prstGeom>
          <a:solidFill>
            <a:srgbClr val="B8A1EC">
              <a:alpha val="234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1145;p57">
            <a:extLst>
              <a:ext uri="{FF2B5EF4-FFF2-40B4-BE49-F238E27FC236}">
                <a16:creationId xmlns:a16="http://schemas.microsoft.com/office/drawing/2014/main" id="{4668F4E1-C419-F117-1191-0469B75F15C1}"/>
              </a:ext>
            </a:extLst>
          </p:cNvPr>
          <p:cNvSpPr/>
          <p:nvPr/>
        </p:nvSpPr>
        <p:spPr>
          <a:xfrm flipH="1">
            <a:off x="4753460" y="1204656"/>
            <a:ext cx="1397802" cy="1397802"/>
          </a:xfrm>
          <a:prstGeom prst="blockArc">
            <a:avLst>
              <a:gd name="adj1" fmla="val 11868345"/>
              <a:gd name="adj2" fmla="val 16256715"/>
              <a:gd name="adj3" fmla="val 1271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1153;p57">
            <a:extLst>
              <a:ext uri="{FF2B5EF4-FFF2-40B4-BE49-F238E27FC236}">
                <a16:creationId xmlns:a16="http://schemas.microsoft.com/office/drawing/2014/main" id="{123A1D4E-6708-1575-A4C4-85D54FC90AC0}"/>
              </a:ext>
            </a:extLst>
          </p:cNvPr>
          <p:cNvSpPr txBox="1">
            <a:spLocks/>
          </p:cNvSpPr>
          <p:nvPr/>
        </p:nvSpPr>
        <p:spPr>
          <a:xfrm>
            <a:off x="4752910" y="1617206"/>
            <a:ext cx="1398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9pPr>
          </a:lstStyle>
          <a:p>
            <a:pPr algn="ctr"/>
            <a:r>
              <a:rPr lang="en" dirty="0"/>
              <a:t>2</a:t>
            </a:r>
            <a:r>
              <a:rPr lang="ru-RU" dirty="0"/>
              <a:t>0</a:t>
            </a:r>
            <a:r>
              <a:rPr lang="en" dirty="0"/>
              <a:t>%</a:t>
            </a:r>
          </a:p>
        </p:txBody>
      </p:sp>
      <p:sp>
        <p:nvSpPr>
          <p:cNvPr id="24" name="Google Shape;1144;p57">
            <a:extLst>
              <a:ext uri="{FF2B5EF4-FFF2-40B4-BE49-F238E27FC236}">
                <a16:creationId xmlns:a16="http://schemas.microsoft.com/office/drawing/2014/main" id="{9ECD282A-2904-7F41-0237-B994C3CE73CB}"/>
              </a:ext>
            </a:extLst>
          </p:cNvPr>
          <p:cNvSpPr/>
          <p:nvPr/>
        </p:nvSpPr>
        <p:spPr>
          <a:xfrm>
            <a:off x="6652166" y="1218896"/>
            <a:ext cx="1382829" cy="1382829"/>
          </a:xfrm>
          <a:prstGeom prst="donut">
            <a:avLst>
              <a:gd name="adj" fmla="val 11930"/>
            </a:avLst>
          </a:prstGeom>
          <a:solidFill>
            <a:srgbClr val="B8A1EC">
              <a:alpha val="234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1145;p57">
            <a:extLst>
              <a:ext uri="{FF2B5EF4-FFF2-40B4-BE49-F238E27FC236}">
                <a16:creationId xmlns:a16="http://schemas.microsoft.com/office/drawing/2014/main" id="{8E78B6C2-1181-736A-535A-88C6EC65A2AD}"/>
              </a:ext>
            </a:extLst>
          </p:cNvPr>
          <p:cNvSpPr/>
          <p:nvPr/>
        </p:nvSpPr>
        <p:spPr>
          <a:xfrm flipH="1">
            <a:off x="6644541" y="1211271"/>
            <a:ext cx="1397802" cy="1397802"/>
          </a:xfrm>
          <a:prstGeom prst="blockArc">
            <a:avLst>
              <a:gd name="adj1" fmla="val 5371294"/>
              <a:gd name="adj2" fmla="val 16256715"/>
              <a:gd name="adj3" fmla="val 1271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1153;p57">
            <a:extLst>
              <a:ext uri="{FF2B5EF4-FFF2-40B4-BE49-F238E27FC236}">
                <a16:creationId xmlns:a16="http://schemas.microsoft.com/office/drawing/2014/main" id="{769F46B2-9787-E5D3-EF25-2C2671F680DE}"/>
              </a:ext>
            </a:extLst>
          </p:cNvPr>
          <p:cNvSpPr txBox="1">
            <a:spLocks/>
          </p:cNvSpPr>
          <p:nvPr/>
        </p:nvSpPr>
        <p:spPr>
          <a:xfrm>
            <a:off x="6643991" y="1623821"/>
            <a:ext cx="1398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cert One"/>
              <a:buNone/>
              <a:defRPr sz="3200" b="0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9pPr>
          </a:lstStyle>
          <a:p>
            <a:pPr algn="ctr"/>
            <a:r>
              <a:rPr lang="ru-RU" dirty="0"/>
              <a:t>50</a:t>
            </a:r>
            <a:r>
              <a:rPr lang="en" dirty="0"/>
              <a:t>%</a:t>
            </a:r>
          </a:p>
        </p:txBody>
      </p:sp>
      <p:sp>
        <p:nvSpPr>
          <p:cNvPr id="28" name="Google Shape;1139;p57">
            <a:extLst>
              <a:ext uri="{FF2B5EF4-FFF2-40B4-BE49-F238E27FC236}">
                <a16:creationId xmlns:a16="http://schemas.microsoft.com/office/drawing/2014/main" id="{E0C77932-3E82-0E49-B202-0ED53784408C}"/>
              </a:ext>
            </a:extLst>
          </p:cNvPr>
          <p:cNvSpPr txBox="1">
            <a:spLocks/>
          </p:cNvSpPr>
          <p:nvPr/>
        </p:nvSpPr>
        <p:spPr>
          <a:xfrm>
            <a:off x="532322" y="2698218"/>
            <a:ext cx="2173200" cy="50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2400" b="1" dirty="0">
                <a:latin typeface="Fira Sans Extra Condensed" panose="020B0503050000020004" pitchFamily="34" charset="0"/>
              </a:rPr>
              <a:t>Медицина</a:t>
            </a:r>
            <a:endParaRPr lang="en-US" sz="2400" b="1" dirty="0">
              <a:latin typeface="Fira Sans Extra Condensed" panose="020B0503050000020004" pitchFamily="34" charset="0"/>
            </a:endParaRPr>
          </a:p>
        </p:txBody>
      </p:sp>
      <p:sp>
        <p:nvSpPr>
          <p:cNvPr id="33" name="Google Shape;1139;p57">
            <a:extLst>
              <a:ext uri="{FF2B5EF4-FFF2-40B4-BE49-F238E27FC236}">
                <a16:creationId xmlns:a16="http://schemas.microsoft.com/office/drawing/2014/main" id="{B9A32FF4-C7DF-DAB4-C974-6D9E0AE75D04}"/>
              </a:ext>
            </a:extLst>
          </p:cNvPr>
          <p:cNvSpPr txBox="1">
            <a:spLocks/>
          </p:cNvSpPr>
          <p:nvPr/>
        </p:nvSpPr>
        <p:spPr>
          <a:xfrm>
            <a:off x="2398800" y="2748013"/>
            <a:ext cx="2173200" cy="50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2400" b="1" dirty="0">
                <a:latin typeface="Fira Sans Extra Condensed" panose="020B0503050000020004" pitchFamily="34" charset="0"/>
              </a:rPr>
              <a:t>Экология</a:t>
            </a:r>
            <a:endParaRPr lang="en-US" sz="2400" b="1" dirty="0">
              <a:latin typeface="Fira Sans Extra Condensed" panose="020B0503050000020004" pitchFamily="34" charset="0"/>
            </a:endParaRPr>
          </a:p>
        </p:txBody>
      </p:sp>
      <p:sp>
        <p:nvSpPr>
          <p:cNvPr id="36" name="Google Shape;1139;p57">
            <a:extLst>
              <a:ext uri="{FF2B5EF4-FFF2-40B4-BE49-F238E27FC236}">
                <a16:creationId xmlns:a16="http://schemas.microsoft.com/office/drawing/2014/main" id="{2EB397C8-9C7F-D8F7-51EF-ED1F5A8D5111}"/>
              </a:ext>
            </a:extLst>
          </p:cNvPr>
          <p:cNvSpPr txBox="1">
            <a:spLocks/>
          </p:cNvSpPr>
          <p:nvPr/>
        </p:nvSpPr>
        <p:spPr>
          <a:xfrm>
            <a:off x="4158741" y="2659521"/>
            <a:ext cx="2587237" cy="68905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ru-RU" sz="2400" b="1" dirty="0">
                <a:latin typeface="Fira Sans Extra Condensed" panose="020B0503050000020004" pitchFamily="34" charset="0"/>
              </a:rPr>
              <a:t>Генетика</a:t>
            </a:r>
            <a:br>
              <a:rPr lang="ru-RU" sz="2400" b="1" dirty="0">
                <a:latin typeface="Fira Sans Extra Condensed" panose="020B0503050000020004" pitchFamily="34" charset="0"/>
              </a:rPr>
            </a:br>
            <a:r>
              <a:rPr lang="ru-RU" sz="1800" b="1" dirty="0">
                <a:latin typeface="Fira Sans Extra Condensed" panose="020B0503050000020004" pitchFamily="34" charset="0"/>
              </a:rPr>
              <a:t>(Наследственность)</a:t>
            </a:r>
            <a:endParaRPr lang="en-US" sz="2400" b="1" dirty="0">
              <a:latin typeface="Fira Sans Extra Condensed" panose="020B0503050000020004" pitchFamily="34" charset="0"/>
            </a:endParaRPr>
          </a:p>
        </p:txBody>
      </p:sp>
      <p:sp>
        <p:nvSpPr>
          <p:cNvPr id="37" name="Google Shape;1139;p57">
            <a:extLst>
              <a:ext uri="{FF2B5EF4-FFF2-40B4-BE49-F238E27FC236}">
                <a16:creationId xmlns:a16="http://schemas.microsoft.com/office/drawing/2014/main" id="{FAF26783-EA94-8AE9-9FEC-3D175AEBC15A}"/>
              </a:ext>
            </a:extLst>
          </p:cNvPr>
          <p:cNvSpPr txBox="1">
            <a:spLocks/>
          </p:cNvSpPr>
          <p:nvPr/>
        </p:nvSpPr>
        <p:spPr>
          <a:xfrm>
            <a:off x="6250800" y="2709906"/>
            <a:ext cx="2173200" cy="50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2400" b="1" dirty="0">
                <a:latin typeface="Fira Sans Extra Condensed" panose="020B0503050000020004" pitchFamily="34" charset="0"/>
              </a:rPr>
              <a:t>Образ жизни</a:t>
            </a:r>
            <a:endParaRPr lang="en-US" sz="2400" b="1" dirty="0">
              <a:latin typeface="Fira Sans Extra Condensed" panose="020B05030500000200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1C3E6D8-B977-987A-F06D-BF1996F15559}"/>
              </a:ext>
            </a:extLst>
          </p:cNvPr>
          <p:cNvSpPr txBox="1"/>
          <p:nvPr/>
        </p:nvSpPr>
        <p:spPr>
          <a:xfrm>
            <a:off x="499395" y="3316239"/>
            <a:ext cx="850703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0488" marR="337820" indent="358775" algn="just">
              <a:spcAft>
                <a:spcPts val="0"/>
              </a:spcAft>
            </a:pP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Здоровье</a:t>
            </a:r>
            <a:r>
              <a:rPr lang="ru-RU" sz="1600" spc="13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человека</a:t>
            </a:r>
            <a:r>
              <a:rPr lang="ru-RU" sz="1600" spc="1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зависит</a:t>
            </a:r>
            <a:r>
              <a:rPr lang="ru-RU" sz="1600" spc="1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от</a:t>
            </a:r>
            <a:r>
              <a:rPr lang="ru-RU" sz="1600" spc="1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многих</a:t>
            </a:r>
            <a:r>
              <a:rPr lang="ru-RU" sz="1600" spc="13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факторов,</a:t>
            </a:r>
            <a:r>
              <a:rPr lang="ru-RU" sz="1600" spc="13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600" spc="15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их</a:t>
            </a:r>
            <a:r>
              <a:rPr lang="ru-RU" sz="1600" spc="14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доля</a:t>
            </a:r>
            <a:r>
              <a:rPr lang="ru-RU" sz="1600" spc="15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во</a:t>
            </a:r>
            <a:r>
              <a:rPr lang="ru-RU" sz="1600" spc="14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влиянии</a:t>
            </a:r>
            <a:r>
              <a:rPr lang="ru-RU" sz="1600" spc="-34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здоровье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человека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значительно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различается: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наследственность, экология среды обитания,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состояние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здравоохранения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медицинской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помощи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регионе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проживания, а также </a:t>
            </a:r>
            <a:r>
              <a:rPr lang="ru-RU" sz="1600" b="1" dirty="0">
                <a:solidFill>
                  <a:schemeClr val="accent2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образ жизни,</a:t>
            </a:r>
            <a:r>
              <a:rPr lang="ru-RU" sz="1600" b="1" spc="5" dirty="0">
                <a:solidFill>
                  <a:schemeClr val="accent2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accent2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доля</a:t>
            </a:r>
            <a:r>
              <a:rPr lang="ru-RU" sz="1600" b="1" spc="5" dirty="0">
                <a:solidFill>
                  <a:schemeClr val="accent2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accent2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влияния</a:t>
            </a:r>
            <a:r>
              <a:rPr lang="ru-RU" sz="1600" b="1" spc="-15" dirty="0">
                <a:solidFill>
                  <a:schemeClr val="accent2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accent2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которого</a:t>
            </a:r>
            <a:r>
              <a:rPr lang="ru-RU" sz="1600" b="1" spc="-10" dirty="0">
                <a:solidFill>
                  <a:schemeClr val="accent2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accent2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 здоровье составляет</a:t>
            </a:r>
            <a:r>
              <a:rPr lang="ru-RU" sz="1600" b="1" spc="-15" dirty="0">
                <a:solidFill>
                  <a:schemeClr val="accent2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accent2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около</a:t>
            </a:r>
            <a:r>
              <a:rPr lang="ru-RU" sz="1600" b="1" spc="-10" dirty="0">
                <a:solidFill>
                  <a:schemeClr val="accent2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accent2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50%.</a:t>
            </a:r>
            <a:endParaRPr lang="ru-RU" sz="1600" dirty="0">
              <a:solidFill>
                <a:schemeClr val="accent2"/>
              </a:solidFill>
              <a:effectLst/>
              <a:latin typeface="Fira Sans Condensed" panose="020B0503050000020004" pitchFamily="34" charset="0"/>
              <a:ea typeface="Times New Roman" panose="02020603050405020304" pitchFamily="18" charset="0"/>
            </a:endParaRPr>
          </a:p>
        </p:txBody>
      </p:sp>
      <p:grpSp>
        <p:nvGrpSpPr>
          <p:cNvPr id="40" name="Google Shape;786;p46">
            <a:extLst>
              <a:ext uri="{FF2B5EF4-FFF2-40B4-BE49-F238E27FC236}">
                <a16:creationId xmlns:a16="http://schemas.microsoft.com/office/drawing/2014/main" id="{54E4F70E-55D2-D73C-8548-399722A7B4F1}"/>
              </a:ext>
            </a:extLst>
          </p:cNvPr>
          <p:cNvGrpSpPr/>
          <p:nvPr/>
        </p:nvGrpSpPr>
        <p:grpSpPr>
          <a:xfrm flipH="1">
            <a:off x="22866" y="2007631"/>
            <a:ext cx="771894" cy="1480764"/>
            <a:chOff x="7569246" y="368025"/>
            <a:chExt cx="1097803" cy="2036245"/>
          </a:xfrm>
        </p:grpSpPr>
        <p:grpSp>
          <p:nvGrpSpPr>
            <p:cNvPr id="41" name="Google Shape;787;p46">
              <a:extLst>
                <a:ext uri="{FF2B5EF4-FFF2-40B4-BE49-F238E27FC236}">
                  <a16:creationId xmlns:a16="http://schemas.microsoft.com/office/drawing/2014/main" id="{EAC63989-2B4C-2706-B0CE-35DD3DD38B2F}"/>
                </a:ext>
              </a:extLst>
            </p:cNvPr>
            <p:cNvGrpSpPr/>
            <p:nvPr/>
          </p:nvGrpSpPr>
          <p:grpSpPr>
            <a:xfrm>
              <a:off x="7737273" y="993151"/>
              <a:ext cx="300368" cy="518737"/>
              <a:chOff x="7954923" y="993151"/>
              <a:chExt cx="300368" cy="518737"/>
            </a:xfrm>
          </p:grpSpPr>
          <p:sp>
            <p:nvSpPr>
              <p:cNvPr id="54" name="Google Shape;788;p46">
                <a:extLst>
                  <a:ext uri="{FF2B5EF4-FFF2-40B4-BE49-F238E27FC236}">
                    <a16:creationId xmlns:a16="http://schemas.microsoft.com/office/drawing/2014/main" id="{48913EC4-10AC-EC29-58E9-F187129E1F47}"/>
                  </a:ext>
                </a:extLst>
              </p:cNvPr>
              <p:cNvSpPr/>
              <p:nvPr/>
            </p:nvSpPr>
            <p:spPr>
              <a:xfrm>
                <a:off x="7954923" y="1211519"/>
                <a:ext cx="300368" cy="300368"/>
              </a:xfrm>
              <a:custGeom>
                <a:avLst/>
                <a:gdLst/>
                <a:ahLst/>
                <a:cxnLst/>
                <a:rect l="l" t="t" r="r" b="b"/>
                <a:pathLst>
                  <a:path w="3634" h="3634" extrusionOk="0">
                    <a:moveTo>
                      <a:pt x="1820" y="0"/>
                    </a:moveTo>
                    <a:cubicBezTo>
                      <a:pt x="1820" y="1555"/>
                      <a:pt x="1530" y="1820"/>
                      <a:pt x="0" y="1820"/>
                    </a:cubicBezTo>
                    <a:cubicBezTo>
                      <a:pt x="1530" y="1820"/>
                      <a:pt x="1820" y="2111"/>
                      <a:pt x="1820" y="3633"/>
                    </a:cubicBezTo>
                    <a:cubicBezTo>
                      <a:pt x="1820" y="2111"/>
                      <a:pt x="2086" y="1820"/>
                      <a:pt x="3634" y="1820"/>
                    </a:cubicBezTo>
                    <a:cubicBezTo>
                      <a:pt x="2086" y="1820"/>
                      <a:pt x="1820" y="1555"/>
                      <a:pt x="182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789;p46">
                <a:extLst>
                  <a:ext uri="{FF2B5EF4-FFF2-40B4-BE49-F238E27FC236}">
                    <a16:creationId xmlns:a16="http://schemas.microsoft.com/office/drawing/2014/main" id="{1B54527B-19B2-4C0C-DC2B-E7F78984963D}"/>
                  </a:ext>
                </a:extLst>
              </p:cNvPr>
              <p:cNvSpPr/>
              <p:nvPr/>
            </p:nvSpPr>
            <p:spPr>
              <a:xfrm>
                <a:off x="8076591" y="993151"/>
                <a:ext cx="178700" cy="178700"/>
              </a:xfrm>
              <a:custGeom>
                <a:avLst/>
                <a:gdLst/>
                <a:ahLst/>
                <a:cxnLst/>
                <a:rect l="l" t="t" r="r" b="b"/>
                <a:pathLst>
                  <a:path w="2162" h="2162" extrusionOk="0">
                    <a:moveTo>
                      <a:pt x="1081" y="0"/>
                    </a:moveTo>
                    <a:cubicBezTo>
                      <a:pt x="1081" y="923"/>
                      <a:pt x="898" y="1081"/>
                      <a:pt x="1" y="1081"/>
                    </a:cubicBezTo>
                    <a:cubicBezTo>
                      <a:pt x="898" y="1081"/>
                      <a:pt x="1081" y="1239"/>
                      <a:pt x="1081" y="2161"/>
                    </a:cubicBezTo>
                    <a:cubicBezTo>
                      <a:pt x="1081" y="1239"/>
                      <a:pt x="1239" y="1081"/>
                      <a:pt x="2162" y="1081"/>
                    </a:cubicBezTo>
                    <a:cubicBezTo>
                      <a:pt x="1239" y="1081"/>
                      <a:pt x="1081" y="923"/>
                      <a:pt x="10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2" name="Google Shape;790;p46">
              <a:extLst>
                <a:ext uri="{FF2B5EF4-FFF2-40B4-BE49-F238E27FC236}">
                  <a16:creationId xmlns:a16="http://schemas.microsoft.com/office/drawing/2014/main" id="{41CF4216-6390-AE41-347E-8BAB2638C964}"/>
                </a:ext>
              </a:extLst>
            </p:cNvPr>
            <p:cNvGrpSpPr/>
            <p:nvPr/>
          </p:nvGrpSpPr>
          <p:grpSpPr>
            <a:xfrm>
              <a:off x="7569246" y="368025"/>
              <a:ext cx="1097803" cy="2036245"/>
              <a:chOff x="5566996" y="1098750"/>
              <a:chExt cx="1097803" cy="2036245"/>
            </a:xfrm>
          </p:grpSpPr>
          <p:sp>
            <p:nvSpPr>
              <p:cNvPr id="43" name="Google Shape;791;p46">
                <a:extLst>
                  <a:ext uri="{FF2B5EF4-FFF2-40B4-BE49-F238E27FC236}">
                    <a16:creationId xmlns:a16="http://schemas.microsoft.com/office/drawing/2014/main" id="{013ACCE7-FA55-AB94-F0EB-DBE94E07850E}"/>
                  </a:ext>
                </a:extLst>
              </p:cNvPr>
              <p:cNvSpPr/>
              <p:nvPr/>
            </p:nvSpPr>
            <p:spPr>
              <a:xfrm>
                <a:off x="5566996" y="1300816"/>
                <a:ext cx="253429" cy="407403"/>
              </a:xfrm>
              <a:custGeom>
                <a:avLst/>
                <a:gdLst/>
                <a:ahLst/>
                <a:cxnLst/>
                <a:rect l="l" t="t" r="r" b="b"/>
                <a:pathLst>
                  <a:path w="6029" h="9692" extrusionOk="0">
                    <a:moveTo>
                      <a:pt x="3369" y="1"/>
                    </a:moveTo>
                    <a:lnTo>
                      <a:pt x="3027" y="841"/>
                    </a:lnTo>
                    <a:cubicBezTo>
                      <a:pt x="2945" y="1056"/>
                      <a:pt x="2895" y="1290"/>
                      <a:pt x="2920" y="1530"/>
                    </a:cubicBezTo>
                    <a:cubicBezTo>
                      <a:pt x="2945" y="1846"/>
                      <a:pt x="2869" y="2396"/>
                      <a:pt x="2421" y="3027"/>
                    </a:cubicBezTo>
                    <a:cubicBezTo>
                      <a:pt x="2080" y="3501"/>
                      <a:pt x="1789" y="4026"/>
                      <a:pt x="1549" y="4582"/>
                    </a:cubicBezTo>
                    <a:cubicBezTo>
                      <a:pt x="1106" y="5763"/>
                      <a:pt x="342" y="7691"/>
                      <a:pt x="77" y="8373"/>
                    </a:cubicBezTo>
                    <a:cubicBezTo>
                      <a:pt x="1" y="8556"/>
                      <a:pt x="51" y="8739"/>
                      <a:pt x="209" y="8847"/>
                    </a:cubicBezTo>
                    <a:cubicBezTo>
                      <a:pt x="841" y="9346"/>
                      <a:pt x="1549" y="9637"/>
                      <a:pt x="2313" y="9687"/>
                    </a:cubicBezTo>
                    <a:cubicBezTo>
                      <a:pt x="2332" y="9690"/>
                      <a:pt x="2351" y="9691"/>
                      <a:pt x="2369" y="9691"/>
                    </a:cubicBezTo>
                    <a:cubicBezTo>
                      <a:pt x="2534" y="9691"/>
                      <a:pt x="2691" y="9593"/>
                      <a:pt x="2737" y="9428"/>
                    </a:cubicBezTo>
                    <a:lnTo>
                      <a:pt x="4234" y="5637"/>
                    </a:lnTo>
                    <a:cubicBezTo>
                      <a:pt x="4449" y="5081"/>
                      <a:pt x="4582" y="4474"/>
                      <a:pt x="4658" y="3899"/>
                    </a:cubicBezTo>
                    <a:cubicBezTo>
                      <a:pt x="4765" y="3135"/>
                      <a:pt x="5081" y="2686"/>
                      <a:pt x="5315" y="2478"/>
                    </a:cubicBezTo>
                    <a:cubicBezTo>
                      <a:pt x="5473" y="2288"/>
                      <a:pt x="5605" y="2105"/>
                      <a:pt x="5713" y="1871"/>
                    </a:cubicBezTo>
                    <a:lnTo>
                      <a:pt x="6029" y="1056"/>
                    </a:lnTo>
                    <a:lnTo>
                      <a:pt x="4708" y="525"/>
                    </a:lnTo>
                    <a:lnTo>
                      <a:pt x="4658" y="525"/>
                    </a:lnTo>
                    <a:lnTo>
                      <a:pt x="3369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792;p46">
                <a:extLst>
                  <a:ext uri="{FF2B5EF4-FFF2-40B4-BE49-F238E27FC236}">
                    <a16:creationId xmlns:a16="http://schemas.microsoft.com/office/drawing/2014/main" id="{36660817-AFAB-E0BB-1957-61C1750D10D0}"/>
                  </a:ext>
                </a:extLst>
              </p:cNvPr>
              <p:cNvSpPr/>
              <p:nvPr/>
            </p:nvSpPr>
            <p:spPr>
              <a:xfrm>
                <a:off x="5706429" y="1298672"/>
                <a:ext cx="116143" cy="48592"/>
              </a:xfrm>
              <a:custGeom>
                <a:avLst/>
                <a:gdLst/>
                <a:ahLst/>
                <a:cxnLst/>
                <a:rect l="l" t="t" r="r" b="b"/>
                <a:pathLst>
                  <a:path w="2763" h="1156" extrusionOk="0">
                    <a:moveTo>
                      <a:pt x="194" y="0"/>
                    </a:moveTo>
                    <a:cubicBezTo>
                      <a:pt x="109" y="0"/>
                      <a:pt x="58" y="17"/>
                      <a:pt x="52" y="52"/>
                    </a:cubicBezTo>
                    <a:cubicBezTo>
                      <a:pt x="1" y="184"/>
                      <a:pt x="551" y="526"/>
                      <a:pt x="1290" y="816"/>
                    </a:cubicBezTo>
                    <a:cubicBezTo>
                      <a:pt x="1831" y="1031"/>
                      <a:pt x="2317" y="1156"/>
                      <a:pt x="2557" y="1156"/>
                    </a:cubicBezTo>
                    <a:cubicBezTo>
                      <a:pt x="2642" y="1156"/>
                      <a:pt x="2697" y="1140"/>
                      <a:pt x="2712" y="1107"/>
                    </a:cubicBezTo>
                    <a:cubicBezTo>
                      <a:pt x="2762" y="974"/>
                      <a:pt x="2213" y="633"/>
                      <a:pt x="1473" y="342"/>
                    </a:cubicBezTo>
                    <a:cubicBezTo>
                      <a:pt x="929" y="129"/>
                      <a:pt x="430" y="0"/>
                      <a:pt x="19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793;p46">
                <a:extLst>
                  <a:ext uri="{FF2B5EF4-FFF2-40B4-BE49-F238E27FC236}">
                    <a16:creationId xmlns:a16="http://schemas.microsoft.com/office/drawing/2014/main" id="{DE00DBEF-D039-524D-AE4C-38198388F05C}"/>
                  </a:ext>
                </a:extLst>
              </p:cNvPr>
              <p:cNvSpPr/>
              <p:nvPr/>
            </p:nvSpPr>
            <p:spPr>
              <a:xfrm>
                <a:off x="5694239" y="1320741"/>
                <a:ext cx="118497" cy="58765"/>
              </a:xfrm>
              <a:custGeom>
                <a:avLst/>
                <a:gdLst/>
                <a:ahLst/>
                <a:cxnLst/>
                <a:rect l="l" t="t" r="r" b="b"/>
                <a:pathLst>
                  <a:path w="2819" h="1398" extrusionOk="0">
                    <a:moveTo>
                      <a:pt x="158" y="1"/>
                    </a:moveTo>
                    <a:lnTo>
                      <a:pt x="0" y="367"/>
                    </a:lnTo>
                    <a:cubicBezTo>
                      <a:pt x="1397" y="1372"/>
                      <a:pt x="2686" y="1397"/>
                      <a:pt x="2686" y="1397"/>
                    </a:cubicBezTo>
                    <a:lnTo>
                      <a:pt x="2818" y="1056"/>
                    </a:lnTo>
                    <a:cubicBezTo>
                      <a:pt x="1239" y="898"/>
                      <a:pt x="158" y="1"/>
                      <a:pt x="15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794;p46">
                <a:extLst>
                  <a:ext uri="{FF2B5EF4-FFF2-40B4-BE49-F238E27FC236}">
                    <a16:creationId xmlns:a16="http://schemas.microsoft.com/office/drawing/2014/main" id="{317553B1-FB9A-62E4-A5B0-3D421923F5A3}"/>
                  </a:ext>
                </a:extLst>
              </p:cNvPr>
              <p:cNvSpPr/>
              <p:nvPr/>
            </p:nvSpPr>
            <p:spPr>
              <a:xfrm>
                <a:off x="5589065" y="1590862"/>
                <a:ext cx="117404" cy="59816"/>
              </a:xfrm>
              <a:custGeom>
                <a:avLst/>
                <a:gdLst/>
                <a:ahLst/>
                <a:cxnLst/>
                <a:rect l="l" t="t" r="r" b="b"/>
                <a:pathLst>
                  <a:path w="2793" h="1423" extrusionOk="0">
                    <a:moveTo>
                      <a:pt x="133" y="1"/>
                    </a:moveTo>
                    <a:lnTo>
                      <a:pt x="0" y="367"/>
                    </a:lnTo>
                    <a:cubicBezTo>
                      <a:pt x="1371" y="1366"/>
                      <a:pt x="2660" y="1422"/>
                      <a:pt x="2660" y="1422"/>
                    </a:cubicBezTo>
                    <a:lnTo>
                      <a:pt x="2793" y="1050"/>
                    </a:lnTo>
                    <a:cubicBezTo>
                      <a:pt x="1239" y="892"/>
                      <a:pt x="133" y="1"/>
                      <a:pt x="1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795;p46">
                <a:extLst>
                  <a:ext uri="{FF2B5EF4-FFF2-40B4-BE49-F238E27FC236}">
                    <a16:creationId xmlns:a16="http://schemas.microsoft.com/office/drawing/2014/main" id="{3F8722DD-C255-4149-F59E-AF4EBA08F0AE}"/>
                  </a:ext>
                </a:extLst>
              </p:cNvPr>
              <p:cNvSpPr/>
              <p:nvPr/>
            </p:nvSpPr>
            <p:spPr>
              <a:xfrm>
                <a:off x="5578976" y="1616083"/>
                <a:ext cx="118497" cy="58765"/>
              </a:xfrm>
              <a:custGeom>
                <a:avLst/>
                <a:gdLst/>
                <a:ahLst/>
                <a:cxnLst/>
                <a:rect l="l" t="t" r="r" b="b"/>
                <a:pathLst>
                  <a:path w="2819" h="1398" extrusionOk="0">
                    <a:moveTo>
                      <a:pt x="133" y="1"/>
                    </a:moveTo>
                    <a:lnTo>
                      <a:pt x="0" y="348"/>
                    </a:lnTo>
                    <a:cubicBezTo>
                      <a:pt x="1396" y="1347"/>
                      <a:pt x="2660" y="1397"/>
                      <a:pt x="2660" y="1397"/>
                    </a:cubicBezTo>
                    <a:lnTo>
                      <a:pt x="2818" y="1056"/>
                    </a:lnTo>
                    <a:cubicBezTo>
                      <a:pt x="1239" y="898"/>
                      <a:pt x="133" y="1"/>
                      <a:pt x="1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796;p46">
                <a:extLst>
                  <a:ext uri="{FF2B5EF4-FFF2-40B4-BE49-F238E27FC236}">
                    <a16:creationId xmlns:a16="http://schemas.microsoft.com/office/drawing/2014/main" id="{A992B6B9-C0F7-5E9B-428C-5B0A9A9F9736}"/>
                  </a:ext>
                </a:extLst>
              </p:cNvPr>
              <p:cNvSpPr/>
              <p:nvPr/>
            </p:nvSpPr>
            <p:spPr>
              <a:xfrm>
                <a:off x="6337262" y="2752897"/>
                <a:ext cx="327537" cy="382098"/>
              </a:xfrm>
              <a:custGeom>
                <a:avLst/>
                <a:gdLst/>
                <a:ahLst/>
                <a:cxnLst/>
                <a:rect l="l" t="t" r="r" b="b"/>
                <a:pathLst>
                  <a:path w="7792" h="9090" extrusionOk="0">
                    <a:moveTo>
                      <a:pt x="2288" y="1"/>
                    </a:moveTo>
                    <a:lnTo>
                      <a:pt x="1157" y="841"/>
                    </a:lnTo>
                    <a:lnTo>
                      <a:pt x="1132" y="866"/>
                    </a:lnTo>
                    <a:lnTo>
                      <a:pt x="1" y="1707"/>
                    </a:lnTo>
                    <a:lnTo>
                      <a:pt x="525" y="2421"/>
                    </a:lnTo>
                    <a:cubicBezTo>
                      <a:pt x="683" y="2604"/>
                      <a:pt x="841" y="2762"/>
                      <a:pt x="1050" y="2894"/>
                    </a:cubicBezTo>
                    <a:cubicBezTo>
                      <a:pt x="1340" y="3052"/>
                      <a:pt x="1764" y="3394"/>
                      <a:pt x="2079" y="4108"/>
                    </a:cubicBezTo>
                    <a:cubicBezTo>
                      <a:pt x="2288" y="4657"/>
                      <a:pt x="2579" y="5182"/>
                      <a:pt x="2945" y="5656"/>
                    </a:cubicBezTo>
                    <a:cubicBezTo>
                      <a:pt x="3710" y="6686"/>
                      <a:pt x="4923" y="8316"/>
                      <a:pt x="5371" y="8922"/>
                    </a:cubicBezTo>
                    <a:cubicBezTo>
                      <a:pt x="5459" y="9032"/>
                      <a:pt x="5577" y="9090"/>
                      <a:pt x="5694" y="9090"/>
                    </a:cubicBezTo>
                    <a:cubicBezTo>
                      <a:pt x="5745" y="9090"/>
                      <a:pt x="5797" y="9078"/>
                      <a:pt x="5845" y="9055"/>
                    </a:cubicBezTo>
                    <a:cubicBezTo>
                      <a:pt x="6578" y="8764"/>
                      <a:pt x="7210" y="8341"/>
                      <a:pt x="7684" y="7709"/>
                    </a:cubicBezTo>
                    <a:cubicBezTo>
                      <a:pt x="7791" y="7551"/>
                      <a:pt x="7791" y="7368"/>
                      <a:pt x="7684" y="7210"/>
                    </a:cubicBezTo>
                    <a:lnTo>
                      <a:pt x="5239" y="3950"/>
                    </a:lnTo>
                    <a:cubicBezTo>
                      <a:pt x="4866" y="3444"/>
                      <a:pt x="4449" y="3027"/>
                      <a:pt x="4000" y="2654"/>
                    </a:cubicBezTo>
                    <a:cubicBezTo>
                      <a:pt x="3394" y="2180"/>
                      <a:pt x="3185" y="1656"/>
                      <a:pt x="3128" y="1340"/>
                    </a:cubicBezTo>
                    <a:cubicBezTo>
                      <a:pt x="3078" y="1132"/>
                      <a:pt x="2970" y="891"/>
                      <a:pt x="2844" y="708"/>
                    </a:cubicBezTo>
                    <a:lnTo>
                      <a:pt x="2288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797;p46">
                <a:extLst>
                  <a:ext uri="{FF2B5EF4-FFF2-40B4-BE49-F238E27FC236}">
                    <a16:creationId xmlns:a16="http://schemas.microsoft.com/office/drawing/2014/main" id="{1E5C37F5-B462-B4A5-0C06-A9F1FB6C6220}"/>
                  </a:ext>
                </a:extLst>
              </p:cNvPr>
              <p:cNvSpPr/>
              <p:nvPr/>
            </p:nvSpPr>
            <p:spPr>
              <a:xfrm>
                <a:off x="6333815" y="2751972"/>
                <a:ext cx="103112" cy="73603"/>
              </a:xfrm>
              <a:custGeom>
                <a:avLst/>
                <a:gdLst/>
                <a:ahLst/>
                <a:cxnLst/>
                <a:rect l="l" t="t" r="r" b="b"/>
                <a:pathLst>
                  <a:path w="2453" h="1751" extrusionOk="0">
                    <a:moveTo>
                      <a:pt x="2310" y="0"/>
                    </a:moveTo>
                    <a:cubicBezTo>
                      <a:pt x="2130" y="0"/>
                      <a:pt x="1624" y="272"/>
                      <a:pt x="1081" y="680"/>
                    </a:cubicBezTo>
                    <a:cubicBezTo>
                      <a:pt x="449" y="1154"/>
                      <a:pt x="1" y="1628"/>
                      <a:pt x="83" y="1729"/>
                    </a:cubicBezTo>
                    <a:cubicBezTo>
                      <a:pt x="93" y="1744"/>
                      <a:pt x="114" y="1751"/>
                      <a:pt x="143" y="1751"/>
                    </a:cubicBezTo>
                    <a:cubicBezTo>
                      <a:pt x="322" y="1751"/>
                      <a:pt x="828" y="1479"/>
                      <a:pt x="1372" y="1071"/>
                    </a:cubicBezTo>
                    <a:cubicBezTo>
                      <a:pt x="2003" y="598"/>
                      <a:pt x="2452" y="124"/>
                      <a:pt x="2370" y="23"/>
                    </a:cubicBezTo>
                    <a:cubicBezTo>
                      <a:pt x="2359" y="8"/>
                      <a:pt x="2339" y="0"/>
                      <a:pt x="231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798;p46">
                <a:extLst>
                  <a:ext uri="{FF2B5EF4-FFF2-40B4-BE49-F238E27FC236}">
                    <a16:creationId xmlns:a16="http://schemas.microsoft.com/office/drawing/2014/main" id="{A2D71D06-F69D-098D-033B-1E3F2BD8B830}"/>
                  </a:ext>
                </a:extLst>
              </p:cNvPr>
              <p:cNvSpPr/>
              <p:nvPr/>
            </p:nvSpPr>
            <p:spPr>
              <a:xfrm>
                <a:off x="6349200" y="2769375"/>
                <a:ext cx="107652" cy="85289"/>
              </a:xfrm>
              <a:custGeom>
                <a:avLst/>
                <a:gdLst/>
                <a:ahLst/>
                <a:cxnLst/>
                <a:rect l="l" t="t" r="r" b="b"/>
                <a:pathLst>
                  <a:path w="2561" h="2029" extrusionOk="0">
                    <a:moveTo>
                      <a:pt x="2320" y="0"/>
                    </a:moveTo>
                    <a:cubicBezTo>
                      <a:pt x="1347" y="1264"/>
                      <a:pt x="1" y="1738"/>
                      <a:pt x="1" y="1738"/>
                    </a:cubicBezTo>
                    <a:lnTo>
                      <a:pt x="241" y="2029"/>
                    </a:lnTo>
                    <a:cubicBezTo>
                      <a:pt x="1821" y="1371"/>
                      <a:pt x="2560" y="316"/>
                      <a:pt x="2560" y="316"/>
                    </a:cubicBezTo>
                    <a:lnTo>
                      <a:pt x="2320" y="0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799;p46">
                <a:extLst>
                  <a:ext uri="{FF2B5EF4-FFF2-40B4-BE49-F238E27FC236}">
                    <a16:creationId xmlns:a16="http://schemas.microsoft.com/office/drawing/2014/main" id="{CF550D43-B271-9301-1D69-A7A7D1DCF2F5}"/>
                  </a:ext>
                </a:extLst>
              </p:cNvPr>
              <p:cNvSpPr/>
              <p:nvPr/>
            </p:nvSpPr>
            <p:spPr>
              <a:xfrm>
                <a:off x="6523187" y="3002841"/>
                <a:ext cx="106307" cy="85289"/>
              </a:xfrm>
              <a:custGeom>
                <a:avLst/>
                <a:gdLst/>
                <a:ahLst/>
                <a:cxnLst/>
                <a:rect l="l" t="t" r="r" b="b"/>
                <a:pathLst>
                  <a:path w="2529" h="2029" extrusionOk="0">
                    <a:moveTo>
                      <a:pt x="2313" y="0"/>
                    </a:moveTo>
                    <a:cubicBezTo>
                      <a:pt x="1340" y="1239"/>
                      <a:pt x="1" y="1713"/>
                      <a:pt x="1" y="1713"/>
                    </a:cubicBezTo>
                    <a:lnTo>
                      <a:pt x="234" y="2029"/>
                    </a:lnTo>
                    <a:cubicBezTo>
                      <a:pt x="1814" y="1372"/>
                      <a:pt x="2528" y="291"/>
                      <a:pt x="2528" y="291"/>
                    </a:cubicBezTo>
                    <a:lnTo>
                      <a:pt x="2313" y="0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800;p46">
                <a:extLst>
                  <a:ext uri="{FF2B5EF4-FFF2-40B4-BE49-F238E27FC236}">
                    <a16:creationId xmlns:a16="http://schemas.microsoft.com/office/drawing/2014/main" id="{19FC9586-E328-2E2B-7912-5D4E0424E4B6}"/>
                  </a:ext>
                </a:extLst>
              </p:cNvPr>
              <p:cNvSpPr/>
              <p:nvPr/>
            </p:nvSpPr>
            <p:spPr>
              <a:xfrm>
                <a:off x="6539665" y="3023817"/>
                <a:ext cx="106264" cy="85289"/>
              </a:xfrm>
              <a:custGeom>
                <a:avLst/>
                <a:gdLst/>
                <a:ahLst/>
                <a:cxnLst/>
                <a:rect l="l" t="t" r="r" b="b"/>
                <a:pathLst>
                  <a:path w="2528" h="2029" extrusionOk="0">
                    <a:moveTo>
                      <a:pt x="2294" y="1"/>
                    </a:moveTo>
                    <a:cubicBezTo>
                      <a:pt x="1315" y="1264"/>
                      <a:pt x="0" y="1713"/>
                      <a:pt x="0" y="1713"/>
                    </a:cubicBezTo>
                    <a:lnTo>
                      <a:pt x="241" y="2029"/>
                    </a:lnTo>
                    <a:cubicBezTo>
                      <a:pt x="1820" y="1372"/>
                      <a:pt x="2528" y="316"/>
                      <a:pt x="2528" y="316"/>
                    </a:cubicBezTo>
                    <a:lnTo>
                      <a:pt x="2294" y="1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801;p46">
                <a:extLst>
                  <a:ext uri="{FF2B5EF4-FFF2-40B4-BE49-F238E27FC236}">
                    <a16:creationId xmlns:a16="http://schemas.microsoft.com/office/drawing/2014/main" id="{31532F83-11D2-3392-38C7-17544433961E}"/>
                  </a:ext>
                </a:extLst>
              </p:cNvPr>
              <p:cNvSpPr/>
              <p:nvPr/>
            </p:nvSpPr>
            <p:spPr>
              <a:xfrm>
                <a:off x="5749474" y="1098750"/>
                <a:ext cx="861129" cy="1699307"/>
              </a:xfrm>
              <a:custGeom>
                <a:avLst/>
                <a:gdLst/>
                <a:ahLst/>
                <a:cxnLst/>
                <a:rect l="l" t="t" r="r" b="b"/>
                <a:pathLst>
                  <a:path w="20486" h="40426" extrusionOk="0">
                    <a:moveTo>
                      <a:pt x="11823" y="3677"/>
                    </a:moveTo>
                    <a:cubicBezTo>
                      <a:pt x="12189" y="3677"/>
                      <a:pt x="12587" y="3702"/>
                      <a:pt x="12928" y="3753"/>
                    </a:cubicBezTo>
                    <a:lnTo>
                      <a:pt x="13061" y="3753"/>
                    </a:lnTo>
                    <a:cubicBezTo>
                      <a:pt x="13086" y="3860"/>
                      <a:pt x="13086" y="3993"/>
                      <a:pt x="13112" y="4094"/>
                    </a:cubicBezTo>
                    <a:cubicBezTo>
                      <a:pt x="13162" y="5358"/>
                      <a:pt x="12530" y="6621"/>
                      <a:pt x="11481" y="7335"/>
                    </a:cubicBezTo>
                    <a:cubicBezTo>
                      <a:pt x="11066" y="7615"/>
                      <a:pt x="10513" y="7787"/>
                      <a:pt x="9983" y="7787"/>
                    </a:cubicBezTo>
                    <a:cubicBezTo>
                      <a:pt x="9474" y="7787"/>
                      <a:pt x="8986" y="7628"/>
                      <a:pt x="8663" y="7253"/>
                    </a:cubicBezTo>
                    <a:cubicBezTo>
                      <a:pt x="8297" y="6836"/>
                      <a:pt x="8265" y="6337"/>
                      <a:pt x="8322" y="5989"/>
                    </a:cubicBezTo>
                    <a:cubicBezTo>
                      <a:pt x="8398" y="5332"/>
                      <a:pt x="8796" y="4675"/>
                      <a:pt x="9346" y="4309"/>
                    </a:cubicBezTo>
                    <a:cubicBezTo>
                      <a:pt x="10085" y="3809"/>
                      <a:pt x="10982" y="3677"/>
                      <a:pt x="11823" y="3677"/>
                    </a:cubicBezTo>
                    <a:close/>
                    <a:moveTo>
                      <a:pt x="8376" y="0"/>
                    </a:moveTo>
                    <a:cubicBezTo>
                      <a:pt x="5119" y="0"/>
                      <a:pt x="1345" y="1696"/>
                      <a:pt x="51" y="5124"/>
                    </a:cubicBezTo>
                    <a:cubicBezTo>
                      <a:pt x="1" y="5282"/>
                      <a:pt x="83" y="5414"/>
                      <a:pt x="209" y="5465"/>
                    </a:cubicBezTo>
                    <a:cubicBezTo>
                      <a:pt x="242" y="5477"/>
                      <a:pt x="277" y="5484"/>
                      <a:pt x="311" y="5484"/>
                    </a:cubicBezTo>
                    <a:cubicBezTo>
                      <a:pt x="414" y="5484"/>
                      <a:pt x="514" y="5426"/>
                      <a:pt x="557" y="5307"/>
                    </a:cubicBezTo>
                    <a:cubicBezTo>
                      <a:pt x="1747" y="2112"/>
                      <a:pt x="5290" y="525"/>
                      <a:pt x="8364" y="525"/>
                    </a:cubicBezTo>
                    <a:cubicBezTo>
                      <a:pt x="8554" y="525"/>
                      <a:pt x="8743" y="531"/>
                      <a:pt x="8929" y="543"/>
                    </a:cubicBezTo>
                    <a:cubicBezTo>
                      <a:pt x="9845" y="593"/>
                      <a:pt x="10559" y="777"/>
                      <a:pt x="11140" y="1067"/>
                    </a:cubicBezTo>
                    <a:cubicBezTo>
                      <a:pt x="12006" y="1516"/>
                      <a:pt x="12638" y="2306"/>
                      <a:pt x="12928" y="3228"/>
                    </a:cubicBezTo>
                    <a:cubicBezTo>
                      <a:pt x="12564" y="3187"/>
                      <a:pt x="12170" y="3157"/>
                      <a:pt x="11765" y="3157"/>
                    </a:cubicBezTo>
                    <a:cubicBezTo>
                      <a:pt x="10850" y="3157"/>
                      <a:pt x="9878" y="3313"/>
                      <a:pt x="9055" y="3860"/>
                    </a:cubicBezTo>
                    <a:cubicBezTo>
                      <a:pt x="8373" y="4334"/>
                      <a:pt x="7899" y="5124"/>
                      <a:pt x="7791" y="5914"/>
                    </a:cubicBezTo>
                    <a:cubicBezTo>
                      <a:pt x="7716" y="6571"/>
                      <a:pt x="7874" y="7177"/>
                      <a:pt x="8265" y="7601"/>
                    </a:cubicBezTo>
                    <a:cubicBezTo>
                      <a:pt x="8705" y="8103"/>
                      <a:pt x="9330" y="8319"/>
                      <a:pt x="9977" y="8319"/>
                    </a:cubicBezTo>
                    <a:cubicBezTo>
                      <a:pt x="10615" y="8319"/>
                      <a:pt x="11274" y="8110"/>
                      <a:pt x="11797" y="7759"/>
                    </a:cubicBezTo>
                    <a:cubicBezTo>
                      <a:pt x="12979" y="6969"/>
                      <a:pt x="13718" y="5515"/>
                      <a:pt x="13636" y="4069"/>
                    </a:cubicBezTo>
                    <a:cubicBezTo>
                      <a:pt x="13611" y="3993"/>
                      <a:pt x="13611" y="3911"/>
                      <a:pt x="13611" y="3835"/>
                    </a:cubicBezTo>
                    <a:lnTo>
                      <a:pt x="13611" y="3835"/>
                    </a:lnTo>
                    <a:cubicBezTo>
                      <a:pt x="15348" y="4094"/>
                      <a:pt x="17402" y="4783"/>
                      <a:pt x="18432" y="6438"/>
                    </a:cubicBezTo>
                    <a:cubicBezTo>
                      <a:pt x="18798" y="6994"/>
                      <a:pt x="19039" y="7702"/>
                      <a:pt x="19222" y="8675"/>
                    </a:cubicBezTo>
                    <a:cubicBezTo>
                      <a:pt x="19929" y="12624"/>
                      <a:pt x="18849" y="16838"/>
                      <a:pt x="16322" y="19972"/>
                    </a:cubicBezTo>
                    <a:cubicBezTo>
                      <a:pt x="15664" y="20788"/>
                      <a:pt x="14875" y="21552"/>
                      <a:pt x="14142" y="22291"/>
                    </a:cubicBezTo>
                    <a:cubicBezTo>
                      <a:pt x="12587" y="23814"/>
                      <a:pt x="10982" y="25419"/>
                      <a:pt x="10268" y="27529"/>
                    </a:cubicBezTo>
                    <a:cubicBezTo>
                      <a:pt x="9561" y="29583"/>
                      <a:pt x="9794" y="32085"/>
                      <a:pt x="10925" y="34530"/>
                    </a:cubicBezTo>
                    <a:cubicBezTo>
                      <a:pt x="11930" y="36691"/>
                      <a:pt x="13428" y="38530"/>
                      <a:pt x="14900" y="40350"/>
                    </a:cubicBezTo>
                    <a:cubicBezTo>
                      <a:pt x="14957" y="40400"/>
                      <a:pt x="15033" y="40426"/>
                      <a:pt x="15115" y="40426"/>
                    </a:cubicBezTo>
                    <a:cubicBezTo>
                      <a:pt x="15165" y="40426"/>
                      <a:pt x="15216" y="40426"/>
                      <a:pt x="15273" y="40375"/>
                    </a:cubicBezTo>
                    <a:cubicBezTo>
                      <a:pt x="15374" y="40299"/>
                      <a:pt x="15405" y="40110"/>
                      <a:pt x="15298" y="40009"/>
                    </a:cubicBezTo>
                    <a:cubicBezTo>
                      <a:pt x="13851" y="38246"/>
                      <a:pt x="12372" y="36401"/>
                      <a:pt x="11399" y="34297"/>
                    </a:cubicBezTo>
                    <a:cubicBezTo>
                      <a:pt x="10319" y="31978"/>
                      <a:pt x="10110" y="29634"/>
                      <a:pt x="10767" y="27687"/>
                    </a:cubicBezTo>
                    <a:cubicBezTo>
                      <a:pt x="11425" y="25710"/>
                      <a:pt x="12928" y="24237"/>
                      <a:pt x="14508" y="22658"/>
                    </a:cubicBezTo>
                    <a:cubicBezTo>
                      <a:pt x="15273" y="21919"/>
                      <a:pt x="16037" y="21129"/>
                      <a:pt x="16720" y="20314"/>
                    </a:cubicBezTo>
                    <a:cubicBezTo>
                      <a:pt x="19354" y="17079"/>
                      <a:pt x="20485" y="12681"/>
                      <a:pt x="19721" y="8574"/>
                    </a:cubicBezTo>
                    <a:cubicBezTo>
                      <a:pt x="19614" y="7942"/>
                      <a:pt x="19405" y="6969"/>
                      <a:pt x="18881" y="6147"/>
                    </a:cubicBezTo>
                    <a:cubicBezTo>
                      <a:pt x="17933" y="4625"/>
                      <a:pt x="16088" y="3651"/>
                      <a:pt x="13510" y="3279"/>
                    </a:cubicBezTo>
                    <a:cubicBezTo>
                      <a:pt x="13219" y="2148"/>
                      <a:pt x="12429" y="1149"/>
                      <a:pt x="11399" y="619"/>
                    </a:cubicBezTo>
                    <a:cubicBezTo>
                      <a:pt x="10742" y="277"/>
                      <a:pt x="9952" y="69"/>
                      <a:pt x="8954" y="18"/>
                    </a:cubicBezTo>
                    <a:cubicBezTo>
                      <a:pt x="8764" y="6"/>
                      <a:pt x="8571" y="0"/>
                      <a:pt x="837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56" name="Рисунок 55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5633C36C-58A9-9897-F7FD-2408765B9A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44" y="71617"/>
            <a:ext cx="755233" cy="51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841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3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Fira Sans Extra Condensed" panose="020B0503050000020004" pitchFamily="34" charset="0"/>
              </a:rPr>
              <a:t>Здоровый образ жизни</a:t>
            </a:r>
            <a:endParaRPr b="1" dirty="0">
              <a:latin typeface="Fira Sans Extra Condensed" panose="020B0503050000020004" pitchFamily="34" charset="0"/>
            </a:endParaRPr>
          </a:p>
        </p:txBody>
      </p:sp>
      <p:grpSp>
        <p:nvGrpSpPr>
          <p:cNvPr id="533" name="Google Shape;533;p38"/>
          <p:cNvGrpSpPr/>
          <p:nvPr/>
        </p:nvGrpSpPr>
        <p:grpSpPr>
          <a:xfrm>
            <a:off x="7830995" y="3909747"/>
            <a:ext cx="599786" cy="482083"/>
            <a:chOff x="-1526250" y="713531"/>
            <a:chExt cx="2716424" cy="2183347"/>
          </a:xfrm>
        </p:grpSpPr>
        <p:sp>
          <p:nvSpPr>
            <p:cNvPr id="534" name="Google Shape;534;p38"/>
            <p:cNvSpPr/>
            <p:nvPr/>
          </p:nvSpPr>
          <p:spPr>
            <a:xfrm>
              <a:off x="-1526250" y="713531"/>
              <a:ext cx="2716424" cy="2183347"/>
            </a:xfrm>
            <a:custGeom>
              <a:avLst/>
              <a:gdLst/>
              <a:ahLst/>
              <a:cxnLst/>
              <a:rect l="l" t="t" r="r" b="b"/>
              <a:pathLst>
                <a:path w="23152" h="18609" extrusionOk="0">
                  <a:moveTo>
                    <a:pt x="11591" y="1"/>
                  </a:moveTo>
                  <a:cubicBezTo>
                    <a:pt x="4997" y="1"/>
                    <a:pt x="1" y="6849"/>
                    <a:pt x="3349" y="13804"/>
                  </a:cubicBezTo>
                  <a:cubicBezTo>
                    <a:pt x="4113" y="15434"/>
                    <a:pt x="5453" y="16774"/>
                    <a:pt x="7083" y="17538"/>
                  </a:cubicBezTo>
                  <a:cubicBezTo>
                    <a:pt x="8615" y="18276"/>
                    <a:pt x="10141" y="18608"/>
                    <a:pt x="11590" y="18608"/>
                  </a:cubicBezTo>
                  <a:cubicBezTo>
                    <a:pt x="18165" y="18608"/>
                    <a:pt x="23151" y="11763"/>
                    <a:pt x="19828" y="4800"/>
                  </a:cubicBezTo>
                  <a:cubicBezTo>
                    <a:pt x="19038" y="3163"/>
                    <a:pt x="17724" y="1849"/>
                    <a:pt x="16087" y="1059"/>
                  </a:cubicBezTo>
                  <a:cubicBezTo>
                    <a:pt x="14559" y="330"/>
                    <a:pt x="13036" y="1"/>
                    <a:pt x="11591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38"/>
            <p:cNvSpPr/>
            <p:nvPr/>
          </p:nvSpPr>
          <p:spPr>
            <a:xfrm>
              <a:off x="-565561" y="788152"/>
              <a:ext cx="1482817" cy="896382"/>
            </a:xfrm>
            <a:custGeom>
              <a:avLst/>
              <a:gdLst/>
              <a:ahLst/>
              <a:cxnLst/>
              <a:rect l="l" t="t" r="r" b="b"/>
              <a:pathLst>
                <a:path w="12638" h="7640" extrusionOk="0">
                  <a:moveTo>
                    <a:pt x="1" y="0"/>
                  </a:moveTo>
                  <a:lnTo>
                    <a:pt x="1" y="25"/>
                  </a:lnTo>
                  <a:cubicBezTo>
                    <a:pt x="1" y="57"/>
                    <a:pt x="740" y="2212"/>
                    <a:pt x="2661" y="4189"/>
                  </a:cubicBezTo>
                  <a:cubicBezTo>
                    <a:pt x="3792" y="5346"/>
                    <a:pt x="5113" y="6243"/>
                    <a:pt x="6560" y="6818"/>
                  </a:cubicBezTo>
                  <a:cubicBezTo>
                    <a:pt x="7899" y="7374"/>
                    <a:pt x="9403" y="7639"/>
                    <a:pt x="11008" y="7639"/>
                  </a:cubicBezTo>
                  <a:cubicBezTo>
                    <a:pt x="11532" y="7639"/>
                    <a:pt x="12063" y="7608"/>
                    <a:pt x="12613" y="7557"/>
                  </a:cubicBezTo>
                  <a:cubicBezTo>
                    <a:pt x="12613" y="7557"/>
                    <a:pt x="12638" y="7557"/>
                    <a:pt x="12638" y="7532"/>
                  </a:cubicBezTo>
                  <a:cubicBezTo>
                    <a:pt x="12638" y="7507"/>
                    <a:pt x="12613" y="7507"/>
                    <a:pt x="12613" y="7507"/>
                  </a:cubicBezTo>
                  <a:cubicBezTo>
                    <a:pt x="12056" y="7568"/>
                    <a:pt x="11522" y="7596"/>
                    <a:pt x="11011" y="7596"/>
                  </a:cubicBezTo>
                  <a:cubicBezTo>
                    <a:pt x="6933" y="7596"/>
                    <a:pt x="4284" y="5775"/>
                    <a:pt x="2718" y="4164"/>
                  </a:cubicBezTo>
                  <a:cubicBezTo>
                    <a:pt x="791" y="2161"/>
                    <a:pt x="58" y="25"/>
                    <a:pt x="58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38"/>
            <p:cNvSpPr/>
            <p:nvPr/>
          </p:nvSpPr>
          <p:spPr>
            <a:xfrm>
              <a:off x="-960607" y="1041582"/>
              <a:ext cx="1828940" cy="1143356"/>
            </a:xfrm>
            <a:custGeom>
              <a:avLst/>
              <a:gdLst/>
              <a:ahLst/>
              <a:cxnLst/>
              <a:rect l="l" t="t" r="r" b="b"/>
              <a:pathLst>
                <a:path w="15588" h="9745" extrusionOk="0">
                  <a:moveTo>
                    <a:pt x="107" y="1"/>
                  </a:moveTo>
                  <a:cubicBezTo>
                    <a:pt x="107" y="1"/>
                    <a:pt x="82" y="1"/>
                    <a:pt x="82" y="26"/>
                  </a:cubicBezTo>
                  <a:cubicBezTo>
                    <a:pt x="82" y="26"/>
                    <a:pt x="0" y="999"/>
                    <a:pt x="657" y="2370"/>
                  </a:cubicBezTo>
                  <a:cubicBezTo>
                    <a:pt x="1264" y="3609"/>
                    <a:pt x="2660" y="5504"/>
                    <a:pt x="5819" y="7293"/>
                  </a:cubicBezTo>
                  <a:cubicBezTo>
                    <a:pt x="9004" y="9081"/>
                    <a:pt x="11481" y="9586"/>
                    <a:pt x="12978" y="9713"/>
                  </a:cubicBezTo>
                  <a:cubicBezTo>
                    <a:pt x="13269" y="9713"/>
                    <a:pt x="13509" y="9744"/>
                    <a:pt x="13743" y="9744"/>
                  </a:cubicBezTo>
                  <a:cubicBezTo>
                    <a:pt x="14899" y="9744"/>
                    <a:pt x="15563" y="9504"/>
                    <a:pt x="15563" y="9504"/>
                  </a:cubicBezTo>
                  <a:cubicBezTo>
                    <a:pt x="15588" y="9504"/>
                    <a:pt x="15588" y="9479"/>
                    <a:pt x="15588" y="9479"/>
                  </a:cubicBezTo>
                  <a:cubicBezTo>
                    <a:pt x="15563" y="9454"/>
                    <a:pt x="15563" y="9454"/>
                    <a:pt x="15531" y="9454"/>
                  </a:cubicBezTo>
                  <a:cubicBezTo>
                    <a:pt x="15531" y="9454"/>
                    <a:pt x="14880" y="9684"/>
                    <a:pt x="13669" y="9684"/>
                  </a:cubicBezTo>
                  <a:cubicBezTo>
                    <a:pt x="13463" y="9684"/>
                    <a:pt x="13241" y="9678"/>
                    <a:pt x="13004" y="9662"/>
                  </a:cubicBezTo>
                  <a:cubicBezTo>
                    <a:pt x="11481" y="9529"/>
                    <a:pt x="9004" y="9030"/>
                    <a:pt x="5845" y="7242"/>
                  </a:cubicBezTo>
                  <a:cubicBezTo>
                    <a:pt x="2685" y="5448"/>
                    <a:pt x="1314" y="3584"/>
                    <a:pt x="714" y="2345"/>
                  </a:cubicBezTo>
                  <a:cubicBezTo>
                    <a:pt x="51" y="974"/>
                    <a:pt x="133" y="26"/>
                    <a:pt x="133" y="26"/>
                  </a:cubicBezTo>
                  <a:cubicBezTo>
                    <a:pt x="133" y="1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38"/>
            <p:cNvSpPr/>
            <p:nvPr/>
          </p:nvSpPr>
          <p:spPr>
            <a:xfrm>
              <a:off x="-1232693" y="1554661"/>
              <a:ext cx="1813452" cy="1068384"/>
            </a:xfrm>
            <a:custGeom>
              <a:avLst/>
              <a:gdLst/>
              <a:ahLst/>
              <a:cxnLst/>
              <a:rect l="l" t="t" r="r" b="b"/>
              <a:pathLst>
                <a:path w="15456" h="9106" extrusionOk="0">
                  <a:moveTo>
                    <a:pt x="32" y="0"/>
                  </a:moveTo>
                  <a:lnTo>
                    <a:pt x="0" y="26"/>
                  </a:lnTo>
                  <a:cubicBezTo>
                    <a:pt x="0" y="51"/>
                    <a:pt x="133" y="1049"/>
                    <a:pt x="923" y="2370"/>
                  </a:cubicBezTo>
                  <a:cubicBezTo>
                    <a:pt x="1662" y="3577"/>
                    <a:pt x="3134" y="5340"/>
                    <a:pt x="5977" y="6736"/>
                  </a:cubicBezTo>
                  <a:cubicBezTo>
                    <a:pt x="9111" y="8316"/>
                    <a:pt x="11797" y="9106"/>
                    <a:pt x="13933" y="9106"/>
                  </a:cubicBezTo>
                  <a:cubicBezTo>
                    <a:pt x="14457" y="9106"/>
                    <a:pt x="14956" y="9055"/>
                    <a:pt x="15430" y="8973"/>
                  </a:cubicBezTo>
                  <a:cubicBezTo>
                    <a:pt x="15455" y="8948"/>
                    <a:pt x="15455" y="8948"/>
                    <a:pt x="15455" y="8922"/>
                  </a:cubicBezTo>
                  <a:lnTo>
                    <a:pt x="15430" y="8922"/>
                  </a:lnTo>
                  <a:cubicBezTo>
                    <a:pt x="14972" y="9015"/>
                    <a:pt x="14482" y="9061"/>
                    <a:pt x="13960" y="9061"/>
                  </a:cubicBezTo>
                  <a:cubicBezTo>
                    <a:pt x="11814" y="9061"/>
                    <a:pt x="9139" y="8277"/>
                    <a:pt x="6003" y="6711"/>
                  </a:cubicBezTo>
                  <a:cubicBezTo>
                    <a:pt x="3191" y="5289"/>
                    <a:pt x="1712" y="3552"/>
                    <a:pt x="979" y="2338"/>
                  </a:cubicBezTo>
                  <a:cubicBezTo>
                    <a:pt x="190" y="1024"/>
                    <a:pt x="57" y="26"/>
                    <a:pt x="57" y="26"/>
                  </a:cubicBezTo>
                  <a:cubicBezTo>
                    <a:pt x="57" y="0"/>
                    <a:pt x="57" y="0"/>
                    <a:pt x="32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38"/>
            <p:cNvSpPr/>
            <p:nvPr/>
          </p:nvSpPr>
          <p:spPr>
            <a:xfrm>
              <a:off x="-1164525" y="2247135"/>
              <a:ext cx="1038019" cy="648000"/>
            </a:xfrm>
            <a:custGeom>
              <a:avLst/>
              <a:gdLst/>
              <a:ahLst/>
              <a:cxnLst/>
              <a:rect l="l" t="t" r="r" b="b"/>
              <a:pathLst>
                <a:path w="8847" h="5523" extrusionOk="0">
                  <a:moveTo>
                    <a:pt x="13" y="0"/>
                  </a:moveTo>
                  <a:cubicBezTo>
                    <a:pt x="7" y="0"/>
                    <a:pt x="0" y="6"/>
                    <a:pt x="0" y="19"/>
                  </a:cubicBezTo>
                  <a:lnTo>
                    <a:pt x="0" y="44"/>
                  </a:lnTo>
                  <a:cubicBezTo>
                    <a:pt x="26" y="101"/>
                    <a:pt x="4000" y="4865"/>
                    <a:pt x="8821" y="5522"/>
                  </a:cubicBezTo>
                  <a:cubicBezTo>
                    <a:pt x="8846" y="5522"/>
                    <a:pt x="8846" y="5522"/>
                    <a:pt x="8846" y="5497"/>
                  </a:cubicBezTo>
                  <a:cubicBezTo>
                    <a:pt x="8846" y="5497"/>
                    <a:pt x="8846" y="5472"/>
                    <a:pt x="8821" y="5472"/>
                  </a:cubicBezTo>
                  <a:cubicBezTo>
                    <a:pt x="4032" y="4808"/>
                    <a:pt x="83" y="70"/>
                    <a:pt x="26" y="19"/>
                  </a:cubicBezTo>
                  <a:cubicBezTo>
                    <a:pt x="26" y="6"/>
                    <a:pt x="19" y="0"/>
                    <a:pt x="1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38"/>
            <p:cNvSpPr/>
            <p:nvPr/>
          </p:nvSpPr>
          <p:spPr>
            <a:xfrm>
              <a:off x="-21389" y="809623"/>
              <a:ext cx="645902" cy="426368"/>
            </a:xfrm>
            <a:custGeom>
              <a:avLst/>
              <a:gdLst/>
              <a:ahLst/>
              <a:cxnLst/>
              <a:rect l="l" t="t" r="r" b="b"/>
              <a:pathLst>
                <a:path w="5505" h="3634" extrusionOk="0">
                  <a:moveTo>
                    <a:pt x="999" y="57"/>
                  </a:moveTo>
                  <a:cubicBezTo>
                    <a:pt x="1606" y="57"/>
                    <a:pt x="2503" y="373"/>
                    <a:pt x="3343" y="923"/>
                  </a:cubicBezTo>
                  <a:cubicBezTo>
                    <a:pt x="4632" y="1769"/>
                    <a:pt x="5447" y="2844"/>
                    <a:pt x="5131" y="3349"/>
                  </a:cubicBezTo>
                  <a:cubicBezTo>
                    <a:pt x="5030" y="3507"/>
                    <a:pt x="4815" y="3583"/>
                    <a:pt x="4499" y="3583"/>
                  </a:cubicBezTo>
                  <a:cubicBezTo>
                    <a:pt x="3893" y="3583"/>
                    <a:pt x="3002" y="3267"/>
                    <a:pt x="2187" y="2717"/>
                  </a:cubicBezTo>
                  <a:cubicBezTo>
                    <a:pt x="866" y="1871"/>
                    <a:pt x="51" y="790"/>
                    <a:pt x="367" y="291"/>
                  </a:cubicBezTo>
                  <a:cubicBezTo>
                    <a:pt x="475" y="133"/>
                    <a:pt x="683" y="57"/>
                    <a:pt x="999" y="57"/>
                  </a:cubicBezTo>
                  <a:close/>
                  <a:moveTo>
                    <a:pt x="999" y="0"/>
                  </a:moveTo>
                  <a:cubicBezTo>
                    <a:pt x="683" y="0"/>
                    <a:pt x="449" y="82"/>
                    <a:pt x="342" y="266"/>
                  </a:cubicBezTo>
                  <a:cubicBezTo>
                    <a:pt x="1" y="790"/>
                    <a:pt x="816" y="1927"/>
                    <a:pt x="2130" y="2768"/>
                  </a:cubicBezTo>
                  <a:cubicBezTo>
                    <a:pt x="3002" y="3318"/>
                    <a:pt x="3868" y="3633"/>
                    <a:pt x="4499" y="3633"/>
                  </a:cubicBezTo>
                  <a:cubicBezTo>
                    <a:pt x="4815" y="3633"/>
                    <a:pt x="5056" y="3558"/>
                    <a:pt x="5188" y="3374"/>
                  </a:cubicBezTo>
                  <a:cubicBezTo>
                    <a:pt x="5504" y="2844"/>
                    <a:pt x="4683" y="1713"/>
                    <a:pt x="3368" y="872"/>
                  </a:cubicBezTo>
                  <a:cubicBezTo>
                    <a:pt x="2503" y="316"/>
                    <a:pt x="1631" y="0"/>
                    <a:pt x="999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7F40BC69-618D-A90E-C13A-D4C91E556517}"/>
              </a:ext>
            </a:extLst>
          </p:cNvPr>
          <p:cNvSpPr txBox="1"/>
          <p:nvPr/>
        </p:nvSpPr>
        <p:spPr>
          <a:xfrm>
            <a:off x="219315" y="1368856"/>
            <a:ext cx="8283824" cy="2405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46088" marR="340995" indent="449263" algn="just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ЗОЖ</a:t>
            </a:r>
            <a:r>
              <a:rPr lang="ru-RU" sz="1600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— это образ жизни человека, помогающий</a:t>
            </a:r>
            <a:r>
              <a:rPr lang="ru-RU" sz="1600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сохранить</a:t>
            </a:r>
            <a:r>
              <a:rPr lang="ru-RU" sz="1600" spc="-20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здоровье</a:t>
            </a:r>
            <a:r>
              <a:rPr lang="ru-RU" sz="1600" spc="-10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600" spc="-10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снизить</a:t>
            </a:r>
            <a:r>
              <a:rPr lang="ru-RU" sz="1600" spc="-1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риск</a:t>
            </a:r>
            <a:r>
              <a:rPr lang="ru-RU" sz="1600" spc="-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неинфекционных</a:t>
            </a:r>
            <a:r>
              <a:rPr lang="ru-RU" sz="1600" spc="-10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заболеваний</a:t>
            </a:r>
            <a:r>
              <a:rPr lang="ru-RU" sz="1600" spc="-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(НИЗ).</a:t>
            </a:r>
          </a:p>
          <a:p>
            <a:pPr marL="301625" marR="339725" indent="448945" algn="just">
              <a:lnSpc>
                <a:spcPct val="115000"/>
              </a:lnSpc>
              <a:spcAft>
                <a:spcPts val="800"/>
              </a:spcAft>
            </a:pPr>
            <a:r>
              <a:rPr lang="ru-RU" sz="1600" kern="100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ru-RU" sz="1600" kern="100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kern="100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соответствии</a:t>
            </a:r>
            <a:r>
              <a:rPr lang="ru-RU" sz="1600" kern="100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kern="100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lang="ru-RU" sz="1600" kern="100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kern="100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рекомендациями</a:t>
            </a:r>
            <a:r>
              <a:rPr lang="ru-RU" sz="1600" kern="100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kern="100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ВОЗ</a:t>
            </a:r>
            <a:r>
              <a:rPr lang="ru-RU" sz="1600" kern="100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kern="100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здоровый</a:t>
            </a:r>
            <a:r>
              <a:rPr lang="ru-RU" sz="1600" b="1" kern="100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kern="100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</a:t>
            </a:r>
            <a:r>
              <a:rPr lang="ru-RU" sz="1600" b="1" kern="100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kern="100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жизни</a:t>
            </a:r>
            <a:r>
              <a:rPr lang="ru-RU" sz="1600" b="1" kern="100" spc="-33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kern="100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включает</a:t>
            </a:r>
            <a:r>
              <a:rPr lang="ru-RU" sz="1600" b="1" kern="100" spc="-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kern="100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ru-RU" sz="1600" b="1" kern="100" spc="-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kern="100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себя:</a:t>
            </a:r>
            <a:endParaRPr lang="ru-RU" sz="1600" kern="100" dirty="0">
              <a:solidFill>
                <a:schemeClr val="tx1"/>
              </a:solidFill>
              <a:effectLst/>
              <a:latin typeface="Fira Sans Condensed" panose="020B050305000002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ts val="1605"/>
              </a:lnSpc>
              <a:spcBef>
                <a:spcPts val="200"/>
              </a:spcBef>
              <a:buSzPts val="1400"/>
              <a:buFont typeface="Times New Roman" panose="02020603050405020304" pitchFamily="18" charset="0"/>
              <a:buAutoNum type="arabicParenR"/>
              <a:tabLst>
                <a:tab pos="980440" algn="l"/>
              </a:tabLst>
            </a:pPr>
            <a:r>
              <a:rPr lang="ru-RU" sz="1600" b="1" kern="100" spc="0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здоровое</a:t>
            </a:r>
            <a:r>
              <a:rPr lang="ru-RU" sz="1600" b="1" kern="100" spc="-20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kern="100" spc="0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питание</a:t>
            </a:r>
          </a:p>
          <a:p>
            <a:pPr marL="742950" lvl="1" indent="-285750" algn="just">
              <a:spcBef>
                <a:spcPts val="215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AutoNum type="arabicParenR"/>
              <a:tabLst>
                <a:tab pos="980440" algn="l"/>
              </a:tabLst>
            </a:pPr>
            <a:r>
              <a:rPr lang="ru-RU" sz="1600" b="1" i="1" spc="0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достаточную</a:t>
            </a:r>
            <a:r>
              <a:rPr lang="ru-RU" sz="1600" b="1" i="1" spc="-30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i="1" spc="0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физическую</a:t>
            </a:r>
            <a:r>
              <a:rPr lang="ru-RU" sz="1600" b="1" i="1" spc="-2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i="1" spc="0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активность</a:t>
            </a:r>
            <a:endParaRPr lang="ru-RU" sz="1600" spc="0" dirty="0">
              <a:solidFill>
                <a:schemeClr val="tx1"/>
              </a:solidFill>
              <a:effectLst/>
              <a:latin typeface="Fira Sans Condensed" panose="020B0503050000020004" pitchFamily="34" charset="0"/>
              <a:ea typeface="Times New Roman" panose="02020603050405020304" pitchFamily="18" charset="0"/>
            </a:endParaRPr>
          </a:p>
          <a:p>
            <a:pPr marL="742950" marR="339090" lvl="1" indent="-285750">
              <a:lnSpc>
                <a:spcPct val="115000"/>
              </a:lnSpc>
              <a:spcBef>
                <a:spcPts val="205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AutoNum type="arabicParenR"/>
              <a:tabLst>
                <a:tab pos="980440" algn="l"/>
              </a:tabLst>
            </a:pPr>
            <a:r>
              <a:rPr lang="ru-RU" sz="1600" b="1" i="1" spc="0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отсутствие вредных привычек </a:t>
            </a:r>
            <a:r>
              <a:rPr lang="ru-RU" sz="1600" spc="0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- зависимостей (курение табака,</a:t>
            </a:r>
            <a:r>
              <a:rPr lang="ru-RU" sz="1600" spc="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пагубное</a:t>
            </a:r>
            <a:r>
              <a:rPr lang="ru-RU" sz="1600" spc="210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потребление</a:t>
            </a:r>
            <a:r>
              <a:rPr lang="ru-RU" sz="1600" spc="210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алкоголя,</a:t>
            </a:r>
            <a:r>
              <a:rPr lang="ru-RU" sz="1600" spc="210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прием</a:t>
            </a:r>
            <a:r>
              <a:rPr lang="ru-RU" sz="1600" spc="210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психоактивных</a:t>
            </a:r>
            <a:r>
              <a:rPr lang="ru-RU" sz="1600" spc="20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600" spc="21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наркотических</a:t>
            </a:r>
            <a:r>
              <a:rPr lang="ru-RU" sz="1600" spc="-33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средств</a:t>
            </a:r>
            <a:r>
              <a:rPr lang="ru-RU" sz="1600" spc="-10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без</a:t>
            </a:r>
            <a:r>
              <a:rPr lang="ru-RU" sz="1600" spc="-5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solidFill>
                  <a:schemeClr val="tx1"/>
                </a:solidFill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назначения врача).</a:t>
            </a:r>
          </a:p>
        </p:txBody>
      </p:sp>
      <p:grpSp>
        <p:nvGrpSpPr>
          <p:cNvPr id="30" name="Google Shape;1093;p56">
            <a:extLst>
              <a:ext uri="{FF2B5EF4-FFF2-40B4-BE49-F238E27FC236}">
                <a16:creationId xmlns:a16="http://schemas.microsoft.com/office/drawing/2014/main" id="{C8204A84-F337-2E98-E3E4-9E0DD8FBEF10}"/>
              </a:ext>
            </a:extLst>
          </p:cNvPr>
          <p:cNvGrpSpPr/>
          <p:nvPr/>
        </p:nvGrpSpPr>
        <p:grpSpPr>
          <a:xfrm>
            <a:off x="219315" y="4278088"/>
            <a:ext cx="866448" cy="685568"/>
            <a:chOff x="2788170" y="-250855"/>
            <a:chExt cx="2768206" cy="2157910"/>
          </a:xfrm>
        </p:grpSpPr>
        <p:sp>
          <p:nvSpPr>
            <p:cNvPr id="31" name="Google Shape;1094;p56">
              <a:extLst>
                <a:ext uri="{FF2B5EF4-FFF2-40B4-BE49-F238E27FC236}">
                  <a16:creationId xmlns:a16="http://schemas.microsoft.com/office/drawing/2014/main" id="{D8748868-2802-D3AB-C239-8B7DF1B06C26}"/>
                </a:ext>
              </a:extLst>
            </p:cNvPr>
            <p:cNvSpPr/>
            <p:nvPr/>
          </p:nvSpPr>
          <p:spPr>
            <a:xfrm>
              <a:off x="2788170" y="707123"/>
              <a:ext cx="1098753" cy="342047"/>
            </a:xfrm>
            <a:custGeom>
              <a:avLst/>
              <a:gdLst/>
              <a:ahLst/>
              <a:cxnLst/>
              <a:rect l="l" t="t" r="r" b="b"/>
              <a:pathLst>
                <a:path w="11349" h="3533" extrusionOk="0">
                  <a:moveTo>
                    <a:pt x="11090" y="1"/>
                  </a:moveTo>
                  <a:lnTo>
                    <a:pt x="872" y="108"/>
                  </a:lnTo>
                  <a:cubicBezTo>
                    <a:pt x="607" y="108"/>
                    <a:pt x="399" y="241"/>
                    <a:pt x="291" y="475"/>
                  </a:cubicBezTo>
                  <a:cubicBezTo>
                    <a:pt x="1" y="1189"/>
                    <a:pt x="32" y="1846"/>
                    <a:pt x="399" y="2477"/>
                  </a:cubicBezTo>
                  <a:cubicBezTo>
                    <a:pt x="689" y="3027"/>
                    <a:pt x="1264" y="3375"/>
                    <a:pt x="1871" y="3375"/>
                  </a:cubicBezTo>
                  <a:lnTo>
                    <a:pt x="11349" y="3533"/>
                  </a:lnTo>
                  <a:lnTo>
                    <a:pt x="11349" y="3533"/>
                  </a:lnTo>
                  <a:lnTo>
                    <a:pt x="11090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095;p56">
              <a:extLst>
                <a:ext uri="{FF2B5EF4-FFF2-40B4-BE49-F238E27FC236}">
                  <a16:creationId xmlns:a16="http://schemas.microsoft.com/office/drawing/2014/main" id="{CFCB6BAB-771B-9A76-10DF-54D41BA94BA6}"/>
                </a:ext>
              </a:extLst>
            </p:cNvPr>
            <p:cNvSpPr/>
            <p:nvPr/>
          </p:nvSpPr>
          <p:spPr>
            <a:xfrm>
              <a:off x="3318518" y="-249887"/>
              <a:ext cx="1511669" cy="2156941"/>
            </a:xfrm>
            <a:custGeom>
              <a:avLst/>
              <a:gdLst/>
              <a:ahLst/>
              <a:cxnLst/>
              <a:rect l="l" t="t" r="r" b="b"/>
              <a:pathLst>
                <a:path w="15614" h="22279" extrusionOk="0">
                  <a:moveTo>
                    <a:pt x="7334" y="1"/>
                  </a:moveTo>
                  <a:cubicBezTo>
                    <a:pt x="7207" y="1"/>
                    <a:pt x="7079" y="6"/>
                    <a:pt x="6951" y="16"/>
                  </a:cubicBezTo>
                  <a:cubicBezTo>
                    <a:pt x="2895" y="332"/>
                    <a:pt x="1" y="5570"/>
                    <a:pt x="500" y="11731"/>
                  </a:cubicBezTo>
                  <a:cubicBezTo>
                    <a:pt x="959" y="17671"/>
                    <a:pt x="4433" y="22279"/>
                    <a:pt x="8306" y="22279"/>
                  </a:cubicBezTo>
                  <a:cubicBezTo>
                    <a:pt x="8433" y="22279"/>
                    <a:pt x="8561" y="22274"/>
                    <a:pt x="8689" y="22264"/>
                  </a:cubicBezTo>
                  <a:cubicBezTo>
                    <a:pt x="12745" y="21948"/>
                    <a:pt x="15614" y="16703"/>
                    <a:pt x="15140" y="10574"/>
                  </a:cubicBezTo>
                  <a:cubicBezTo>
                    <a:pt x="14681" y="4609"/>
                    <a:pt x="11213" y="1"/>
                    <a:pt x="7334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096;p56">
              <a:extLst>
                <a:ext uri="{FF2B5EF4-FFF2-40B4-BE49-F238E27FC236}">
                  <a16:creationId xmlns:a16="http://schemas.microsoft.com/office/drawing/2014/main" id="{946FF26B-F9F5-9D94-A81C-2FF44FFA2E5B}"/>
                </a:ext>
              </a:extLst>
            </p:cNvPr>
            <p:cNvSpPr/>
            <p:nvPr/>
          </p:nvSpPr>
          <p:spPr>
            <a:xfrm>
              <a:off x="3479422" y="-247467"/>
              <a:ext cx="1508668" cy="2103209"/>
            </a:xfrm>
            <a:custGeom>
              <a:avLst/>
              <a:gdLst/>
              <a:ahLst/>
              <a:cxnLst/>
              <a:rect l="l" t="t" r="r" b="b"/>
              <a:pathLst>
                <a:path w="15583" h="21724" extrusionOk="0">
                  <a:moveTo>
                    <a:pt x="7315" y="1"/>
                  </a:moveTo>
                  <a:cubicBezTo>
                    <a:pt x="7184" y="1"/>
                    <a:pt x="7052" y="6"/>
                    <a:pt x="6919" y="16"/>
                  </a:cubicBezTo>
                  <a:cubicBezTo>
                    <a:pt x="2894" y="332"/>
                    <a:pt x="1" y="5438"/>
                    <a:pt x="474" y="11440"/>
                  </a:cubicBezTo>
                  <a:cubicBezTo>
                    <a:pt x="902" y="17224"/>
                    <a:pt x="4371" y="21723"/>
                    <a:pt x="8241" y="21723"/>
                  </a:cubicBezTo>
                  <a:cubicBezTo>
                    <a:pt x="8371" y="21723"/>
                    <a:pt x="8501" y="21718"/>
                    <a:pt x="8632" y="21708"/>
                  </a:cubicBezTo>
                  <a:cubicBezTo>
                    <a:pt x="12688" y="21392"/>
                    <a:pt x="15582" y="16287"/>
                    <a:pt x="15108" y="10284"/>
                  </a:cubicBezTo>
                  <a:cubicBezTo>
                    <a:pt x="14650" y="4477"/>
                    <a:pt x="11211" y="1"/>
                    <a:pt x="731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097;p56">
              <a:extLst>
                <a:ext uri="{FF2B5EF4-FFF2-40B4-BE49-F238E27FC236}">
                  <a16:creationId xmlns:a16="http://schemas.microsoft.com/office/drawing/2014/main" id="{C71F3600-E354-5820-FFF7-B4E35F4F427A}"/>
                </a:ext>
              </a:extLst>
            </p:cNvPr>
            <p:cNvSpPr/>
            <p:nvPr/>
          </p:nvSpPr>
          <p:spPr>
            <a:xfrm>
              <a:off x="3499657" y="-250855"/>
              <a:ext cx="1468199" cy="2110567"/>
            </a:xfrm>
            <a:custGeom>
              <a:avLst/>
              <a:gdLst/>
              <a:ahLst/>
              <a:cxnLst/>
              <a:rect l="l" t="t" r="r" b="b"/>
              <a:pathLst>
                <a:path w="15165" h="21800" extrusionOk="0">
                  <a:moveTo>
                    <a:pt x="7108" y="51"/>
                  </a:moveTo>
                  <a:cubicBezTo>
                    <a:pt x="11007" y="51"/>
                    <a:pt x="14425" y="4550"/>
                    <a:pt x="14874" y="10319"/>
                  </a:cubicBezTo>
                  <a:cubicBezTo>
                    <a:pt x="15083" y="13213"/>
                    <a:pt x="14558" y="15980"/>
                    <a:pt x="13320" y="18135"/>
                  </a:cubicBezTo>
                  <a:cubicBezTo>
                    <a:pt x="12113" y="20296"/>
                    <a:pt x="10375" y="21560"/>
                    <a:pt x="8423" y="21718"/>
                  </a:cubicBezTo>
                  <a:cubicBezTo>
                    <a:pt x="8290" y="21718"/>
                    <a:pt x="8164" y="21743"/>
                    <a:pt x="8031" y="21743"/>
                  </a:cubicBezTo>
                  <a:cubicBezTo>
                    <a:pt x="4132" y="21743"/>
                    <a:pt x="739" y="17219"/>
                    <a:pt x="291" y="11475"/>
                  </a:cubicBezTo>
                  <a:cubicBezTo>
                    <a:pt x="51" y="8581"/>
                    <a:pt x="607" y="5789"/>
                    <a:pt x="1813" y="3634"/>
                  </a:cubicBezTo>
                  <a:cubicBezTo>
                    <a:pt x="3027" y="1498"/>
                    <a:pt x="4764" y="234"/>
                    <a:pt x="6710" y="77"/>
                  </a:cubicBezTo>
                  <a:cubicBezTo>
                    <a:pt x="6843" y="51"/>
                    <a:pt x="6976" y="51"/>
                    <a:pt x="7108" y="51"/>
                  </a:cubicBezTo>
                  <a:close/>
                  <a:moveTo>
                    <a:pt x="7108" y="1"/>
                  </a:moveTo>
                  <a:cubicBezTo>
                    <a:pt x="6976" y="1"/>
                    <a:pt x="6843" y="1"/>
                    <a:pt x="6710" y="26"/>
                  </a:cubicBezTo>
                  <a:cubicBezTo>
                    <a:pt x="4739" y="184"/>
                    <a:pt x="3001" y="1448"/>
                    <a:pt x="1763" y="3602"/>
                  </a:cubicBezTo>
                  <a:cubicBezTo>
                    <a:pt x="550" y="5789"/>
                    <a:pt x="0" y="8581"/>
                    <a:pt x="234" y="11475"/>
                  </a:cubicBezTo>
                  <a:cubicBezTo>
                    <a:pt x="682" y="17244"/>
                    <a:pt x="4107" y="21800"/>
                    <a:pt x="8031" y="21800"/>
                  </a:cubicBezTo>
                  <a:cubicBezTo>
                    <a:pt x="8164" y="21800"/>
                    <a:pt x="8290" y="21768"/>
                    <a:pt x="8423" y="21768"/>
                  </a:cubicBezTo>
                  <a:cubicBezTo>
                    <a:pt x="10400" y="21610"/>
                    <a:pt x="12163" y="20347"/>
                    <a:pt x="13376" y="18167"/>
                  </a:cubicBezTo>
                  <a:cubicBezTo>
                    <a:pt x="14609" y="16006"/>
                    <a:pt x="15165" y="13213"/>
                    <a:pt x="14925" y="10319"/>
                  </a:cubicBezTo>
                  <a:cubicBezTo>
                    <a:pt x="14482" y="4525"/>
                    <a:pt x="11032" y="1"/>
                    <a:pt x="7108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098;p56">
              <a:extLst>
                <a:ext uri="{FF2B5EF4-FFF2-40B4-BE49-F238E27FC236}">
                  <a16:creationId xmlns:a16="http://schemas.microsoft.com/office/drawing/2014/main" id="{37209548-1AFB-3E6A-46D9-FAE8953E97ED}"/>
                </a:ext>
              </a:extLst>
            </p:cNvPr>
            <p:cNvSpPr/>
            <p:nvPr/>
          </p:nvSpPr>
          <p:spPr>
            <a:xfrm>
              <a:off x="4050141" y="107648"/>
              <a:ext cx="756803" cy="1372740"/>
            </a:xfrm>
            <a:custGeom>
              <a:avLst/>
              <a:gdLst/>
              <a:ahLst/>
              <a:cxnLst/>
              <a:rect l="l" t="t" r="r" b="b"/>
              <a:pathLst>
                <a:path w="7817" h="14179" extrusionOk="0">
                  <a:moveTo>
                    <a:pt x="3493" y="1"/>
                  </a:moveTo>
                  <a:cubicBezTo>
                    <a:pt x="3443" y="1"/>
                    <a:pt x="3393" y="3"/>
                    <a:pt x="3343" y="7"/>
                  </a:cubicBezTo>
                  <a:cubicBezTo>
                    <a:pt x="1372" y="165"/>
                    <a:pt x="1" y="3457"/>
                    <a:pt x="317" y="7355"/>
                  </a:cubicBezTo>
                  <a:cubicBezTo>
                    <a:pt x="600" y="11176"/>
                    <a:pt x="2386" y="14179"/>
                    <a:pt x="4326" y="14179"/>
                  </a:cubicBezTo>
                  <a:cubicBezTo>
                    <a:pt x="4375" y="14179"/>
                    <a:pt x="4425" y="14177"/>
                    <a:pt x="4474" y="14173"/>
                  </a:cubicBezTo>
                  <a:cubicBezTo>
                    <a:pt x="6452" y="14015"/>
                    <a:pt x="7817" y="10698"/>
                    <a:pt x="7501" y="6799"/>
                  </a:cubicBezTo>
                  <a:cubicBezTo>
                    <a:pt x="7224" y="2974"/>
                    <a:pt x="5439" y="1"/>
                    <a:pt x="349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099;p56">
              <a:extLst>
                <a:ext uri="{FF2B5EF4-FFF2-40B4-BE49-F238E27FC236}">
                  <a16:creationId xmlns:a16="http://schemas.microsoft.com/office/drawing/2014/main" id="{B312E7C4-2C91-2EE9-1EEE-6D136C1CD841}"/>
                </a:ext>
              </a:extLst>
            </p:cNvPr>
            <p:cNvSpPr/>
            <p:nvPr/>
          </p:nvSpPr>
          <p:spPr>
            <a:xfrm>
              <a:off x="4192748" y="273685"/>
              <a:ext cx="571402" cy="1030499"/>
            </a:xfrm>
            <a:custGeom>
              <a:avLst/>
              <a:gdLst/>
              <a:ahLst/>
              <a:cxnLst/>
              <a:rect l="l" t="t" r="r" b="b"/>
              <a:pathLst>
                <a:path w="5902" h="10644" extrusionOk="0">
                  <a:moveTo>
                    <a:pt x="2630" y="0"/>
                  </a:moveTo>
                  <a:cubicBezTo>
                    <a:pt x="2596" y="0"/>
                    <a:pt x="2562" y="2"/>
                    <a:pt x="2527" y="4"/>
                  </a:cubicBezTo>
                  <a:cubicBezTo>
                    <a:pt x="1030" y="137"/>
                    <a:pt x="0" y="2607"/>
                    <a:pt x="240" y="5533"/>
                  </a:cubicBezTo>
                  <a:cubicBezTo>
                    <a:pt x="467" y="8402"/>
                    <a:pt x="1794" y="10644"/>
                    <a:pt x="3249" y="10644"/>
                  </a:cubicBezTo>
                  <a:cubicBezTo>
                    <a:pt x="3291" y="10644"/>
                    <a:pt x="3332" y="10642"/>
                    <a:pt x="3374" y="10638"/>
                  </a:cubicBezTo>
                  <a:cubicBezTo>
                    <a:pt x="4872" y="10537"/>
                    <a:pt x="5902" y="8060"/>
                    <a:pt x="5661" y="5109"/>
                  </a:cubicBezTo>
                  <a:cubicBezTo>
                    <a:pt x="5433" y="2232"/>
                    <a:pt x="4094" y="0"/>
                    <a:pt x="263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100;p56">
              <a:extLst>
                <a:ext uri="{FF2B5EF4-FFF2-40B4-BE49-F238E27FC236}">
                  <a16:creationId xmlns:a16="http://schemas.microsoft.com/office/drawing/2014/main" id="{0C851F28-5CE3-5CF1-D14A-3DFA1F75780D}"/>
                </a:ext>
              </a:extLst>
            </p:cNvPr>
            <p:cNvSpPr/>
            <p:nvPr/>
          </p:nvSpPr>
          <p:spPr>
            <a:xfrm>
              <a:off x="4384150" y="628219"/>
              <a:ext cx="1108435" cy="339143"/>
            </a:xfrm>
            <a:custGeom>
              <a:avLst/>
              <a:gdLst/>
              <a:ahLst/>
              <a:cxnLst/>
              <a:rect l="l" t="t" r="r" b="b"/>
              <a:pathLst>
                <a:path w="11449" h="3503" extrusionOk="0">
                  <a:moveTo>
                    <a:pt x="10660" y="1"/>
                  </a:moveTo>
                  <a:lnTo>
                    <a:pt x="974" y="83"/>
                  </a:lnTo>
                  <a:cubicBezTo>
                    <a:pt x="734" y="83"/>
                    <a:pt x="525" y="241"/>
                    <a:pt x="418" y="449"/>
                  </a:cubicBezTo>
                  <a:cubicBezTo>
                    <a:pt x="1" y="1422"/>
                    <a:pt x="235" y="2319"/>
                    <a:pt x="999" y="3160"/>
                  </a:cubicBezTo>
                  <a:cubicBezTo>
                    <a:pt x="1106" y="3267"/>
                    <a:pt x="1264" y="3343"/>
                    <a:pt x="1422" y="3343"/>
                  </a:cubicBezTo>
                  <a:lnTo>
                    <a:pt x="10818" y="3501"/>
                  </a:lnTo>
                  <a:cubicBezTo>
                    <a:pt x="10834" y="3502"/>
                    <a:pt x="10849" y="3503"/>
                    <a:pt x="10864" y="3503"/>
                  </a:cubicBezTo>
                  <a:cubicBezTo>
                    <a:pt x="11212" y="3503"/>
                    <a:pt x="11449" y="3227"/>
                    <a:pt x="11425" y="2869"/>
                  </a:cubicBezTo>
                  <a:lnTo>
                    <a:pt x="11241" y="557"/>
                  </a:lnTo>
                  <a:cubicBezTo>
                    <a:pt x="11216" y="241"/>
                    <a:pt x="10951" y="1"/>
                    <a:pt x="10660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101;p56">
              <a:extLst>
                <a:ext uri="{FF2B5EF4-FFF2-40B4-BE49-F238E27FC236}">
                  <a16:creationId xmlns:a16="http://schemas.microsoft.com/office/drawing/2014/main" id="{A1371911-DD99-0380-59C0-F477F903D656}"/>
                </a:ext>
              </a:extLst>
            </p:cNvPr>
            <p:cNvSpPr/>
            <p:nvPr/>
          </p:nvSpPr>
          <p:spPr>
            <a:xfrm>
              <a:off x="5319470" y="628025"/>
              <a:ext cx="236906" cy="339433"/>
            </a:xfrm>
            <a:custGeom>
              <a:avLst/>
              <a:gdLst/>
              <a:ahLst/>
              <a:cxnLst/>
              <a:rect l="l" t="t" r="r" b="b"/>
              <a:pathLst>
                <a:path w="2447" h="3506" extrusionOk="0">
                  <a:moveTo>
                    <a:pt x="1145" y="0"/>
                  </a:moveTo>
                  <a:cubicBezTo>
                    <a:pt x="1124" y="0"/>
                    <a:pt x="1103" y="1"/>
                    <a:pt x="1081" y="3"/>
                  </a:cubicBezTo>
                  <a:cubicBezTo>
                    <a:pt x="449" y="28"/>
                    <a:pt x="1" y="874"/>
                    <a:pt x="77" y="1848"/>
                  </a:cubicBezTo>
                  <a:cubicBezTo>
                    <a:pt x="156" y="2762"/>
                    <a:pt x="700" y="3506"/>
                    <a:pt x="1306" y="3506"/>
                  </a:cubicBezTo>
                  <a:cubicBezTo>
                    <a:pt x="1328" y="3506"/>
                    <a:pt x="1350" y="3505"/>
                    <a:pt x="1372" y="3503"/>
                  </a:cubicBezTo>
                  <a:cubicBezTo>
                    <a:pt x="2004" y="3452"/>
                    <a:pt x="2446" y="2612"/>
                    <a:pt x="2396" y="1664"/>
                  </a:cubicBezTo>
                  <a:cubicBezTo>
                    <a:pt x="2322" y="717"/>
                    <a:pt x="1776" y="0"/>
                    <a:pt x="114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0" name="Рисунок 39" descr="Изображение выглядит как графическая вставка, мультфильм, улыбка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8E50D5DE-082A-6049-A38F-16369F5D4C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8182" y="3527640"/>
            <a:ext cx="1500895" cy="1500895"/>
          </a:xfrm>
          <a:prstGeom prst="rect">
            <a:avLst/>
          </a:prstGeom>
        </p:spPr>
      </p:pic>
      <p:pic>
        <p:nvPicPr>
          <p:cNvPr id="41" name="Рисунок 40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189957E4-EF13-0838-96D8-489498AB93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44" y="71617"/>
            <a:ext cx="755233" cy="51045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38"/>
          <p:cNvSpPr txBox="1">
            <a:spLocks noGrp="1"/>
          </p:cNvSpPr>
          <p:nvPr>
            <p:ph type="title"/>
          </p:nvPr>
        </p:nvSpPr>
        <p:spPr>
          <a:xfrm>
            <a:off x="502818" y="17897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>
                <a:latin typeface="Fira Sans Extra Condensed" panose="020B0503050000020004" pitchFamily="34" charset="0"/>
              </a:rPr>
              <a:t>Факторы образа жизни, повышающие риск заболеваний</a:t>
            </a:r>
            <a:endParaRPr sz="3200" b="1" dirty="0">
              <a:latin typeface="Fira Sans Extra Condensed" panose="020B0503050000020004" pitchFamily="34" charset="0"/>
            </a:endParaRPr>
          </a:p>
        </p:txBody>
      </p:sp>
      <p:grpSp>
        <p:nvGrpSpPr>
          <p:cNvPr id="533" name="Google Shape;533;p38"/>
          <p:cNvGrpSpPr/>
          <p:nvPr/>
        </p:nvGrpSpPr>
        <p:grpSpPr>
          <a:xfrm>
            <a:off x="7828387" y="4612676"/>
            <a:ext cx="599786" cy="482083"/>
            <a:chOff x="-1526250" y="713531"/>
            <a:chExt cx="2716424" cy="2183347"/>
          </a:xfrm>
        </p:grpSpPr>
        <p:sp>
          <p:nvSpPr>
            <p:cNvPr id="534" name="Google Shape;534;p38"/>
            <p:cNvSpPr/>
            <p:nvPr/>
          </p:nvSpPr>
          <p:spPr>
            <a:xfrm>
              <a:off x="-1526250" y="713531"/>
              <a:ext cx="2716424" cy="2183347"/>
            </a:xfrm>
            <a:custGeom>
              <a:avLst/>
              <a:gdLst/>
              <a:ahLst/>
              <a:cxnLst/>
              <a:rect l="l" t="t" r="r" b="b"/>
              <a:pathLst>
                <a:path w="23152" h="18609" extrusionOk="0">
                  <a:moveTo>
                    <a:pt x="11591" y="1"/>
                  </a:moveTo>
                  <a:cubicBezTo>
                    <a:pt x="4997" y="1"/>
                    <a:pt x="1" y="6849"/>
                    <a:pt x="3349" y="13804"/>
                  </a:cubicBezTo>
                  <a:cubicBezTo>
                    <a:pt x="4113" y="15434"/>
                    <a:pt x="5453" y="16774"/>
                    <a:pt x="7083" y="17538"/>
                  </a:cubicBezTo>
                  <a:cubicBezTo>
                    <a:pt x="8615" y="18276"/>
                    <a:pt x="10141" y="18608"/>
                    <a:pt x="11590" y="18608"/>
                  </a:cubicBezTo>
                  <a:cubicBezTo>
                    <a:pt x="18165" y="18608"/>
                    <a:pt x="23151" y="11763"/>
                    <a:pt x="19828" y="4800"/>
                  </a:cubicBezTo>
                  <a:cubicBezTo>
                    <a:pt x="19038" y="3163"/>
                    <a:pt x="17724" y="1849"/>
                    <a:pt x="16087" y="1059"/>
                  </a:cubicBezTo>
                  <a:cubicBezTo>
                    <a:pt x="14559" y="330"/>
                    <a:pt x="13036" y="1"/>
                    <a:pt x="11591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38"/>
            <p:cNvSpPr/>
            <p:nvPr/>
          </p:nvSpPr>
          <p:spPr>
            <a:xfrm>
              <a:off x="-565561" y="788152"/>
              <a:ext cx="1482817" cy="896382"/>
            </a:xfrm>
            <a:custGeom>
              <a:avLst/>
              <a:gdLst/>
              <a:ahLst/>
              <a:cxnLst/>
              <a:rect l="l" t="t" r="r" b="b"/>
              <a:pathLst>
                <a:path w="12638" h="7640" extrusionOk="0">
                  <a:moveTo>
                    <a:pt x="1" y="0"/>
                  </a:moveTo>
                  <a:lnTo>
                    <a:pt x="1" y="25"/>
                  </a:lnTo>
                  <a:cubicBezTo>
                    <a:pt x="1" y="57"/>
                    <a:pt x="740" y="2212"/>
                    <a:pt x="2661" y="4189"/>
                  </a:cubicBezTo>
                  <a:cubicBezTo>
                    <a:pt x="3792" y="5346"/>
                    <a:pt x="5113" y="6243"/>
                    <a:pt x="6560" y="6818"/>
                  </a:cubicBezTo>
                  <a:cubicBezTo>
                    <a:pt x="7899" y="7374"/>
                    <a:pt x="9403" y="7639"/>
                    <a:pt x="11008" y="7639"/>
                  </a:cubicBezTo>
                  <a:cubicBezTo>
                    <a:pt x="11532" y="7639"/>
                    <a:pt x="12063" y="7608"/>
                    <a:pt x="12613" y="7557"/>
                  </a:cubicBezTo>
                  <a:cubicBezTo>
                    <a:pt x="12613" y="7557"/>
                    <a:pt x="12638" y="7557"/>
                    <a:pt x="12638" y="7532"/>
                  </a:cubicBezTo>
                  <a:cubicBezTo>
                    <a:pt x="12638" y="7507"/>
                    <a:pt x="12613" y="7507"/>
                    <a:pt x="12613" y="7507"/>
                  </a:cubicBezTo>
                  <a:cubicBezTo>
                    <a:pt x="12056" y="7568"/>
                    <a:pt x="11522" y="7596"/>
                    <a:pt x="11011" y="7596"/>
                  </a:cubicBezTo>
                  <a:cubicBezTo>
                    <a:pt x="6933" y="7596"/>
                    <a:pt x="4284" y="5775"/>
                    <a:pt x="2718" y="4164"/>
                  </a:cubicBezTo>
                  <a:cubicBezTo>
                    <a:pt x="791" y="2161"/>
                    <a:pt x="58" y="25"/>
                    <a:pt x="58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38"/>
            <p:cNvSpPr/>
            <p:nvPr/>
          </p:nvSpPr>
          <p:spPr>
            <a:xfrm>
              <a:off x="-960607" y="1041582"/>
              <a:ext cx="1828940" cy="1143356"/>
            </a:xfrm>
            <a:custGeom>
              <a:avLst/>
              <a:gdLst/>
              <a:ahLst/>
              <a:cxnLst/>
              <a:rect l="l" t="t" r="r" b="b"/>
              <a:pathLst>
                <a:path w="15588" h="9745" extrusionOk="0">
                  <a:moveTo>
                    <a:pt x="107" y="1"/>
                  </a:moveTo>
                  <a:cubicBezTo>
                    <a:pt x="107" y="1"/>
                    <a:pt x="82" y="1"/>
                    <a:pt x="82" y="26"/>
                  </a:cubicBezTo>
                  <a:cubicBezTo>
                    <a:pt x="82" y="26"/>
                    <a:pt x="0" y="999"/>
                    <a:pt x="657" y="2370"/>
                  </a:cubicBezTo>
                  <a:cubicBezTo>
                    <a:pt x="1264" y="3609"/>
                    <a:pt x="2660" y="5504"/>
                    <a:pt x="5819" y="7293"/>
                  </a:cubicBezTo>
                  <a:cubicBezTo>
                    <a:pt x="9004" y="9081"/>
                    <a:pt x="11481" y="9586"/>
                    <a:pt x="12978" y="9713"/>
                  </a:cubicBezTo>
                  <a:cubicBezTo>
                    <a:pt x="13269" y="9713"/>
                    <a:pt x="13509" y="9744"/>
                    <a:pt x="13743" y="9744"/>
                  </a:cubicBezTo>
                  <a:cubicBezTo>
                    <a:pt x="14899" y="9744"/>
                    <a:pt x="15563" y="9504"/>
                    <a:pt x="15563" y="9504"/>
                  </a:cubicBezTo>
                  <a:cubicBezTo>
                    <a:pt x="15588" y="9504"/>
                    <a:pt x="15588" y="9479"/>
                    <a:pt x="15588" y="9479"/>
                  </a:cubicBezTo>
                  <a:cubicBezTo>
                    <a:pt x="15563" y="9454"/>
                    <a:pt x="15563" y="9454"/>
                    <a:pt x="15531" y="9454"/>
                  </a:cubicBezTo>
                  <a:cubicBezTo>
                    <a:pt x="15531" y="9454"/>
                    <a:pt x="14880" y="9684"/>
                    <a:pt x="13669" y="9684"/>
                  </a:cubicBezTo>
                  <a:cubicBezTo>
                    <a:pt x="13463" y="9684"/>
                    <a:pt x="13241" y="9678"/>
                    <a:pt x="13004" y="9662"/>
                  </a:cubicBezTo>
                  <a:cubicBezTo>
                    <a:pt x="11481" y="9529"/>
                    <a:pt x="9004" y="9030"/>
                    <a:pt x="5845" y="7242"/>
                  </a:cubicBezTo>
                  <a:cubicBezTo>
                    <a:pt x="2685" y="5448"/>
                    <a:pt x="1314" y="3584"/>
                    <a:pt x="714" y="2345"/>
                  </a:cubicBezTo>
                  <a:cubicBezTo>
                    <a:pt x="51" y="974"/>
                    <a:pt x="133" y="26"/>
                    <a:pt x="133" y="26"/>
                  </a:cubicBezTo>
                  <a:cubicBezTo>
                    <a:pt x="133" y="1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38"/>
            <p:cNvSpPr/>
            <p:nvPr/>
          </p:nvSpPr>
          <p:spPr>
            <a:xfrm>
              <a:off x="-1232693" y="1554661"/>
              <a:ext cx="1813452" cy="1068384"/>
            </a:xfrm>
            <a:custGeom>
              <a:avLst/>
              <a:gdLst/>
              <a:ahLst/>
              <a:cxnLst/>
              <a:rect l="l" t="t" r="r" b="b"/>
              <a:pathLst>
                <a:path w="15456" h="9106" extrusionOk="0">
                  <a:moveTo>
                    <a:pt x="32" y="0"/>
                  </a:moveTo>
                  <a:lnTo>
                    <a:pt x="0" y="26"/>
                  </a:lnTo>
                  <a:cubicBezTo>
                    <a:pt x="0" y="51"/>
                    <a:pt x="133" y="1049"/>
                    <a:pt x="923" y="2370"/>
                  </a:cubicBezTo>
                  <a:cubicBezTo>
                    <a:pt x="1662" y="3577"/>
                    <a:pt x="3134" y="5340"/>
                    <a:pt x="5977" y="6736"/>
                  </a:cubicBezTo>
                  <a:cubicBezTo>
                    <a:pt x="9111" y="8316"/>
                    <a:pt x="11797" y="9106"/>
                    <a:pt x="13933" y="9106"/>
                  </a:cubicBezTo>
                  <a:cubicBezTo>
                    <a:pt x="14457" y="9106"/>
                    <a:pt x="14956" y="9055"/>
                    <a:pt x="15430" y="8973"/>
                  </a:cubicBezTo>
                  <a:cubicBezTo>
                    <a:pt x="15455" y="8948"/>
                    <a:pt x="15455" y="8948"/>
                    <a:pt x="15455" y="8922"/>
                  </a:cubicBezTo>
                  <a:lnTo>
                    <a:pt x="15430" y="8922"/>
                  </a:lnTo>
                  <a:cubicBezTo>
                    <a:pt x="14972" y="9015"/>
                    <a:pt x="14482" y="9061"/>
                    <a:pt x="13960" y="9061"/>
                  </a:cubicBezTo>
                  <a:cubicBezTo>
                    <a:pt x="11814" y="9061"/>
                    <a:pt x="9139" y="8277"/>
                    <a:pt x="6003" y="6711"/>
                  </a:cubicBezTo>
                  <a:cubicBezTo>
                    <a:pt x="3191" y="5289"/>
                    <a:pt x="1712" y="3552"/>
                    <a:pt x="979" y="2338"/>
                  </a:cubicBezTo>
                  <a:cubicBezTo>
                    <a:pt x="190" y="1024"/>
                    <a:pt x="57" y="26"/>
                    <a:pt x="57" y="26"/>
                  </a:cubicBezTo>
                  <a:cubicBezTo>
                    <a:pt x="57" y="0"/>
                    <a:pt x="57" y="0"/>
                    <a:pt x="32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38"/>
            <p:cNvSpPr/>
            <p:nvPr/>
          </p:nvSpPr>
          <p:spPr>
            <a:xfrm>
              <a:off x="-1164525" y="2247135"/>
              <a:ext cx="1038019" cy="648000"/>
            </a:xfrm>
            <a:custGeom>
              <a:avLst/>
              <a:gdLst/>
              <a:ahLst/>
              <a:cxnLst/>
              <a:rect l="l" t="t" r="r" b="b"/>
              <a:pathLst>
                <a:path w="8847" h="5523" extrusionOk="0">
                  <a:moveTo>
                    <a:pt x="13" y="0"/>
                  </a:moveTo>
                  <a:cubicBezTo>
                    <a:pt x="7" y="0"/>
                    <a:pt x="0" y="6"/>
                    <a:pt x="0" y="19"/>
                  </a:cubicBezTo>
                  <a:lnTo>
                    <a:pt x="0" y="44"/>
                  </a:lnTo>
                  <a:cubicBezTo>
                    <a:pt x="26" y="101"/>
                    <a:pt x="4000" y="4865"/>
                    <a:pt x="8821" y="5522"/>
                  </a:cubicBezTo>
                  <a:cubicBezTo>
                    <a:pt x="8846" y="5522"/>
                    <a:pt x="8846" y="5522"/>
                    <a:pt x="8846" y="5497"/>
                  </a:cubicBezTo>
                  <a:cubicBezTo>
                    <a:pt x="8846" y="5497"/>
                    <a:pt x="8846" y="5472"/>
                    <a:pt x="8821" y="5472"/>
                  </a:cubicBezTo>
                  <a:cubicBezTo>
                    <a:pt x="4032" y="4808"/>
                    <a:pt x="83" y="70"/>
                    <a:pt x="26" y="19"/>
                  </a:cubicBezTo>
                  <a:cubicBezTo>
                    <a:pt x="26" y="6"/>
                    <a:pt x="19" y="0"/>
                    <a:pt x="1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38"/>
            <p:cNvSpPr/>
            <p:nvPr/>
          </p:nvSpPr>
          <p:spPr>
            <a:xfrm>
              <a:off x="-21389" y="809623"/>
              <a:ext cx="645902" cy="426368"/>
            </a:xfrm>
            <a:custGeom>
              <a:avLst/>
              <a:gdLst/>
              <a:ahLst/>
              <a:cxnLst/>
              <a:rect l="l" t="t" r="r" b="b"/>
              <a:pathLst>
                <a:path w="5505" h="3634" extrusionOk="0">
                  <a:moveTo>
                    <a:pt x="999" y="57"/>
                  </a:moveTo>
                  <a:cubicBezTo>
                    <a:pt x="1606" y="57"/>
                    <a:pt x="2503" y="373"/>
                    <a:pt x="3343" y="923"/>
                  </a:cubicBezTo>
                  <a:cubicBezTo>
                    <a:pt x="4632" y="1769"/>
                    <a:pt x="5447" y="2844"/>
                    <a:pt x="5131" y="3349"/>
                  </a:cubicBezTo>
                  <a:cubicBezTo>
                    <a:pt x="5030" y="3507"/>
                    <a:pt x="4815" y="3583"/>
                    <a:pt x="4499" y="3583"/>
                  </a:cubicBezTo>
                  <a:cubicBezTo>
                    <a:pt x="3893" y="3583"/>
                    <a:pt x="3002" y="3267"/>
                    <a:pt x="2187" y="2717"/>
                  </a:cubicBezTo>
                  <a:cubicBezTo>
                    <a:pt x="866" y="1871"/>
                    <a:pt x="51" y="790"/>
                    <a:pt x="367" y="291"/>
                  </a:cubicBezTo>
                  <a:cubicBezTo>
                    <a:pt x="475" y="133"/>
                    <a:pt x="683" y="57"/>
                    <a:pt x="999" y="57"/>
                  </a:cubicBezTo>
                  <a:close/>
                  <a:moveTo>
                    <a:pt x="999" y="0"/>
                  </a:moveTo>
                  <a:cubicBezTo>
                    <a:pt x="683" y="0"/>
                    <a:pt x="449" y="82"/>
                    <a:pt x="342" y="266"/>
                  </a:cubicBezTo>
                  <a:cubicBezTo>
                    <a:pt x="1" y="790"/>
                    <a:pt x="816" y="1927"/>
                    <a:pt x="2130" y="2768"/>
                  </a:cubicBezTo>
                  <a:cubicBezTo>
                    <a:pt x="3002" y="3318"/>
                    <a:pt x="3868" y="3633"/>
                    <a:pt x="4499" y="3633"/>
                  </a:cubicBezTo>
                  <a:cubicBezTo>
                    <a:pt x="4815" y="3633"/>
                    <a:pt x="5056" y="3558"/>
                    <a:pt x="5188" y="3374"/>
                  </a:cubicBezTo>
                  <a:cubicBezTo>
                    <a:pt x="5504" y="2844"/>
                    <a:pt x="4683" y="1713"/>
                    <a:pt x="3368" y="872"/>
                  </a:cubicBezTo>
                  <a:cubicBezTo>
                    <a:pt x="2503" y="316"/>
                    <a:pt x="1631" y="0"/>
                    <a:pt x="999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7F40BC69-618D-A90E-C13A-D4C91E556517}"/>
              </a:ext>
            </a:extLst>
          </p:cNvPr>
          <p:cNvSpPr txBox="1"/>
          <p:nvPr/>
        </p:nvSpPr>
        <p:spPr>
          <a:xfrm>
            <a:off x="219314" y="1368856"/>
            <a:ext cx="8208859" cy="3038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1625" marR="339090" indent="449580" algn="l">
              <a:lnSpc>
                <a:spcPct val="115000"/>
              </a:lnSpc>
              <a:spcAft>
                <a:spcPts val="0"/>
              </a:spcAft>
              <a:tabLst>
                <a:tab pos="1657985" algn="l"/>
                <a:tab pos="2380615" algn="l"/>
                <a:tab pos="3129915" algn="l"/>
                <a:tab pos="4401185" algn="l"/>
                <a:tab pos="4977130" algn="l"/>
                <a:tab pos="6146165" algn="l"/>
              </a:tabLst>
            </a:pP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Факторы	образа	жизни,	повышающие	риск	заболеваний	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600" spc="-3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преждевременной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смерти,</a:t>
            </a:r>
            <a:r>
              <a:rPr lang="ru-RU" sz="16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называются</a:t>
            </a:r>
            <a:r>
              <a:rPr lang="ru-RU" sz="1600" spc="-2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поведенческими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факторами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риска.</a:t>
            </a:r>
          </a:p>
          <a:p>
            <a:pPr marL="751205" algn="l">
              <a:lnSpc>
                <a:spcPts val="1605"/>
              </a:lnSpc>
            </a:pP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ним</a:t>
            </a:r>
            <a:r>
              <a:rPr lang="ru-RU" sz="16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относятся:</a:t>
            </a:r>
          </a:p>
          <a:p>
            <a:pPr marL="742950" lvl="1" indent="-285750">
              <a:spcBef>
                <a:spcPts val="245"/>
              </a:spcBef>
              <a:spcAft>
                <a:spcPts val="0"/>
              </a:spcAft>
              <a:buSzPts val="1400"/>
              <a:buFont typeface="Symbol" panose="05050102010706020507" pitchFamily="18" charset="2"/>
              <a:buChar char=""/>
              <a:tabLst>
                <a:tab pos="758825" algn="l"/>
                <a:tab pos="759460" algn="l"/>
              </a:tabLst>
            </a:pPr>
            <a:r>
              <a:rPr lang="ru-RU" sz="1600" dirty="0"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Н</a:t>
            </a:r>
            <a:r>
              <a:rPr lang="ru-RU" sz="16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изкая</a:t>
            </a:r>
            <a:r>
              <a:rPr lang="ru-RU" sz="1600" spc="-2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физическая</a:t>
            </a:r>
            <a:r>
              <a:rPr lang="ru-RU" sz="1600" spc="-2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активность;</a:t>
            </a:r>
          </a:p>
          <a:p>
            <a:pPr marL="742950" lvl="1" indent="-285750">
              <a:spcBef>
                <a:spcPts val="230"/>
              </a:spcBef>
              <a:spcAft>
                <a:spcPts val="0"/>
              </a:spcAft>
              <a:buSzPts val="1400"/>
              <a:buFont typeface="Symbol" panose="05050102010706020507" pitchFamily="18" charset="2"/>
              <a:buChar char=""/>
              <a:tabLst>
                <a:tab pos="759460" algn="l"/>
                <a:tab pos="760095" algn="l"/>
              </a:tabLst>
            </a:pPr>
            <a:r>
              <a:rPr lang="ru-RU" sz="1600" dirty="0"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И</a:t>
            </a:r>
            <a:r>
              <a:rPr lang="ru-RU" sz="16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збыточный</a:t>
            </a:r>
            <a:r>
              <a:rPr lang="ru-RU" sz="1600" spc="-1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вес;</a:t>
            </a:r>
          </a:p>
          <a:p>
            <a:pPr marL="742950" lvl="1" indent="-285750">
              <a:spcBef>
                <a:spcPts val="240"/>
              </a:spcBef>
              <a:spcAft>
                <a:spcPts val="0"/>
              </a:spcAft>
              <a:buSzPts val="1400"/>
              <a:buFont typeface="Symbol" panose="05050102010706020507" pitchFamily="18" charset="2"/>
              <a:buChar char=""/>
              <a:tabLst>
                <a:tab pos="759460" algn="l"/>
                <a:tab pos="760095" algn="l"/>
              </a:tabLst>
            </a:pPr>
            <a:r>
              <a:rPr lang="ru-RU" sz="1600" dirty="0"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Н</a:t>
            </a:r>
            <a:r>
              <a:rPr lang="ru-RU" sz="16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ерациональное</a:t>
            </a:r>
            <a:r>
              <a:rPr lang="ru-RU" sz="1600" spc="-2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питание;</a:t>
            </a:r>
          </a:p>
          <a:p>
            <a:pPr marL="742950" lvl="1" indent="-285750">
              <a:spcBef>
                <a:spcPts val="240"/>
              </a:spcBef>
              <a:spcAft>
                <a:spcPts val="0"/>
              </a:spcAft>
              <a:buSzPts val="1400"/>
              <a:buFont typeface="Symbol" panose="05050102010706020507" pitchFamily="18" charset="2"/>
              <a:buChar char=""/>
              <a:tabLst>
                <a:tab pos="759460" algn="l"/>
                <a:tab pos="760095" algn="l"/>
              </a:tabLst>
            </a:pPr>
            <a:r>
              <a:rPr lang="ru-RU" sz="1600" dirty="0"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П</a:t>
            </a:r>
            <a:r>
              <a:rPr lang="ru-RU" sz="16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агубное</a:t>
            </a:r>
            <a:r>
              <a:rPr lang="ru-RU" sz="1600" spc="-2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потребление</a:t>
            </a:r>
            <a:r>
              <a:rPr lang="ru-RU" sz="1600" spc="-1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алкоголя;</a:t>
            </a:r>
          </a:p>
          <a:p>
            <a:pPr marL="742950" lvl="1" indent="-285750">
              <a:spcBef>
                <a:spcPts val="230"/>
              </a:spcBef>
              <a:spcAft>
                <a:spcPts val="0"/>
              </a:spcAft>
              <a:buSzPts val="1400"/>
              <a:buFont typeface="Symbol" panose="05050102010706020507" pitchFamily="18" charset="2"/>
              <a:buChar char=""/>
              <a:tabLst>
                <a:tab pos="759460" algn="l"/>
                <a:tab pos="760730" algn="l"/>
              </a:tabLst>
            </a:pPr>
            <a:r>
              <a:rPr lang="ru-RU" sz="1600" dirty="0"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К</a:t>
            </a:r>
            <a:r>
              <a:rPr lang="ru-RU" sz="16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урение;</a:t>
            </a:r>
          </a:p>
          <a:p>
            <a:pPr marL="742950" lvl="1" indent="-285750">
              <a:spcBef>
                <a:spcPts val="240"/>
              </a:spcBef>
              <a:spcAft>
                <a:spcPts val="0"/>
              </a:spcAft>
              <a:buSzPts val="1400"/>
              <a:buFont typeface="Symbol" panose="05050102010706020507" pitchFamily="18" charset="2"/>
              <a:buChar char=""/>
              <a:tabLst>
                <a:tab pos="760095" algn="l"/>
                <a:tab pos="760730" algn="l"/>
              </a:tabLst>
            </a:pPr>
            <a:r>
              <a:rPr lang="ru-RU" sz="1600" dirty="0"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Х</a:t>
            </a:r>
            <a:r>
              <a:rPr lang="ru-RU" sz="16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ронический</a:t>
            </a:r>
            <a:r>
              <a:rPr lang="ru-RU" sz="1600" spc="-2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стресс,</a:t>
            </a:r>
          </a:p>
          <a:p>
            <a:pPr marL="742950" lvl="1" indent="-285750">
              <a:spcBef>
                <a:spcPts val="230"/>
              </a:spcBef>
              <a:spcAft>
                <a:spcPts val="0"/>
              </a:spcAft>
              <a:buSzPts val="1400"/>
              <a:buFont typeface="Symbol" panose="05050102010706020507" pitchFamily="18" charset="2"/>
              <a:buChar char=""/>
              <a:tabLst>
                <a:tab pos="760095" algn="l"/>
                <a:tab pos="760730" algn="l"/>
              </a:tabLst>
            </a:pPr>
            <a:r>
              <a:rPr lang="ru-RU" sz="1600" dirty="0"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П</a:t>
            </a:r>
            <a:r>
              <a:rPr lang="ru-RU" sz="16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овышение</a:t>
            </a:r>
            <a:r>
              <a:rPr lang="ru-RU" sz="1600" spc="-1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уровня</a:t>
            </a:r>
            <a:r>
              <a:rPr lang="ru-RU" sz="1600" spc="-2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холестерина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и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глюкозы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в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крови,</a:t>
            </a:r>
          </a:p>
          <a:p>
            <a:pPr marL="742950" lvl="1" indent="-285750">
              <a:spcBef>
                <a:spcPts val="240"/>
              </a:spcBef>
              <a:spcAft>
                <a:spcPts val="0"/>
              </a:spcAft>
              <a:buSzPts val="1400"/>
              <a:buFont typeface="Symbol" panose="05050102010706020507" pitchFamily="18" charset="2"/>
              <a:buChar char=""/>
              <a:tabLst>
                <a:tab pos="760095" algn="l"/>
                <a:tab pos="760730" algn="l"/>
              </a:tabLst>
            </a:pPr>
            <a:r>
              <a:rPr lang="ru-RU" sz="1600" dirty="0"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П</a:t>
            </a:r>
            <a:r>
              <a:rPr lang="ru-RU" sz="16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овышенное</a:t>
            </a:r>
            <a:r>
              <a:rPr lang="ru-RU" sz="1600" spc="-2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артериальное</a:t>
            </a:r>
            <a:r>
              <a:rPr lang="ru-RU" sz="1600" spc="-25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давление</a:t>
            </a:r>
            <a:r>
              <a:rPr lang="ru-RU" sz="1600" spc="-2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(артериальная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гипертония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-</a:t>
            </a:r>
            <a:r>
              <a:rPr lang="ru-RU" sz="1600" spc="-2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Symbol" panose="05050102010706020507" pitchFamily="18" charset="2"/>
                <a:cs typeface="Symbol" panose="05050102010706020507" pitchFamily="18" charset="2"/>
              </a:rPr>
              <a:t>АГ).</a:t>
            </a:r>
          </a:p>
        </p:txBody>
      </p:sp>
      <p:grpSp>
        <p:nvGrpSpPr>
          <p:cNvPr id="2" name="Google Shape;1093;p56">
            <a:extLst>
              <a:ext uri="{FF2B5EF4-FFF2-40B4-BE49-F238E27FC236}">
                <a16:creationId xmlns:a16="http://schemas.microsoft.com/office/drawing/2014/main" id="{7EBBD394-D8C3-F80E-BABF-CDC1E6A3AB04}"/>
              </a:ext>
            </a:extLst>
          </p:cNvPr>
          <p:cNvGrpSpPr/>
          <p:nvPr/>
        </p:nvGrpSpPr>
        <p:grpSpPr>
          <a:xfrm>
            <a:off x="219315" y="4407636"/>
            <a:ext cx="784627" cy="556019"/>
            <a:chOff x="2788170" y="-250855"/>
            <a:chExt cx="2768206" cy="2157910"/>
          </a:xfrm>
        </p:grpSpPr>
        <p:sp>
          <p:nvSpPr>
            <p:cNvPr id="3" name="Google Shape;1094;p56">
              <a:extLst>
                <a:ext uri="{FF2B5EF4-FFF2-40B4-BE49-F238E27FC236}">
                  <a16:creationId xmlns:a16="http://schemas.microsoft.com/office/drawing/2014/main" id="{CCB8D079-C765-C1EF-9104-17A37C58D831}"/>
                </a:ext>
              </a:extLst>
            </p:cNvPr>
            <p:cNvSpPr/>
            <p:nvPr/>
          </p:nvSpPr>
          <p:spPr>
            <a:xfrm>
              <a:off x="2788170" y="707123"/>
              <a:ext cx="1098753" cy="342047"/>
            </a:xfrm>
            <a:custGeom>
              <a:avLst/>
              <a:gdLst/>
              <a:ahLst/>
              <a:cxnLst/>
              <a:rect l="l" t="t" r="r" b="b"/>
              <a:pathLst>
                <a:path w="11349" h="3533" extrusionOk="0">
                  <a:moveTo>
                    <a:pt x="11090" y="1"/>
                  </a:moveTo>
                  <a:lnTo>
                    <a:pt x="872" y="108"/>
                  </a:lnTo>
                  <a:cubicBezTo>
                    <a:pt x="607" y="108"/>
                    <a:pt x="399" y="241"/>
                    <a:pt x="291" y="475"/>
                  </a:cubicBezTo>
                  <a:cubicBezTo>
                    <a:pt x="1" y="1189"/>
                    <a:pt x="32" y="1846"/>
                    <a:pt x="399" y="2477"/>
                  </a:cubicBezTo>
                  <a:cubicBezTo>
                    <a:pt x="689" y="3027"/>
                    <a:pt x="1264" y="3375"/>
                    <a:pt x="1871" y="3375"/>
                  </a:cubicBezTo>
                  <a:lnTo>
                    <a:pt x="11349" y="3533"/>
                  </a:lnTo>
                  <a:lnTo>
                    <a:pt x="11349" y="3533"/>
                  </a:lnTo>
                  <a:lnTo>
                    <a:pt x="11090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1095;p56">
              <a:extLst>
                <a:ext uri="{FF2B5EF4-FFF2-40B4-BE49-F238E27FC236}">
                  <a16:creationId xmlns:a16="http://schemas.microsoft.com/office/drawing/2014/main" id="{FDF3EA32-D335-D8FF-3DAA-45774492C100}"/>
                </a:ext>
              </a:extLst>
            </p:cNvPr>
            <p:cNvSpPr/>
            <p:nvPr/>
          </p:nvSpPr>
          <p:spPr>
            <a:xfrm>
              <a:off x="3318518" y="-249887"/>
              <a:ext cx="1511669" cy="2156941"/>
            </a:xfrm>
            <a:custGeom>
              <a:avLst/>
              <a:gdLst/>
              <a:ahLst/>
              <a:cxnLst/>
              <a:rect l="l" t="t" r="r" b="b"/>
              <a:pathLst>
                <a:path w="15614" h="22279" extrusionOk="0">
                  <a:moveTo>
                    <a:pt x="7334" y="1"/>
                  </a:moveTo>
                  <a:cubicBezTo>
                    <a:pt x="7207" y="1"/>
                    <a:pt x="7079" y="6"/>
                    <a:pt x="6951" y="16"/>
                  </a:cubicBezTo>
                  <a:cubicBezTo>
                    <a:pt x="2895" y="332"/>
                    <a:pt x="1" y="5570"/>
                    <a:pt x="500" y="11731"/>
                  </a:cubicBezTo>
                  <a:cubicBezTo>
                    <a:pt x="959" y="17671"/>
                    <a:pt x="4433" y="22279"/>
                    <a:pt x="8306" y="22279"/>
                  </a:cubicBezTo>
                  <a:cubicBezTo>
                    <a:pt x="8433" y="22279"/>
                    <a:pt x="8561" y="22274"/>
                    <a:pt x="8689" y="22264"/>
                  </a:cubicBezTo>
                  <a:cubicBezTo>
                    <a:pt x="12745" y="21948"/>
                    <a:pt x="15614" y="16703"/>
                    <a:pt x="15140" y="10574"/>
                  </a:cubicBezTo>
                  <a:cubicBezTo>
                    <a:pt x="14681" y="4609"/>
                    <a:pt x="11213" y="1"/>
                    <a:pt x="7334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096;p56">
              <a:extLst>
                <a:ext uri="{FF2B5EF4-FFF2-40B4-BE49-F238E27FC236}">
                  <a16:creationId xmlns:a16="http://schemas.microsoft.com/office/drawing/2014/main" id="{E3822902-D851-77BC-AA62-3BDCBCE82E13}"/>
                </a:ext>
              </a:extLst>
            </p:cNvPr>
            <p:cNvSpPr/>
            <p:nvPr/>
          </p:nvSpPr>
          <p:spPr>
            <a:xfrm>
              <a:off x="3479422" y="-247467"/>
              <a:ext cx="1508668" cy="2103209"/>
            </a:xfrm>
            <a:custGeom>
              <a:avLst/>
              <a:gdLst/>
              <a:ahLst/>
              <a:cxnLst/>
              <a:rect l="l" t="t" r="r" b="b"/>
              <a:pathLst>
                <a:path w="15583" h="21724" extrusionOk="0">
                  <a:moveTo>
                    <a:pt x="7315" y="1"/>
                  </a:moveTo>
                  <a:cubicBezTo>
                    <a:pt x="7184" y="1"/>
                    <a:pt x="7052" y="6"/>
                    <a:pt x="6919" y="16"/>
                  </a:cubicBezTo>
                  <a:cubicBezTo>
                    <a:pt x="2894" y="332"/>
                    <a:pt x="1" y="5438"/>
                    <a:pt x="474" y="11440"/>
                  </a:cubicBezTo>
                  <a:cubicBezTo>
                    <a:pt x="902" y="17224"/>
                    <a:pt x="4371" y="21723"/>
                    <a:pt x="8241" y="21723"/>
                  </a:cubicBezTo>
                  <a:cubicBezTo>
                    <a:pt x="8371" y="21723"/>
                    <a:pt x="8501" y="21718"/>
                    <a:pt x="8632" y="21708"/>
                  </a:cubicBezTo>
                  <a:cubicBezTo>
                    <a:pt x="12688" y="21392"/>
                    <a:pt x="15582" y="16287"/>
                    <a:pt x="15108" y="10284"/>
                  </a:cubicBezTo>
                  <a:cubicBezTo>
                    <a:pt x="14650" y="4477"/>
                    <a:pt x="11211" y="1"/>
                    <a:pt x="731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097;p56">
              <a:extLst>
                <a:ext uri="{FF2B5EF4-FFF2-40B4-BE49-F238E27FC236}">
                  <a16:creationId xmlns:a16="http://schemas.microsoft.com/office/drawing/2014/main" id="{5A1F923E-9780-C284-E4D5-78C16E84C996}"/>
                </a:ext>
              </a:extLst>
            </p:cNvPr>
            <p:cNvSpPr/>
            <p:nvPr/>
          </p:nvSpPr>
          <p:spPr>
            <a:xfrm>
              <a:off x="3499657" y="-250855"/>
              <a:ext cx="1468199" cy="2110567"/>
            </a:xfrm>
            <a:custGeom>
              <a:avLst/>
              <a:gdLst/>
              <a:ahLst/>
              <a:cxnLst/>
              <a:rect l="l" t="t" r="r" b="b"/>
              <a:pathLst>
                <a:path w="15165" h="21800" extrusionOk="0">
                  <a:moveTo>
                    <a:pt x="7108" y="51"/>
                  </a:moveTo>
                  <a:cubicBezTo>
                    <a:pt x="11007" y="51"/>
                    <a:pt x="14425" y="4550"/>
                    <a:pt x="14874" y="10319"/>
                  </a:cubicBezTo>
                  <a:cubicBezTo>
                    <a:pt x="15083" y="13213"/>
                    <a:pt x="14558" y="15980"/>
                    <a:pt x="13320" y="18135"/>
                  </a:cubicBezTo>
                  <a:cubicBezTo>
                    <a:pt x="12113" y="20296"/>
                    <a:pt x="10375" y="21560"/>
                    <a:pt x="8423" y="21718"/>
                  </a:cubicBezTo>
                  <a:cubicBezTo>
                    <a:pt x="8290" y="21718"/>
                    <a:pt x="8164" y="21743"/>
                    <a:pt x="8031" y="21743"/>
                  </a:cubicBezTo>
                  <a:cubicBezTo>
                    <a:pt x="4132" y="21743"/>
                    <a:pt x="739" y="17219"/>
                    <a:pt x="291" y="11475"/>
                  </a:cubicBezTo>
                  <a:cubicBezTo>
                    <a:pt x="51" y="8581"/>
                    <a:pt x="607" y="5789"/>
                    <a:pt x="1813" y="3634"/>
                  </a:cubicBezTo>
                  <a:cubicBezTo>
                    <a:pt x="3027" y="1498"/>
                    <a:pt x="4764" y="234"/>
                    <a:pt x="6710" y="77"/>
                  </a:cubicBezTo>
                  <a:cubicBezTo>
                    <a:pt x="6843" y="51"/>
                    <a:pt x="6976" y="51"/>
                    <a:pt x="7108" y="51"/>
                  </a:cubicBezTo>
                  <a:close/>
                  <a:moveTo>
                    <a:pt x="7108" y="1"/>
                  </a:moveTo>
                  <a:cubicBezTo>
                    <a:pt x="6976" y="1"/>
                    <a:pt x="6843" y="1"/>
                    <a:pt x="6710" y="26"/>
                  </a:cubicBezTo>
                  <a:cubicBezTo>
                    <a:pt x="4739" y="184"/>
                    <a:pt x="3001" y="1448"/>
                    <a:pt x="1763" y="3602"/>
                  </a:cubicBezTo>
                  <a:cubicBezTo>
                    <a:pt x="550" y="5789"/>
                    <a:pt x="0" y="8581"/>
                    <a:pt x="234" y="11475"/>
                  </a:cubicBezTo>
                  <a:cubicBezTo>
                    <a:pt x="682" y="17244"/>
                    <a:pt x="4107" y="21800"/>
                    <a:pt x="8031" y="21800"/>
                  </a:cubicBezTo>
                  <a:cubicBezTo>
                    <a:pt x="8164" y="21800"/>
                    <a:pt x="8290" y="21768"/>
                    <a:pt x="8423" y="21768"/>
                  </a:cubicBezTo>
                  <a:cubicBezTo>
                    <a:pt x="10400" y="21610"/>
                    <a:pt x="12163" y="20347"/>
                    <a:pt x="13376" y="18167"/>
                  </a:cubicBezTo>
                  <a:cubicBezTo>
                    <a:pt x="14609" y="16006"/>
                    <a:pt x="15165" y="13213"/>
                    <a:pt x="14925" y="10319"/>
                  </a:cubicBezTo>
                  <a:cubicBezTo>
                    <a:pt x="14482" y="4525"/>
                    <a:pt x="11032" y="1"/>
                    <a:pt x="7108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098;p56">
              <a:extLst>
                <a:ext uri="{FF2B5EF4-FFF2-40B4-BE49-F238E27FC236}">
                  <a16:creationId xmlns:a16="http://schemas.microsoft.com/office/drawing/2014/main" id="{FCDE9AAB-39E6-5E26-8BD5-810ACF17F25C}"/>
                </a:ext>
              </a:extLst>
            </p:cNvPr>
            <p:cNvSpPr/>
            <p:nvPr/>
          </p:nvSpPr>
          <p:spPr>
            <a:xfrm>
              <a:off x="4050141" y="107648"/>
              <a:ext cx="756803" cy="1372740"/>
            </a:xfrm>
            <a:custGeom>
              <a:avLst/>
              <a:gdLst/>
              <a:ahLst/>
              <a:cxnLst/>
              <a:rect l="l" t="t" r="r" b="b"/>
              <a:pathLst>
                <a:path w="7817" h="14179" extrusionOk="0">
                  <a:moveTo>
                    <a:pt x="3493" y="1"/>
                  </a:moveTo>
                  <a:cubicBezTo>
                    <a:pt x="3443" y="1"/>
                    <a:pt x="3393" y="3"/>
                    <a:pt x="3343" y="7"/>
                  </a:cubicBezTo>
                  <a:cubicBezTo>
                    <a:pt x="1372" y="165"/>
                    <a:pt x="1" y="3457"/>
                    <a:pt x="317" y="7355"/>
                  </a:cubicBezTo>
                  <a:cubicBezTo>
                    <a:pt x="600" y="11176"/>
                    <a:pt x="2386" y="14179"/>
                    <a:pt x="4326" y="14179"/>
                  </a:cubicBezTo>
                  <a:cubicBezTo>
                    <a:pt x="4375" y="14179"/>
                    <a:pt x="4425" y="14177"/>
                    <a:pt x="4474" y="14173"/>
                  </a:cubicBezTo>
                  <a:cubicBezTo>
                    <a:pt x="6452" y="14015"/>
                    <a:pt x="7817" y="10698"/>
                    <a:pt x="7501" y="6799"/>
                  </a:cubicBezTo>
                  <a:cubicBezTo>
                    <a:pt x="7224" y="2974"/>
                    <a:pt x="5439" y="1"/>
                    <a:pt x="349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099;p56">
              <a:extLst>
                <a:ext uri="{FF2B5EF4-FFF2-40B4-BE49-F238E27FC236}">
                  <a16:creationId xmlns:a16="http://schemas.microsoft.com/office/drawing/2014/main" id="{571FB8B7-E091-D0DC-74E2-5C428F1854C9}"/>
                </a:ext>
              </a:extLst>
            </p:cNvPr>
            <p:cNvSpPr/>
            <p:nvPr/>
          </p:nvSpPr>
          <p:spPr>
            <a:xfrm>
              <a:off x="4192748" y="273685"/>
              <a:ext cx="571402" cy="1030499"/>
            </a:xfrm>
            <a:custGeom>
              <a:avLst/>
              <a:gdLst/>
              <a:ahLst/>
              <a:cxnLst/>
              <a:rect l="l" t="t" r="r" b="b"/>
              <a:pathLst>
                <a:path w="5902" h="10644" extrusionOk="0">
                  <a:moveTo>
                    <a:pt x="2630" y="0"/>
                  </a:moveTo>
                  <a:cubicBezTo>
                    <a:pt x="2596" y="0"/>
                    <a:pt x="2562" y="2"/>
                    <a:pt x="2527" y="4"/>
                  </a:cubicBezTo>
                  <a:cubicBezTo>
                    <a:pt x="1030" y="137"/>
                    <a:pt x="0" y="2607"/>
                    <a:pt x="240" y="5533"/>
                  </a:cubicBezTo>
                  <a:cubicBezTo>
                    <a:pt x="467" y="8402"/>
                    <a:pt x="1794" y="10644"/>
                    <a:pt x="3249" y="10644"/>
                  </a:cubicBezTo>
                  <a:cubicBezTo>
                    <a:pt x="3291" y="10644"/>
                    <a:pt x="3332" y="10642"/>
                    <a:pt x="3374" y="10638"/>
                  </a:cubicBezTo>
                  <a:cubicBezTo>
                    <a:pt x="4872" y="10537"/>
                    <a:pt x="5902" y="8060"/>
                    <a:pt x="5661" y="5109"/>
                  </a:cubicBezTo>
                  <a:cubicBezTo>
                    <a:pt x="5433" y="2232"/>
                    <a:pt x="4094" y="0"/>
                    <a:pt x="263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100;p56">
              <a:extLst>
                <a:ext uri="{FF2B5EF4-FFF2-40B4-BE49-F238E27FC236}">
                  <a16:creationId xmlns:a16="http://schemas.microsoft.com/office/drawing/2014/main" id="{D8AA777F-0C5F-F47B-C0E3-214E161C53A8}"/>
                </a:ext>
              </a:extLst>
            </p:cNvPr>
            <p:cNvSpPr/>
            <p:nvPr/>
          </p:nvSpPr>
          <p:spPr>
            <a:xfrm>
              <a:off x="4384150" y="628219"/>
              <a:ext cx="1108435" cy="339143"/>
            </a:xfrm>
            <a:custGeom>
              <a:avLst/>
              <a:gdLst/>
              <a:ahLst/>
              <a:cxnLst/>
              <a:rect l="l" t="t" r="r" b="b"/>
              <a:pathLst>
                <a:path w="11449" h="3503" extrusionOk="0">
                  <a:moveTo>
                    <a:pt x="10660" y="1"/>
                  </a:moveTo>
                  <a:lnTo>
                    <a:pt x="974" y="83"/>
                  </a:lnTo>
                  <a:cubicBezTo>
                    <a:pt x="734" y="83"/>
                    <a:pt x="525" y="241"/>
                    <a:pt x="418" y="449"/>
                  </a:cubicBezTo>
                  <a:cubicBezTo>
                    <a:pt x="1" y="1422"/>
                    <a:pt x="235" y="2319"/>
                    <a:pt x="999" y="3160"/>
                  </a:cubicBezTo>
                  <a:cubicBezTo>
                    <a:pt x="1106" y="3267"/>
                    <a:pt x="1264" y="3343"/>
                    <a:pt x="1422" y="3343"/>
                  </a:cubicBezTo>
                  <a:lnTo>
                    <a:pt x="10818" y="3501"/>
                  </a:lnTo>
                  <a:cubicBezTo>
                    <a:pt x="10834" y="3502"/>
                    <a:pt x="10849" y="3503"/>
                    <a:pt x="10864" y="3503"/>
                  </a:cubicBezTo>
                  <a:cubicBezTo>
                    <a:pt x="11212" y="3503"/>
                    <a:pt x="11449" y="3227"/>
                    <a:pt x="11425" y="2869"/>
                  </a:cubicBezTo>
                  <a:lnTo>
                    <a:pt x="11241" y="557"/>
                  </a:lnTo>
                  <a:cubicBezTo>
                    <a:pt x="11216" y="241"/>
                    <a:pt x="10951" y="1"/>
                    <a:pt x="10660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101;p56">
              <a:extLst>
                <a:ext uri="{FF2B5EF4-FFF2-40B4-BE49-F238E27FC236}">
                  <a16:creationId xmlns:a16="http://schemas.microsoft.com/office/drawing/2014/main" id="{9627E974-746D-D6D4-9578-6B253FF8B6F4}"/>
                </a:ext>
              </a:extLst>
            </p:cNvPr>
            <p:cNvSpPr/>
            <p:nvPr/>
          </p:nvSpPr>
          <p:spPr>
            <a:xfrm>
              <a:off x="5319470" y="628025"/>
              <a:ext cx="236906" cy="339433"/>
            </a:xfrm>
            <a:custGeom>
              <a:avLst/>
              <a:gdLst/>
              <a:ahLst/>
              <a:cxnLst/>
              <a:rect l="l" t="t" r="r" b="b"/>
              <a:pathLst>
                <a:path w="2447" h="3506" extrusionOk="0">
                  <a:moveTo>
                    <a:pt x="1145" y="0"/>
                  </a:moveTo>
                  <a:cubicBezTo>
                    <a:pt x="1124" y="0"/>
                    <a:pt x="1103" y="1"/>
                    <a:pt x="1081" y="3"/>
                  </a:cubicBezTo>
                  <a:cubicBezTo>
                    <a:pt x="449" y="28"/>
                    <a:pt x="1" y="874"/>
                    <a:pt x="77" y="1848"/>
                  </a:cubicBezTo>
                  <a:cubicBezTo>
                    <a:pt x="156" y="2762"/>
                    <a:pt x="700" y="3506"/>
                    <a:pt x="1306" y="3506"/>
                  </a:cubicBezTo>
                  <a:cubicBezTo>
                    <a:pt x="1328" y="3506"/>
                    <a:pt x="1350" y="3505"/>
                    <a:pt x="1372" y="3503"/>
                  </a:cubicBezTo>
                  <a:cubicBezTo>
                    <a:pt x="2004" y="3452"/>
                    <a:pt x="2446" y="2612"/>
                    <a:pt x="2396" y="1664"/>
                  </a:cubicBezTo>
                  <a:cubicBezTo>
                    <a:pt x="2322" y="717"/>
                    <a:pt x="1776" y="0"/>
                    <a:pt x="114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2" name="Рисунок 11" descr="Изображение выглядит как Человеческое лицо, рисунок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F38BDAE9-E420-3F87-6C1B-21BD42503F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1300" y1="43750" x2="36500" y2="563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20781" y="1500771"/>
            <a:ext cx="2774950" cy="2774950"/>
          </a:xfrm>
          <a:prstGeom prst="rect">
            <a:avLst/>
          </a:prstGeom>
        </p:spPr>
      </p:pic>
      <p:pic>
        <p:nvPicPr>
          <p:cNvPr id="13" name="Рисунок 12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B003C286-3A41-B31F-FE16-4C4C25EAAD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44" y="71617"/>
            <a:ext cx="755233" cy="51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07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4" name="Google Shape;544;p39"/>
          <p:cNvGrpSpPr/>
          <p:nvPr/>
        </p:nvGrpSpPr>
        <p:grpSpPr>
          <a:xfrm>
            <a:off x="-260980" y="-539840"/>
            <a:ext cx="4713872" cy="4370137"/>
            <a:chOff x="7263770" y="-2014340"/>
            <a:chExt cx="4713872" cy="4370137"/>
          </a:xfrm>
        </p:grpSpPr>
        <p:sp>
          <p:nvSpPr>
            <p:cNvPr id="545" name="Google Shape;545;p39"/>
            <p:cNvSpPr/>
            <p:nvPr/>
          </p:nvSpPr>
          <p:spPr>
            <a:xfrm rot="1956692">
              <a:off x="7667058" y="-1025955"/>
              <a:ext cx="3716797" cy="2583867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solidFill>
              <a:srgbClr val="B8A1EC">
                <a:alpha val="23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39"/>
            <p:cNvSpPr/>
            <p:nvPr/>
          </p:nvSpPr>
          <p:spPr>
            <a:xfrm rot="1956692">
              <a:off x="7857558" y="-1216455"/>
              <a:ext cx="3716797" cy="2583867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47" name="Google Shape;547;p39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7666" r="17666" b="2997"/>
          <a:stretch/>
        </p:blipFill>
        <p:spPr>
          <a:xfrm>
            <a:off x="242950" y="576716"/>
            <a:ext cx="3960900" cy="3959400"/>
          </a:xfrm>
          <a:prstGeom prst="ellipse">
            <a:avLst/>
          </a:prstGeom>
        </p:spPr>
      </p:pic>
      <p:sp>
        <p:nvSpPr>
          <p:cNvPr id="548" name="Google Shape;548;p39"/>
          <p:cNvSpPr txBox="1">
            <a:spLocks noGrp="1"/>
          </p:cNvSpPr>
          <p:nvPr>
            <p:ph type="title"/>
          </p:nvPr>
        </p:nvSpPr>
        <p:spPr>
          <a:xfrm>
            <a:off x="4162934" y="1218409"/>
            <a:ext cx="4960702" cy="101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 dirty="0">
                <a:latin typeface="Fira Sans Condensed" panose="020B0503050000020004" pitchFamily="34" charset="0"/>
                <a:ea typeface="Cascadia Code SemiLight" panose="020B0609020000020004" pitchFamily="49" charset="0"/>
                <a:cs typeface="Cascadia Code SemiLight" panose="020B0609020000020004" pitchFamily="49" charset="0"/>
              </a:rPr>
              <a:t>Активная</a:t>
            </a:r>
            <a:r>
              <a:rPr lang="ru-RU" sz="5400" b="1" dirty="0">
                <a:latin typeface="Fira Sans Condensed" panose="020B0503050000020004" pitchFamily="34" charset="0"/>
                <a:ea typeface="Cascadia Code SemiLight" panose="020B0609020000020004" pitchFamily="49" charset="0"/>
                <a:cs typeface="Cascadia Code SemiLight" panose="020B0609020000020004" pitchFamily="49" charset="0"/>
              </a:rPr>
              <a:t> часть</a:t>
            </a:r>
            <a:endParaRPr sz="5400" b="1" dirty="0">
              <a:latin typeface="Fira Sans Condensed" panose="020B0503050000020004" pitchFamily="34" charset="0"/>
              <a:ea typeface="Cascadia Code SemiLight" panose="020B0609020000020004" pitchFamily="49" charset="0"/>
              <a:cs typeface="Cascadia Code SemiLight" panose="020B0609020000020004" pitchFamily="49" charset="0"/>
            </a:endParaRPr>
          </a:p>
        </p:txBody>
      </p:sp>
      <p:sp>
        <p:nvSpPr>
          <p:cNvPr id="549" name="Google Shape;549;p39"/>
          <p:cNvSpPr txBox="1">
            <a:spLocks noGrp="1"/>
          </p:cNvSpPr>
          <p:nvPr>
            <p:ph type="subTitle" idx="1"/>
          </p:nvPr>
        </p:nvSpPr>
        <p:spPr>
          <a:xfrm>
            <a:off x="4417259" y="2313588"/>
            <a:ext cx="4773198" cy="136731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Fira Sans Condensed" panose="020B0503050000020004" pitchFamily="34" charset="0"/>
              </a:rPr>
              <a:t>1. Оценить </a:t>
            </a:r>
            <a:r>
              <a:rPr lang="ru-RU" dirty="0">
                <a:latin typeface="Fira Sans Condensed" panose="020B0503050000020004" pitchFamily="34" charset="0"/>
              </a:rPr>
              <a:t>индивидуальный образ жизни по критериям факторов риска НИЗ.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Fira Sans Condensed" panose="020B0503050000020004" pitchFamily="34" charset="0"/>
              </a:rPr>
              <a:t>2. Оценить </a:t>
            </a:r>
            <a:r>
              <a:rPr lang="ru-RU" dirty="0">
                <a:latin typeface="Fira Sans Condensed" panose="020B0503050000020004" pitchFamily="34" charset="0"/>
              </a:rPr>
              <a:t>приверженность к здоровому образу жизни по критериям.</a:t>
            </a:r>
            <a:endParaRPr dirty="0">
              <a:latin typeface="Fira Sans Condensed" panose="020B0503050000020004" pitchFamily="34" charset="0"/>
            </a:endParaRPr>
          </a:p>
        </p:txBody>
      </p:sp>
      <p:sp>
        <p:nvSpPr>
          <p:cNvPr id="550" name="Google Shape;550;p39"/>
          <p:cNvSpPr/>
          <p:nvPr/>
        </p:nvSpPr>
        <p:spPr>
          <a:xfrm>
            <a:off x="3676801" y="234057"/>
            <a:ext cx="178700" cy="178700"/>
          </a:xfrm>
          <a:custGeom>
            <a:avLst/>
            <a:gdLst/>
            <a:ahLst/>
            <a:cxnLst/>
            <a:rect l="l" t="t" r="r" b="b"/>
            <a:pathLst>
              <a:path w="2162" h="2162" extrusionOk="0">
                <a:moveTo>
                  <a:pt x="1081" y="0"/>
                </a:moveTo>
                <a:cubicBezTo>
                  <a:pt x="1081" y="923"/>
                  <a:pt x="898" y="1081"/>
                  <a:pt x="1" y="1081"/>
                </a:cubicBezTo>
                <a:cubicBezTo>
                  <a:pt x="898" y="1081"/>
                  <a:pt x="1081" y="1239"/>
                  <a:pt x="1081" y="2161"/>
                </a:cubicBezTo>
                <a:cubicBezTo>
                  <a:pt x="1081" y="1239"/>
                  <a:pt x="1239" y="1081"/>
                  <a:pt x="2162" y="1081"/>
                </a:cubicBezTo>
                <a:cubicBezTo>
                  <a:pt x="1239" y="1081"/>
                  <a:pt x="1081" y="923"/>
                  <a:pt x="1081" y="0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51" name="Google Shape;551;p39"/>
          <p:cNvGrpSpPr/>
          <p:nvPr/>
        </p:nvGrpSpPr>
        <p:grpSpPr>
          <a:xfrm>
            <a:off x="4350438" y="4368197"/>
            <a:ext cx="677593" cy="459762"/>
            <a:chOff x="5429373" y="3830301"/>
            <a:chExt cx="677593" cy="459762"/>
          </a:xfrm>
        </p:grpSpPr>
        <p:sp>
          <p:nvSpPr>
            <p:cNvPr id="552" name="Google Shape;552;p39"/>
            <p:cNvSpPr/>
            <p:nvPr/>
          </p:nvSpPr>
          <p:spPr>
            <a:xfrm>
              <a:off x="5429373" y="3989694"/>
              <a:ext cx="300368" cy="300368"/>
            </a:xfrm>
            <a:custGeom>
              <a:avLst/>
              <a:gdLst/>
              <a:ahLst/>
              <a:cxnLst/>
              <a:rect l="l" t="t" r="r" b="b"/>
              <a:pathLst>
                <a:path w="3634" h="3634" extrusionOk="0">
                  <a:moveTo>
                    <a:pt x="1820" y="0"/>
                  </a:moveTo>
                  <a:cubicBezTo>
                    <a:pt x="1820" y="1555"/>
                    <a:pt x="1530" y="1820"/>
                    <a:pt x="0" y="1820"/>
                  </a:cubicBezTo>
                  <a:cubicBezTo>
                    <a:pt x="1530" y="1820"/>
                    <a:pt x="1820" y="2111"/>
                    <a:pt x="1820" y="3633"/>
                  </a:cubicBezTo>
                  <a:cubicBezTo>
                    <a:pt x="1820" y="2111"/>
                    <a:pt x="2086" y="1820"/>
                    <a:pt x="3634" y="1820"/>
                  </a:cubicBezTo>
                  <a:cubicBezTo>
                    <a:pt x="2086" y="1820"/>
                    <a:pt x="1820" y="1555"/>
                    <a:pt x="1820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39"/>
            <p:cNvSpPr/>
            <p:nvPr/>
          </p:nvSpPr>
          <p:spPr>
            <a:xfrm>
              <a:off x="5928266" y="3830301"/>
              <a:ext cx="178700" cy="178700"/>
            </a:xfrm>
            <a:custGeom>
              <a:avLst/>
              <a:gdLst/>
              <a:ahLst/>
              <a:cxnLst/>
              <a:rect l="l" t="t" r="r" b="b"/>
              <a:pathLst>
                <a:path w="2162" h="2162" extrusionOk="0">
                  <a:moveTo>
                    <a:pt x="1081" y="0"/>
                  </a:moveTo>
                  <a:cubicBezTo>
                    <a:pt x="1081" y="923"/>
                    <a:pt x="898" y="1081"/>
                    <a:pt x="1" y="1081"/>
                  </a:cubicBezTo>
                  <a:cubicBezTo>
                    <a:pt x="898" y="1081"/>
                    <a:pt x="1081" y="1239"/>
                    <a:pt x="1081" y="2161"/>
                  </a:cubicBezTo>
                  <a:cubicBezTo>
                    <a:pt x="1081" y="1239"/>
                    <a:pt x="1239" y="1081"/>
                    <a:pt x="2162" y="1081"/>
                  </a:cubicBezTo>
                  <a:cubicBezTo>
                    <a:pt x="1239" y="1081"/>
                    <a:pt x="1081" y="923"/>
                    <a:pt x="1081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4" name="Google Shape;554;p39"/>
          <p:cNvGrpSpPr/>
          <p:nvPr/>
        </p:nvGrpSpPr>
        <p:grpSpPr>
          <a:xfrm>
            <a:off x="5803836" y="4083507"/>
            <a:ext cx="1157145" cy="888165"/>
            <a:chOff x="3368625" y="1838417"/>
            <a:chExt cx="1777488" cy="1364309"/>
          </a:xfrm>
        </p:grpSpPr>
        <p:sp>
          <p:nvSpPr>
            <p:cNvPr id="555" name="Google Shape;555;p39"/>
            <p:cNvSpPr/>
            <p:nvPr/>
          </p:nvSpPr>
          <p:spPr>
            <a:xfrm>
              <a:off x="4650020" y="2530681"/>
              <a:ext cx="403836" cy="409379"/>
            </a:xfrm>
            <a:custGeom>
              <a:avLst/>
              <a:gdLst/>
              <a:ahLst/>
              <a:cxnLst/>
              <a:rect l="l" t="t" r="r" b="b"/>
              <a:pathLst>
                <a:path w="3716" h="3767" extrusionOk="0">
                  <a:moveTo>
                    <a:pt x="2528" y="0"/>
                  </a:moveTo>
                  <a:cubicBezTo>
                    <a:pt x="2452" y="2437"/>
                    <a:pt x="1083" y="2747"/>
                    <a:pt x="392" y="2747"/>
                  </a:cubicBezTo>
                  <a:cubicBezTo>
                    <a:pt x="157" y="2747"/>
                    <a:pt x="0" y="2711"/>
                    <a:pt x="0" y="2711"/>
                  </a:cubicBezTo>
                  <a:lnTo>
                    <a:pt x="0" y="2711"/>
                  </a:lnTo>
                  <a:lnTo>
                    <a:pt x="1871" y="3766"/>
                  </a:lnTo>
                  <a:cubicBezTo>
                    <a:pt x="3084" y="3292"/>
                    <a:pt x="3583" y="1870"/>
                    <a:pt x="3583" y="1870"/>
                  </a:cubicBezTo>
                  <a:cubicBezTo>
                    <a:pt x="3716" y="607"/>
                    <a:pt x="2528" y="0"/>
                    <a:pt x="2528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39"/>
            <p:cNvSpPr/>
            <p:nvPr/>
          </p:nvSpPr>
          <p:spPr>
            <a:xfrm>
              <a:off x="4200864" y="1838417"/>
              <a:ext cx="661396" cy="1122613"/>
            </a:xfrm>
            <a:custGeom>
              <a:avLst/>
              <a:gdLst/>
              <a:ahLst/>
              <a:cxnLst/>
              <a:rect l="l" t="t" r="r" b="b"/>
              <a:pathLst>
                <a:path w="6086" h="10330" extrusionOk="0">
                  <a:moveTo>
                    <a:pt x="3742" y="1"/>
                  </a:moveTo>
                  <a:cubicBezTo>
                    <a:pt x="2320" y="841"/>
                    <a:pt x="1" y="4001"/>
                    <a:pt x="1606" y="7716"/>
                  </a:cubicBezTo>
                  <a:cubicBezTo>
                    <a:pt x="2535" y="9883"/>
                    <a:pt x="3921" y="10329"/>
                    <a:pt x="4905" y="10329"/>
                  </a:cubicBezTo>
                  <a:cubicBezTo>
                    <a:pt x="5594" y="10329"/>
                    <a:pt x="6086" y="10111"/>
                    <a:pt x="6086" y="10111"/>
                  </a:cubicBezTo>
                  <a:cubicBezTo>
                    <a:pt x="6086" y="10111"/>
                    <a:pt x="4001" y="9214"/>
                    <a:pt x="3426" y="6503"/>
                  </a:cubicBezTo>
                  <a:cubicBezTo>
                    <a:pt x="2844" y="3792"/>
                    <a:pt x="5978" y="1555"/>
                    <a:pt x="5978" y="1555"/>
                  </a:cubicBezTo>
                  <a:lnTo>
                    <a:pt x="3742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39"/>
            <p:cNvSpPr/>
            <p:nvPr/>
          </p:nvSpPr>
          <p:spPr>
            <a:xfrm>
              <a:off x="4478313" y="1946984"/>
              <a:ext cx="252126" cy="177249"/>
            </a:xfrm>
            <a:custGeom>
              <a:avLst/>
              <a:gdLst/>
              <a:ahLst/>
              <a:cxnLst/>
              <a:rect l="l" t="t" r="r" b="b"/>
              <a:pathLst>
                <a:path w="2320" h="1631" extrusionOk="0">
                  <a:moveTo>
                    <a:pt x="57" y="0"/>
                  </a:moveTo>
                  <a:cubicBezTo>
                    <a:pt x="26" y="0"/>
                    <a:pt x="26" y="0"/>
                    <a:pt x="1" y="26"/>
                  </a:cubicBezTo>
                  <a:cubicBezTo>
                    <a:pt x="1" y="26"/>
                    <a:pt x="1" y="51"/>
                    <a:pt x="26" y="51"/>
                  </a:cubicBezTo>
                  <a:cubicBezTo>
                    <a:pt x="1031" y="556"/>
                    <a:pt x="2237" y="1631"/>
                    <a:pt x="2269" y="1631"/>
                  </a:cubicBezTo>
                  <a:lnTo>
                    <a:pt x="2294" y="1631"/>
                  </a:lnTo>
                  <a:cubicBezTo>
                    <a:pt x="2320" y="1605"/>
                    <a:pt x="2320" y="1605"/>
                    <a:pt x="2294" y="1580"/>
                  </a:cubicBezTo>
                  <a:cubicBezTo>
                    <a:pt x="2294" y="1580"/>
                    <a:pt x="1056" y="500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39"/>
            <p:cNvSpPr/>
            <p:nvPr/>
          </p:nvSpPr>
          <p:spPr>
            <a:xfrm>
              <a:off x="4521566" y="2138579"/>
              <a:ext cx="128563" cy="92048"/>
            </a:xfrm>
            <a:custGeom>
              <a:avLst/>
              <a:gdLst/>
              <a:ahLst/>
              <a:cxnLst/>
              <a:rect l="l" t="t" r="r" b="b"/>
              <a:pathLst>
                <a:path w="1183" h="847" extrusionOk="0">
                  <a:moveTo>
                    <a:pt x="51" y="0"/>
                  </a:moveTo>
                  <a:cubicBezTo>
                    <a:pt x="26" y="0"/>
                    <a:pt x="26" y="0"/>
                    <a:pt x="1" y="25"/>
                  </a:cubicBezTo>
                  <a:cubicBezTo>
                    <a:pt x="1" y="25"/>
                    <a:pt x="1" y="57"/>
                    <a:pt x="26" y="57"/>
                  </a:cubicBezTo>
                  <a:lnTo>
                    <a:pt x="1132" y="847"/>
                  </a:lnTo>
                  <a:lnTo>
                    <a:pt x="1157" y="847"/>
                  </a:lnTo>
                  <a:cubicBezTo>
                    <a:pt x="1182" y="815"/>
                    <a:pt x="1182" y="815"/>
                    <a:pt x="1157" y="790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39"/>
            <p:cNvSpPr/>
            <p:nvPr/>
          </p:nvSpPr>
          <p:spPr>
            <a:xfrm>
              <a:off x="4463859" y="2252037"/>
              <a:ext cx="129215" cy="92591"/>
            </a:xfrm>
            <a:custGeom>
              <a:avLst/>
              <a:gdLst/>
              <a:ahLst/>
              <a:cxnLst/>
              <a:rect l="l" t="t" r="r" b="b"/>
              <a:pathLst>
                <a:path w="1189" h="852" extrusionOk="0">
                  <a:moveTo>
                    <a:pt x="39" y="0"/>
                  </a:moveTo>
                  <a:cubicBezTo>
                    <a:pt x="29" y="0"/>
                    <a:pt x="22" y="11"/>
                    <a:pt x="1" y="11"/>
                  </a:cubicBezTo>
                  <a:cubicBezTo>
                    <a:pt x="1" y="37"/>
                    <a:pt x="1" y="37"/>
                    <a:pt x="33" y="62"/>
                  </a:cubicBezTo>
                  <a:lnTo>
                    <a:pt x="1138" y="852"/>
                  </a:lnTo>
                  <a:lnTo>
                    <a:pt x="1164" y="852"/>
                  </a:lnTo>
                  <a:lnTo>
                    <a:pt x="1164" y="827"/>
                  </a:lnTo>
                  <a:cubicBezTo>
                    <a:pt x="1189" y="827"/>
                    <a:pt x="1189" y="801"/>
                    <a:pt x="1164" y="801"/>
                  </a:cubicBezTo>
                  <a:lnTo>
                    <a:pt x="58" y="11"/>
                  </a:lnTo>
                  <a:cubicBezTo>
                    <a:pt x="49" y="3"/>
                    <a:pt x="44" y="0"/>
                    <a:pt x="39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39"/>
            <p:cNvSpPr/>
            <p:nvPr/>
          </p:nvSpPr>
          <p:spPr>
            <a:xfrm>
              <a:off x="4418541" y="2407769"/>
              <a:ext cx="151928" cy="37167"/>
            </a:xfrm>
            <a:custGeom>
              <a:avLst/>
              <a:gdLst/>
              <a:ahLst/>
              <a:cxnLst/>
              <a:rect l="l" t="t" r="r" b="b"/>
              <a:pathLst>
                <a:path w="1398" h="342" extrusionOk="0">
                  <a:moveTo>
                    <a:pt x="51" y="0"/>
                  </a:moveTo>
                  <a:cubicBezTo>
                    <a:pt x="26" y="0"/>
                    <a:pt x="1" y="0"/>
                    <a:pt x="1" y="25"/>
                  </a:cubicBezTo>
                  <a:cubicBezTo>
                    <a:pt x="1" y="51"/>
                    <a:pt x="1" y="51"/>
                    <a:pt x="26" y="51"/>
                  </a:cubicBezTo>
                  <a:lnTo>
                    <a:pt x="1366" y="341"/>
                  </a:lnTo>
                  <a:cubicBezTo>
                    <a:pt x="1366" y="341"/>
                    <a:pt x="1397" y="341"/>
                    <a:pt x="1397" y="316"/>
                  </a:cubicBezTo>
                  <a:cubicBezTo>
                    <a:pt x="1397" y="316"/>
                    <a:pt x="1397" y="291"/>
                    <a:pt x="1366" y="291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39"/>
            <p:cNvSpPr/>
            <p:nvPr/>
          </p:nvSpPr>
          <p:spPr>
            <a:xfrm>
              <a:off x="4429626" y="2573934"/>
              <a:ext cx="151819" cy="37167"/>
            </a:xfrm>
            <a:custGeom>
              <a:avLst/>
              <a:gdLst/>
              <a:ahLst/>
              <a:cxnLst/>
              <a:rect l="l" t="t" r="r" b="b"/>
              <a:pathLst>
                <a:path w="1397" h="342" extrusionOk="0">
                  <a:moveTo>
                    <a:pt x="1371" y="0"/>
                  </a:moveTo>
                  <a:lnTo>
                    <a:pt x="32" y="285"/>
                  </a:lnTo>
                  <a:cubicBezTo>
                    <a:pt x="32" y="285"/>
                    <a:pt x="0" y="285"/>
                    <a:pt x="0" y="316"/>
                  </a:cubicBezTo>
                  <a:cubicBezTo>
                    <a:pt x="32" y="316"/>
                    <a:pt x="32" y="341"/>
                    <a:pt x="57" y="341"/>
                  </a:cubicBezTo>
                  <a:lnTo>
                    <a:pt x="1371" y="51"/>
                  </a:lnTo>
                  <a:cubicBezTo>
                    <a:pt x="1396" y="51"/>
                    <a:pt x="1396" y="25"/>
                    <a:pt x="1396" y="25"/>
                  </a:cubicBezTo>
                  <a:cubicBezTo>
                    <a:pt x="1396" y="0"/>
                    <a:pt x="1396" y="0"/>
                    <a:pt x="1371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39"/>
            <p:cNvSpPr/>
            <p:nvPr/>
          </p:nvSpPr>
          <p:spPr>
            <a:xfrm>
              <a:off x="4498200" y="2711192"/>
              <a:ext cx="140951" cy="74334"/>
            </a:xfrm>
            <a:custGeom>
              <a:avLst/>
              <a:gdLst/>
              <a:ahLst/>
              <a:cxnLst/>
              <a:rect l="l" t="t" r="r" b="b"/>
              <a:pathLst>
                <a:path w="1297" h="684" extrusionOk="0">
                  <a:moveTo>
                    <a:pt x="1239" y="1"/>
                  </a:moveTo>
                  <a:lnTo>
                    <a:pt x="32" y="633"/>
                  </a:lnTo>
                  <a:cubicBezTo>
                    <a:pt x="32" y="658"/>
                    <a:pt x="1" y="658"/>
                    <a:pt x="32" y="683"/>
                  </a:cubicBezTo>
                  <a:lnTo>
                    <a:pt x="58" y="683"/>
                  </a:lnTo>
                  <a:lnTo>
                    <a:pt x="1265" y="51"/>
                  </a:lnTo>
                  <a:cubicBezTo>
                    <a:pt x="1296" y="51"/>
                    <a:pt x="1296" y="26"/>
                    <a:pt x="1265" y="26"/>
                  </a:cubicBezTo>
                  <a:cubicBezTo>
                    <a:pt x="1265" y="1"/>
                    <a:pt x="1239" y="1"/>
                    <a:pt x="1239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39"/>
            <p:cNvSpPr/>
            <p:nvPr/>
          </p:nvSpPr>
          <p:spPr>
            <a:xfrm>
              <a:off x="4607419" y="2822476"/>
              <a:ext cx="111392" cy="63249"/>
            </a:xfrm>
            <a:custGeom>
              <a:avLst/>
              <a:gdLst/>
              <a:ahLst/>
              <a:cxnLst/>
              <a:rect l="l" t="t" r="r" b="b"/>
              <a:pathLst>
                <a:path w="1025" h="582" extrusionOk="0">
                  <a:moveTo>
                    <a:pt x="974" y="1"/>
                  </a:moveTo>
                  <a:lnTo>
                    <a:pt x="26" y="525"/>
                  </a:lnTo>
                  <a:cubicBezTo>
                    <a:pt x="1" y="525"/>
                    <a:pt x="1" y="557"/>
                    <a:pt x="1" y="557"/>
                  </a:cubicBezTo>
                  <a:cubicBezTo>
                    <a:pt x="1" y="582"/>
                    <a:pt x="26" y="582"/>
                    <a:pt x="26" y="582"/>
                  </a:cubicBezTo>
                  <a:lnTo>
                    <a:pt x="51" y="582"/>
                  </a:lnTo>
                  <a:lnTo>
                    <a:pt x="1024" y="51"/>
                  </a:lnTo>
                  <a:lnTo>
                    <a:pt x="1024" y="26"/>
                  </a:lnTo>
                  <a:cubicBezTo>
                    <a:pt x="1024" y="1"/>
                    <a:pt x="999" y="1"/>
                    <a:pt x="974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39"/>
            <p:cNvSpPr/>
            <p:nvPr/>
          </p:nvSpPr>
          <p:spPr>
            <a:xfrm>
              <a:off x="3874728" y="2728362"/>
              <a:ext cx="232238" cy="260385"/>
            </a:xfrm>
            <a:custGeom>
              <a:avLst/>
              <a:gdLst/>
              <a:ahLst/>
              <a:cxnLst/>
              <a:rect l="l" t="t" r="r" b="b"/>
              <a:pathLst>
                <a:path w="2137" h="2396" extrusionOk="0">
                  <a:moveTo>
                    <a:pt x="1738" y="1"/>
                  </a:moveTo>
                  <a:lnTo>
                    <a:pt x="1" y="475"/>
                  </a:lnTo>
                  <a:lnTo>
                    <a:pt x="790" y="2396"/>
                  </a:lnTo>
                  <a:lnTo>
                    <a:pt x="2136" y="1524"/>
                  </a:lnTo>
                  <a:lnTo>
                    <a:pt x="1738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39"/>
            <p:cNvSpPr/>
            <p:nvPr/>
          </p:nvSpPr>
          <p:spPr>
            <a:xfrm>
              <a:off x="3368625" y="2641313"/>
              <a:ext cx="762138" cy="379276"/>
            </a:xfrm>
            <a:custGeom>
              <a:avLst/>
              <a:gdLst/>
              <a:ahLst/>
              <a:cxnLst/>
              <a:rect l="l" t="t" r="r" b="b"/>
              <a:pathLst>
                <a:path w="7013" h="3490" extrusionOk="0">
                  <a:moveTo>
                    <a:pt x="4428" y="1"/>
                  </a:moveTo>
                  <a:cubicBezTo>
                    <a:pt x="4025" y="1"/>
                    <a:pt x="3565" y="37"/>
                    <a:pt x="3053" y="113"/>
                  </a:cubicBezTo>
                  <a:cubicBezTo>
                    <a:pt x="1" y="587"/>
                    <a:pt x="51" y="2641"/>
                    <a:pt x="51" y="2641"/>
                  </a:cubicBezTo>
                  <a:cubicBezTo>
                    <a:pt x="960" y="3270"/>
                    <a:pt x="1842" y="3489"/>
                    <a:pt x="2630" y="3489"/>
                  </a:cubicBezTo>
                  <a:cubicBezTo>
                    <a:pt x="4445" y="3489"/>
                    <a:pt x="5763" y="2325"/>
                    <a:pt x="5763" y="2325"/>
                  </a:cubicBezTo>
                  <a:cubicBezTo>
                    <a:pt x="7012" y="881"/>
                    <a:pt x="6405" y="1"/>
                    <a:pt x="4428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39"/>
            <p:cNvSpPr/>
            <p:nvPr/>
          </p:nvSpPr>
          <p:spPr>
            <a:xfrm>
              <a:off x="3374167" y="2334739"/>
              <a:ext cx="1771946" cy="867987"/>
            </a:xfrm>
            <a:custGeom>
              <a:avLst/>
              <a:gdLst/>
              <a:ahLst/>
              <a:cxnLst/>
              <a:rect l="l" t="t" r="r" b="b"/>
              <a:pathLst>
                <a:path w="16305" h="7987" extrusionOk="0">
                  <a:moveTo>
                    <a:pt x="13364" y="0"/>
                  </a:moveTo>
                  <a:cubicBezTo>
                    <a:pt x="13281" y="0"/>
                    <a:pt x="13197" y="5"/>
                    <a:pt x="13111" y="15"/>
                  </a:cubicBezTo>
                  <a:cubicBezTo>
                    <a:pt x="11058" y="249"/>
                    <a:pt x="10085" y="1437"/>
                    <a:pt x="6869" y="4305"/>
                  </a:cubicBezTo>
                  <a:cubicBezTo>
                    <a:pt x="5394" y="5613"/>
                    <a:pt x="3837" y="5969"/>
                    <a:pt x="2578" y="5969"/>
                  </a:cubicBezTo>
                  <a:cubicBezTo>
                    <a:pt x="1076" y="5969"/>
                    <a:pt x="0" y="5462"/>
                    <a:pt x="0" y="5462"/>
                  </a:cubicBezTo>
                  <a:lnTo>
                    <a:pt x="0" y="5462"/>
                  </a:lnTo>
                  <a:lnTo>
                    <a:pt x="500" y="7490"/>
                  </a:lnTo>
                  <a:cubicBezTo>
                    <a:pt x="846" y="7846"/>
                    <a:pt x="1554" y="7986"/>
                    <a:pt x="2373" y="7986"/>
                  </a:cubicBezTo>
                  <a:cubicBezTo>
                    <a:pt x="3733" y="7986"/>
                    <a:pt x="5401" y="7600"/>
                    <a:pt x="6237" y="7174"/>
                  </a:cubicBezTo>
                  <a:cubicBezTo>
                    <a:pt x="7583" y="6492"/>
                    <a:pt x="10691" y="3067"/>
                    <a:pt x="12821" y="2252"/>
                  </a:cubicBezTo>
                  <a:cubicBezTo>
                    <a:pt x="13140" y="2132"/>
                    <a:pt x="13419" y="2081"/>
                    <a:pt x="13664" y="2081"/>
                  </a:cubicBezTo>
                  <a:cubicBezTo>
                    <a:pt x="15036" y="2081"/>
                    <a:pt x="15323" y="3673"/>
                    <a:pt x="15323" y="3673"/>
                  </a:cubicBezTo>
                  <a:cubicBezTo>
                    <a:pt x="16304" y="2589"/>
                    <a:pt x="15282" y="0"/>
                    <a:pt x="13364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39"/>
            <p:cNvSpPr/>
            <p:nvPr/>
          </p:nvSpPr>
          <p:spPr>
            <a:xfrm>
              <a:off x="3545766" y="3042870"/>
              <a:ext cx="8368" cy="154645"/>
            </a:xfrm>
            <a:custGeom>
              <a:avLst/>
              <a:gdLst/>
              <a:ahLst/>
              <a:cxnLst/>
              <a:rect l="l" t="t" r="r" b="b"/>
              <a:pathLst>
                <a:path w="77" h="1423" extrusionOk="0">
                  <a:moveTo>
                    <a:pt x="52" y="1"/>
                  </a:moveTo>
                  <a:cubicBezTo>
                    <a:pt x="26" y="1"/>
                    <a:pt x="1" y="26"/>
                    <a:pt x="1" y="26"/>
                  </a:cubicBezTo>
                  <a:lnTo>
                    <a:pt x="26" y="1397"/>
                  </a:lnTo>
                  <a:cubicBezTo>
                    <a:pt x="26" y="1423"/>
                    <a:pt x="26" y="1423"/>
                    <a:pt x="52" y="1423"/>
                  </a:cubicBezTo>
                  <a:cubicBezTo>
                    <a:pt x="52" y="1423"/>
                    <a:pt x="77" y="1423"/>
                    <a:pt x="77" y="1397"/>
                  </a:cubicBezTo>
                  <a:lnTo>
                    <a:pt x="77" y="26"/>
                  </a:lnTo>
                  <a:lnTo>
                    <a:pt x="52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39"/>
            <p:cNvSpPr/>
            <p:nvPr/>
          </p:nvSpPr>
          <p:spPr>
            <a:xfrm>
              <a:off x="3697586" y="3045696"/>
              <a:ext cx="14562" cy="154536"/>
            </a:xfrm>
            <a:custGeom>
              <a:avLst/>
              <a:gdLst/>
              <a:ahLst/>
              <a:cxnLst/>
              <a:rect l="l" t="t" r="r" b="b"/>
              <a:pathLst>
                <a:path w="134" h="1422" extrusionOk="0">
                  <a:moveTo>
                    <a:pt x="26" y="0"/>
                  </a:moveTo>
                  <a:cubicBezTo>
                    <a:pt x="0" y="0"/>
                    <a:pt x="0" y="25"/>
                    <a:pt x="0" y="25"/>
                  </a:cubicBezTo>
                  <a:lnTo>
                    <a:pt x="76" y="1397"/>
                  </a:lnTo>
                  <a:cubicBezTo>
                    <a:pt x="76" y="1422"/>
                    <a:pt x="101" y="1422"/>
                    <a:pt x="101" y="1422"/>
                  </a:cubicBezTo>
                  <a:cubicBezTo>
                    <a:pt x="133" y="1422"/>
                    <a:pt x="133" y="1422"/>
                    <a:pt x="133" y="1397"/>
                  </a:cubicBezTo>
                  <a:lnTo>
                    <a:pt x="51" y="25"/>
                  </a:lnTo>
                  <a:cubicBezTo>
                    <a:pt x="51" y="25"/>
                    <a:pt x="51" y="0"/>
                    <a:pt x="26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39"/>
            <p:cNvSpPr/>
            <p:nvPr/>
          </p:nvSpPr>
          <p:spPr>
            <a:xfrm>
              <a:off x="3854840" y="3022982"/>
              <a:ext cx="37167" cy="151819"/>
            </a:xfrm>
            <a:custGeom>
              <a:avLst/>
              <a:gdLst/>
              <a:ahLst/>
              <a:cxnLst/>
              <a:rect l="l" t="t" r="r" b="b"/>
              <a:pathLst>
                <a:path w="342" h="1397" extrusionOk="0">
                  <a:moveTo>
                    <a:pt x="26" y="1"/>
                  </a:moveTo>
                  <a:cubicBezTo>
                    <a:pt x="0" y="1"/>
                    <a:pt x="0" y="26"/>
                    <a:pt x="0" y="26"/>
                  </a:cubicBezTo>
                  <a:lnTo>
                    <a:pt x="291" y="1365"/>
                  </a:lnTo>
                  <a:cubicBezTo>
                    <a:pt x="291" y="1365"/>
                    <a:pt x="291" y="1397"/>
                    <a:pt x="316" y="1397"/>
                  </a:cubicBezTo>
                  <a:cubicBezTo>
                    <a:pt x="342" y="1365"/>
                    <a:pt x="342" y="1365"/>
                    <a:pt x="342" y="1340"/>
                  </a:cubicBezTo>
                  <a:lnTo>
                    <a:pt x="51" y="26"/>
                  </a:lnTo>
                  <a:cubicBezTo>
                    <a:pt x="51" y="1"/>
                    <a:pt x="26" y="1"/>
                    <a:pt x="26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39"/>
            <p:cNvSpPr/>
            <p:nvPr/>
          </p:nvSpPr>
          <p:spPr>
            <a:xfrm>
              <a:off x="4000357" y="2971470"/>
              <a:ext cx="43361" cy="151928"/>
            </a:xfrm>
            <a:custGeom>
              <a:avLst/>
              <a:gdLst/>
              <a:ahLst/>
              <a:cxnLst/>
              <a:rect l="l" t="t" r="r" b="b"/>
              <a:pathLst>
                <a:path w="399" h="1398" extrusionOk="0">
                  <a:moveTo>
                    <a:pt x="32" y="1"/>
                  </a:moveTo>
                  <a:cubicBezTo>
                    <a:pt x="32" y="1"/>
                    <a:pt x="1" y="26"/>
                    <a:pt x="1" y="51"/>
                  </a:cubicBezTo>
                  <a:lnTo>
                    <a:pt x="348" y="1366"/>
                  </a:lnTo>
                  <a:lnTo>
                    <a:pt x="374" y="1397"/>
                  </a:lnTo>
                  <a:cubicBezTo>
                    <a:pt x="399" y="1397"/>
                    <a:pt x="399" y="1366"/>
                    <a:pt x="399" y="1340"/>
                  </a:cubicBezTo>
                  <a:lnTo>
                    <a:pt x="83" y="26"/>
                  </a:lnTo>
                  <a:cubicBezTo>
                    <a:pt x="58" y="26"/>
                    <a:pt x="58" y="1"/>
                    <a:pt x="32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39"/>
            <p:cNvSpPr/>
            <p:nvPr/>
          </p:nvSpPr>
          <p:spPr>
            <a:xfrm>
              <a:off x="4141201" y="2871271"/>
              <a:ext cx="42601" cy="149102"/>
            </a:xfrm>
            <a:custGeom>
              <a:avLst/>
              <a:gdLst/>
              <a:ahLst/>
              <a:cxnLst/>
              <a:rect l="l" t="t" r="r" b="b"/>
              <a:pathLst>
                <a:path w="392" h="1372" extrusionOk="0">
                  <a:moveTo>
                    <a:pt x="25" y="0"/>
                  </a:moveTo>
                  <a:cubicBezTo>
                    <a:pt x="25" y="0"/>
                    <a:pt x="0" y="25"/>
                    <a:pt x="25" y="25"/>
                  </a:cubicBezTo>
                  <a:lnTo>
                    <a:pt x="341" y="1371"/>
                  </a:lnTo>
                  <a:lnTo>
                    <a:pt x="392" y="1371"/>
                  </a:lnTo>
                  <a:lnTo>
                    <a:pt x="392" y="1340"/>
                  </a:lnTo>
                  <a:lnTo>
                    <a:pt x="76" y="25"/>
                  </a:lnTo>
                  <a:cubicBezTo>
                    <a:pt x="76" y="0"/>
                    <a:pt x="51" y="0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39"/>
            <p:cNvSpPr/>
            <p:nvPr/>
          </p:nvSpPr>
          <p:spPr>
            <a:xfrm>
              <a:off x="4269547" y="2762704"/>
              <a:ext cx="43361" cy="148450"/>
            </a:xfrm>
            <a:custGeom>
              <a:avLst/>
              <a:gdLst/>
              <a:ahLst/>
              <a:cxnLst/>
              <a:rect l="l" t="t" r="r" b="b"/>
              <a:pathLst>
                <a:path w="399" h="1366" extrusionOk="0">
                  <a:moveTo>
                    <a:pt x="26" y="1"/>
                  </a:moveTo>
                  <a:cubicBezTo>
                    <a:pt x="1" y="1"/>
                    <a:pt x="1" y="26"/>
                    <a:pt x="1" y="26"/>
                  </a:cubicBezTo>
                  <a:lnTo>
                    <a:pt x="342" y="1366"/>
                  </a:lnTo>
                  <a:lnTo>
                    <a:pt x="367" y="1366"/>
                  </a:lnTo>
                  <a:cubicBezTo>
                    <a:pt x="399" y="1366"/>
                    <a:pt x="399" y="1366"/>
                    <a:pt x="399" y="1340"/>
                  </a:cubicBezTo>
                  <a:lnTo>
                    <a:pt x="51" y="26"/>
                  </a:lnTo>
                  <a:cubicBezTo>
                    <a:pt x="51" y="1"/>
                    <a:pt x="51" y="1"/>
                    <a:pt x="26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39"/>
            <p:cNvSpPr/>
            <p:nvPr/>
          </p:nvSpPr>
          <p:spPr>
            <a:xfrm>
              <a:off x="4412455" y="2639140"/>
              <a:ext cx="46078" cy="149102"/>
            </a:xfrm>
            <a:custGeom>
              <a:avLst/>
              <a:gdLst/>
              <a:ahLst/>
              <a:cxnLst/>
              <a:rect l="l" t="t" r="r" b="b"/>
              <a:pathLst>
                <a:path w="424" h="1372" extrusionOk="0">
                  <a:moveTo>
                    <a:pt x="32" y="0"/>
                  </a:moveTo>
                  <a:cubicBezTo>
                    <a:pt x="32" y="0"/>
                    <a:pt x="0" y="32"/>
                    <a:pt x="32" y="32"/>
                  </a:cubicBezTo>
                  <a:lnTo>
                    <a:pt x="348" y="1346"/>
                  </a:lnTo>
                  <a:cubicBezTo>
                    <a:pt x="348" y="1372"/>
                    <a:pt x="373" y="1372"/>
                    <a:pt x="373" y="1372"/>
                  </a:cubicBezTo>
                  <a:lnTo>
                    <a:pt x="398" y="1372"/>
                  </a:lnTo>
                  <a:cubicBezTo>
                    <a:pt x="398" y="1372"/>
                    <a:pt x="423" y="1372"/>
                    <a:pt x="398" y="1346"/>
                  </a:cubicBezTo>
                  <a:lnTo>
                    <a:pt x="82" y="32"/>
                  </a:lnTo>
                  <a:cubicBezTo>
                    <a:pt x="82" y="0"/>
                    <a:pt x="57" y="0"/>
                    <a:pt x="32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39"/>
            <p:cNvSpPr/>
            <p:nvPr/>
          </p:nvSpPr>
          <p:spPr>
            <a:xfrm>
              <a:off x="4544279" y="2536115"/>
              <a:ext cx="43361" cy="151928"/>
            </a:xfrm>
            <a:custGeom>
              <a:avLst/>
              <a:gdLst/>
              <a:ahLst/>
              <a:cxnLst/>
              <a:rect l="l" t="t" r="r" b="b"/>
              <a:pathLst>
                <a:path w="399" h="1398" extrusionOk="0">
                  <a:moveTo>
                    <a:pt x="25" y="1"/>
                  </a:moveTo>
                  <a:cubicBezTo>
                    <a:pt x="25" y="32"/>
                    <a:pt x="0" y="32"/>
                    <a:pt x="0" y="58"/>
                  </a:cubicBezTo>
                  <a:lnTo>
                    <a:pt x="341" y="1372"/>
                  </a:lnTo>
                  <a:lnTo>
                    <a:pt x="367" y="1397"/>
                  </a:lnTo>
                  <a:cubicBezTo>
                    <a:pt x="398" y="1397"/>
                    <a:pt x="398" y="1372"/>
                    <a:pt x="398" y="1347"/>
                  </a:cubicBezTo>
                  <a:lnTo>
                    <a:pt x="82" y="32"/>
                  </a:lnTo>
                  <a:cubicBezTo>
                    <a:pt x="51" y="32"/>
                    <a:pt x="51" y="1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39"/>
            <p:cNvSpPr/>
            <p:nvPr/>
          </p:nvSpPr>
          <p:spPr>
            <a:xfrm>
              <a:off x="4693273" y="2446349"/>
              <a:ext cx="42709" cy="150298"/>
            </a:xfrm>
            <a:custGeom>
              <a:avLst/>
              <a:gdLst/>
              <a:ahLst/>
              <a:cxnLst/>
              <a:rect l="l" t="t" r="r" b="b"/>
              <a:pathLst>
                <a:path w="393" h="1383" extrusionOk="0">
                  <a:moveTo>
                    <a:pt x="43" y="0"/>
                  </a:moveTo>
                  <a:cubicBezTo>
                    <a:pt x="40" y="0"/>
                    <a:pt x="34" y="3"/>
                    <a:pt x="26" y="12"/>
                  </a:cubicBezTo>
                  <a:cubicBezTo>
                    <a:pt x="0" y="12"/>
                    <a:pt x="0" y="12"/>
                    <a:pt x="0" y="37"/>
                  </a:cubicBezTo>
                  <a:lnTo>
                    <a:pt x="342" y="1357"/>
                  </a:lnTo>
                  <a:cubicBezTo>
                    <a:pt x="342" y="1383"/>
                    <a:pt x="342" y="1383"/>
                    <a:pt x="367" y="1383"/>
                  </a:cubicBezTo>
                  <a:cubicBezTo>
                    <a:pt x="392" y="1383"/>
                    <a:pt x="392" y="1357"/>
                    <a:pt x="392" y="1332"/>
                  </a:cubicBezTo>
                  <a:lnTo>
                    <a:pt x="51" y="12"/>
                  </a:lnTo>
                  <a:cubicBezTo>
                    <a:pt x="51" y="12"/>
                    <a:pt x="51" y="0"/>
                    <a:pt x="4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39"/>
            <p:cNvSpPr/>
            <p:nvPr/>
          </p:nvSpPr>
          <p:spPr>
            <a:xfrm>
              <a:off x="4904756" y="2653594"/>
              <a:ext cx="80419" cy="65966"/>
            </a:xfrm>
            <a:custGeom>
              <a:avLst/>
              <a:gdLst/>
              <a:ahLst/>
              <a:cxnLst/>
              <a:rect l="l" t="t" r="r" b="b"/>
              <a:pathLst>
                <a:path w="740" h="607" extrusionOk="0">
                  <a:moveTo>
                    <a:pt x="0" y="0"/>
                  </a:moveTo>
                  <a:cubicBezTo>
                    <a:pt x="0" y="25"/>
                    <a:pt x="0" y="25"/>
                    <a:pt x="26" y="57"/>
                  </a:cubicBezTo>
                  <a:lnTo>
                    <a:pt x="683" y="607"/>
                  </a:lnTo>
                  <a:lnTo>
                    <a:pt x="740" y="607"/>
                  </a:lnTo>
                  <a:cubicBezTo>
                    <a:pt x="740" y="607"/>
                    <a:pt x="740" y="581"/>
                    <a:pt x="714" y="556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39"/>
            <p:cNvSpPr/>
            <p:nvPr/>
          </p:nvSpPr>
          <p:spPr>
            <a:xfrm>
              <a:off x="4858786" y="2751728"/>
              <a:ext cx="80419" cy="68139"/>
            </a:xfrm>
            <a:custGeom>
              <a:avLst/>
              <a:gdLst/>
              <a:ahLst/>
              <a:cxnLst/>
              <a:rect l="l" t="t" r="r" b="b"/>
              <a:pathLst>
                <a:path w="740" h="627" extrusionOk="0">
                  <a:moveTo>
                    <a:pt x="31" y="1"/>
                  </a:moveTo>
                  <a:cubicBezTo>
                    <a:pt x="24" y="1"/>
                    <a:pt x="16" y="7"/>
                    <a:pt x="0" y="20"/>
                  </a:cubicBezTo>
                  <a:lnTo>
                    <a:pt x="0" y="45"/>
                  </a:lnTo>
                  <a:lnTo>
                    <a:pt x="689" y="626"/>
                  </a:lnTo>
                  <a:lnTo>
                    <a:pt x="714" y="626"/>
                  </a:lnTo>
                  <a:cubicBezTo>
                    <a:pt x="739" y="601"/>
                    <a:pt x="739" y="576"/>
                    <a:pt x="714" y="576"/>
                  </a:cubicBezTo>
                  <a:lnTo>
                    <a:pt x="57" y="20"/>
                  </a:lnTo>
                  <a:cubicBezTo>
                    <a:pt x="44" y="7"/>
                    <a:pt x="38" y="1"/>
                    <a:pt x="31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39"/>
            <p:cNvSpPr/>
            <p:nvPr/>
          </p:nvSpPr>
          <p:spPr>
            <a:xfrm>
              <a:off x="4784561" y="2808783"/>
              <a:ext cx="63358" cy="82484"/>
            </a:xfrm>
            <a:custGeom>
              <a:avLst/>
              <a:gdLst/>
              <a:ahLst/>
              <a:cxnLst/>
              <a:rect l="l" t="t" r="r" b="b"/>
              <a:pathLst>
                <a:path w="583" h="759" extrusionOk="0">
                  <a:moveTo>
                    <a:pt x="39" y="0"/>
                  </a:moveTo>
                  <a:cubicBezTo>
                    <a:pt x="32" y="0"/>
                    <a:pt x="26" y="6"/>
                    <a:pt x="26" y="19"/>
                  </a:cubicBezTo>
                  <a:cubicBezTo>
                    <a:pt x="1" y="19"/>
                    <a:pt x="1" y="51"/>
                    <a:pt x="1" y="51"/>
                  </a:cubicBezTo>
                  <a:lnTo>
                    <a:pt x="525" y="758"/>
                  </a:lnTo>
                  <a:lnTo>
                    <a:pt x="582" y="758"/>
                  </a:lnTo>
                  <a:lnTo>
                    <a:pt x="582" y="733"/>
                  </a:lnTo>
                  <a:lnTo>
                    <a:pt x="51" y="19"/>
                  </a:lnTo>
                  <a:cubicBezTo>
                    <a:pt x="51" y="6"/>
                    <a:pt x="45" y="0"/>
                    <a:pt x="39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39"/>
            <p:cNvSpPr/>
            <p:nvPr/>
          </p:nvSpPr>
          <p:spPr>
            <a:xfrm>
              <a:off x="4862155" y="2410486"/>
              <a:ext cx="31081" cy="151819"/>
            </a:xfrm>
            <a:custGeom>
              <a:avLst/>
              <a:gdLst/>
              <a:ahLst/>
              <a:cxnLst/>
              <a:rect l="l" t="t" r="r" b="b"/>
              <a:pathLst>
                <a:path w="286" h="1397" extrusionOk="0">
                  <a:moveTo>
                    <a:pt x="260" y="0"/>
                  </a:moveTo>
                  <a:cubicBezTo>
                    <a:pt x="235" y="0"/>
                    <a:pt x="209" y="0"/>
                    <a:pt x="209" y="26"/>
                  </a:cubicBezTo>
                  <a:lnTo>
                    <a:pt x="1" y="1372"/>
                  </a:lnTo>
                  <a:cubicBezTo>
                    <a:pt x="1" y="1397"/>
                    <a:pt x="26" y="1397"/>
                    <a:pt x="26" y="1397"/>
                  </a:cubicBezTo>
                  <a:cubicBezTo>
                    <a:pt x="51" y="1397"/>
                    <a:pt x="51" y="1397"/>
                    <a:pt x="77" y="1372"/>
                  </a:cubicBezTo>
                  <a:lnTo>
                    <a:pt x="260" y="26"/>
                  </a:lnTo>
                  <a:cubicBezTo>
                    <a:pt x="285" y="26"/>
                    <a:pt x="260" y="0"/>
                    <a:pt x="260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39"/>
            <p:cNvSpPr/>
            <p:nvPr/>
          </p:nvSpPr>
          <p:spPr>
            <a:xfrm>
              <a:off x="4970722" y="2507968"/>
              <a:ext cx="63249" cy="103133"/>
            </a:xfrm>
            <a:custGeom>
              <a:avLst/>
              <a:gdLst/>
              <a:ahLst/>
              <a:cxnLst/>
              <a:rect l="l" t="t" r="r" b="b"/>
              <a:pathLst>
                <a:path w="582" h="949" extrusionOk="0">
                  <a:moveTo>
                    <a:pt x="550" y="1"/>
                  </a:moveTo>
                  <a:cubicBezTo>
                    <a:pt x="525" y="1"/>
                    <a:pt x="525" y="1"/>
                    <a:pt x="499" y="26"/>
                  </a:cubicBezTo>
                  <a:lnTo>
                    <a:pt x="0" y="892"/>
                  </a:lnTo>
                  <a:lnTo>
                    <a:pt x="0" y="948"/>
                  </a:lnTo>
                  <a:lnTo>
                    <a:pt x="25" y="948"/>
                  </a:lnTo>
                  <a:cubicBezTo>
                    <a:pt x="25" y="948"/>
                    <a:pt x="51" y="948"/>
                    <a:pt x="51" y="923"/>
                  </a:cubicBezTo>
                  <a:lnTo>
                    <a:pt x="550" y="51"/>
                  </a:lnTo>
                  <a:cubicBezTo>
                    <a:pt x="581" y="26"/>
                    <a:pt x="581" y="26"/>
                    <a:pt x="550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39"/>
            <p:cNvSpPr/>
            <p:nvPr/>
          </p:nvSpPr>
          <p:spPr>
            <a:xfrm>
              <a:off x="3617275" y="2753793"/>
              <a:ext cx="208765" cy="123020"/>
            </a:xfrm>
            <a:custGeom>
              <a:avLst/>
              <a:gdLst/>
              <a:ahLst/>
              <a:cxnLst/>
              <a:rect l="l" t="t" r="r" b="b"/>
              <a:pathLst>
                <a:path w="1921" h="1132" extrusionOk="0">
                  <a:moveTo>
                    <a:pt x="1213" y="51"/>
                  </a:moveTo>
                  <a:cubicBezTo>
                    <a:pt x="1554" y="51"/>
                    <a:pt x="1788" y="184"/>
                    <a:pt x="1820" y="367"/>
                  </a:cubicBezTo>
                  <a:cubicBezTo>
                    <a:pt x="1845" y="475"/>
                    <a:pt x="1788" y="607"/>
                    <a:pt x="1662" y="740"/>
                  </a:cubicBezTo>
                  <a:cubicBezTo>
                    <a:pt x="1504" y="873"/>
                    <a:pt x="1314" y="974"/>
                    <a:pt x="1081" y="1031"/>
                  </a:cubicBezTo>
                  <a:cubicBezTo>
                    <a:pt x="948" y="1056"/>
                    <a:pt x="815" y="1081"/>
                    <a:pt x="714" y="1081"/>
                  </a:cubicBezTo>
                  <a:cubicBezTo>
                    <a:pt x="367" y="1081"/>
                    <a:pt x="133" y="948"/>
                    <a:pt x="82" y="765"/>
                  </a:cubicBezTo>
                  <a:cubicBezTo>
                    <a:pt x="51" y="658"/>
                    <a:pt x="108" y="525"/>
                    <a:pt x="265" y="399"/>
                  </a:cubicBezTo>
                  <a:cubicBezTo>
                    <a:pt x="398" y="266"/>
                    <a:pt x="607" y="159"/>
                    <a:pt x="840" y="108"/>
                  </a:cubicBezTo>
                  <a:cubicBezTo>
                    <a:pt x="973" y="83"/>
                    <a:pt x="1081" y="51"/>
                    <a:pt x="1213" y="51"/>
                  </a:cubicBezTo>
                  <a:close/>
                  <a:moveTo>
                    <a:pt x="1213" y="1"/>
                  </a:moveTo>
                  <a:cubicBezTo>
                    <a:pt x="1081" y="1"/>
                    <a:pt x="948" y="26"/>
                    <a:pt x="840" y="51"/>
                  </a:cubicBezTo>
                  <a:cubicBezTo>
                    <a:pt x="581" y="108"/>
                    <a:pt x="367" y="209"/>
                    <a:pt x="209" y="342"/>
                  </a:cubicBezTo>
                  <a:cubicBezTo>
                    <a:pt x="51" y="500"/>
                    <a:pt x="0" y="658"/>
                    <a:pt x="25" y="791"/>
                  </a:cubicBezTo>
                  <a:cubicBezTo>
                    <a:pt x="82" y="999"/>
                    <a:pt x="341" y="1132"/>
                    <a:pt x="714" y="1132"/>
                  </a:cubicBezTo>
                  <a:cubicBezTo>
                    <a:pt x="815" y="1132"/>
                    <a:pt x="948" y="1106"/>
                    <a:pt x="1081" y="1081"/>
                  </a:cubicBezTo>
                  <a:cubicBezTo>
                    <a:pt x="1314" y="1031"/>
                    <a:pt x="1554" y="923"/>
                    <a:pt x="1687" y="791"/>
                  </a:cubicBezTo>
                  <a:cubicBezTo>
                    <a:pt x="1845" y="633"/>
                    <a:pt x="1921" y="475"/>
                    <a:pt x="1896" y="342"/>
                  </a:cubicBezTo>
                  <a:cubicBezTo>
                    <a:pt x="1845" y="133"/>
                    <a:pt x="1580" y="1"/>
                    <a:pt x="1213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39"/>
            <p:cNvSpPr/>
            <p:nvPr/>
          </p:nvSpPr>
          <p:spPr>
            <a:xfrm>
              <a:off x="4624590" y="1932530"/>
              <a:ext cx="88679" cy="74986"/>
            </a:xfrm>
            <a:custGeom>
              <a:avLst/>
              <a:gdLst/>
              <a:ahLst/>
              <a:cxnLst/>
              <a:rect l="l" t="t" r="r" b="b"/>
              <a:pathLst>
                <a:path w="816" h="690" extrusionOk="0">
                  <a:moveTo>
                    <a:pt x="342" y="58"/>
                  </a:moveTo>
                  <a:cubicBezTo>
                    <a:pt x="418" y="58"/>
                    <a:pt x="500" y="83"/>
                    <a:pt x="550" y="133"/>
                  </a:cubicBezTo>
                  <a:cubicBezTo>
                    <a:pt x="632" y="159"/>
                    <a:pt x="708" y="241"/>
                    <a:pt x="733" y="317"/>
                  </a:cubicBezTo>
                  <a:cubicBezTo>
                    <a:pt x="765" y="399"/>
                    <a:pt x="765" y="475"/>
                    <a:pt x="733" y="531"/>
                  </a:cubicBezTo>
                  <a:cubicBezTo>
                    <a:pt x="683" y="582"/>
                    <a:pt x="607" y="607"/>
                    <a:pt x="525" y="607"/>
                  </a:cubicBezTo>
                  <a:cubicBezTo>
                    <a:pt x="449" y="607"/>
                    <a:pt x="367" y="582"/>
                    <a:pt x="291" y="557"/>
                  </a:cubicBezTo>
                  <a:cubicBezTo>
                    <a:pt x="133" y="449"/>
                    <a:pt x="51" y="266"/>
                    <a:pt x="133" y="159"/>
                  </a:cubicBezTo>
                  <a:cubicBezTo>
                    <a:pt x="184" y="83"/>
                    <a:pt x="234" y="58"/>
                    <a:pt x="342" y="58"/>
                  </a:cubicBezTo>
                  <a:close/>
                  <a:moveTo>
                    <a:pt x="342" y="1"/>
                  </a:moveTo>
                  <a:cubicBezTo>
                    <a:pt x="234" y="1"/>
                    <a:pt x="133" y="58"/>
                    <a:pt x="76" y="133"/>
                  </a:cubicBezTo>
                  <a:cubicBezTo>
                    <a:pt x="0" y="266"/>
                    <a:pt x="76" y="475"/>
                    <a:pt x="260" y="607"/>
                  </a:cubicBezTo>
                  <a:cubicBezTo>
                    <a:pt x="342" y="658"/>
                    <a:pt x="449" y="689"/>
                    <a:pt x="525" y="689"/>
                  </a:cubicBezTo>
                  <a:cubicBezTo>
                    <a:pt x="632" y="689"/>
                    <a:pt x="733" y="633"/>
                    <a:pt x="790" y="557"/>
                  </a:cubicBezTo>
                  <a:cubicBezTo>
                    <a:pt x="816" y="475"/>
                    <a:pt x="816" y="399"/>
                    <a:pt x="790" y="291"/>
                  </a:cubicBezTo>
                  <a:cubicBezTo>
                    <a:pt x="765" y="215"/>
                    <a:pt x="683" y="133"/>
                    <a:pt x="607" y="83"/>
                  </a:cubicBezTo>
                  <a:cubicBezTo>
                    <a:pt x="525" y="26"/>
                    <a:pt x="418" y="1"/>
                    <a:pt x="342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39"/>
            <p:cNvSpPr/>
            <p:nvPr/>
          </p:nvSpPr>
          <p:spPr>
            <a:xfrm>
              <a:off x="3440025" y="2689783"/>
              <a:ext cx="552286" cy="167142"/>
            </a:xfrm>
            <a:custGeom>
              <a:avLst/>
              <a:gdLst/>
              <a:ahLst/>
              <a:cxnLst/>
              <a:rect l="l" t="t" r="r" b="b"/>
              <a:pathLst>
                <a:path w="5082" h="1538" extrusionOk="0">
                  <a:moveTo>
                    <a:pt x="3277" y="0"/>
                  </a:moveTo>
                  <a:cubicBezTo>
                    <a:pt x="3163" y="0"/>
                    <a:pt x="3044" y="3"/>
                    <a:pt x="2920" y="8"/>
                  </a:cubicBezTo>
                  <a:cubicBezTo>
                    <a:pt x="1107" y="116"/>
                    <a:pt x="1" y="1487"/>
                    <a:pt x="1" y="1487"/>
                  </a:cubicBezTo>
                  <a:lnTo>
                    <a:pt x="1" y="1537"/>
                  </a:lnTo>
                  <a:lnTo>
                    <a:pt x="51" y="1537"/>
                  </a:lnTo>
                  <a:cubicBezTo>
                    <a:pt x="51" y="1512"/>
                    <a:pt x="1132" y="166"/>
                    <a:pt x="2920" y="65"/>
                  </a:cubicBezTo>
                  <a:cubicBezTo>
                    <a:pt x="3066" y="58"/>
                    <a:pt x="3206" y="54"/>
                    <a:pt x="3339" y="54"/>
                  </a:cubicBezTo>
                  <a:cubicBezTo>
                    <a:pt x="4212" y="54"/>
                    <a:pt x="4789" y="216"/>
                    <a:pt x="4948" y="539"/>
                  </a:cubicBezTo>
                  <a:cubicBezTo>
                    <a:pt x="5031" y="697"/>
                    <a:pt x="4974" y="880"/>
                    <a:pt x="4816" y="1089"/>
                  </a:cubicBezTo>
                  <a:cubicBezTo>
                    <a:pt x="4790" y="1114"/>
                    <a:pt x="4790" y="1146"/>
                    <a:pt x="4816" y="1146"/>
                  </a:cubicBezTo>
                  <a:lnTo>
                    <a:pt x="4841" y="1146"/>
                  </a:lnTo>
                  <a:cubicBezTo>
                    <a:pt x="5056" y="906"/>
                    <a:pt x="5081" y="697"/>
                    <a:pt x="4999" y="514"/>
                  </a:cubicBezTo>
                  <a:cubicBezTo>
                    <a:pt x="4836" y="182"/>
                    <a:pt x="4211" y="0"/>
                    <a:pt x="3277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39"/>
            <p:cNvSpPr/>
            <p:nvPr/>
          </p:nvSpPr>
          <p:spPr>
            <a:xfrm>
              <a:off x="3516967" y="2799871"/>
              <a:ext cx="412096" cy="151819"/>
            </a:xfrm>
            <a:custGeom>
              <a:avLst/>
              <a:gdLst/>
              <a:ahLst/>
              <a:cxnLst/>
              <a:rect l="l" t="t" r="r" b="b"/>
              <a:pathLst>
                <a:path w="3792" h="1397" extrusionOk="0">
                  <a:moveTo>
                    <a:pt x="3766" y="0"/>
                  </a:moveTo>
                  <a:cubicBezTo>
                    <a:pt x="3766" y="0"/>
                    <a:pt x="3741" y="0"/>
                    <a:pt x="3741" y="25"/>
                  </a:cubicBezTo>
                  <a:cubicBezTo>
                    <a:pt x="3438" y="984"/>
                    <a:pt x="2435" y="1325"/>
                    <a:pt x="1475" y="1325"/>
                  </a:cubicBezTo>
                  <a:cubicBezTo>
                    <a:pt x="1094" y="1325"/>
                    <a:pt x="720" y="1271"/>
                    <a:pt x="399" y="1182"/>
                  </a:cubicBezTo>
                  <a:cubicBezTo>
                    <a:pt x="317" y="1156"/>
                    <a:pt x="241" y="1131"/>
                    <a:pt x="159" y="1081"/>
                  </a:cubicBezTo>
                  <a:cubicBezTo>
                    <a:pt x="83" y="973"/>
                    <a:pt x="57" y="840"/>
                    <a:pt x="108" y="708"/>
                  </a:cubicBezTo>
                  <a:cubicBezTo>
                    <a:pt x="159" y="575"/>
                    <a:pt x="241" y="449"/>
                    <a:pt x="317" y="367"/>
                  </a:cubicBezTo>
                  <a:cubicBezTo>
                    <a:pt x="342" y="341"/>
                    <a:pt x="342" y="316"/>
                    <a:pt x="317" y="316"/>
                  </a:cubicBezTo>
                  <a:lnTo>
                    <a:pt x="291" y="316"/>
                  </a:lnTo>
                  <a:cubicBezTo>
                    <a:pt x="184" y="417"/>
                    <a:pt x="108" y="550"/>
                    <a:pt x="57" y="682"/>
                  </a:cubicBezTo>
                  <a:cubicBezTo>
                    <a:pt x="1" y="840"/>
                    <a:pt x="26" y="998"/>
                    <a:pt x="133" y="1106"/>
                  </a:cubicBezTo>
                  <a:cubicBezTo>
                    <a:pt x="184" y="1182"/>
                    <a:pt x="291" y="1207"/>
                    <a:pt x="399" y="1238"/>
                  </a:cubicBezTo>
                  <a:cubicBezTo>
                    <a:pt x="715" y="1340"/>
                    <a:pt x="1106" y="1396"/>
                    <a:pt x="1479" y="1396"/>
                  </a:cubicBezTo>
                  <a:cubicBezTo>
                    <a:pt x="2477" y="1396"/>
                    <a:pt x="3501" y="1024"/>
                    <a:pt x="3792" y="51"/>
                  </a:cubicBezTo>
                  <a:cubicBezTo>
                    <a:pt x="3792" y="25"/>
                    <a:pt x="3792" y="0"/>
                    <a:pt x="3766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585" name="Google Shape;585;p39"/>
          <p:cNvCxnSpPr/>
          <p:nvPr/>
        </p:nvCxnSpPr>
        <p:spPr>
          <a:xfrm>
            <a:off x="5390150" y="2151975"/>
            <a:ext cx="2956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9DFBAA31-7D5E-D7E1-524F-571D88FB99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2320" y="469370"/>
            <a:ext cx="1031888" cy="69744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41"/>
          <p:cNvSpPr txBox="1">
            <a:spLocks noGrp="1"/>
          </p:cNvSpPr>
          <p:nvPr>
            <p:ph type="title"/>
          </p:nvPr>
        </p:nvSpPr>
        <p:spPr>
          <a:xfrm>
            <a:off x="690885" y="229824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Оценка</a:t>
            </a:r>
            <a:r>
              <a:rPr lang="ru-RU" sz="2000" b="1" spc="-2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0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образа</a:t>
            </a:r>
            <a:r>
              <a:rPr lang="ru-RU" sz="2000" b="1" spc="-1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0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жизни</a:t>
            </a:r>
            <a:r>
              <a:rPr lang="ru-RU" sz="2000" b="1" spc="-1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0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согласно</a:t>
            </a:r>
            <a:r>
              <a:rPr lang="ru-RU" sz="2000" b="1" spc="-1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0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критериев</a:t>
            </a:r>
            <a:r>
              <a:rPr lang="ru-RU" sz="2000" b="1" spc="-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0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факторов</a:t>
            </a:r>
            <a:r>
              <a:rPr lang="ru-RU" sz="2000" b="1" spc="-2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0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риска</a:t>
            </a:r>
            <a:r>
              <a:rPr lang="ru-RU" sz="2000" b="1" spc="-1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0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ВОЗ</a:t>
            </a:r>
            <a:endParaRPr sz="3600" b="1" dirty="0">
              <a:latin typeface="Fira Sans Extra Condensed" panose="020B0503050000020004" pitchFamily="34" charset="0"/>
            </a:endParaRPr>
          </a:p>
        </p:txBody>
      </p:sp>
      <p:sp>
        <p:nvSpPr>
          <p:cNvPr id="611" name="Google Shape;611;p41"/>
          <p:cNvSpPr/>
          <p:nvPr/>
        </p:nvSpPr>
        <p:spPr>
          <a:xfrm>
            <a:off x="150879" y="1106345"/>
            <a:ext cx="178700" cy="178700"/>
          </a:xfrm>
          <a:custGeom>
            <a:avLst/>
            <a:gdLst/>
            <a:ahLst/>
            <a:cxnLst/>
            <a:rect l="l" t="t" r="r" b="b"/>
            <a:pathLst>
              <a:path w="2162" h="2162" extrusionOk="0">
                <a:moveTo>
                  <a:pt x="1081" y="0"/>
                </a:moveTo>
                <a:cubicBezTo>
                  <a:pt x="1081" y="923"/>
                  <a:pt x="898" y="1081"/>
                  <a:pt x="1" y="1081"/>
                </a:cubicBezTo>
                <a:cubicBezTo>
                  <a:pt x="898" y="1081"/>
                  <a:pt x="1081" y="1239"/>
                  <a:pt x="1081" y="2161"/>
                </a:cubicBezTo>
                <a:cubicBezTo>
                  <a:pt x="1081" y="1239"/>
                  <a:pt x="1239" y="1081"/>
                  <a:pt x="2162" y="1081"/>
                </a:cubicBezTo>
                <a:cubicBezTo>
                  <a:pt x="1239" y="1081"/>
                  <a:pt x="1081" y="923"/>
                  <a:pt x="1081" y="0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612" name="Google Shape;612;p41"/>
          <p:cNvGrpSpPr/>
          <p:nvPr/>
        </p:nvGrpSpPr>
        <p:grpSpPr>
          <a:xfrm>
            <a:off x="7473110" y="3888174"/>
            <a:ext cx="1157145" cy="1031438"/>
            <a:chOff x="7473110" y="3888174"/>
            <a:chExt cx="1157145" cy="1031438"/>
          </a:xfrm>
        </p:grpSpPr>
        <p:sp>
          <p:nvSpPr>
            <p:cNvPr id="613" name="Google Shape;613;p41"/>
            <p:cNvSpPr/>
            <p:nvPr/>
          </p:nvSpPr>
          <p:spPr>
            <a:xfrm>
              <a:off x="7826353" y="3888174"/>
              <a:ext cx="178700" cy="178700"/>
            </a:xfrm>
            <a:custGeom>
              <a:avLst/>
              <a:gdLst/>
              <a:ahLst/>
              <a:cxnLst/>
              <a:rect l="l" t="t" r="r" b="b"/>
              <a:pathLst>
                <a:path w="2162" h="2162" extrusionOk="0">
                  <a:moveTo>
                    <a:pt x="1081" y="0"/>
                  </a:moveTo>
                  <a:cubicBezTo>
                    <a:pt x="1081" y="923"/>
                    <a:pt x="898" y="1081"/>
                    <a:pt x="1" y="1081"/>
                  </a:cubicBezTo>
                  <a:cubicBezTo>
                    <a:pt x="898" y="1081"/>
                    <a:pt x="1081" y="1239"/>
                    <a:pt x="1081" y="2161"/>
                  </a:cubicBezTo>
                  <a:cubicBezTo>
                    <a:pt x="1081" y="1239"/>
                    <a:pt x="1239" y="1081"/>
                    <a:pt x="2162" y="1081"/>
                  </a:cubicBezTo>
                  <a:cubicBezTo>
                    <a:pt x="1239" y="1081"/>
                    <a:pt x="1081" y="923"/>
                    <a:pt x="1081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41"/>
            <p:cNvSpPr/>
            <p:nvPr/>
          </p:nvSpPr>
          <p:spPr>
            <a:xfrm>
              <a:off x="7525973" y="4066869"/>
              <a:ext cx="300368" cy="300368"/>
            </a:xfrm>
            <a:custGeom>
              <a:avLst/>
              <a:gdLst/>
              <a:ahLst/>
              <a:cxnLst/>
              <a:rect l="l" t="t" r="r" b="b"/>
              <a:pathLst>
                <a:path w="3634" h="3634" extrusionOk="0">
                  <a:moveTo>
                    <a:pt x="1820" y="0"/>
                  </a:moveTo>
                  <a:cubicBezTo>
                    <a:pt x="1820" y="1555"/>
                    <a:pt x="1530" y="1820"/>
                    <a:pt x="0" y="1820"/>
                  </a:cubicBezTo>
                  <a:cubicBezTo>
                    <a:pt x="1530" y="1820"/>
                    <a:pt x="1820" y="2111"/>
                    <a:pt x="1820" y="3633"/>
                  </a:cubicBezTo>
                  <a:cubicBezTo>
                    <a:pt x="1820" y="2111"/>
                    <a:pt x="2086" y="1820"/>
                    <a:pt x="3634" y="1820"/>
                  </a:cubicBezTo>
                  <a:cubicBezTo>
                    <a:pt x="2086" y="1820"/>
                    <a:pt x="1820" y="1555"/>
                    <a:pt x="1820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15" name="Google Shape;615;p41"/>
            <p:cNvGrpSpPr/>
            <p:nvPr/>
          </p:nvGrpSpPr>
          <p:grpSpPr>
            <a:xfrm>
              <a:off x="7473110" y="4031446"/>
              <a:ext cx="1157145" cy="888165"/>
              <a:chOff x="3368625" y="1838417"/>
              <a:chExt cx="1777488" cy="1364309"/>
            </a:xfrm>
          </p:grpSpPr>
          <p:sp>
            <p:nvSpPr>
              <p:cNvPr id="616" name="Google Shape;616;p41"/>
              <p:cNvSpPr/>
              <p:nvPr/>
            </p:nvSpPr>
            <p:spPr>
              <a:xfrm>
                <a:off x="4650020" y="2530681"/>
                <a:ext cx="403836" cy="409379"/>
              </a:xfrm>
              <a:custGeom>
                <a:avLst/>
                <a:gdLst/>
                <a:ahLst/>
                <a:cxnLst/>
                <a:rect l="l" t="t" r="r" b="b"/>
                <a:pathLst>
                  <a:path w="3716" h="3767" extrusionOk="0">
                    <a:moveTo>
                      <a:pt x="2528" y="0"/>
                    </a:moveTo>
                    <a:cubicBezTo>
                      <a:pt x="2452" y="2437"/>
                      <a:pt x="1083" y="2747"/>
                      <a:pt x="392" y="2747"/>
                    </a:cubicBezTo>
                    <a:cubicBezTo>
                      <a:pt x="157" y="2747"/>
                      <a:pt x="0" y="2711"/>
                      <a:pt x="0" y="2711"/>
                    </a:cubicBezTo>
                    <a:lnTo>
                      <a:pt x="0" y="2711"/>
                    </a:lnTo>
                    <a:lnTo>
                      <a:pt x="1871" y="3766"/>
                    </a:lnTo>
                    <a:cubicBezTo>
                      <a:pt x="3084" y="3292"/>
                      <a:pt x="3583" y="1870"/>
                      <a:pt x="3583" y="1870"/>
                    </a:cubicBezTo>
                    <a:cubicBezTo>
                      <a:pt x="3716" y="607"/>
                      <a:pt x="2528" y="0"/>
                      <a:pt x="252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7" name="Google Shape;617;p41"/>
              <p:cNvSpPr/>
              <p:nvPr/>
            </p:nvSpPr>
            <p:spPr>
              <a:xfrm>
                <a:off x="4200864" y="1838417"/>
                <a:ext cx="661396" cy="1122613"/>
              </a:xfrm>
              <a:custGeom>
                <a:avLst/>
                <a:gdLst/>
                <a:ahLst/>
                <a:cxnLst/>
                <a:rect l="l" t="t" r="r" b="b"/>
                <a:pathLst>
                  <a:path w="6086" h="10330" extrusionOk="0">
                    <a:moveTo>
                      <a:pt x="3742" y="1"/>
                    </a:moveTo>
                    <a:cubicBezTo>
                      <a:pt x="2320" y="841"/>
                      <a:pt x="1" y="4001"/>
                      <a:pt x="1606" y="7716"/>
                    </a:cubicBezTo>
                    <a:cubicBezTo>
                      <a:pt x="2535" y="9883"/>
                      <a:pt x="3921" y="10329"/>
                      <a:pt x="4905" y="10329"/>
                    </a:cubicBezTo>
                    <a:cubicBezTo>
                      <a:pt x="5594" y="10329"/>
                      <a:pt x="6086" y="10111"/>
                      <a:pt x="6086" y="10111"/>
                    </a:cubicBezTo>
                    <a:cubicBezTo>
                      <a:pt x="6086" y="10111"/>
                      <a:pt x="4001" y="9214"/>
                      <a:pt x="3426" y="6503"/>
                    </a:cubicBezTo>
                    <a:cubicBezTo>
                      <a:pt x="2844" y="3792"/>
                      <a:pt x="5978" y="1555"/>
                      <a:pt x="5978" y="1555"/>
                    </a:cubicBezTo>
                    <a:lnTo>
                      <a:pt x="3742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8" name="Google Shape;618;p41"/>
              <p:cNvSpPr/>
              <p:nvPr/>
            </p:nvSpPr>
            <p:spPr>
              <a:xfrm>
                <a:off x="4478313" y="1946984"/>
                <a:ext cx="252126" cy="177249"/>
              </a:xfrm>
              <a:custGeom>
                <a:avLst/>
                <a:gdLst/>
                <a:ahLst/>
                <a:cxnLst/>
                <a:rect l="l" t="t" r="r" b="b"/>
                <a:pathLst>
                  <a:path w="2320" h="1631" extrusionOk="0">
                    <a:moveTo>
                      <a:pt x="57" y="0"/>
                    </a:moveTo>
                    <a:cubicBezTo>
                      <a:pt x="26" y="0"/>
                      <a:pt x="26" y="0"/>
                      <a:pt x="1" y="26"/>
                    </a:cubicBezTo>
                    <a:cubicBezTo>
                      <a:pt x="1" y="26"/>
                      <a:pt x="1" y="51"/>
                      <a:pt x="26" y="51"/>
                    </a:cubicBezTo>
                    <a:cubicBezTo>
                      <a:pt x="1031" y="556"/>
                      <a:pt x="2237" y="1631"/>
                      <a:pt x="2269" y="1631"/>
                    </a:cubicBezTo>
                    <a:lnTo>
                      <a:pt x="2294" y="1631"/>
                    </a:lnTo>
                    <a:cubicBezTo>
                      <a:pt x="2320" y="1605"/>
                      <a:pt x="2320" y="1605"/>
                      <a:pt x="2294" y="1580"/>
                    </a:cubicBezTo>
                    <a:cubicBezTo>
                      <a:pt x="2294" y="1580"/>
                      <a:pt x="1056" y="500"/>
                      <a:pt x="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9" name="Google Shape;619;p41"/>
              <p:cNvSpPr/>
              <p:nvPr/>
            </p:nvSpPr>
            <p:spPr>
              <a:xfrm>
                <a:off x="4521566" y="2138579"/>
                <a:ext cx="128563" cy="92048"/>
              </a:xfrm>
              <a:custGeom>
                <a:avLst/>
                <a:gdLst/>
                <a:ahLst/>
                <a:cxnLst/>
                <a:rect l="l" t="t" r="r" b="b"/>
                <a:pathLst>
                  <a:path w="1183" h="847" extrusionOk="0">
                    <a:moveTo>
                      <a:pt x="51" y="0"/>
                    </a:moveTo>
                    <a:cubicBezTo>
                      <a:pt x="26" y="0"/>
                      <a:pt x="26" y="0"/>
                      <a:pt x="1" y="25"/>
                    </a:cubicBezTo>
                    <a:cubicBezTo>
                      <a:pt x="1" y="25"/>
                      <a:pt x="1" y="57"/>
                      <a:pt x="26" y="57"/>
                    </a:cubicBezTo>
                    <a:lnTo>
                      <a:pt x="1132" y="847"/>
                    </a:lnTo>
                    <a:lnTo>
                      <a:pt x="1157" y="847"/>
                    </a:lnTo>
                    <a:cubicBezTo>
                      <a:pt x="1182" y="815"/>
                      <a:pt x="1182" y="815"/>
                      <a:pt x="1157" y="790"/>
                    </a:cubicBezTo>
                    <a:lnTo>
                      <a:pt x="5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0" name="Google Shape;620;p41"/>
              <p:cNvSpPr/>
              <p:nvPr/>
            </p:nvSpPr>
            <p:spPr>
              <a:xfrm>
                <a:off x="4463859" y="2252037"/>
                <a:ext cx="129215" cy="92591"/>
              </a:xfrm>
              <a:custGeom>
                <a:avLst/>
                <a:gdLst/>
                <a:ahLst/>
                <a:cxnLst/>
                <a:rect l="l" t="t" r="r" b="b"/>
                <a:pathLst>
                  <a:path w="1189" h="852" extrusionOk="0">
                    <a:moveTo>
                      <a:pt x="39" y="0"/>
                    </a:moveTo>
                    <a:cubicBezTo>
                      <a:pt x="29" y="0"/>
                      <a:pt x="22" y="11"/>
                      <a:pt x="1" y="11"/>
                    </a:cubicBezTo>
                    <a:cubicBezTo>
                      <a:pt x="1" y="37"/>
                      <a:pt x="1" y="37"/>
                      <a:pt x="33" y="62"/>
                    </a:cubicBezTo>
                    <a:lnTo>
                      <a:pt x="1138" y="852"/>
                    </a:lnTo>
                    <a:lnTo>
                      <a:pt x="1164" y="852"/>
                    </a:lnTo>
                    <a:lnTo>
                      <a:pt x="1164" y="827"/>
                    </a:lnTo>
                    <a:cubicBezTo>
                      <a:pt x="1189" y="827"/>
                      <a:pt x="1189" y="801"/>
                      <a:pt x="1164" y="801"/>
                    </a:cubicBezTo>
                    <a:lnTo>
                      <a:pt x="58" y="11"/>
                    </a:lnTo>
                    <a:cubicBezTo>
                      <a:pt x="49" y="3"/>
                      <a:pt x="44" y="0"/>
                      <a:pt x="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1" name="Google Shape;621;p41"/>
              <p:cNvSpPr/>
              <p:nvPr/>
            </p:nvSpPr>
            <p:spPr>
              <a:xfrm>
                <a:off x="4418541" y="2407769"/>
                <a:ext cx="151928" cy="37167"/>
              </a:xfrm>
              <a:custGeom>
                <a:avLst/>
                <a:gdLst/>
                <a:ahLst/>
                <a:cxnLst/>
                <a:rect l="l" t="t" r="r" b="b"/>
                <a:pathLst>
                  <a:path w="1398" h="342" extrusionOk="0">
                    <a:moveTo>
                      <a:pt x="51" y="0"/>
                    </a:moveTo>
                    <a:cubicBezTo>
                      <a:pt x="26" y="0"/>
                      <a:pt x="1" y="0"/>
                      <a:pt x="1" y="25"/>
                    </a:cubicBezTo>
                    <a:cubicBezTo>
                      <a:pt x="1" y="51"/>
                      <a:pt x="1" y="51"/>
                      <a:pt x="26" y="51"/>
                    </a:cubicBezTo>
                    <a:lnTo>
                      <a:pt x="1366" y="341"/>
                    </a:lnTo>
                    <a:cubicBezTo>
                      <a:pt x="1366" y="341"/>
                      <a:pt x="1397" y="341"/>
                      <a:pt x="1397" y="316"/>
                    </a:cubicBezTo>
                    <a:cubicBezTo>
                      <a:pt x="1397" y="316"/>
                      <a:pt x="1397" y="291"/>
                      <a:pt x="1366" y="291"/>
                    </a:cubicBezTo>
                    <a:lnTo>
                      <a:pt x="5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2" name="Google Shape;622;p41"/>
              <p:cNvSpPr/>
              <p:nvPr/>
            </p:nvSpPr>
            <p:spPr>
              <a:xfrm>
                <a:off x="4429626" y="2573934"/>
                <a:ext cx="151819" cy="37167"/>
              </a:xfrm>
              <a:custGeom>
                <a:avLst/>
                <a:gdLst/>
                <a:ahLst/>
                <a:cxnLst/>
                <a:rect l="l" t="t" r="r" b="b"/>
                <a:pathLst>
                  <a:path w="1397" h="342" extrusionOk="0">
                    <a:moveTo>
                      <a:pt x="1371" y="0"/>
                    </a:moveTo>
                    <a:lnTo>
                      <a:pt x="32" y="285"/>
                    </a:lnTo>
                    <a:cubicBezTo>
                      <a:pt x="32" y="285"/>
                      <a:pt x="0" y="285"/>
                      <a:pt x="0" y="316"/>
                    </a:cubicBezTo>
                    <a:cubicBezTo>
                      <a:pt x="32" y="316"/>
                      <a:pt x="32" y="341"/>
                      <a:pt x="57" y="341"/>
                    </a:cubicBezTo>
                    <a:lnTo>
                      <a:pt x="1371" y="51"/>
                    </a:lnTo>
                    <a:cubicBezTo>
                      <a:pt x="1396" y="51"/>
                      <a:pt x="1396" y="25"/>
                      <a:pt x="1396" y="25"/>
                    </a:cubicBezTo>
                    <a:cubicBezTo>
                      <a:pt x="1396" y="0"/>
                      <a:pt x="1396" y="0"/>
                      <a:pt x="13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3" name="Google Shape;623;p41"/>
              <p:cNvSpPr/>
              <p:nvPr/>
            </p:nvSpPr>
            <p:spPr>
              <a:xfrm>
                <a:off x="4498200" y="2711192"/>
                <a:ext cx="140951" cy="74334"/>
              </a:xfrm>
              <a:custGeom>
                <a:avLst/>
                <a:gdLst/>
                <a:ahLst/>
                <a:cxnLst/>
                <a:rect l="l" t="t" r="r" b="b"/>
                <a:pathLst>
                  <a:path w="1297" h="684" extrusionOk="0">
                    <a:moveTo>
                      <a:pt x="1239" y="1"/>
                    </a:moveTo>
                    <a:lnTo>
                      <a:pt x="32" y="633"/>
                    </a:lnTo>
                    <a:cubicBezTo>
                      <a:pt x="32" y="658"/>
                      <a:pt x="1" y="658"/>
                      <a:pt x="32" y="683"/>
                    </a:cubicBezTo>
                    <a:lnTo>
                      <a:pt x="58" y="683"/>
                    </a:lnTo>
                    <a:lnTo>
                      <a:pt x="1265" y="51"/>
                    </a:lnTo>
                    <a:cubicBezTo>
                      <a:pt x="1296" y="51"/>
                      <a:pt x="1296" y="26"/>
                      <a:pt x="1265" y="26"/>
                    </a:cubicBezTo>
                    <a:cubicBezTo>
                      <a:pt x="1265" y="1"/>
                      <a:pt x="1239" y="1"/>
                      <a:pt x="12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4" name="Google Shape;624;p41"/>
              <p:cNvSpPr/>
              <p:nvPr/>
            </p:nvSpPr>
            <p:spPr>
              <a:xfrm>
                <a:off x="4607419" y="2822476"/>
                <a:ext cx="111392" cy="63249"/>
              </a:xfrm>
              <a:custGeom>
                <a:avLst/>
                <a:gdLst/>
                <a:ahLst/>
                <a:cxnLst/>
                <a:rect l="l" t="t" r="r" b="b"/>
                <a:pathLst>
                  <a:path w="1025" h="582" extrusionOk="0">
                    <a:moveTo>
                      <a:pt x="974" y="1"/>
                    </a:moveTo>
                    <a:lnTo>
                      <a:pt x="26" y="525"/>
                    </a:lnTo>
                    <a:cubicBezTo>
                      <a:pt x="1" y="525"/>
                      <a:pt x="1" y="557"/>
                      <a:pt x="1" y="557"/>
                    </a:cubicBezTo>
                    <a:cubicBezTo>
                      <a:pt x="1" y="582"/>
                      <a:pt x="26" y="582"/>
                      <a:pt x="26" y="582"/>
                    </a:cubicBezTo>
                    <a:lnTo>
                      <a:pt x="51" y="582"/>
                    </a:lnTo>
                    <a:lnTo>
                      <a:pt x="1024" y="51"/>
                    </a:lnTo>
                    <a:lnTo>
                      <a:pt x="1024" y="26"/>
                    </a:lnTo>
                    <a:cubicBezTo>
                      <a:pt x="1024" y="1"/>
                      <a:pt x="999" y="1"/>
                      <a:pt x="97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5" name="Google Shape;625;p41"/>
              <p:cNvSpPr/>
              <p:nvPr/>
            </p:nvSpPr>
            <p:spPr>
              <a:xfrm>
                <a:off x="3874728" y="2728362"/>
                <a:ext cx="232238" cy="260385"/>
              </a:xfrm>
              <a:custGeom>
                <a:avLst/>
                <a:gdLst/>
                <a:ahLst/>
                <a:cxnLst/>
                <a:rect l="l" t="t" r="r" b="b"/>
                <a:pathLst>
                  <a:path w="2137" h="2396" extrusionOk="0">
                    <a:moveTo>
                      <a:pt x="1738" y="1"/>
                    </a:moveTo>
                    <a:lnTo>
                      <a:pt x="1" y="475"/>
                    </a:lnTo>
                    <a:lnTo>
                      <a:pt x="790" y="2396"/>
                    </a:lnTo>
                    <a:lnTo>
                      <a:pt x="2136" y="1524"/>
                    </a:lnTo>
                    <a:lnTo>
                      <a:pt x="1738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6" name="Google Shape;626;p41"/>
              <p:cNvSpPr/>
              <p:nvPr/>
            </p:nvSpPr>
            <p:spPr>
              <a:xfrm>
                <a:off x="3368625" y="2641313"/>
                <a:ext cx="762138" cy="379276"/>
              </a:xfrm>
              <a:custGeom>
                <a:avLst/>
                <a:gdLst/>
                <a:ahLst/>
                <a:cxnLst/>
                <a:rect l="l" t="t" r="r" b="b"/>
                <a:pathLst>
                  <a:path w="7013" h="3490" extrusionOk="0">
                    <a:moveTo>
                      <a:pt x="4428" y="1"/>
                    </a:moveTo>
                    <a:cubicBezTo>
                      <a:pt x="4025" y="1"/>
                      <a:pt x="3565" y="37"/>
                      <a:pt x="3053" y="113"/>
                    </a:cubicBezTo>
                    <a:cubicBezTo>
                      <a:pt x="1" y="587"/>
                      <a:pt x="51" y="2641"/>
                      <a:pt x="51" y="2641"/>
                    </a:cubicBezTo>
                    <a:cubicBezTo>
                      <a:pt x="960" y="3270"/>
                      <a:pt x="1842" y="3489"/>
                      <a:pt x="2630" y="3489"/>
                    </a:cubicBezTo>
                    <a:cubicBezTo>
                      <a:pt x="4445" y="3489"/>
                      <a:pt x="5763" y="2325"/>
                      <a:pt x="5763" y="2325"/>
                    </a:cubicBezTo>
                    <a:cubicBezTo>
                      <a:pt x="7012" y="881"/>
                      <a:pt x="6405" y="1"/>
                      <a:pt x="442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7" name="Google Shape;627;p41"/>
              <p:cNvSpPr/>
              <p:nvPr/>
            </p:nvSpPr>
            <p:spPr>
              <a:xfrm>
                <a:off x="3374167" y="2334739"/>
                <a:ext cx="1771946" cy="867987"/>
              </a:xfrm>
              <a:custGeom>
                <a:avLst/>
                <a:gdLst/>
                <a:ahLst/>
                <a:cxnLst/>
                <a:rect l="l" t="t" r="r" b="b"/>
                <a:pathLst>
                  <a:path w="16305" h="7987" extrusionOk="0">
                    <a:moveTo>
                      <a:pt x="13364" y="0"/>
                    </a:moveTo>
                    <a:cubicBezTo>
                      <a:pt x="13281" y="0"/>
                      <a:pt x="13197" y="5"/>
                      <a:pt x="13111" y="15"/>
                    </a:cubicBezTo>
                    <a:cubicBezTo>
                      <a:pt x="11058" y="249"/>
                      <a:pt x="10085" y="1437"/>
                      <a:pt x="6869" y="4305"/>
                    </a:cubicBezTo>
                    <a:cubicBezTo>
                      <a:pt x="5394" y="5613"/>
                      <a:pt x="3837" y="5969"/>
                      <a:pt x="2578" y="5969"/>
                    </a:cubicBezTo>
                    <a:cubicBezTo>
                      <a:pt x="1076" y="5969"/>
                      <a:pt x="0" y="5462"/>
                      <a:pt x="0" y="5462"/>
                    </a:cubicBezTo>
                    <a:lnTo>
                      <a:pt x="0" y="5462"/>
                    </a:lnTo>
                    <a:lnTo>
                      <a:pt x="500" y="7490"/>
                    </a:lnTo>
                    <a:cubicBezTo>
                      <a:pt x="846" y="7846"/>
                      <a:pt x="1554" y="7986"/>
                      <a:pt x="2373" y="7986"/>
                    </a:cubicBezTo>
                    <a:cubicBezTo>
                      <a:pt x="3733" y="7986"/>
                      <a:pt x="5401" y="7600"/>
                      <a:pt x="6237" y="7174"/>
                    </a:cubicBezTo>
                    <a:cubicBezTo>
                      <a:pt x="7583" y="6492"/>
                      <a:pt x="10691" y="3067"/>
                      <a:pt x="12821" y="2252"/>
                    </a:cubicBezTo>
                    <a:cubicBezTo>
                      <a:pt x="13140" y="2132"/>
                      <a:pt x="13419" y="2081"/>
                      <a:pt x="13664" y="2081"/>
                    </a:cubicBezTo>
                    <a:cubicBezTo>
                      <a:pt x="15036" y="2081"/>
                      <a:pt x="15323" y="3673"/>
                      <a:pt x="15323" y="3673"/>
                    </a:cubicBezTo>
                    <a:cubicBezTo>
                      <a:pt x="16304" y="2589"/>
                      <a:pt x="15282" y="0"/>
                      <a:pt x="1336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8" name="Google Shape;628;p41"/>
              <p:cNvSpPr/>
              <p:nvPr/>
            </p:nvSpPr>
            <p:spPr>
              <a:xfrm>
                <a:off x="3545766" y="3042870"/>
                <a:ext cx="8368" cy="154645"/>
              </a:xfrm>
              <a:custGeom>
                <a:avLst/>
                <a:gdLst/>
                <a:ahLst/>
                <a:cxnLst/>
                <a:rect l="l" t="t" r="r" b="b"/>
                <a:pathLst>
                  <a:path w="77" h="1423" extrusionOk="0">
                    <a:moveTo>
                      <a:pt x="52" y="1"/>
                    </a:moveTo>
                    <a:cubicBezTo>
                      <a:pt x="26" y="1"/>
                      <a:pt x="1" y="26"/>
                      <a:pt x="1" y="26"/>
                    </a:cubicBezTo>
                    <a:lnTo>
                      <a:pt x="26" y="1397"/>
                    </a:lnTo>
                    <a:cubicBezTo>
                      <a:pt x="26" y="1423"/>
                      <a:pt x="26" y="1423"/>
                      <a:pt x="52" y="1423"/>
                    </a:cubicBezTo>
                    <a:cubicBezTo>
                      <a:pt x="52" y="1423"/>
                      <a:pt x="77" y="1423"/>
                      <a:pt x="77" y="1397"/>
                    </a:cubicBezTo>
                    <a:lnTo>
                      <a:pt x="77" y="26"/>
                    </a:lnTo>
                    <a:lnTo>
                      <a:pt x="52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9" name="Google Shape;629;p41"/>
              <p:cNvSpPr/>
              <p:nvPr/>
            </p:nvSpPr>
            <p:spPr>
              <a:xfrm>
                <a:off x="3697586" y="3045696"/>
                <a:ext cx="14562" cy="154536"/>
              </a:xfrm>
              <a:custGeom>
                <a:avLst/>
                <a:gdLst/>
                <a:ahLst/>
                <a:cxnLst/>
                <a:rect l="l" t="t" r="r" b="b"/>
                <a:pathLst>
                  <a:path w="134" h="1422" extrusionOk="0">
                    <a:moveTo>
                      <a:pt x="26" y="0"/>
                    </a:moveTo>
                    <a:cubicBezTo>
                      <a:pt x="0" y="0"/>
                      <a:pt x="0" y="25"/>
                      <a:pt x="0" y="25"/>
                    </a:cubicBezTo>
                    <a:lnTo>
                      <a:pt x="76" y="1397"/>
                    </a:lnTo>
                    <a:cubicBezTo>
                      <a:pt x="76" y="1422"/>
                      <a:pt x="101" y="1422"/>
                      <a:pt x="101" y="1422"/>
                    </a:cubicBezTo>
                    <a:cubicBezTo>
                      <a:pt x="133" y="1422"/>
                      <a:pt x="133" y="1422"/>
                      <a:pt x="133" y="1397"/>
                    </a:cubicBezTo>
                    <a:lnTo>
                      <a:pt x="51" y="25"/>
                    </a:lnTo>
                    <a:cubicBezTo>
                      <a:pt x="51" y="25"/>
                      <a:pt x="51" y="0"/>
                      <a:pt x="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0" name="Google Shape;630;p41"/>
              <p:cNvSpPr/>
              <p:nvPr/>
            </p:nvSpPr>
            <p:spPr>
              <a:xfrm>
                <a:off x="3854840" y="3022982"/>
                <a:ext cx="37167" cy="151819"/>
              </a:xfrm>
              <a:custGeom>
                <a:avLst/>
                <a:gdLst/>
                <a:ahLst/>
                <a:cxnLst/>
                <a:rect l="l" t="t" r="r" b="b"/>
                <a:pathLst>
                  <a:path w="342" h="1397" extrusionOk="0">
                    <a:moveTo>
                      <a:pt x="26" y="1"/>
                    </a:moveTo>
                    <a:cubicBezTo>
                      <a:pt x="0" y="1"/>
                      <a:pt x="0" y="26"/>
                      <a:pt x="0" y="26"/>
                    </a:cubicBezTo>
                    <a:lnTo>
                      <a:pt x="291" y="1365"/>
                    </a:lnTo>
                    <a:cubicBezTo>
                      <a:pt x="291" y="1365"/>
                      <a:pt x="291" y="1397"/>
                      <a:pt x="316" y="1397"/>
                    </a:cubicBezTo>
                    <a:cubicBezTo>
                      <a:pt x="342" y="1365"/>
                      <a:pt x="342" y="1365"/>
                      <a:pt x="342" y="1340"/>
                    </a:cubicBezTo>
                    <a:lnTo>
                      <a:pt x="51" y="26"/>
                    </a:lnTo>
                    <a:cubicBezTo>
                      <a:pt x="51" y="1"/>
                      <a:pt x="26" y="1"/>
                      <a:pt x="2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1" name="Google Shape;631;p41"/>
              <p:cNvSpPr/>
              <p:nvPr/>
            </p:nvSpPr>
            <p:spPr>
              <a:xfrm>
                <a:off x="4000357" y="2971470"/>
                <a:ext cx="43361" cy="151928"/>
              </a:xfrm>
              <a:custGeom>
                <a:avLst/>
                <a:gdLst/>
                <a:ahLst/>
                <a:cxnLst/>
                <a:rect l="l" t="t" r="r" b="b"/>
                <a:pathLst>
                  <a:path w="399" h="1398" extrusionOk="0">
                    <a:moveTo>
                      <a:pt x="32" y="1"/>
                    </a:moveTo>
                    <a:cubicBezTo>
                      <a:pt x="32" y="1"/>
                      <a:pt x="1" y="26"/>
                      <a:pt x="1" y="51"/>
                    </a:cubicBezTo>
                    <a:lnTo>
                      <a:pt x="348" y="1366"/>
                    </a:lnTo>
                    <a:lnTo>
                      <a:pt x="374" y="1397"/>
                    </a:lnTo>
                    <a:cubicBezTo>
                      <a:pt x="399" y="1397"/>
                      <a:pt x="399" y="1366"/>
                      <a:pt x="399" y="1340"/>
                    </a:cubicBezTo>
                    <a:lnTo>
                      <a:pt x="83" y="26"/>
                    </a:lnTo>
                    <a:cubicBezTo>
                      <a:pt x="58" y="26"/>
                      <a:pt x="58" y="1"/>
                      <a:pt x="3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2" name="Google Shape;632;p41"/>
              <p:cNvSpPr/>
              <p:nvPr/>
            </p:nvSpPr>
            <p:spPr>
              <a:xfrm>
                <a:off x="4141201" y="2871271"/>
                <a:ext cx="42601" cy="149102"/>
              </a:xfrm>
              <a:custGeom>
                <a:avLst/>
                <a:gdLst/>
                <a:ahLst/>
                <a:cxnLst/>
                <a:rect l="l" t="t" r="r" b="b"/>
                <a:pathLst>
                  <a:path w="392" h="1372" extrusionOk="0">
                    <a:moveTo>
                      <a:pt x="25" y="0"/>
                    </a:moveTo>
                    <a:cubicBezTo>
                      <a:pt x="25" y="0"/>
                      <a:pt x="0" y="25"/>
                      <a:pt x="25" y="25"/>
                    </a:cubicBezTo>
                    <a:lnTo>
                      <a:pt x="341" y="1371"/>
                    </a:lnTo>
                    <a:lnTo>
                      <a:pt x="392" y="1371"/>
                    </a:lnTo>
                    <a:lnTo>
                      <a:pt x="392" y="1340"/>
                    </a:lnTo>
                    <a:lnTo>
                      <a:pt x="76" y="25"/>
                    </a:lnTo>
                    <a:cubicBezTo>
                      <a:pt x="76" y="0"/>
                      <a:pt x="51" y="0"/>
                      <a:pt x="2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3" name="Google Shape;633;p41"/>
              <p:cNvSpPr/>
              <p:nvPr/>
            </p:nvSpPr>
            <p:spPr>
              <a:xfrm>
                <a:off x="4269547" y="2762704"/>
                <a:ext cx="43361" cy="148450"/>
              </a:xfrm>
              <a:custGeom>
                <a:avLst/>
                <a:gdLst/>
                <a:ahLst/>
                <a:cxnLst/>
                <a:rect l="l" t="t" r="r" b="b"/>
                <a:pathLst>
                  <a:path w="399" h="1366" extrusionOk="0">
                    <a:moveTo>
                      <a:pt x="26" y="1"/>
                    </a:moveTo>
                    <a:cubicBezTo>
                      <a:pt x="1" y="1"/>
                      <a:pt x="1" y="26"/>
                      <a:pt x="1" y="26"/>
                    </a:cubicBezTo>
                    <a:lnTo>
                      <a:pt x="342" y="1366"/>
                    </a:lnTo>
                    <a:lnTo>
                      <a:pt x="367" y="1366"/>
                    </a:lnTo>
                    <a:cubicBezTo>
                      <a:pt x="399" y="1366"/>
                      <a:pt x="399" y="1366"/>
                      <a:pt x="399" y="1340"/>
                    </a:cubicBezTo>
                    <a:lnTo>
                      <a:pt x="51" y="26"/>
                    </a:lnTo>
                    <a:cubicBezTo>
                      <a:pt x="51" y="1"/>
                      <a:pt x="51" y="1"/>
                      <a:pt x="2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4" name="Google Shape;634;p41"/>
              <p:cNvSpPr/>
              <p:nvPr/>
            </p:nvSpPr>
            <p:spPr>
              <a:xfrm>
                <a:off x="4412455" y="2639140"/>
                <a:ext cx="46078" cy="149102"/>
              </a:xfrm>
              <a:custGeom>
                <a:avLst/>
                <a:gdLst/>
                <a:ahLst/>
                <a:cxnLst/>
                <a:rect l="l" t="t" r="r" b="b"/>
                <a:pathLst>
                  <a:path w="424" h="1372" extrusionOk="0">
                    <a:moveTo>
                      <a:pt x="32" y="0"/>
                    </a:moveTo>
                    <a:cubicBezTo>
                      <a:pt x="32" y="0"/>
                      <a:pt x="0" y="32"/>
                      <a:pt x="32" y="32"/>
                    </a:cubicBezTo>
                    <a:lnTo>
                      <a:pt x="348" y="1346"/>
                    </a:lnTo>
                    <a:cubicBezTo>
                      <a:pt x="348" y="1372"/>
                      <a:pt x="373" y="1372"/>
                      <a:pt x="373" y="1372"/>
                    </a:cubicBezTo>
                    <a:lnTo>
                      <a:pt x="398" y="1372"/>
                    </a:lnTo>
                    <a:cubicBezTo>
                      <a:pt x="398" y="1372"/>
                      <a:pt x="423" y="1372"/>
                      <a:pt x="398" y="1346"/>
                    </a:cubicBezTo>
                    <a:lnTo>
                      <a:pt x="82" y="32"/>
                    </a:lnTo>
                    <a:cubicBezTo>
                      <a:pt x="82" y="0"/>
                      <a:pt x="57" y="0"/>
                      <a:pt x="3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5" name="Google Shape;635;p41"/>
              <p:cNvSpPr/>
              <p:nvPr/>
            </p:nvSpPr>
            <p:spPr>
              <a:xfrm>
                <a:off x="4544279" y="2536115"/>
                <a:ext cx="43361" cy="151928"/>
              </a:xfrm>
              <a:custGeom>
                <a:avLst/>
                <a:gdLst/>
                <a:ahLst/>
                <a:cxnLst/>
                <a:rect l="l" t="t" r="r" b="b"/>
                <a:pathLst>
                  <a:path w="399" h="1398" extrusionOk="0">
                    <a:moveTo>
                      <a:pt x="25" y="1"/>
                    </a:moveTo>
                    <a:cubicBezTo>
                      <a:pt x="25" y="32"/>
                      <a:pt x="0" y="32"/>
                      <a:pt x="0" y="58"/>
                    </a:cubicBezTo>
                    <a:lnTo>
                      <a:pt x="341" y="1372"/>
                    </a:lnTo>
                    <a:lnTo>
                      <a:pt x="367" y="1397"/>
                    </a:lnTo>
                    <a:cubicBezTo>
                      <a:pt x="398" y="1397"/>
                      <a:pt x="398" y="1372"/>
                      <a:pt x="398" y="1347"/>
                    </a:cubicBezTo>
                    <a:lnTo>
                      <a:pt x="82" y="32"/>
                    </a:lnTo>
                    <a:cubicBezTo>
                      <a:pt x="51" y="32"/>
                      <a:pt x="51" y="1"/>
                      <a:pt x="2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6" name="Google Shape;636;p41"/>
              <p:cNvSpPr/>
              <p:nvPr/>
            </p:nvSpPr>
            <p:spPr>
              <a:xfrm>
                <a:off x="4693273" y="2446349"/>
                <a:ext cx="42709" cy="150298"/>
              </a:xfrm>
              <a:custGeom>
                <a:avLst/>
                <a:gdLst/>
                <a:ahLst/>
                <a:cxnLst/>
                <a:rect l="l" t="t" r="r" b="b"/>
                <a:pathLst>
                  <a:path w="393" h="1383" extrusionOk="0">
                    <a:moveTo>
                      <a:pt x="43" y="0"/>
                    </a:moveTo>
                    <a:cubicBezTo>
                      <a:pt x="40" y="0"/>
                      <a:pt x="34" y="3"/>
                      <a:pt x="26" y="12"/>
                    </a:cubicBezTo>
                    <a:cubicBezTo>
                      <a:pt x="0" y="12"/>
                      <a:pt x="0" y="12"/>
                      <a:pt x="0" y="37"/>
                    </a:cubicBezTo>
                    <a:lnTo>
                      <a:pt x="342" y="1357"/>
                    </a:lnTo>
                    <a:cubicBezTo>
                      <a:pt x="342" y="1383"/>
                      <a:pt x="342" y="1383"/>
                      <a:pt x="367" y="1383"/>
                    </a:cubicBezTo>
                    <a:cubicBezTo>
                      <a:pt x="392" y="1383"/>
                      <a:pt x="392" y="1357"/>
                      <a:pt x="392" y="1332"/>
                    </a:cubicBezTo>
                    <a:lnTo>
                      <a:pt x="51" y="12"/>
                    </a:lnTo>
                    <a:cubicBezTo>
                      <a:pt x="51" y="12"/>
                      <a:pt x="51" y="0"/>
                      <a:pt x="4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7" name="Google Shape;637;p41"/>
              <p:cNvSpPr/>
              <p:nvPr/>
            </p:nvSpPr>
            <p:spPr>
              <a:xfrm>
                <a:off x="4904756" y="2653594"/>
                <a:ext cx="80419" cy="65966"/>
              </a:xfrm>
              <a:custGeom>
                <a:avLst/>
                <a:gdLst/>
                <a:ahLst/>
                <a:cxnLst/>
                <a:rect l="l" t="t" r="r" b="b"/>
                <a:pathLst>
                  <a:path w="740" h="607" extrusionOk="0">
                    <a:moveTo>
                      <a:pt x="0" y="0"/>
                    </a:moveTo>
                    <a:cubicBezTo>
                      <a:pt x="0" y="25"/>
                      <a:pt x="0" y="25"/>
                      <a:pt x="26" y="57"/>
                    </a:cubicBezTo>
                    <a:lnTo>
                      <a:pt x="683" y="607"/>
                    </a:lnTo>
                    <a:lnTo>
                      <a:pt x="740" y="607"/>
                    </a:lnTo>
                    <a:cubicBezTo>
                      <a:pt x="740" y="607"/>
                      <a:pt x="740" y="581"/>
                      <a:pt x="714" y="556"/>
                    </a:cubicBezTo>
                    <a:lnTo>
                      <a:pt x="5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8" name="Google Shape;638;p41"/>
              <p:cNvSpPr/>
              <p:nvPr/>
            </p:nvSpPr>
            <p:spPr>
              <a:xfrm>
                <a:off x="4858786" y="2751728"/>
                <a:ext cx="80419" cy="68139"/>
              </a:xfrm>
              <a:custGeom>
                <a:avLst/>
                <a:gdLst/>
                <a:ahLst/>
                <a:cxnLst/>
                <a:rect l="l" t="t" r="r" b="b"/>
                <a:pathLst>
                  <a:path w="740" h="627" extrusionOk="0">
                    <a:moveTo>
                      <a:pt x="31" y="1"/>
                    </a:moveTo>
                    <a:cubicBezTo>
                      <a:pt x="24" y="1"/>
                      <a:pt x="16" y="7"/>
                      <a:pt x="0" y="20"/>
                    </a:cubicBezTo>
                    <a:lnTo>
                      <a:pt x="0" y="45"/>
                    </a:lnTo>
                    <a:lnTo>
                      <a:pt x="689" y="626"/>
                    </a:lnTo>
                    <a:lnTo>
                      <a:pt x="714" y="626"/>
                    </a:lnTo>
                    <a:cubicBezTo>
                      <a:pt x="739" y="601"/>
                      <a:pt x="739" y="576"/>
                      <a:pt x="714" y="576"/>
                    </a:cubicBezTo>
                    <a:lnTo>
                      <a:pt x="57" y="20"/>
                    </a:lnTo>
                    <a:cubicBezTo>
                      <a:pt x="44" y="7"/>
                      <a:pt x="38" y="1"/>
                      <a:pt x="3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9" name="Google Shape;639;p41"/>
              <p:cNvSpPr/>
              <p:nvPr/>
            </p:nvSpPr>
            <p:spPr>
              <a:xfrm>
                <a:off x="4784561" y="2808783"/>
                <a:ext cx="63358" cy="82484"/>
              </a:xfrm>
              <a:custGeom>
                <a:avLst/>
                <a:gdLst/>
                <a:ahLst/>
                <a:cxnLst/>
                <a:rect l="l" t="t" r="r" b="b"/>
                <a:pathLst>
                  <a:path w="583" h="759" extrusionOk="0">
                    <a:moveTo>
                      <a:pt x="39" y="0"/>
                    </a:moveTo>
                    <a:cubicBezTo>
                      <a:pt x="32" y="0"/>
                      <a:pt x="26" y="6"/>
                      <a:pt x="26" y="19"/>
                    </a:cubicBezTo>
                    <a:cubicBezTo>
                      <a:pt x="1" y="19"/>
                      <a:pt x="1" y="51"/>
                      <a:pt x="1" y="51"/>
                    </a:cubicBezTo>
                    <a:lnTo>
                      <a:pt x="525" y="758"/>
                    </a:lnTo>
                    <a:lnTo>
                      <a:pt x="582" y="758"/>
                    </a:lnTo>
                    <a:lnTo>
                      <a:pt x="582" y="733"/>
                    </a:lnTo>
                    <a:lnTo>
                      <a:pt x="51" y="19"/>
                    </a:lnTo>
                    <a:cubicBezTo>
                      <a:pt x="51" y="6"/>
                      <a:pt x="45" y="0"/>
                      <a:pt x="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0" name="Google Shape;640;p41"/>
              <p:cNvSpPr/>
              <p:nvPr/>
            </p:nvSpPr>
            <p:spPr>
              <a:xfrm>
                <a:off x="4862155" y="2410486"/>
                <a:ext cx="31081" cy="151819"/>
              </a:xfrm>
              <a:custGeom>
                <a:avLst/>
                <a:gdLst/>
                <a:ahLst/>
                <a:cxnLst/>
                <a:rect l="l" t="t" r="r" b="b"/>
                <a:pathLst>
                  <a:path w="286" h="1397" extrusionOk="0">
                    <a:moveTo>
                      <a:pt x="260" y="0"/>
                    </a:moveTo>
                    <a:cubicBezTo>
                      <a:pt x="235" y="0"/>
                      <a:pt x="209" y="0"/>
                      <a:pt x="209" y="26"/>
                    </a:cubicBezTo>
                    <a:lnTo>
                      <a:pt x="1" y="1372"/>
                    </a:lnTo>
                    <a:cubicBezTo>
                      <a:pt x="1" y="1397"/>
                      <a:pt x="26" y="1397"/>
                      <a:pt x="26" y="1397"/>
                    </a:cubicBezTo>
                    <a:cubicBezTo>
                      <a:pt x="51" y="1397"/>
                      <a:pt x="51" y="1397"/>
                      <a:pt x="77" y="1372"/>
                    </a:cubicBezTo>
                    <a:lnTo>
                      <a:pt x="260" y="26"/>
                    </a:lnTo>
                    <a:cubicBezTo>
                      <a:pt x="285" y="26"/>
                      <a:pt x="260" y="0"/>
                      <a:pt x="26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" name="Google Shape;641;p41"/>
              <p:cNvSpPr/>
              <p:nvPr/>
            </p:nvSpPr>
            <p:spPr>
              <a:xfrm>
                <a:off x="4970722" y="2507968"/>
                <a:ext cx="63249" cy="103133"/>
              </a:xfrm>
              <a:custGeom>
                <a:avLst/>
                <a:gdLst/>
                <a:ahLst/>
                <a:cxnLst/>
                <a:rect l="l" t="t" r="r" b="b"/>
                <a:pathLst>
                  <a:path w="582" h="949" extrusionOk="0">
                    <a:moveTo>
                      <a:pt x="550" y="1"/>
                    </a:moveTo>
                    <a:cubicBezTo>
                      <a:pt x="525" y="1"/>
                      <a:pt x="525" y="1"/>
                      <a:pt x="499" y="26"/>
                    </a:cubicBezTo>
                    <a:lnTo>
                      <a:pt x="0" y="892"/>
                    </a:lnTo>
                    <a:lnTo>
                      <a:pt x="0" y="948"/>
                    </a:lnTo>
                    <a:lnTo>
                      <a:pt x="25" y="948"/>
                    </a:lnTo>
                    <a:cubicBezTo>
                      <a:pt x="25" y="948"/>
                      <a:pt x="51" y="948"/>
                      <a:pt x="51" y="923"/>
                    </a:cubicBezTo>
                    <a:lnTo>
                      <a:pt x="550" y="51"/>
                    </a:lnTo>
                    <a:cubicBezTo>
                      <a:pt x="581" y="26"/>
                      <a:pt x="581" y="26"/>
                      <a:pt x="55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" name="Google Shape;642;p41"/>
              <p:cNvSpPr/>
              <p:nvPr/>
            </p:nvSpPr>
            <p:spPr>
              <a:xfrm>
                <a:off x="3617275" y="2753793"/>
                <a:ext cx="208765" cy="123020"/>
              </a:xfrm>
              <a:custGeom>
                <a:avLst/>
                <a:gdLst/>
                <a:ahLst/>
                <a:cxnLst/>
                <a:rect l="l" t="t" r="r" b="b"/>
                <a:pathLst>
                  <a:path w="1921" h="1132" extrusionOk="0">
                    <a:moveTo>
                      <a:pt x="1213" y="51"/>
                    </a:moveTo>
                    <a:cubicBezTo>
                      <a:pt x="1554" y="51"/>
                      <a:pt x="1788" y="184"/>
                      <a:pt x="1820" y="367"/>
                    </a:cubicBezTo>
                    <a:cubicBezTo>
                      <a:pt x="1845" y="475"/>
                      <a:pt x="1788" y="607"/>
                      <a:pt x="1662" y="740"/>
                    </a:cubicBezTo>
                    <a:cubicBezTo>
                      <a:pt x="1504" y="873"/>
                      <a:pt x="1314" y="974"/>
                      <a:pt x="1081" y="1031"/>
                    </a:cubicBezTo>
                    <a:cubicBezTo>
                      <a:pt x="948" y="1056"/>
                      <a:pt x="815" y="1081"/>
                      <a:pt x="714" y="1081"/>
                    </a:cubicBezTo>
                    <a:cubicBezTo>
                      <a:pt x="367" y="1081"/>
                      <a:pt x="133" y="948"/>
                      <a:pt x="82" y="765"/>
                    </a:cubicBezTo>
                    <a:cubicBezTo>
                      <a:pt x="51" y="658"/>
                      <a:pt x="108" y="525"/>
                      <a:pt x="265" y="399"/>
                    </a:cubicBezTo>
                    <a:cubicBezTo>
                      <a:pt x="398" y="266"/>
                      <a:pt x="607" y="159"/>
                      <a:pt x="840" y="108"/>
                    </a:cubicBezTo>
                    <a:cubicBezTo>
                      <a:pt x="973" y="83"/>
                      <a:pt x="1081" y="51"/>
                      <a:pt x="1213" y="51"/>
                    </a:cubicBezTo>
                    <a:close/>
                    <a:moveTo>
                      <a:pt x="1213" y="1"/>
                    </a:moveTo>
                    <a:cubicBezTo>
                      <a:pt x="1081" y="1"/>
                      <a:pt x="948" y="26"/>
                      <a:pt x="840" y="51"/>
                    </a:cubicBezTo>
                    <a:cubicBezTo>
                      <a:pt x="581" y="108"/>
                      <a:pt x="367" y="209"/>
                      <a:pt x="209" y="342"/>
                    </a:cubicBezTo>
                    <a:cubicBezTo>
                      <a:pt x="51" y="500"/>
                      <a:pt x="0" y="658"/>
                      <a:pt x="25" y="791"/>
                    </a:cubicBezTo>
                    <a:cubicBezTo>
                      <a:pt x="82" y="999"/>
                      <a:pt x="341" y="1132"/>
                      <a:pt x="714" y="1132"/>
                    </a:cubicBezTo>
                    <a:cubicBezTo>
                      <a:pt x="815" y="1132"/>
                      <a:pt x="948" y="1106"/>
                      <a:pt x="1081" y="1081"/>
                    </a:cubicBezTo>
                    <a:cubicBezTo>
                      <a:pt x="1314" y="1031"/>
                      <a:pt x="1554" y="923"/>
                      <a:pt x="1687" y="791"/>
                    </a:cubicBezTo>
                    <a:cubicBezTo>
                      <a:pt x="1845" y="633"/>
                      <a:pt x="1921" y="475"/>
                      <a:pt x="1896" y="342"/>
                    </a:cubicBezTo>
                    <a:cubicBezTo>
                      <a:pt x="1845" y="133"/>
                      <a:pt x="1580" y="1"/>
                      <a:pt x="12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3" name="Google Shape;643;p41"/>
              <p:cNvSpPr/>
              <p:nvPr/>
            </p:nvSpPr>
            <p:spPr>
              <a:xfrm>
                <a:off x="4624590" y="1932530"/>
                <a:ext cx="88679" cy="74986"/>
              </a:xfrm>
              <a:custGeom>
                <a:avLst/>
                <a:gdLst/>
                <a:ahLst/>
                <a:cxnLst/>
                <a:rect l="l" t="t" r="r" b="b"/>
                <a:pathLst>
                  <a:path w="816" h="690" extrusionOk="0">
                    <a:moveTo>
                      <a:pt x="342" y="58"/>
                    </a:moveTo>
                    <a:cubicBezTo>
                      <a:pt x="418" y="58"/>
                      <a:pt x="500" y="83"/>
                      <a:pt x="550" y="133"/>
                    </a:cubicBezTo>
                    <a:cubicBezTo>
                      <a:pt x="632" y="159"/>
                      <a:pt x="708" y="241"/>
                      <a:pt x="733" y="317"/>
                    </a:cubicBezTo>
                    <a:cubicBezTo>
                      <a:pt x="765" y="399"/>
                      <a:pt x="765" y="475"/>
                      <a:pt x="733" y="531"/>
                    </a:cubicBezTo>
                    <a:cubicBezTo>
                      <a:pt x="683" y="582"/>
                      <a:pt x="607" y="607"/>
                      <a:pt x="525" y="607"/>
                    </a:cubicBezTo>
                    <a:cubicBezTo>
                      <a:pt x="449" y="607"/>
                      <a:pt x="367" y="582"/>
                      <a:pt x="291" y="557"/>
                    </a:cubicBezTo>
                    <a:cubicBezTo>
                      <a:pt x="133" y="449"/>
                      <a:pt x="51" y="266"/>
                      <a:pt x="133" y="159"/>
                    </a:cubicBezTo>
                    <a:cubicBezTo>
                      <a:pt x="184" y="83"/>
                      <a:pt x="234" y="58"/>
                      <a:pt x="342" y="58"/>
                    </a:cubicBezTo>
                    <a:close/>
                    <a:moveTo>
                      <a:pt x="342" y="1"/>
                    </a:moveTo>
                    <a:cubicBezTo>
                      <a:pt x="234" y="1"/>
                      <a:pt x="133" y="58"/>
                      <a:pt x="76" y="133"/>
                    </a:cubicBezTo>
                    <a:cubicBezTo>
                      <a:pt x="0" y="266"/>
                      <a:pt x="76" y="475"/>
                      <a:pt x="260" y="607"/>
                    </a:cubicBezTo>
                    <a:cubicBezTo>
                      <a:pt x="342" y="658"/>
                      <a:pt x="449" y="689"/>
                      <a:pt x="525" y="689"/>
                    </a:cubicBezTo>
                    <a:cubicBezTo>
                      <a:pt x="632" y="689"/>
                      <a:pt x="733" y="633"/>
                      <a:pt x="790" y="557"/>
                    </a:cubicBezTo>
                    <a:cubicBezTo>
                      <a:pt x="816" y="475"/>
                      <a:pt x="816" y="399"/>
                      <a:pt x="790" y="291"/>
                    </a:cubicBezTo>
                    <a:cubicBezTo>
                      <a:pt x="765" y="215"/>
                      <a:pt x="683" y="133"/>
                      <a:pt x="607" y="83"/>
                    </a:cubicBezTo>
                    <a:cubicBezTo>
                      <a:pt x="525" y="26"/>
                      <a:pt x="418" y="1"/>
                      <a:pt x="3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4" name="Google Shape;644;p41"/>
              <p:cNvSpPr/>
              <p:nvPr/>
            </p:nvSpPr>
            <p:spPr>
              <a:xfrm>
                <a:off x="3440025" y="2689783"/>
                <a:ext cx="552286" cy="167142"/>
              </a:xfrm>
              <a:custGeom>
                <a:avLst/>
                <a:gdLst/>
                <a:ahLst/>
                <a:cxnLst/>
                <a:rect l="l" t="t" r="r" b="b"/>
                <a:pathLst>
                  <a:path w="5082" h="1538" extrusionOk="0">
                    <a:moveTo>
                      <a:pt x="3277" y="0"/>
                    </a:moveTo>
                    <a:cubicBezTo>
                      <a:pt x="3163" y="0"/>
                      <a:pt x="3044" y="3"/>
                      <a:pt x="2920" y="8"/>
                    </a:cubicBezTo>
                    <a:cubicBezTo>
                      <a:pt x="1107" y="116"/>
                      <a:pt x="1" y="1487"/>
                      <a:pt x="1" y="1487"/>
                    </a:cubicBezTo>
                    <a:lnTo>
                      <a:pt x="1" y="1537"/>
                    </a:lnTo>
                    <a:lnTo>
                      <a:pt x="51" y="1537"/>
                    </a:lnTo>
                    <a:cubicBezTo>
                      <a:pt x="51" y="1512"/>
                      <a:pt x="1132" y="166"/>
                      <a:pt x="2920" y="65"/>
                    </a:cubicBezTo>
                    <a:cubicBezTo>
                      <a:pt x="3066" y="58"/>
                      <a:pt x="3206" y="54"/>
                      <a:pt x="3339" y="54"/>
                    </a:cubicBezTo>
                    <a:cubicBezTo>
                      <a:pt x="4212" y="54"/>
                      <a:pt x="4789" y="216"/>
                      <a:pt x="4948" y="539"/>
                    </a:cubicBezTo>
                    <a:cubicBezTo>
                      <a:pt x="5031" y="697"/>
                      <a:pt x="4974" y="880"/>
                      <a:pt x="4816" y="1089"/>
                    </a:cubicBezTo>
                    <a:cubicBezTo>
                      <a:pt x="4790" y="1114"/>
                      <a:pt x="4790" y="1146"/>
                      <a:pt x="4816" y="1146"/>
                    </a:cubicBezTo>
                    <a:lnTo>
                      <a:pt x="4841" y="1146"/>
                    </a:lnTo>
                    <a:cubicBezTo>
                      <a:pt x="5056" y="906"/>
                      <a:pt x="5081" y="697"/>
                      <a:pt x="4999" y="514"/>
                    </a:cubicBezTo>
                    <a:cubicBezTo>
                      <a:pt x="4836" y="182"/>
                      <a:pt x="4211" y="0"/>
                      <a:pt x="32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5" name="Google Shape;645;p41"/>
              <p:cNvSpPr/>
              <p:nvPr/>
            </p:nvSpPr>
            <p:spPr>
              <a:xfrm>
                <a:off x="3516967" y="2799871"/>
                <a:ext cx="412096" cy="151819"/>
              </a:xfrm>
              <a:custGeom>
                <a:avLst/>
                <a:gdLst/>
                <a:ahLst/>
                <a:cxnLst/>
                <a:rect l="l" t="t" r="r" b="b"/>
                <a:pathLst>
                  <a:path w="3792" h="1397" extrusionOk="0">
                    <a:moveTo>
                      <a:pt x="3766" y="0"/>
                    </a:moveTo>
                    <a:cubicBezTo>
                      <a:pt x="3766" y="0"/>
                      <a:pt x="3741" y="0"/>
                      <a:pt x="3741" y="25"/>
                    </a:cubicBezTo>
                    <a:cubicBezTo>
                      <a:pt x="3438" y="984"/>
                      <a:pt x="2435" y="1325"/>
                      <a:pt x="1475" y="1325"/>
                    </a:cubicBezTo>
                    <a:cubicBezTo>
                      <a:pt x="1094" y="1325"/>
                      <a:pt x="720" y="1271"/>
                      <a:pt x="399" y="1182"/>
                    </a:cubicBezTo>
                    <a:cubicBezTo>
                      <a:pt x="317" y="1156"/>
                      <a:pt x="241" y="1131"/>
                      <a:pt x="159" y="1081"/>
                    </a:cubicBezTo>
                    <a:cubicBezTo>
                      <a:pt x="83" y="973"/>
                      <a:pt x="57" y="840"/>
                      <a:pt x="108" y="708"/>
                    </a:cubicBezTo>
                    <a:cubicBezTo>
                      <a:pt x="159" y="575"/>
                      <a:pt x="241" y="449"/>
                      <a:pt x="317" y="367"/>
                    </a:cubicBezTo>
                    <a:cubicBezTo>
                      <a:pt x="342" y="341"/>
                      <a:pt x="342" y="316"/>
                      <a:pt x="317" y="316"/>
                    </a:cubicBezTo>
                    <a:lnTo>
                      <a:pt x="291" y="316"/>
                    </a:lnTo>
                    <a:cubicBezTo>
                      <a:pt x="184" y="417"/>
                      <a:pt x="108" y="550"/>
                      <a:pt x="57" y="682"/>
                    </a:cubicBezTo>
                    <a:cubicBezTo>
                      <a:pt x="1" y="840"/>
                      <a:pt x="26" y="998"/>
                      <a:pt x="133" y="1106"/>
                    </a:cubicBezTo>
                    <a:cubicBezTo>
                      <a:pt x="184" y="1182"/>
                      <a:pt x="291" y="1207"/>
                      <a:pt x="399" y="1238"/>
                    </a:cubicBezTo>
                    <a:cubicBezTo>
                      <a:pt x="715" y="1340"/>
                      <a:pt x="1106" y="1396"/>
                      <a:pt x="1479" y="1396"/>
                    </a:cubicBezTo>
                    <a:cubicBezTo>
                      <a:pt x="2477" y="1396"/>
                      <a:pt x="3501" y="1024"/>
                      <a:pt x="3792" y="51"/>
                    </a:cubicBezTo>
                    <a:cubicBezTo>
                      <a:pt x="3792" y="25"/>
                      <a:pt x="3792" y="0"/>
                      <a:pt x="376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A48CAD1-E33D-F86F-CFE6-FB4E62D3BB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0523647"/>
              </p:ext>
            </p:extLst>
          </p:nvPr>
        </p:nvGraphicFramePr>
        <p:xfrm>
          <a:off x="612711" y="870701"/>
          <a:ext cx="7912774" cy="320233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{C50723B8-E45B-49D4-99E3-330C364D5966}</a:tableStyleId>
              </a:tblPr>
              <a:tblGrid>
                <a:gridCol w="5009328">
                  <a:extLst>
                    <a:ext uri="{9D8B030D-6E8A-4147-A177-3AD203B41FA5}">
                      <a16:colId xmlns:a16="http://schemas.microsoft.com/office/drawing/2014/main" val="2165633610"/>
                    </a:ext>
                  </a:extLst>
                </a:gridCol>
                <a:gridCol w="1213476">
                  <a:extLst>
                    <a:ext uri="{9D8B030D-6E8A-4147-A177-3AD203B41FA5}">
                      <a16:colId xmlns:a16="http://schemas.microsoft.com/office/drawing/2014/main" val="2550943924"/>
                    </a:ext>
                  </a:extLst>
                </a:gridCol>
                <a:gridCol w="1689970">
                  <a:extLst>
                    <a:ext uri="{9D8B030D-6E8A-4147-A177-3AD203B41FA5}">
                      <a16:colId xmlns:a16="http://schemas.microsoft.com/office/drawing/2014/main" val="2994189825"/>
                    </a:ext>
                  </a:extLst>
                </a:gridCol>
              </a:tblGrid>
              <a:tr h="442899">
                <a:tc>
                  <a:txBody>
                    <a:bodyPr/>
                    <a:lstStyle/>
                    <a:p>
                      <a:pPr marL="68580" algn="ctr">
                        <a:lnSpc>
                          <a:spcPct val="100000"/>
                        </a:lnSpc>
                      </a:pP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Факторы</a:t>
                      </a:r>
                      <a:r>
                        <a:rPr lang="ru-RU" sz="1400" spc="-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риска</a:t>
                      </a:r>
                      <a:r>
                        <a:rPr lang="ru-RU" sz="1100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(АГ,</a:t>
                      </a:r>
                      <a:r>
                        <a:rPr lang="ru-RU" sz="1400" spc="-10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ОХС,</a:t>
                      </a:r>
                      <a:r>
                        <a:rPr lang="ru-RU" sz="1400" spc="-10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ГГК</a:t>
                      </a:r>
                      <a:r>
                        <a:rPr lang="ru-RU" sz="1400" spc="-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-при</a:t>
                      </a:r>
                      <a:r>
                        <a:rPr lang="ru-RU" sz="1400" spc="-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наличии данных)</a:t>
                      </a:r>
                      <a:endParaRPr lang="ru-RU" sz="1100" dirty="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ct val="100000"/>
                        </a:lnSpc>
                      </a:pP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Результат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ct val="100000"/>
                        </a:lnSpc>
                      </a:pP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</a:t>
                      </a:r>
                      <a:r>
                        <a:rPr lang="en-US" sz="1400" dirty="0">
                          <a:effectLst/>
                          <a:latin typeface="Fira Sans Condensed" panose="020B05030500000200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</a:t>
                      </a:r>
                      <a:endParaRPr lang="ru-RU" sz="1100" dirty="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86519416"/>
                  </a:ext>
                </a:extLst>
              </a:tr>
              <a:tr h="226850"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</a:pP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АГ</a:t>
                      </a:r>
                      <a:r>
                        <a:rPr lang="en-US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(САД</a:t>
                      </a:r>
                      <a:r>
                        <a:rPr lang="en-US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≥140мм.рт.ст,</a:t>
                      </a:r>
                      <a:r>
                        <a:rPr lang="en-US" sz="14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ДАД</a:t>
                      </a:r>
                      <a:r>
                        <a:rPr lang="en-US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≥</a:t>
                      </a:r>
                      <a:r>
                        <a:rPr lang="en-US" sz="14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90</a:t>
                      </a:r>
                      <a:r>
                        <a:rPr lang="en-US" sz="14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мм.рт.ст.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38637150"/>
                  </a:ext>
                </a:extLst>
              </a:tr>
              <a:tr h="22685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ОХС</a:t>
                      </a:r>
                      <a:r>
                        <a:rPr lang="en-US" sz="14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˃</a:t>
                      </a:r>
                      <a:r>
                        <a:rPr lang="en-US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5</a:t>
                      </a:r>
                      <a:r>
                        <a:rPr lang="en-US" sz="14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ммоль/л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lang="en-US" sz="1400" dirty="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100" dirty="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99990956"/>
                  </a:ext>
                </a:extLst>
              </a:tr>
              <a:tr h="37200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ГГК</a:t>
                      </a:r>
                      <a:r>
                        <a:rPr lang="ru-RU" sz="1400" spc="260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(глюкоза</a:t>
                      </a:r>
                      <a:r>
                        <a:rPr lang="ru-RU" sz="1400" spc="540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натощак</a:t>
                      </a:r>
                      <a:r>
                        <a:rPr lang="ru-RU" sz="1400" spc="55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в</a:t>
                      </a:r>
                      <a:r>
                        <a:rPr lang="ru-RU" sz="1400" spc="54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венозной</a:t>
                      </a:r>
                      <a:r>
                        <a:rPr lang="ru-RU" sz="1400" spc="55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плазме</a:t>
                      </a:r>
                      <a:r>
                        <a:rPr lang="ru-RU" sz="1400" spc="54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≥6,1</a:t>
                      </a:r>
                      <a:r>
                        <a:rPr lang="ru-RU" sz="1100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ммоль/л,</a:t>
                      </a:r>
                      <a:r>
                        <a:rPr lang="ru-RU" sz="1400" spc="-10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в</a:t>
                      </a:r>
                      <a:r>
                        <a:rPr lang="ru-RU" sz="1400" spc="28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капиллярной крови ≥</a:t>
                      </a:r>
                      <a:r>
                        <a:rPr lang="ru-RU" sz="1400" spc="-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5,6</a:t>
                      </a:r>
                      <a:r>
                        <a:rPr lang="ru-RU" sz="1400" spc="-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ммоль/л).</a:t>
                      </a:r>
                      <a:endParaRPr lang="ru-RU" sz="1100" dirty="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9923961"/>
                  </a:ext>
                </a:extLst>
              </a:tr>
              <a:tr h="37200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Избыточная</a:t>
                      </a:r>
                      <a:r>
                        <a:rPr lang="ru-RU" sz="1400" spc="-1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масса</a:t>
                      </a:r>
                      <a:r>
                        <a:rPr lang="ru-RU" sz="1400" spc="-1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тела</a:t>
                      </a:r>
                      <a:r>
                        <a:rPr lang="ru-RU" sz="1400" spc="-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(ИМТ≥25),</a:t>
                      </a:r>
                      <a:r>
                        <a:rPr lang="ru-RU" sz="1100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ожирение</a:t>
                      </a:r>
                      <a:r>
                        <a:rPr lang="ru-RU" sz="1400" spc="-1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(ИМТ≥30),</a:t>
                      </a:r>
                      <a:endParaRPr lang="ru-RU" sz="1100" dirty="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95396699"/>
                  </a:ext>
                </a:extLst>
              </a:tr>
              <a:tr h="22685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Низкая физическая активность</a:t>
                      </a:r>
                      <a:endParaRPr lang="ru-RU" sz="1100" dirty="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21311990"/>
                  </a:ext>
                </a:extLst>
              </a:tr>
              <a:tr h="37200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Риск</a:t>
                      </a:r>
                      <a:r>
                        <a:rPr lang="ru-RU" sz="1400" spc="-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пагубного</a:t>
                      </a:r>
                      <a:r>
                        <a:rPr lang="ru-RU" sz="1400" spc="-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потребления</a:t>
                      </a:r>
                      <a:r>
                        <a:rPr lang="ru-RU" sz="1400" spc="-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алкоголя (на</a:t>
                      </a:r>
                      <a:r>
                        <a:rPr lang="ru-RU" sz="1400" spc="-20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основании</a:t>
                      </a:r>
                      <a:r>
                        <a:rPr lang="ru-RU" sz="1400" spc="-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анкетирования)</a:t>
                      </a:r>
                      <a:endParaRPr lang="ru-RU" sz="1100" dirty="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39904656"/>
                  </a:ext>
                </a:extLst>
              </a:tr>
              <a:tr h="37200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Курение</a:t>
                      </a:r>
                      <a:r>
                        <a:rPr lang="ru-RU" sz="1400" spc="1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табака</a:t>
                      </a:r>
                      <a:r>
                        <a:rPr lang="ru-RU" sz="1400" spc="310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–</a:t>
                      </a:r>
                      <a:r>
                        <a:rPr lang="ru-RU" sz="1400" spc="31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ежедневное</a:t>
                      </a:r>
                      <a:r>
                        <a:rPr lang="ru-RU" sz="1400" spc="310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выкуривание</a:t>
                      </a:r>
                      <a:r>
                        <a:rPr lang="ru-RU" sz="1400" spc="31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одной</a:t>
                      </a:r>
                      <a:endParaRPr lang="ru-RU" sz="1100" dirty="0">
                        <a:effectLst/>
                        <a:latin typeface="Fira Sans Condensed" panose="020B0503050000020004" pitchFamily="34" charset="0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сигареты</a:t>
                      </a:r>
                      <a:r>
                        <a:rPr lang="ru-RU" sz="1400" spc="-1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и более</a:t>
                      </a:r>
                      <a:endParaRPr lang="ru-RU" sz="1100" dirty="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85936191"/>
                  </a:ext>
                </a:extLst>
              </a:tr>
              <a:tr h="37200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Нерациональное</a:t>
                      </a:r>
                      <a:r>
                        <a:rPr lang="ru-RU" sz="1400" spc="22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питания</a:t>
                      </a:r>
                      <a:r>
                        <a:rPr lang="ru-RU" sz="1400" spc="22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(употребление</a:t>
                      </a:r>
                      <a:r>
                        <a:rPr lang="ru-RU" sz="1400" spc="22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фруктов</a:t>
                      </a:r>
                      <a:r>
                        <a:rPr lang="ru-RU" sz="1400" spc="22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и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овощей</a:t>
                      </a:r>
                      <a:r>
                        <a:rPr lang="ru-RU" sz="1400" spc="29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менее</a:t>
                      </a:r>
                      <a:r>
                        <a:rPr lang="ru-RU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400</a:t>
                      </a:r>
                      <a:r>
                        <a:rPr lang="ru-RU" sz="14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г</a:t>
                      </a:r>
                      <a:r>
                        <a:rPr lang="ru-RU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в</a:t>
                      </a:r>
                      <a:r>
                        <a:rPr lang="ru-RU" sz="1400" spc="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сутки)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1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100" dirty="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88732900"/>
                  </a:ext>
                </a:extLst>
              </a:tr>
            </a:tbl>
          </a:graphicData>
        </a:graphic>
      </p:graphicFrame>
      <p:pic>
        <p:nvPicPr>
          <p:cNvPr id="8" name="Рисунок 7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19C05B4A-1D47-8C16-6E05-B01C524F5B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44" y="71617"/>
            <a:ext cx="755233" cy="51045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42"/>
          <p:cNvSpPr txBox="1">
            <a:spLocks noGrp="1"/>
          </p:cNvSpPr>
          <p:nvPr>
            <p:ph type="title"/>
          </p:nvPr>
        </p:nvSpPr>
        <p:spPr>
          <a:xfrm>
            <a:off x="716549" y="55493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Оценка индекса</a:t>
            </a:r>
            <a:r>
              <a:rPr lang="ru-RU" sz="2800" b="1" spc="-1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8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массы</a:t>
            </a:r>
            <a:r>
              <a:rPr lang="ru-RU" sz="2800" b="1" spc="-1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8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тела</a:t>
            </a:r>
            <a:r>
              <a:rPr lang="ru-RU" sz="2800" b="1" spc="-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8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(ИМТ)</a:t>
            </a:r>
            <a:endParaRPr sz="4400" b="1" dirty="0">
              <a:latin typeface="Fira Sans Extra Condensed" panose="020B0503050000020004" pitchFamily="34" charset="0"/>
            </a:endParaRPr>
          </a:p>
        </p:txBody>
      </p:sp>
      <p:grpSp>
        <p:nvGrpSpPr>
          <p:cNvPr id="653" name="Google Shape;653;p42"/>
          <p:cNvGrpSpPr/>
          <p:nvPr/>
        </p:nvGrpSpPr>
        <p:grpSpPr>
          <a:xfrm>
            <a:off x="8139336" y="3797984"/>
            <a:ext cx="790905" cy="1022934"/>
            <a:chOff x="5389442" y="449961"/>
            <a:chExt cx="808779" cy="1046052"/>
          </a:xfrm>
        </p:grpSpPr>
        <p:sp>
          <p:nvSpPr>
            <p:cNvPr id="654" name="Google Shape;654;p42"/>
            <p:cNvSpPr/>
            <p:nvPr/>
          </p:nvSpPr>
          <p:spPr>
            <a:xfrm>
              <a:off x="5389442" y="779643"/>
              <a:ext cx="419009" cy="575801"/>
            </a:xfrm>
            <a:custGeom>
              <a:avLst/>
              <a:gdLst/>
              <a:ahLst/>
              <a:cxnLst/>
              <a:rect l="l" t="t" r="r" b="b"/>
              <a:pathLst>
                <a:path w="6534" h="8979" extrusionOk="0">
                  <a:moveTo>
                    <a:pt x="3823" y="0"/>
                  </a:moveTo>
                  <a:lnTo>
                    <a:pt x="82" y="7292"/>
                  </a:lnTo>
                  <a:cubicBezTo>
                    <a:pt x="0" y="7475"/>
                    <a:pt x="0" y="7690"/>
                    <a:pt x="133" y="7873"/>
                  </a:cubicBezTo>
                  <a:cubicBezTo>
                    <a:pt x="689" y="8581"/>
                    <a:pt x="1422" y="8954"/>
                    <a:pt x="2319" y="8979"/>
                  </a:cubicBezTo>
                  <a:cubicBezTo>
                    <a:pt x="2527" y="8979"/>
                    <a:pt x="2717" y="8872"/>
                    <a:pt x="2793" y="8688"/>
                  </a:cubicBezTo>
                  <a:lnTo>
                    <a:pt x="6533" y="1397"/>
                  </a:lnTo>
                  <a:lnTo>
                    <a:pt x="3823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42"/>
            <p:cNvSpPr/>
            <p:nvPr/>
          </p:nvSpPr>
          <p:spPr>
            <a:xfrm>
              <a:off x="5624407" y="768934"/>
              <a:ext cx="192575" cy="110171"/>
            </a:xfrm>
            <a:custGeom>
              <a:avLst/>
              <a:gdLst/>
              <a:ahLst/>
              <a:cxnLst/>
              <a:rect l="l" t="t" r="r" b="b"/>
              <a:pathLst>
                <a:path w="3003" h="1718" extrusionOk="0">
                  <a:moveTo>
                    <a:pt x="553" y="1"/>
                  </a:moveTo>
                  <a:cubicBezTo>
                    <a:pt x="352" y="1"/>
                    <a:pt x="208" y="53"/>
                    <a:pt x="159" y="167"/>
                  </a:cubicBezTo>
                  <a:cubicBezTo>
                    <a:pt x="1" y="433"/>
                    <a:pt x="500" y="982"/>
                    <a:pt x="1265" y="1355"/>
                  </a:cubicBezTo>
                  <a:cubicBezTo>
                    <a:pt x="1712" y="1594"/>
                    <a:pt x="2161" y="1718"/>
                    <a:pt x="2474" y="1718"/>
                  </a:cubicBezTo>
                  <a:cubicBezTo>
                    <a:pt x="2674" y="1718"/>
                    <a:pt x="2818" y="1667"/>
                    <a:pt x="2869" y="1564"/>
                  </a:cubicBezTo>
                  <a:cubicBezTo>
                    <a:pt x="3002" y="1273"/>
                    <a:pt x="2528" y="749"/>
                    <a:pt x="1764" y="350"/>
                  </a:cubicBezTo>
                  <a:cubicBezTo>
                    <a:pt x="1314" y="128"/>
                    <a:pt x="865" y="1"/>
                    <a:pt x="553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42"/>
            <p:cNvSpPr/>
            <p:nvPr/>
          </p:nvSpPr>
          <p:spPr>
            <a:xfrm>
              <a:off x="5708736" y="914569"/>
              <a:ext cx="389831" cy="581444"/>
            </a:xfrm>
            <a:custGeom>
              <a:avLst/>
              <a:gdLst/>
              <a:ahLst/>
              <a:cxnLst/>
              <a:rect l="l" t="t" r="r" b="b"/>
              <a:pathLst>
                <a:path w="6079" h="9067" extrusionOk="0">
                  <a:moveTo>
                    <a:pt x="3267" y="0"/>
                  </a:moveTo>
                  <a:lnTo>
                    <a:pt x="76" y="7557"/>
                  </a:lnTo>
                  <a:cubicBezTo>
                    <a:pt x="0" y="7741"/>
                    <a:pt x="25" y="7955"/>
                    <a:pt x="158" y="8113"/>
                  </a:cubicBezTo>
                  <a:cubicBezTo>
                    <a:pt x="723" y="8749"/>
                    <a:pt x="1424" y="9066"/>
                    <a:pt x="2258" y="9066"/>
                  </a:cubicBezTo>
                  <a:cubicBezTo>
                    <a:pt x="2320" y="9066"/>
                    <a:pt x="2382" y="9065"/>
                    <a:pt x="2445" y="9061"/>
                  </a:cubicBezTo>
                  <a:cubicBezTo>
                    <a:pt x="2635" y="9061"/>
                    <a:pt x="2818" y="8929"/>
                    <a:pt x="2894" y="8745"/>
                  </a:cubicBezTo>
                  <a:lnTo>
                    <a:pt x="6079" y="1188"/>
                  </a:lnTo>
                  <a:lnTo>
                    <a:pt x="3267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42"/>
            <p:cNvSpPr/>
            <p:nvPr/>
          </p:nvSpPr>
          <p:spPr>
            <a:xfrm>
              <a:off x="5909713" y="901871"/>
              <a:ext cx="195717" cy="101065"/>
            </a:xfrm>
            <a:custGeom>
              <a:avLst/>
              <a:gdLst/>
              <a:ahLst/>
              <a:cxnLst/>
              <a:rect l="l" t="t" r="r" b="b"/>
              <a:pathLst>
                <a:path w="3052" h="1576" extrusionOk="0">
                  <a:moveTo>
                    <a:pt x="630" y="1"/>
                  </a:moveTo>
                  <a:cubicBezTo>
                    <a:pt x="365" y="1"/>
                    <a:pt x="180" y="66"/>
                    <a:pt x="133" y="198"/>
                  </a:cubicBezTo>
                  <a:cubicBezTo>
                    <a:pt x="0" y="489"/>
                    <a:pt x="525" y="988"/>
                    <a:pt x="1314" y="1304"/>
                  </a:cubicBezTo>
                  <a:cubicBezTo>
                    <a:pt x="1740" y="1480"/>
                    <a:pt x="2158" y="1576"/>
                    <a:pt x="2467" y="1576"/>
                  </a:cubicBezTo>
                  <a:cubicBezTo>
                    <a:pt x="2712" y="1576"/>
                    <a:pt x="2889" y="1515"/>
                    <a:pt x="2945" y="1386"/>
                  </a:cubicBezTo>
                  <a:cubicBezTo>
                    <a:pt x="3052" y="1096"/>
                    <a:pt x="2528" y="596"/>
                    <a:pt x="1763" y="255"/>
                  </a:cubicBezTo>
                  <a:cubicBezTo>
                    <a:pt x="1341" y="86"/>
                    <a:pt x="934" y="1"/>
                    <a:pt x="630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42"/>
            <p:cNvSpPr/>
            <p:nvPr/>
          </p:nvSpPr>
          <p:spPr>
            <a:xfrm>
              <a:off x="5766259" y="449961"/>
              <a:ext cx="431963" cy="508595"/>
            </a:xfrm>
            <a:custGeom>
              <a:avLst/>
              <a:gdLst/>
              <a:ahLst/>
              <a:cxnLst/>
              <a:rect l="l" t="t" r="r" b="b"/>
              <a:pathLst>
                <a:path w="6736" h="7931" extrusionOk="0">
                  <a:moveTo>
                    <a:pt x="3165" y="770"/>
                  </a:moveTo>
                  <a:cubicBezTo>
                    <a:pt x="3400" y="770"/>
                    <a:pt x="3661" y="816"/>
                    <a:pt x="3949" y="927"/>
                  </a:cubicBezTo>
                  <a:cubicBezTo>
                    <a:pt x="5213" y="1432"/>
                    <a:pt x="5314" y="2614"/>
                    <a:pt x="4524" y="4535"/>
                  </a:cubicBezTo>
                  <a:cubicBezTo>
                    <a:pt x="4521" y="4543"/>
                    <a:pt x="4517" y="4552"/>
                    <a:pt x="4514" y="4560"/>
                  </a:cubicBezTo>
                  <a:lnTo>
                    <a:pt x="4514" y="4560"/>
                  </a:lnTo>
                  <a:lnTo>
                    <a:pt x="4840" y="3612"/>
                  </a:lnTo>
                  <a:lnTo>
                    <a:pt x="4840" y="3612"/>
                  </a:lnTo>
                  <a:cubicBezTo>
                    <a:pt x="4840" y="3612"/>
                    <a:pt x="4165" y="4325"/>
                    <a:pt x="3176" y="4325"/>
                  </a:cubicBezTo>
                  <a:cubicBezTo>
                    <a:pt x="2948" y="4325"/>
                    <a:pt x="2703" y="4287"/>
                    <a:pt x="2446" y="4193"/>
                  </a:cubicBezTo>
                  <a:cubicBezTo>
                    <a:pt x="1049" y="3694"/>
                    <a:pt x="1473" y="2064"/>
                    <a:pt x="1681" y="1641"/>
                  </a:cubicBezTo>
                  <a:cubicBezTo>
                    <a:pt x="1848" y="1331"/>
                    <a:pt x="2344" y="770"/>
                    <a:pt x="3165" y="770"/>
                  </a:cubicBezTo>
                  <a:close/>
                  <a:moveTo>
                    <a:pt x="2965" y="1"/>
                  </a:moveTo>
                  <a:cubicBezTo>
                    <a:pt x="1308" y="1"/>
                    <a:pt x="841" y="1824"/>
                    <a:pt x="841" y="1824"/>
                  </a:cubicBezTo>
                  <a:cubicBezTo>
                    <a:pt x="841" y="1824"/>
                    <a:pt x="0" y="4061"/>
                    <a:pt x="2155" y="4907"/>
                  </a:cubicBezTo>
                  <a:cubicBezTo>
                    <a:pt x="2155" y="4907"/>
                    <a:pt x="2567" y="5032"/>
                    <a:pt x="3125" y="5032"/>
                  </a:cubicBezTo>
                  <a:cubicBezTo>
                    <a:pt x="3519" y="5032"/>
                    <a:pt x="3986" y="4970"/>
                    <a:pt x="4432" y="4757"/>
                  </a:cubicBezTo>
                  <a:lnTo>
                    <a:pt x="4432" y="4757"/>
                  </a:lnTo>
                  <a:cubicBezTo>
                    <a:pt x="3704" y="6523"/>
                    <a:pt x="3343" y="7618"/>
                    <a:pt x="3343" y="7618"/>
                  </a:cubicBezTo>
                  <a:cubicBezTo>
                    <a:pt x="3511" y="7807"/>
                    <a:pt x="3701" y="7930"/>
                    <a:pt x="3904" y="7930"/>
                  </a:cubicBezTo>
                  <a:cubicBezTo>
                    <a:pt x="3952" y="7930"/>
                    <a:pt x="4001" y="7923"/>
                    <a:pt x="4051" y="7909"/>
                  </a:cubicBezTo>
                  <a:lnTo>
                    <a:pt x="5788" y="3220"/>
                  </a:lnTo>
                  <a:cubicBezTo>
                    <a:pt x="5788" y="3220"/>
                    <a:pt x="6736" y="1325"/>
                    <a:pt x="4158" y="270"/>
                  </a:cubicBezTo>
                  <a:cubicBezTo>
                    <a:pt x="3705" y="79"/>
                    <a:pt x="3309" y="1"/>
                    <a:pt x="2965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42"/>
            <p:cNvSpPr/>
            <p:nvPr/>
          </p:nvSpPr>
          <p:spPr>
            <a:xfrm>
              <a:off x="5691678" y="548269"/>
              <a:ext cx="135437" cy="283700"/>
            </a:xfrm>
            <a:custGeom>
              <a:avLst/>
              <a:gdLst/>
              <a:ahLst/>
              <a:cxnLst/>
              <a:rect l="l" t="t" r="r" b="b"/>
              <a:pathLst>
                <a:path w="2112" h="4424" extrusionOk="0">
                  <a:moveTo>
                    <a:pt x="2111" y="0"/>
                  </a:moveTo>
                  <a:lnTo>
                    <a:pt x="1" y="4057"/>
                  </a:lnTo>
                  <a:cubicBezTo>
                    <a:pt x="133" y="4265"/>
                    <a:pt x="342" y="4398"/>
                    <a:pt x="633" y="4423"/>
                  </a:cubicBezTo>
                  <a:lnTo>
                    <a:pt x="1922" y="1953"/>
                  </a:lnTo>
                  <a:cubicBezTo>
                    <a:pt x="1922" y="1953"/>
                    <a:pt x="1713" y="1005"/>
                    <a:pt x="2111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42"/>
            <p:cNvSpPr/>
            <p:nvPr/>
          </p:nvSpPr>
          <p:spPr>
            <a:xfrm>
              <a:off x="5536488" y="868461"/>
              <a:ext cx="77851" cy="147429"/>
            </a:xfrm>
            <a:custGeom>
              <a:avLst/>
              <a:gdLst/>
              <a:ahLst/>
              <a:cxnLst/>
              <a:rect l="l" t="t" r="r" b="b"/>
              <a:pathLst>
                <a:path w="1214" h="2299" extrusionOk="0">
                  <a:moveTo>
                    <a:pt x="1176" y="0"/>
                  </a:moveTo>
                  <a:cubicBezTo>
                    <a:pt x="1168" y="0"/>
                    <a:pt x="1157" y="12"/>
                    <a:pt x="1157" y="12"/>
                  </a:cubicBezTo>
                  <a:lnTo>
                    <a:pt x="1" y="2248"/>
                  </a:lnTo>
                  <a:lnTo>
                    <a:pt x="1" y="2299"/>
                  </a:lnTo>
                  <a:lnTo>
                    <a:pt x="26" y="2299"/>
                  </a:lnTo>
                  <a:cubicBezTo>
                    <a:pt x="26" y="2299"/>
                    <a:pt x="26" y="2274"/>
                    <a:pt x="51" y="2274"/>
                  </a:cubicBezTo>
                  <a:lnTo>
                    <a:pt x="1214" y="37"/>
                  </a:lnTo>
                  <a:cubicBezTo>
                    <a:pt x="1214" y="37"/>
                    <a:pt x="1214" y="12"/>
                    <a:pt x="1182" y="12"/>
                  </a:cubicBezTo>
                  <a:cubicBezTo>
                    <a:pt x="1182" y="3"/>
                    <a:pt x="1179" y="0"/>
                    <a:pt x="1176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42"/>
            <p:cNvSpPr/>
            <p:nvPr/>
          </p:nvSpPr>
          <p:spPr>
            <a:xfrm>
              <a:off x="5879316" y="1337685"/>
              <a:ext cx="49058" cy="113826"/>
            </a:xfrm>
            <a:custGeom>
              <a:avLst/>
              <a:gdLst/>
              <a:ahLst/>
              <a:cxnLst/>
              <a:rect l="l" t="t" r="r" b="b"/>
              <a:pathLst>
                <a:path w="765" h="1775" extrusionOk="0">
                  <a:moveTo>
                    <a:pt x="727" y="0"/>
                  </a:moveTo>
                  <a:cubicBezTo>
                    <a:pt x="719" y="0"/>
                    <a:pt x="708" y="12"/>
                    <a:pt x="708" y="12"/>
                  </a:cubicBezTo>
                  <a:lnTo>
                    <a:pt x="25" y="1724"/>
                  </a:lnTo>
                  <a:cubicBezTo>
                    <a:pt x="0" y="1749"/>
                    <a:pt x="25" y="1774"/>
                    <a:pt x="25" y="1774"/>
                  </a:cubicBezTo>
                  <a:lnTo>
                    <a:pt x="51" y="1774"/>
                  </a:lnTo>
                  <a:lnTo>
                    <a:pt x="51" y="1749"/>
                  </a:lnTo>
                  <a:lnTo>
                    <a:pt x="765" y="37"/>
                  </a:lnTo>
                  <a:cubicBezTo>
                    <a:pt x="765" y="12"/>
                    <a:pt x="765" y="12"/>
                    <a:pt x="733" y="12"/>
                  </a:cubicBezTo>
                  <a:cubicBezTo>
                    <a:pt x="733" y="3"/>
                    <a:pt x="730" y="0"/>
                    <a:pt x="727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2" name="Google Shape;662;p42"/>
          <p:cNvSpPr/>
          <p:nvPr/>
        </p:nvSpPr>
        <p:spPr>
          <a:xfrm>
            <a:off x="8751553" y="691824"/>
            <a:ext cx="178700" cy="178700"/>
          </a:xfrm>
          <a:custGeom>
            <a:avLst/>
            <a:gdLst/>
            <a:ahLst/>
            <a:cxnLst/>
            <a:rect l="l" t="t" r="r" b="b"/>
            <a:pathLst>
              <a:path w="2162" h="2162" extrusionOk="0">
                <a:moveTo>
                  <a:pt x="1081" y="0"/>
                </a:moveTo>
                <a:cubicBezTo>
                  <a:pt x="1081" y="923"/>
                  <a:pt x="898" y="1081"/>
                  <a:pt x="1" y="1081"/>
                </a:cubicBezTo>
                <a:cubicBezTo>
                  <a:pt x="898" y="1081"/>
                  <a:pt x="1081" y="1239"/>
                  <a:pt x="1081" y="2161"/>
                </a:cubicBezTo>
                <a:cubicBezTo>
                  <a:pt x="1081" y="1239"/>
                  <a:pt x="1239" y="1081"/>
                  <a:pt x="2162" y="1081"/>
                </a:cubicBezTo>
                <a:cubicBezTo>
                  <a:pt x="1239" y="1081"/>
                  <a:pt x="1081" y="923"/>
                  <a:pt x="1081" y="0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" name="Рисунок 14" descr="Изображение выглядит как Шрифт, текст, белый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55445D43-84CC-B66F-B3C6-779763090A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2560" y="628193"/>
            <a:ext cx="3138878" cy="1186972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текст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C283CC06-EB5E-43D2-469A-161886D08EF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890" b="3133"/>
          <a:stretch/>
        </p:blipFill>
        <p:spPr>
          <a:xfrm>
            <a:off x="1660420" y="1801970"/>
            <a:ext cx="5823160" cy="3341530"/>
          </a:xfrm>
          <a:prstGeom prst="rect">
            <a:avLst/>
          </a:prstGeom>
        </p:spPr>
      </p:pic>
      <p:grpSp>
        <p:nvGrpSpPr>
          <p:cNvPr id="16" name="Google Shape;554;p39">
            <a:extLst>
              <a:ext uri="{FF2B5EF4-FFF2-40B4-BE49-F238E27FC236}">
                <a16:creationId xmlns:a16="http://schemas.microsoft.com/office/drawing/2014/main" id="{C20729E2-6E87-A8FD-5C5E-4409E066D1DB}"/>
              </a:ext>
            </a:extLst>
          </p:cNvPr>
          <p:cNvGrpSpPr/>
          <p:nvPr/>
        </p:nvGrpSpPr>
        <p:grpSpPr>
          <a:xfrm>
            <a:off x="364328" y="2944097"/>
            <a:ext cx="1157145" cy="888165"/>
            <a:chOff x="3368625" y="1838417"/>
            <a:chExt cx="1777488" cy="1364309"/>
          </a:xfrm>
        </p:grpSpPr>
        <p:sp>
          <p:nvSpPr>
            <p:cNvPr id="17" name="Google Shape;555;p39">
              <a:extLst>
                <a:ext uri="{FF2B5EF4-FFF2-40B4-BE49-F238E27FC236}">
                  <a16:creationId xmlns:a16="http://schemas.microsoft.com/office/drawing/2014/main" id="{85CCEDB4-F944-90AD-1972-B4A8C8FA4740}"/>
                </a:ext>
              </a:extLst>
            </p:cNvPr>
            <p:cNvSpPr/>
            <p:nvPr/>
          </p:nvSpPr>
          <p:spPr>
            <a:xfrm>
              <a:off x="4650020" y="2530681"/>
              <a:ext cx="403836" cy="409379"/>
            </a:xfrm>
            <a:custGeom>
              <a:avLst/>
              <a:gdLst/>
              <a:ahLst/>
              <a:cxnLst/>
              <a:rect l="l" t="t" r="r" b="b"/>
              <a:pathLst>
                <a:path w="3716" h="3767" extrusionOk="0">
                  <a:moveTo>
                    <a:pt x="2528" y="0"/>
                  </a:moveTo>
                  <a:cubicBezTo>
                    <a:pt x="2452" y="2437"/>
                    <a:pt x="1083" y="2747"/>
                    <a:pt x="392" y="2747"/>
                  </a:cubicBezTo>
                  <a:cubicBezTo>
                    <a:pt x="157" y="2747"/>
                    <a:pt x="0" y="2711"/>
                    <a:pt x="0" y="2711"/>
                  </a:cubicBezTo>
                  <a:lnTo>
                    <a:pt x="0" y="2711"/>
                  </a:lnTo>
                  <a:lnTo>
                    <a:pt x="1871" y="3766"/>
                  </a:lnTo>
                  <a:cubicBezTo>
                    <a:pt x="3084" y="3292"/>
                    <a:pt x="3583" y="1870"/>
                    <a:pt x="3583" y="1870"/>
                  </a:cubicBezTo>
                  <a:cubicBezTo>
                    <a:pt x="3716" y="607"/>
                    <a:pt x="2528" y="0"/>
                    <a:pt x="2528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556;p39">
              <a:extLst>
                <a:ext uri="{FF2B5EF4-FFF2-40B4-BE49-F238E27FC236}">
                  <a16:creationId xmlns:a16="http://schemas.microsoft.com/office/drawing/2014/main" id="{08220720-E9D6-DC1D-36B3-E3AC97EB0BD9}"/>
                </a:ext>
              </a:extLst>
            </p:cNvPr>
            <p:cNvSpPr/>
            <p:nvPr/>
          </p:nvSpPr>
          <p:spPr>
            <a:xfrm>
              <a:off x="4200864" y="1838417"/>
              <a:ext cx="661396" cy="1122613"/>
            </a:xfrm>
            <a:custGeom>
              <a:avLst/>
              <a:gdLst/>
              <a:ahLst/>
              <a:cxnLst/>
              <a:rect l="l" t="t" r="r" b="b"/>
              <a:pathLst>
                <a:path w="6086" h="10330" extrusionOk="0">
                  <a:moveTo>
                    <a:pt x="3742" y="1"/>
                  </a:moveTo>
                  <a:cubicBezTo>
                    <a:pt x="2320" y="841"/>
                    <a:pt x="1" y="4001"/>
                    <a:pt x="1606" y="7716"/>
                  </a:cubicBezTo>
                  <a:cubicBezTo>
                    <a:pt x="2535" y="9883"/>
                    <a:pt x="3921" y="10329"/>
                    <a:pt x="4905" y="10329"/>
                  </a:cubicBezTo>
                  <a:cubicBezTo>
                    <a:pt x="5594" y="10329"/>
                    <a:pt x="6086" y="10111"/>
                    <a:pt x="6086" y="10111"/>
                  </a:cubicBezTo>
                  <a:cubicBezTo>
                    <a:pt x="6086" y="10111"/>
                    <a:pt x="4001" y="9214"/>
                    <a:pt x="3426" y="6503"/>
                  </a:cubicBezTo>
                  <a:cubicBezTo>
                    <a:pt x="2844" y="3792"/>
                    <a:pt x="5978" y="1555"/>
                    <a:pt x="5978" y="1555"/>
                  </a:cubicBezTo>
                  <a:lnTo>
                    <a:pt x="3742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557;p39">
              <a:extLst>
                <a:ext uri="{FF2B5EF4-FFF2-40B4-BE49-F238E27FC236}">
                  <a16:creationId xmlns:a16="http://schemas.microsoft.com/office/drawing/2014/main" id="{92A0A51A-2E20-9307-B589-289FCD180E93}"/>
                </a:ext>
              </a:extLst>
            </p:cNvPr>
            <p:cNvSpPr/>
            <p:nvPr/>
          </p:nvSpPr>
          <p:spPr>
            <a:xfrm>
              <a:off x="4478313" y="1946984"/>
              <a:ext cx="252126" cy="177249"/>
            </a:xfrm>
            <a:custGeom>
              <a:avLst/>
              <a:gdLst/>
              <a:ahLst/>
              <a:cxnLst/>
              <a:rect l="l" t="t" r="r" b="b"/>
              <a:pathLst>
                <a:path w="2320" h="1631" extrusionOk="0">
                  <a:moveTo>
                    <a:pt x="57" y="0"/>
                  </a:moveTo>
                  <a:cubicBezTo>
                    <a:pt x="26" y="0"/>
                    <a:pt x="26" y="0"/>
                    <a:pt x="1" y="26"/>
                  </a:cubicBezTo>
                  <a:cubicBezTo>
                    <a:pt x="1" y="26"/>
                    <a:pt x="1" y="51"/>
                    <a:pt x="26" y="51"/>
                  </a:cubicBezTo>
                  <a:cubicBezTo>
                    <a:pt x="1031" y="556"/>
                    <a:pt x="2237" y="1631"/>
                    <a:pt x="2269" y="1631"/>
                  </a:cubicBezTo>
                  <a:lnTo>
                    <a:pt x="2294" y="1631"/>
                  </a:lnTo>
                  <a:cubicBezTo>
                    <a:pt x="2320" y="1605"/>
                    <a:pt x="2320" y="1605"/>
                    <a:pt x="2294" y="1580"/>
                  </a:cubicBezTo>
                  <a:cubicBezTo>
                    <a:pt x="2294" y="1580"/>
                    <a:pt x="1056" y="500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558;p39">
              <a:extLst>
                <a:ext uri="{FF2B5EF4-FFF2-40B4-BE49-F238E27FC236}">
                  <a16:creationId xmlns:a16="http://schemas.microsoft.com/office/drawing/2014/main" id="{3B08E311-DB43-9AC0-4E37-9EB596596044}"/>
                </a:ext>
              </a:extLst>
            </p:cNvPr>
            <p:cNvSpPr/>
            <p:nvPr/>
          </p:nvSpPr>
          <p:spPr>
            <a:xfrm>
              <a:off x="4521566" y="2138579"/>
              <a:ext cx="128563" cy="92048"/>
            </a:xfrm>
            <a:custGeom>
              <a:avLst/>
              <a:gdLst/>
              <a:ahLst/>
              <a:cxnLst/>
              <a:rect l="l" t="t" r="r" b="b"/>
              <a:pathLst>
                <a:path w="1183" h="847" extrusionOk="0">
                  <a:moveTo>
                    <a:pt x="51" y="0"/>
                  </a:moveTo>
                  <a:cubicBezTo>
                    <a:pt x="26" y="0"/>
                    <a:pt x="26" y="0"/>
                    <a:pt x="1" y="25"/>
                  </a:cubicBezTo>
                  <a:cubicBezTo>
                    <a:pt x="1" y="25"/>
                    <a:pt x="1" y="57"/>
                    <a:pt x="26" y="57"/>
                  </a:cubicBezTo>
                  <a:lnTo>
                    <a:pt x="1132" y="847"/>
                  </a:lnTo>
                  <a:lnTo>
                    <a:pt x="1157" y="847"/>
                  </a:lnTo>
                  <a:cubicBezTo>
                    <a:pt x="1182" y="815"/>
                    <a:pt x="1182" y="815"/>
                    <a:pt x="1157" y="790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559;p39">
              <a:extLst>
                <a:ext uri="{FF2B5EF4-FFF2-40B4-BE49-F238E27FC236}">
                  <a16:creationId xmlns:a16="http://schemas.microsoft.com/office/drawing/2014/main" id="{A0E7439F-58AF-3C58-E90D-E367E4B00A7F}"/>
                </a:ext>
              </a:extLst>
            </p:cNvPr>
            <p:cNvSpPr/>
            <p:nvPr/>
          </p:nvSpPr>
          <p:spPr>
            <a:xfrm>
              <a:off x="4463859" y="2252037"/>
              <a:ext cx="129215" cy="92591"/>
            </a:xfrm>
            <a:custGeom>
              <a:avLst/>
              <a:gdLst/>
              <a:ahLst/>
              <a:cxnLst/>
              <a:rect l="l" t="t" r="r" b="b"/>
              <a:pathLst>
                <a:path w="1189" h="852" extrusionOk="0">
                  <a:moveTo>
                    <a:pt x="39" y="0"/>
                  </a:moveTo>
                  <a:cubicBezTo>
                    <a:pt x="29" y="0"/>
                    <a:pt x="22" y="11"/>
                    <a:pt x="1" y="11"/>
                  </a:cubicBezTo>
                  <a:cubicBezTo>
                    <a:pt x="1" y="37"/>
                    <a:pt x="1" y="37"/>
                    <a:pt x="33" y="62"/>
                  </a:cubicBezTo>
                  <a:lnTo>
                    <a:pt x="1138" y="852"/>
                  </a:lnTo>
                  <a:lnTo>
                    <a:pt x="1164" y="852"/>
                  </a:lnTo>
                  <a:lnTo>
                    <a:pt x="1164" y="827"/>
                  </a:lnTo>
                  <a:cubicBezTo>
                    <a:pt x="1189" y="827"/>
                    <a:pt x="1189" y="801"/>
                    <a:pt x="1164" y="801"/>
                  </a:cubicBezTo>
                  <a:lnTo>
                    <a:pt x="58" y="11"/>
                  </a:lnTo>
                  <a:cubicBezTo>
                    <a:pt x="49" y="3"/>
                    <a:pt x="44" y="0"/>
                    <a:pt x="39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560;p39">
              <a:extLst>
                <a:ext uri="{FF2B5EF4-FFF2-40B4-BE49-F238E27FC236}">
                  <a16:creationId xmlns:a16="http://schemas.microsoft.com/office/drawing/2014/main" id="{94609234-22C6-E93F-43C8-84ACA8151D75}"/>
                </a:ext>
              </a:extLst>
            </p:cNvPr>
            <p:cNvSpPr/>
            <p:nvPr/>
          </p:nvSpPr>
          <p:spPr>
            <a:xfrm>
              <a:off x="4418541" y="2407769"/>
              <a:ext cx="151928" cy="37167"/>
            </a:xfrm>
            <a:custGeom>
              <a:avLst/>
              <a:gdLst/>
              <a:ahLst/>
              <a:cxnLst/>
              <a:rect l="l" t="t" r="r" b="b"/>
              <a:pathLst>
                <a:path w="1398" h="342" extrusionOk="0">
                  <a:moveTo>
                    <a:pt x="51" y="0"/>
                  </a:moveTo>
                  <a:cubicBezTo>
                    <a:pt x="26" y="0"/>
                    <a:pt x="1" y="0"/>
                    <a:pt x="1" y="25"/>
                  </a:cubicBezTo>
                  <a:cubicBezTo>
                    <a:pt x="1" y="51"/>
                    <a:pt x="1" y="51"/>
                    <a:pt x="26" y="51"/>
                  </a:cubicBezTo>
                  <a:lnTo>
                    <a:pt x="1366" y="341"/>
                  </a:lnTo>
                  <a:cubicBezTo>
                    <a:pt x="1366" y="341"/>
                    <a:pt x="1397" y="341"/>
                    <a:pt x="1397" y="316"/>
                  </a:cubicBezTo>
                  <a:cubicBezTo>
                    <a:pt x="1397" y="316"/>
                    <a:pt x="1397" y="291"/>
                    <a:pt x="1366" y="291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561;p39">
              <a:extLst>
                <a:ext uri="{FF2B5EF4-FFF2-40B4-BE49-F238E27FC236}">
                  <a16:creationId xmlns:a16="http://schemas.microsoft.com/office/drawing/2014/main" id="{3F032D3C-5256-EC01-EE07-B5D000658921}"/>
                </a:ext>
              </a:extLst>
            </p:cNvPr>
            <p:cNvSpPr/>
            <p:nvPr/>
          </p:nvSpPr>
          <p:spPr>
            <a:xfrm>
              <a:off x="4429626" y="2573934"/>
              <a:ext cx="151819" cy="37167"/>
            </a:xfrm>
            <a:custGeom>
              <a:avLst/>
              <a:gdLst/>
              <a:ahLst/>
              <a:cxnLst/>
              <a:rect l="l" t="t" r="r" b="b"/>
              <a:pathLst>
                <a:path w="1397" h="342" extrusionOk="0">
                  <a:moveTo>
                    <a:pt x="1371" y="0"/>
                  </a:moveTo>
                  <a:lnTo>
                    <a:pt x="32" y="285"/>
                  </a:lnTo>
                  <a:cubicBezTo>
                    <a:pt x="32" y="285"/>
                    <a:pt x="0" y="285"/>
                    <a:pt x="0" y="316"/>
                  </a:cubicBezTo>
                  <a:cubicBezTo>
                    <a:pt x="32" y="316"/>
                    <a:pt x="32" y="341"/>
                    <a:pt x="57" y="341"/>
                  </a:cubicBezTo>
                  <a:lnTo>
                    <a:pt x="1371" y="51"/>
                  </a:lnTo>
                  <a:cubicBezTo>
                    <a:pt x="1396" y="51"/>
                    <a:pt x="1396" y="25"/>
                    <a:pt x="1396" y="25"/>
                  </a:cubicBezTo>
                  <a:cubicBezTo>
                    <a:pt x="1396" y="0"/>
                    <a:pt x="1396" y="0"/>
                    <a:pt x="1371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562;p39">
              <a:extLst>
                <a:ext uri="{FF2B5EF4-FFF2-40B4-BE49-F238E27FC236}">
                  <a16:creationId xmlns:a16="http://schemas.microsoft.com/office/drawing/2014/main" id="{1F0641FC-2BB0-BD17-25E1-C162C43B9F98}"/>
                </a:ext>
              </a:extLst>
            </p:cNvPr>
            <p:cNvSpPr/>
            <p:nvPr/>
          </p:nvSpPr>
          <p:spPr>
            <a:xfrm>
              <a:off x="4498200" y="2711192"/>
              <a:ext cx="140951" cy="74334"/>
            </a:xfrm>
            <a:custGeom>
              <a:avLst/>
              <a:gdLst/>
              <a:ahLst/>
              <a:cxnLst/>
              <a:rect l="l" t="t" r="r" b="b"/>
              <a:pathLst>
                <a:path w="1297" h="684" extrusionOk="0">
                  <a:moveTo>
                    <a:pt x="1239" y="1"/>
                  </a:moveTo>
                  <a:lnTo>
                    <a:pt x="32" y="633"/>
                  </a:lnTo>
                  <a:cubicBezTo>
                    <a:pt x="32" y="658"/>
                    <a:pt x="1" y="658"/>
                    <a:pt x="32" y="683"/>
                  </a:cubicBezTo>
                  <a:lnTo>
                    <a:pt x="58" y="683"/>
                  </a:lnTo>
                  <a:lnTo>
                    <a:pt x="1265" y="51"/>
                  </a:lnTo>
                  <a:cubicBezTo>
                    <a:pt x="1296" y="51"/>
                    <a:pt x="1296" y="26"/>
                    <a:pt x="1265" y="26"/>
                  </a:cubicBezTo>
                  <a:cubicBezTo>
                    <a:pt x="1265" y="1"/>
                    <a:pt x="1239" y="1"/>
                    <a:pt x="1239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563;p39">
              <a:extLst>
                <a:ext uri="{FF2B5EF4-FFF2-40B4-BE49-F238E27FC236}">
                  <a16:creationId xmlns:a16="http://schemas.microsoft.com/office/drawing/2014/main" id="{3A47F47A-37D3-8ACA-99AD-36F6430F1FC1}"/>
                </a:ext>
              </a:extLst>
            </p:cNvPr>
            <p:cNvSpPr/>
            <p:nvPr/>
          </p:nvSpPr>
          <p:spPr>
            <a:xfrm>
              <a:off x="4607419" y="2822476"/>
              <a:ext cx="111392" cy="63249"/>
            </a:xfrm>
            <a:custGeom>
              <a:avLst/>
              <a:gdLst/>
              <a:ahLst/>
              <a:cxnLst/>
              <a:rect l="l" t="t" r="r" b="b"/>
              <a:pathLst>
                <a:path w="1025" h="582" extrusionOk="0">
                  <a:moveTo>
                    <a:pt x="974" y="1"/>
                  </a:moveTo>
                  <a:lnTo>
                    <a:pt x="26" y="525"/>
                  </a:lnTo>
                  <a:cubicBezTo>
                    <a:pt x="1" y="525"/>
                    <a:pt x="1" y="557"/>
                    <a:pt x="1" y="557"/>
                  </a:cubicBezTo>
                  <a:cubicBezTo>
                    <a:pt x="1" y="582"/>
                    <a:pt x="26" y="582"/>
                    <a:pt x="26" y="582"/>
                  </a:cubicBezTo>
                  <a:lnTo>
                    <a:pt x="51" y="582"/>
                  </a:lnTo>
                  <a:lnTo>
                    <a:pt x="1024" y="51"/>
                  </a:lnTo>
                  <a:lnTo>
                    <a:pt x="1024" y="26"/>
                  </a:lnTo>
                  <a:cubicBezTo>
                    <a:pt x="1024" y="1"/>
                    <a:pt x="999" y="1"/>
                    <a:pt x="974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564;p39">
              <a:extLst>
                <a:ext uri="{FF2B5EF4-FFF2-40B4-BE49-F238E27FC236}">
                  <a16:creationId xmlns:a16="http://schemas.microsoft.com/office/drawing/2014/main" id="{AD5EE3E3-E80F-3351-1858-2DC57E92A2E7}"/>
                </a:ext>
              </a:extLst>
            </p:cNvPr>
            <p:cNvSpPr/>
            <p:nvPr/>
          </p:nvSpPr>
          <p:spPr>
            <a:xfrm>
              <a:off x="3874728" y="2728362"/>
              <a:ext cx="232238" cy="260385"/>
            </a:xfrm>
            <a:custGeom>
              <a:avLst/>
              <a:gdLst/>
              <a:ahLst/>
              <a:cxnLst/>
              <a:rect l="l" t="t" r="r" b="b"/>
              <a:pathLst>
                <a:path w="2137" h="2396" extrusionOk="0">
                  <a:moveTo>
                    <a:pt x="1738" y="1"/>
                  </a:moveTo>
                  <a:lnTo>
                    <a:pt x="1" y="475"/>
                  </a:lnTo>
                  <a:lnTo>
                    <a:pt x="790" y="2396"/>
                  </a:lnTo>
                  <a:lnTo>
                    <a:pt x="2136" y="1524"/>
                  </a:lnTo>
                  <a:lnTo>
                    <a:pt x="1738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565;p39">
              <a:extLst>
                <a:ext uri="{FF2B5EF4-FFF2-40B4-BE49-F238E27FC236}">
                  <a16:creationId xmlns:a16="http://schemas.microsoft.com/office/drawing/2014/main" id="{8BD671C4-4DCC-6482-C4F8-EFE20E60EB26}"/>
                </a:ext>
              </a:extLst>
            </p:cNvPr>
            <p:cNvSpPr/>
            <p:nvPr/>
          </p:nvSpPr>
          <p:spPr>
            <a:xfrm>
              <a:off x="3368625" y="2641313"/>
              <a:ext cx="762138" cy="379276"/>
            </a:xfrm>
            <a:custGeom>
              <a:avLst/>
              <a:gdLst/>
              <a:ahLst/>
              <a:cxnLst/>
              <a:rect l="l" t="t" r="r" b="b"/>
              <a:pathLst>
                <a:path w="7013" h="3490" extrusionOk="0">
                  <a:moveTo>
                    <a:pt x="4428" y="1"/>
                  </a:moveTo>
                  <a:cubicBezTo>
                    <a:pt x="4025" y="1"/>
                    <a:pt x="3565" y="37"/>
                    <a:pt x="3053" y="113"/>
                  </a:cubicBezTo>
                  <a:cubicBezTo>
                    <a:pt x="1" y="587"/>
                    <a:pt x="51" y="2641"/>
                    <a:pt x="51" y="2641"/>
                  </a:cubicBezTo>
                  <a:cubicBezTo>
                    <a:pt x="960" y="3270"/>
                    <a:pt x="1842" y="3489"/>
                    <a:pt x="2630" y="3489"/>
                  </a:cubicBezTo>
                  <a:cubicBezTo>
                    <a:pt x="4445" y="3489"/>
                    <a:pt x="5763" y="2325"/>
                    <a:pt x="5763" y="2325"/>
                  </a:cubicBezTo>
                  <a:cubicBezTo>
                    <a:pt x="7012" y="881"/>
                    <a:pt x="6405" y="1"/>
                    <a:pt x="4428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566;p39">
              <a:extLst>
                <a:ext uri="{FF2B5EF4-FFF2-40B4-BE49-F238E27FC236}">
                  <a16:creationId xmlns:a16="http://schemas.microsoft.com/office/drawing/2014/main" id="{64DA2700-8482-7B05-0A6C-D4FA1182BE6C}"/>
                </a:ext>
              </a:extLst>
            </p:cNvPr>
            <p:cNvSpPr/>
            <p:nvPr/>
          </p:nvSpPr>
          <p:spPr>
            <a:xfrm>
              <a:off x="3374167" y="2334739"/>
              <a:ext cx="1771946" cy="867987"/>
            </a:xfrm>
            <a:custGeom>
              <a:avLst/>
              <a:gdLst/>
              <a:ahLst/>
              <a:cxnLst/>
              <a:rect l="l" t="t" r="r" b="b"/>
              <a:pathLst>
                <a:path w="16305" h="7987" extrusionOk="0">
                  <a:moveTo>
                    <a:pt x="13364" y="0"/>
                  </a:moveTo>
                  <a:cubicBezTo>
                    <a:pt x="13281" y="0"/>
                    <a:pt x="13197" y="5"/>
                    <a:pt x="13111" y="15"/>
                  </a:cubicBezTo>
                  <a:cubicBezTo>
                    <a:pt x="11058" y="249"/>
                    <a:pt x="10085" y="1437"/>
                    <a:pt x="6869" y="4305"/>
                  </a:cubicBezTo>
                  <a:cubicBezTo>
                    <a:pt x="5394" y="5613"/>
                    <a:pt x="3837" y="5969"/>
                    <a:pt x="2578" y="5969"/>
                  </a:cubicBezTo>
                  <a:cubicBezTo>
                    <a:pt x="1076" y="5969"/>
                    <a:pt x="0" y="5462"/>
                    <a:pt x="0" y="5462"/>
                  </a:cubicBezTo>
                  <a:lnTo>
                    <a:pt x="0" y="5462"/>
                  </a:lnTo>
                  <a:lnTo>
                    <a:pt x="500" y="7490"/>
                  </a:lnTo>
                  <a:cubicBezTo>
                    <a:pt x="846" y="7846"/>
                    <a:pt x="1554" y="7986"/>
                    <a:pt x="2373" y="7986"/>
                  </a:cubicBezTo>
                  <a:cubicBezTo>
                    <a:pt x="3733" y="7986"/>
                    <a:pt x="5401" y="7600"/>
                    <a:pt x="6237" y="7174"/>
                  </a:cubicBezTo>
                  <a:cubicBezTo>
                    <a:pt x="7583" y="6492"/>
                    <a:pt x="10691" y="3067"/>
                    <a:pt x="12821" y="2252"/>
                  </a:cubicBezTo>
                  <a:cubicBezTo>
                    <a:pt x="13140" y="2132"/>
                    <a:pt x="13419" y="2081"/>
                    <a:pt x="13664" y="2081"/>
                  </a:cubicBezTo>
                  <a:cubicBezTo>
                    <a:pt x="15036" y="2081"/>
                    <a:pt x="15323" y="3673"/>
                    <a:pt x="15323" y="3673"/>
                  </a:cubicBezTo>
                  <a:cubicBezTo>
                    <a:pt x="16304" y="2589"/>
                    <a:pt x="15282" y="0"/>
                    <a:pt x="13364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567;p39">
              <a:extLst>
                <a:ext uri="{FF2B5EF4-FFF2-40B4-BE49-F238E27FC236}">
                  <a16:creationId xmlns:a16="http://schemas.microsoft.com/office/drawing/2014/main" id="{2E46C509-962C-58BB-9C2D-8AE29CACEFDC}"/>
                </a:ext>
              </a:extLst>
            </p:cNvPr>
            <p:cNvSpPr/>
            <p:nvPr/>
          </p:nvSpPr>
          <p:spPr>
            <a:xfrm>
              <a:off x="3545766" y="3042870"/>
              <a:ext cx="8368" cy="154645"/>
            </a:xfrm>
            <a:custGeom>
              <a:avLst/>
              <a:gdLst/>
              <a:ahLst/>
              <a:cxnLst/>
              <a:rect l="l" t="t" r="r" b="b"/>
              <a:pathLst>
                <a:path w="77" h="1423" extrusionOk="0">
                  <a:moveTo>
                    <a:pt x="52" y="1"/>
                  </a:moveTo>
                  <a:cubicBezTo>
                    <a:pt x="26" y="1"/>
                    <a:pt x="1" y="26"/>
                    <a:pt x="1" y="26"/>
                  </a:cubicBezTo>
                  <a:lnTo>
                    <a:pt x="26" y="1397"/>
                  </a:lnTo>
                  <a:cubicBezTo>
                    <a:pt x="26" y="1423"/>
                    <a:pt x="26" y="1423"/>
                    <a:pt x="52" y="1423"/>
                  </a:cubicBezTo>
                  <a:cubicBezTo>
                    <a:pt x="52" y="1423"/>
                    <a:pt x="77" y="1423"/>
                    <a:pt x="77" y="1397"/>
                  </a:cubicBezTo>
                  <a:lnTo>
                    <a:pt x="77" y="26"/>
                  </a:lnTo>
                  <a:lnTo>
                    <a:pt x="52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568;p39">
              <a:extLst>
                <a:ext uri="{FF2B5EF4-FFF2-40B4-BE49-F238E27FC236}">
                  <a16:creationId xmlns:a16="http://schemas.microsoft.com/office/drawing/2014/main" id="{8525EC1D-69DB-58E9-148A-E2516CEB2550}"/>
                </a:ext>
              </a:extLst>
            </p:cNvPr>
            <p:cNvSpPr/>
            <p:nvPr/>
          </p:nvSpPr>
          <p:spPr>
            <a:xfrm>
              <a:off x="3697586" y="3045696"/>
              <a:ext cx="14562" cy="154536"/>
            </a:xfrm>
            <a:custGeom>
              <a:avLst/>
              <a:gdLst/>
              <a:ahLst/>
              <a:cxnLst/>
              <a:rect l="l" t="t" r="r" b="b"/>
              <a:pathLst>
                <a:path w="134" h="1422" extrusionOk="0">
                  <a:moveTo>
                    <a:pt x="26" y="0"/>
                  </a:moveTo>
                  <a:cubicBezTo>
                    <a:pt x="0" y="0"/>
                    <a:pt x="0" y="25"/>
                    <a:pt x="0" y="25"/>
                  </a:cubicBezTo>
                  <a:lnTo>
                    <a:pt x="76" y="1397"/>
                  </a:lnTo>
                  <a:cubicBezTo>
                    <a:pt x="76" y="1422"/>
                    <a:pt x="101" y="1422"/>
                    <a:pt x="101" y="1422"/>
                  </a:cubicBezTo>
                  <a:cubicBezTo>
                    <a:pt x="133" y="1422"/>
                    <a:pt x="133" y="1422"/>
                    <a:pt x="133" y="1397"/>
                  </a:cubicBezTo>
                  <a:lnTo>
                    <a:pt x="51" y="25"/>
                  </a:lnTo>
                  <a:cubicBezTo>
                    <a:pt x="51" y="25"/>
                    <a:pt x="51" y="0"/>
                    <a:pt x="26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569;p39">
              <a:extLst>
                <a:ext uri="{FF2B5EF4-FFF2-40B4-BE49-F238E27FC236}">
                  <a16:creationId xmlns:a16="http://schemas.microsoft.com/office/drawing/2014/main" id="{E1B95BE5-6243-DEED-A545-11EEA3CDBDD1}"/>
                </a:ext>
              </a:extLst>
            </p:cNvPr>
            <p:cNvSpPr/>
            <p:nvPr/>
          </p:nvSpPr>
          <p:spPr>
            <a:xfrm>
              <a:off x="3854840" y="3022982"/>
              <a:ext cx="37167" cy="151819"/>
            </a:xfrm>
            <a:custGeom>
              <a:avLst/>
              <a:gdLst/>
              <a:ahLst/>
              <a:cxnLst/>
              <a:rect l="l" t="t" r="r" b="b"/>
              <a:pathLst>
                <a:path w="342" h="1397" extrusionOk="0">
                  <a:moveTo>
                    <a:pt x="26" y="1"/>
                  </a:moveTo>
                  <a:cubicBezTo>
                    <a:pt x="0" y="1"/>
                    <a:pt x="0" y="26"/>
                    <a:pt x="0" y="26"/>
                  </a:cubicBezTo>
                  <a:lnTo>
                    <a:pt x="291" y="1365"/>
                  </a:lnTo>
                  <a:cubicBezTo>
                    <a:pt x="291" y="1365"/>
                    <a:pt x="291" y="1397"/>
                    <a:pt x="316" y="1397"/>
                  </a:cubicBezTo>
                  <a:cubicBezTo>
                    <a:pt x="342" y="1365"/>
                    <a:pt x="342" y="1365"/>
                    <a:pt x="342" y="1340"/>
                  </a:cubicBezTo>
                  <a:lnTo>
                    <a:pt x="51" y="26"/>
                  </a:lnTo>
                  <a:cubicBezTo>
                    <a:pt x="51" y="1"/>
                    <a:pt x="26" y="1"/>
                    <a:pt x="26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570;p39">
              <a:extLst>
                <a:ext uri="{FF2B5EF4-FFF2-40B4-BE49-F238E27FC236}">
                  <a16:creationId xmlns:a16="http://schemas.microsoft.com/office/drawing/2014/main" id="{3C00A3D7-0D4E-6F3B-9C40-60CADD3D8E39}"/>
                </a:ext>
              </a:extLst>
            </p:cNvPr>
            <p:cNvSpPr/>
            <p:nvPr/>
          </p:nvSpPr>
          <p:spPr>
            <a:xfrm>
              <a:off x="4000357" y="2971470"/>
              <a:ext cx="43361" cy="151928"/>
            </a:xfrm>
            <a:custGeom>
              <a:avLst/>
              <a:gdLst/>
              <a:ahLst/>
              <a:cxnLst/>
              <a:rect l="l" t="t" r="r" b="b"/>
              <a:pathLst>
                <a:path w="399" h="1398" extrusionOk="0">
                  <a:moveTo>
                    <a:pt x="32" y="1"/>
                  </a:moveTo>
                  <a:cubicBezTo>
                    <a:pt x="32" y="1"/>
                    <a:pt x="1" y="26"/>
                    <a:pt x="1" y="51"/>
                  </a:cubicBezTo>
                  <a:lnTo>
                    <a:pt x="348" y="1366"/>
                  </a:lnTo>
                  <a:lnTo>
                    <a:pt x="374" y="1397"/>
                  </a:lnTo>
                  <a:cubicBezTo>
                    <a:pt x="399" y="1397"/>
                    <a:pt x="399" y="1366"/>
                    <a:pt x="399" y="1340"/>
                  </a:cubicBezTo>
                  <a:lnTo>
                    <a:pt x="83" y="26"/>
                  </a:lnTo>
                  <a:cubicBezTo>
                    <a:pt x="58" y="26"/>
                    <a:pt x="58" y="1"/>
                    <a:pt x="32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571;p39">
              <a:extLst>
                <a:ext uri="{FF2B5EF4-FFF2-40B4-BE49-F238E27FC236}">
                  <a16:creationId xmlns:a16="http://schemas.microsoft.com/office/drawing/2014/main" id="{7C06BE7C-05D1-7DB7-7AE4-FB78A9F037F6}"/>
                </a:ext>
              </a:extLst>
            </p:cNvPr>
            <p:cNvSpPr/>
            <p:nvPr/>
          </p:nvSpPr>
          <p:spPr>
            <a:xfrm>
              <a:off x="4141201" y="2871271"/>
              <a:ext cx="42601" cy="149102"/>
            </a:xfrm>
            <a:custGeom>
              <a:avLst/>
              <a:gdLst/>
              <a:ahLst/>
              <a:cxnLst/>
              <a:rect l="l" t="t" r="r" b="b"/>
              <a:pathLst>
                <a:path w="392" h="1372" extrusionOk="0">
                  <a:moveTo>
                    <a:pt x="25" y="0"/>
                  </a:moveTo>
                  <a:cubicBezTo>
                    <a:pt x="25" y="0"/>
                    <a:pt x="0" y="25"/>
                    <a:pt x="25" y="25"/>
                  </a:cubicBezTo>
                  <a:lnTo>
                    <a:pt x="341" y="1371"/>
                  </a:lnTo>
                  <a:lnTo>
                    <a:pt x="392" y="1371"/>
                  </a:lnTo>
                  <a:lnTo>
                    <a:pt x="392" y="1340"/>
                  </a:lnTo>
                  <a:lnTo>
                    <a:pt x="76" y="25"/>
                  </a:lnTo>
                  <a:cubicBezTo>
                    <a:pt x="76" y="0"/>
                    <a:pt x="51" y="0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572;p39">
              <a:extLst>
                <a:ext uri="{FF2B5EF4-FFF2-40B4-BE49-F238E27FC236}">
                  <a16:creationId xmlns:a16="http://schemas.microsoft.com/office/drawing/2014/main" id="{2FE2CDDC-7202-0A9E-D9FA-1D14E284F8D2}"/>
                </a:ext>
              </a:extLst>
            </p:cNvPr>
            <p:cNvSpPr/>
            <p:nvPr/>
          </p:nvSpPr>
          <p:spPr>
            <a:xfrm>
              <a:off x="4269547" y="2762704"/>
              <a:ext cx="43361" cy="148450"/>
            </a:xfrm>
            <a:custGeom>
              <a:avLst/>
              <a:gdLst/>
              <a:ahLst/>
              <a:cxnLst/>
              <a:rect l="l" t="t" r="r" b="b"/>
              <a:pathLst>
                <a:path w="399" h="1366" extrusionOk="0">
                  <a:moveTo>
                    <a:pt x="26" y="1"/>
                  </a:moveTo>
                  <a:cubicBezTo>
                    <a:pt x="1" y="1"/>
                    <a:pt x="1" y="26"/>
                    <a:pt x="1" y="26"/>
                  </a:cubicBezTo>
                  <a:lnTo>
                    <a:pt x="342" y="1366"/>
                  </a:lnTo>
                  <a:lnTo>
                    <a:pt x="367" y="1366"/>
                  </a:lnTo>
                  <a:cubicBezTo>
                    <a:pt x="399" y="1366"/>
                    <a:pt x="399" y="1366"/>
                    <a:pt x="399" y="1340"/>
                  </a:cubicBezTo>
                  <a:lnTo>
                    <a:pt x="51" y="26"/>
                  </a:lnTo>
                  <a:cubicBezTo>
                    <a:pt x="51" y="1"/>
                    <a:pt x="51" y="1"/>
                    <a:pt x="26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573;p39">
              <a:extLst>
                <a:ext uri="{FF2B5EF4-FFF2-40B4-BE49-F238E27FC236}">
                  <a16:creationId xmlns:a16="http://schemas.microsoft.com/office/drawing/2014/main" id="{80BFCE67-AC4A-A7F9-2A02-C9A210ADA48A}"/>
                </a:ext>
              </a:extLst>
            </p:cNvPr>
            <p:cNvSpPr/>
            <p:nvPr/>
          </p:nvSpPr>
          <p:spPr>
            <a:xfrm>
              <a:off x="4412455" y="2639140"/>
              <a:ext cx="46078" cy="149102"/>
            </a:xfrm>
            <a:custGeom>
              <a:avLst/>
              <a:gdLst/>
              <a:ahLst/>
              <a:cxnLst/>
              <a:rect l="l" t="t" r="r" b="b"/>
              <a:pathLst>
                <a:path w="424" h="1372" extrusionOk="0">
                  <a:moveTo>
                    <a:pt x="32" y="0"/>
                  </a:moveTo>
                  <a:cubicBezTo>
                    <a:pt x="32" y="0"/>
                    <a:pt x="0" y="32"/>
                    <a:pt x="32" y="32"/>
                  </a:cubicBezTo>
                  <a:lnTo>
                    <a:pt x="348" y="1346"/>
                  </a:lnTo>
                  <a:cubicBezTo>
                    <a:pt x="348" y="1372"/>
                    <a:pt x="373" y="1372"/>
                    <a:pt x="373" y="1372"/>
                  </a:cubicBezTo>
                  <a:lnTo>
                    <a:pt x="398" y="1372"/>
                  </a:lnTo>
                  <a:cubicBezTo>
                    <a:pt x="398" y="1372"/>
                    <a:pt x="423" y="1372"/>
                    <a:pt x="398" y="1346"/>
                  </a:cubicBezTo>
                  <a:lnTo>
                    <a:pt x="82" y="32"/>
                  </a:lnTo>
                  <a:cubicBezTo>
                    <a:pt x="82" y="0"/>
                    <a:pt x="57" y="0"/>
                    <a:pt x="32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574;p39">
              <a:extLst>
                <a:ext uri="{FF2B5EF4-FFF2-40B4-BE49-F238E27FC236}">
                  <a16:creationId xmlns:a16="http://schemas.microsoft.com/office/drawing/2014/main" id="{2307A621-8817-0BEC-7DE4-9776C1D1EED7}"/>
                </a:ext>
              </a:extLst>
            </p:cNvPr>
            <p:cNvSpPr/>
            <p:nvPr/>
          </p:nvSpPr>
          <p:spPr>
            <a:xfrm>
              <a:off x="4544279" y="2536115"/>
              <a:ext cx="43361" cy="151928"/>
            </a:xfrm>
            <a:custGeom>
              <a:avLst/>
              <a:gdLst/>
              <a:ahLst/>
              <a:cxnLst/>
              <a:rect l="l" t="t" r="r" b="b"/>
              <a:pathLst>
                <a:path w="399" h="1398" extrusionOk="0">
                  <a:moveTo>
                    <a:pt x="25" y="1"/>
                  </a:moveTo>
                  <a:cubicBezTo>
                    <a:pt x="25" y="32"/>
                    <a:pt x="0" y="32"/>
                    <a:pt x="0" y="58"/>
                  </a:cubicBezTo>
                  <a:lnTo>
                    <a:pt x="341" y="1372"/>
                  </a:lnTo>
                  <a:lnTo>
                    <a:pt x="367" y="1397"/>
                  </a:lnTo>
                  <a:cubicBezTo>
                    <a:pt x="398" y="1397"/>
                    <a:pt x="398" y="1372"/>
                    <a:pt x="398" y="1347"/>
                  </a:cubicBezTo>
                  <a:lnTo>
                    <a:pt x="82" y="32"/>
                  </a:lnTo>
                  <a:cubicBezTo>
                    <a:pt x="51" y="32"/>
                    <a:pt x="51" y="1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575;p39">
              <a:extLst>
                <a:ext uri="{FF2B5EF4-FFF2-40B4-BE49-F238E27FC236}">
                  <a16:creationId xmlns:a16="http://schemas.microsoft.com/office/drawing/2014/main" id="{675BAC49-FD24-85CB-507A-A12F233B12DA}"/>
                </a:ext>
              </a:extLst>
            </p:cNvPr>
            <p:cNvSpPr/>
            <p:nvPr/>
          </p:nvSpPr>
          <p:spPr>
            <a:xfrm>
              <a:off x="4693273" y="2446349"/>
              <a:ext cx="42709" cy="150298"/>
            </a:xfrm>
            <a:custGeom>
              <a:avLst/>
              <a:gdLst/>
              <a:ahLst/>
              <a:cxnLst/>
              <a:rect l="l" t="t" r="r" b="b"/>
              <a:pathLst>
                <a:path w="393" h="1383" extrusionOk="0">
                  <a:moveTo>
                    <a:pt x="43" y="0"/>
                  </a:moveTo>
                  <a:cubicBezTo>
                    <a:pt x="40" y="0"/>
                    <a:pt x="34" y="3"/>
                    <a:pt x="26" y="12"/>
                  </a:cubicBezTo>
                  <a:cubicBezTo>
                    <a:pt x="0" y="12"/>
                    <a:pt x="0" y="12"/>
                    <a:pt x="0" y="37"/>
                  </a:cubicBezTo>
                  <a:lnTo>
                    <a:pt x="342" y="1357"/>
                  </a:lnTo>
                  <a:cubicBezTo>
                    <a:pt x="342" y="1383"/>
                    <a:pt x="342" y="1383"/>
                    <a:pt x="367" y="1383"/>
                  </a:cubicBezTo>
                  <a:cubicBezTo>
                    <a:pt x="392" y="1383"/>
                    <a:pt x="392" y="1357"/>
                    <a:pt x="392" y="1332"/>
                  </a:cubicBezTo>
                  <a:lnTo>
                    <a:pt x="51" y="12"/>
                  </a:lnTo>
                  <a:cubicBezTo>
                    <a:pt x="51" y="12"/>
                    <a:pt x="51" y="0"/>
                    <a:pt x="4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576;p39">
              <a:extLst>
                <a:ext uri="{FF2B5EF4-FFF2-40B4-BE49-F238E27FC236}">
                  <a16:creationId xmlns:a16="http://schemas.microsoft.com/office/drawing/2014/main" id="{7B9E1EC5-06AB-3CF5-F943-A8CA0F9D7BFE}"/>
                </a:ext>
              </a:extLst>
            </p:cNvPr>
            <p:cNvSpPr/>
            <p:nvPr/>
          </p:nvSpPr>
          <p:spPr>
            <a:xfrm>
              <a:off x="4904756" y="2653594"/>
              <a:ext cx="80419" cy="65966"/>
            </a:xfrm>
            <a:custGeom>
              <a:avLst/>
              <a:gdLst/>
              <a:ahLst/>
              <a:cxnLst/>
              <a:rect l="l" t="t" r="r" b="b"/>
              <a:pathLst>
                <a:path w="740" h="607" extrusionOk="0">
                  <a:moveTo>
                    <a:pt x="0" y="0"/>
                  </a:moveTo>
                  <a:cubicBezTo>
                    <a:pt x="0" y="25"/>
                    <a:pt x="0" y="25"/>
                    <a:pt x="26" y="57"/>
                  </a:cubicBezTo>
                  <a:lnTo>
                    <a:pt x="683" y="607"/>
                  </a:lnTo>
                  <a:lnTo>
                    <a:pt x="740" y="607"/>
                  </a:lnTo>
                  <a:cubicBezTo>
                    <a:pt x="740" y="607"/>
                    <a:pt x="740" y="581"/>
                    <a:pt x="714" y="556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577;p39">
              <a:extLst>
                <a:ext uri="{FF2B5EF4-FFF2-40B4-BE49-F238E27FC236}">
                  <a16:creationId xmlns:a16="http://schemas.microsoft.com/office/drawing/2014/main" id="{23685CB7-401A-E4E7-BCE1-3860AA85E31F}"/>
                </a:ext>
              </a:extLst>
            </p:cNvPr>
            <p:cNvSpPr/>
            <p:nvPr/>
          </p:nvSpPr>
          <p:spPr>
            <a:xfrm>
              <a:off x="4858786" y="2751728"/>
              <a:ext cx="80419" cy="68139"/>
            </a:xfrm>
            <a:custGeom>
              <a:avLst/>
              <a:gdLst/>
              <a:ahLst/>
              <a:cxnLst/>
              <a:rect l="l" t="t" r="r" b="b"/>
              <a:pathLst>
                <a:path w="740" h="627" extrusionOk="0">
                  <a:moveTo>
                    <a:pt x="31" y="1"/>
                  </a:moveTo>
                  <a:cubicBezTo>
                    <a:pt x="24" y="1"/>
                    <a:pt x="16" y="7"/>
                    <a:pt x="0" y="20"/>
                  </a:cubicBezTo>
                  <a:lnTo>
                    <a:pt x="0" y="45"/>
                  </a:lnTo>
                  <a:lnTo>
                    <a:pt x="689" y="626"/>
                  </a:lnTo>
                  <a:lnTo>
                    <a:pt x="714" y="626"/>
                  </a:lnTo>
                  <a:cubicBezTo>
                    <a:pt x="739" y="601"/>
                    <a:pt x="739" y="576"/>
                    <a:pt x="714" y="576"/>
                  </a:cubicBezTo>
                  <a:lnTo>
                    <a:pt x="57" y="20"/>
                  </a:lnTo>
                  <a:cubicBezTo>
                    <a:pt x="44" y="7"/>
                    <a:pt x="38" y="1"/>
                    <a:pt x="31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578;p39">
              <a:extLst>
                <a:ext uri="{FF2B5EF4-FFF2-40B4-BE49-F238E27FC236}">
                  <a16:creationId xmlns:a16="http://schemas.microsoft.com/office/drawing/2014/main" id="{1E878517-B425-B411-6168-30C2EC307025}"/>
                </a:ext>
              </a:extLst>
            </p:cNvPr>
            <p:cNvSpPr/>
            <p:nvPr/>
          </p:nvSpPr>
          <p:spPr>
            <a:xfrm>
              <a:off x="4784561" y="2808783"/>
              <a:ext cx="63358" cy="82484"/>
            </a:xfrm>
            <a:custGeom>
              <a:avLst/>
              <a:gdLst/>
              <a:ahLst/>
              <a:cxnLst/>
              <a:rect l="l" t="t" r="r" b="b"/>
              <a:pathLst>
                <a:path w="583" h="759" extrusionOk="0">
                  <a:moveTo>
                    <a:pt x="39" y="0"/>
                  </a:moveTo>
                  <a:cubicBezTo>
                    <a:pt x="32" y="0"/>
                    <a:pt x="26" y="6"/>
                    <a:pt x="26" y="19"/>
                  </a:cubicBezTo>
                  <a:cubicBezTo>
                    <a:pt x="1" y="19"/>
                    <a:pt x="1" y="51"/>
                    <a:pt x="1" y="51"/>
                  </a:cubicBezTo>
                  <a:lnTo>
                    <a:pt x="525" y="758"/>
                  </a:lnTo>
                  <a:lnTo>
                    <a:pt x="582" y="758"/>
                  </a:lnTo>
                  <a:lnTo>
                    <a:pt x="582" y="733"/>
                  </a:lnTo>
                  <a:lnTo>
                    <a:pt x="51" y="19"/>
                  </a:lnTo>
                  <a:cubicBezTo>
                    <a:pt x="51" y="6"/>
                    <a:pt x="45" y="0"/>
                    <a:pt x="39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579;p39">
              <a:extLst>
                <a:ext uri="{FF2B5EF4-FFF2-40B4-BE49-F238E27FC236}">
                  <a16:creationId xmlns:a16="http://schemas.microsoft.com/office/drawing/2014/main" id="{39BD3403-E787-5B10-FBDD-761F1A9BD287}"/>
                </a:ext>
              </a:extLst>
            </p:cNvPr>
            <p:cNvSpPr/>
            <p:nvPr/>
          </p:nvSpPr>
          <p:spPr>
            <a:xfrm>
              <a:off x="4862155" y="2410486"/>
              <a:ext cx="31081" cy="151819"/>
            </a:xfrm>
            <a:custGeom>
              <a:avLst/>
              <a:gdLst/>
              <a:ahLst/>
              <a:cxnLst/>
              <a:rect l="l" t="t" r="r" b="b"/>
              <a:pathLst>
                <a:path w="286" h="1397" extrusionOk="0">
                  <a:moveTo>
                    <a:pt x="260" y="0"/>
                  </a:moveTo>
                  <a:cubicBezTo>
                    <a:pt x="235" y="0"/>
                    <a:pt x="209" y="0"/>
                    <a:pt x="209" y="26"/>
                  </a:cubicBezTo>
                  <a:lnTo>
                    <a:pt x="1" y="1372"/>
                  </a:lnTo>
                  <a:cubicBezTo>
                    <a:pt x="1" y="1397"/>
                    <a:pt x="26" y="1397"/>
                    <a:pt x="26" y="1397"/>
                  </a:cubicBezTo>
                  <a:cubicBezTo>
                    <a:pt x="51" y="1397"/>
                    <a:pt x="51" y="1397"/>
                    <a:pt x="77" y="1372"/>
                  </a:cubicBezTo>
                  <a:lnTo>
                    <a:pt x="260" y="26"/>
                  </a:lnTo>
                  <a:cubicBezTo>
                    <a:pt x="285" y="26"/>
                    <a:pt x="260" y="0"/>
                    <a:pt x="260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580;p39">
              <a:extLst>
                <a:ext uri="{FF2B5EF4-FFF2-40B4-BE49-F238E27FC236}">
                  <a16:creationId xmlns:a16="http://schemas.microsoft.com/office/drawing/2014/main" id="{E342973E-0921-AAC0-9A5A-C449B08501A0}"/>
                </a:ext>
              </a:extLst>
            </p:cNvPr>
            <p:cNvSpPr/>
            <p:nvPr/>
          </p:nvSpPr>
          <p:spPr>
            <a:xfrm>
              <a:off x="4970722" y="2507968"/>
              <a:ext cx="63249" cy="103133"/>
            </a:xfrm>
            <a:custGeom>
              <a:avLst/>
              <a:gdLst/>
              <a:ahLst/>
              <a:cxnLst/>
              <a:rect l="l" t="t" r="r" b="b"/>
              <a:pathLst>
                <a:path w="582" h="949" extrusionOk="0">
                  <a:moveTo>
                    <a:pt x="550" y="1"/>
                  </a:moveTo>
                  <a:cubicBezTo>
                    <a:pt x="525" y="1"/>
                    <a:pt x="525" y="1"/>
                    <a:pt x="499" y="26"/>
                  </a:cubicBezTo>
                  <a:lnTo>
                    <a:pt x="0" y="892"/>
                  </a:lnTo>
                  <a:lnTo>
                    <a:pt x="0" y="948"/>
                  </a:lnTo>
                  <a:lnTo>
                    <a:pt x="25" y="948"/>
                  </a:lnTo>
                  <a:cubicBezTo>
                    <a:pt x="25" y="948"/>
                    <a:pt x="51" y="948"/>
                    <a:pt x="51" y="923"/>
                  </a:cubicBezTo>
                  <a:lnTo>
                    <a:pt x="550" y="51"/>
                  </a:lnTo>
                  <a:cubicBezTo>
                    <a:pt x="581" y="26"/>
                    <a:pt x="581" y="26"/>
                    <a:pt x="550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581;p39">
              <a:extLst>
                <a:ext uri="{FF2B5EF4-FFF2-40B4-BE49-F238E27FC236}">
                  <a16:creationId xmlns:a16="http://schemas.microsoft.com/office/drawing/2014/main" id="{86AB8221-0039-943D-5BBB-AA4B12013FCC}"/>
                </a:ext>
              </a:extLst>
            </p:cNvPr>
            <p:cNvSpPr/>
            <p:nvPr/>
          </p:nvSpPr>
          <p:spPr>
            <a:xfrm>
              <a:off x="3617275" y="2753793"/>
              <a:ext cx="208765" cy="123020"/>
            </a:xfrm>
            <a:custGeom>
              <a:avLst/>
              <a:gdLst/>
              <a:ahLst/>
              <a:cxnLst/>
              <a:rect l="l" t="t" r="r" b="b"/>
              <a:pathLst>
                <a:path w="1921" h="1132" extrusionOk="0">
                  <a:moveTo>
                    <a:pt x="1213" y="51"/>
                  </a:moveTo>
                  <a:cubicBezTo>
                    <a:pt x="1554" y="51"/>
                    <a:pt x="1788" y="184"/>
                    <a:pt x="1820" y="367"/>
                  </a:cubicBezTo>
                  <a:cubicBezTo>
                    <a:pt x="1845" y="475"/>
                    <a:pt x="1788" y="607"/>
                    <a:pt x="1662" y="740"/>
                  </a:cubicBezTo>
                  <a:cubicBezTo>
                    <a:pt x="1504" y="873"/>
                    <a:pt x="1314" y="974"/>
                    <a:pt x="1081" y="1031"/>
                  </a:cubicBezTo>
                  <a:cubicBezTo>
                    <a:pt x="948" y="1056"/>
                    <a:pt x="815" y="1081"/>
                    <a:pt x="714" y="1081"/>
                  </a:cubicBezTo>
                  <a:cubicBezTo>
                    <a:pt x="367" y="1081"/>
                    <a:pt x="133" y="948"/>
                    <a:pt x="82" y="765"/>
                  </a:cubicBezTo>
                  <a:cubicBezTo>
                    <a:pt x="51" y="658"/>
                    <a:pt x="108" y="525"/>
                    <a:pt x="265" y="399"/>
                  </a:cubicBezTo>
                  <a:cubicBezTo>
                    <a:pt x="398" y="266"/>
                    <a:pt x="607" y="159"/>
                    <a:pt x="840" y="108"/>
                  </a:cubicBezTo>
                  <a:cubicBezTo>
                    <a:pt x="973" y="83"/>
                    <a:pt x="1081" y="51"/>
                    <a:pt x="1213" y="51"/>
                  </a:cubicBezTo>
                  <a:close/>
                  <a:moveTo>
                    <a:pt x="1213" y="1"/>
                  </a:moveTo>
                  <a:cubicBezTo>
                    <a:pt x="1081" y="1"/>
                    <a:pt x="948" y="26"/>
                    <a:pt x="840" y="51"/>
                  </a:cubicBezTo>
                  <a:cubicBezTo>
                    <a:pt x="581" y="108"/>
                    <a:pt x="367" y="209"/>
                    <a:pt x="209" y="342"/>
                  </a:cubicBezTo>
                  <a:cubicBezTo>
                    <a:pt x="51" y="500"/>
                    <a:pt x="0" y="658"/>
                    <a:pt x="25" y="791"/>
                  </a:cubicBezTo>
                  <a:cubicBezTo>
                    <a:pt x="82" y="999"/>
                    <a:pt x="341" y="1132"/>
                    <a:pt x="714" y="1132"/>
                  </a:cubicBezTo>
                  <a:cubicBezTo>
                    <a:pt x="815" y="1132"/>
                    <a:pt x="948" y="1106"/>
                    <a:pt x="1081" y="1081"/>
                  </a:cubicBezTo>
                  <a:cubicBezTo>
                    <a:pt x="1314" y="1031"/>
                    <a:pt x="1554" y="923"/>
                    <a:pt x="1687" y="791"/>
                  </a:cubicBezTo>
                  <a:cubicBezTo>
                    <a:pt x="1845" y="633"/>
                    <a:pt x="1921" y="475"/>
                    <a:pt x="1896" y="342"/>
                  </a:cubicBezTo>
                  <a:cubicBezTo>
                    <a:pt x="1845" y="133"/>
                    <a:pt x="1580" y="1"/>
                    <a:pt x="1213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582;p39">
              <a:extLst>
                <a:ext uri="{FF2B5EF4-FFF2-40B4-BE49-F238E27FC236}">
                  <a16:creationId xmlns:a16="http://schemas.microsoft.com/office/drawing/2014/main" id="{45CA5DB4-5193-A994-291E-1111806441A2}"/>
                </a:ext>
              </a:extLst>
            </p:cNvPr>
            <p:cNvSpPr/>
            <p:nvPr/>
          </p:nvSpPr>
          <p:spPr>
            <a:xfrm>
              <a:off x="4624590" y="1932530"/>
              <a:ext cx="88679" cy="74986"/>
            </a:xfrm>
            <a:custGeom>
              <a:avLst/>
              <a:gdLst/>
              <a:ahLst/>
              <a:cxnLst/>
              <a:rect l="l" t="t" r="r" b="b"/>
              <a:pathLst>
                <a:path w="816" h="690" extrusionOk="0">
                  <a:moveTo>
                    <a:pt x="342" y="58"/>
                  </a:moveTo>
                  <a:cubicBezTo>
                    <a:pt x="418" y="58"/>
                    <a:pt x="500" y="83"/>
                    <a:pt x="550" y="133"/>
                  </a:cubicBezTo>
                  <a:cubicBezTo>
                    <a:pt x="632" y="159"/>
                    <a:pt x="708" y="241"/>
                    <a:pt x="733" y="317"/>
                  </a:cubicBezTo>
                  <a:cubicBezTo>
                    <a:pt x="765" y="399"/>
                    <a:pt x="765" y="475"/>
                    <a:pt x="733" y="531"/>
                  </a:cubicBezTo>
                  <a:cubicBezTo>
                    <a:pt x="683" y="582"/>
                    <a:pt x="607" y="607"/>
                    <a:pt x="525" y="607"/>
                  </a:cubicBezTo>
                  <a:cubicBezTo>
                    <a:pt x="449" y="607"/>
                    <a:pt x="367" y="582"/>
                    <a:pt x="291" y="557"/>
                  </a:cubicBezTo>
                  <a:cubicBezTo>
                    <a:pt x="133" y="449"/>
                    <a:pt x="51" y="266"/>
                    <a:pt x="133" y="159"/>
                  </a:cubicBezTo>
                  <a:cubicBezTo>
                    <a:pt x="184" y="83"/>
                    <a:pt x="234" y="58"/>
                    <a:pt x="342" y="58"/>
                  </a:cubicBezTo>
                  <a:close/>
                  <a:moveTo>
                    <a:pt x="342" y="1"/>
                  </a:moveTo>
                  <a:cubicBezTo>
                    <a:pt x="234" y="1"/>
                    <a:pt x="133" y="58"/>
                    <a:pt x="76" y="133"/>
                  </a:cubicBezTo>
                  <a:cubicBezTo>
                    <a:pt x="0" y="266"/>
                    <a:pt x="76" y="475"/>
                    <a:pt x="260" y="607"/>
                  </a:cubicBezTo>
                  <a:cubicBezTo>
                    <a:pt x="342" y="658"/>
                    <a:pt x="449" y="689"/>
                    <a:pt x="525" y="689"/>
                  </a:cubicBezTo>
                  <a:cubicBezTo>
                    <a:pt x="632" y="689"/>
                    <a:pt x="733" y="633"/>
                    <a:pt x="790" y="557"/>
                  </a:cubicBezTo>
                  <a:cubicBezTo>
                    <a:pt x="816" y="475"/>
                    <a:pt x="816" y="399"/>
                    <a:pt x="790" y="291"/>
                  </a:cubicBezTo>
                  <a:cubicBezTo>
                    <a:pt x="765" y="215"/>
                    <a:pt x="683" y="133"/>
                    <a:pt x="607" y="83"/>
                  </a:cubicBezTo>
                  <a:cubicBezTo>
                    <a:pt x="525" y="26"/>
                    <a:pt x="418" y="1"/>
                    <a:pt x="342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583;p39">
              <a:extLst>
                <a:ext uri="{FF2B5EF4-FFF2-40B4-BE49-F238E27FC236}">
                  <a16:creationId xmlns:a16="http://schemas.microsoft.com/office/drawing/2014/main" id="{7702B02C-93AF-F540-619B-B06E1B91186D}"/>
                </a:ext>
              </a:extLst>
            </p:cNvPr>
            <p:cNvSpPr/>
            <p:nvPr/>
          </p:nvSpPr>
          <p:spPr>
            <a:xfrm>
              <a:off x="3440025" y="2689783"/>
              <a:ext cx="552286" cy="167142"/>
            </a:xfrm>
            <a:custGeom>
              <a:avLst/>
              <a:gdLst/>
              <a:ahLst/>
              <a:cxnLst/>
              <a:rect l="l" t="t" r="r" b="b"/>
              <a:pathLst>
                <a:path w="5082" h="1538" extrusionOk="0">
                  <a:moveTo>
                    <a:pt x="3277" y="0"/>
                  </a:moveTo>
                  <a:cubicBezTo>
                    <a:pt x="3163" y="0"/>
                    <a:pt x="3044" y="3"/>
                    <a:pt x="2920" y="8"/>
                  </a:cubicBezTo>
                  <a:cubicBezTo>
                    <a:pt x="1107" y="116"/>
                    <a:pt x="1" y="1487"/>
                    <a:pt x="1" y="1487"/>
                  </a:cubicBezTo>
                  <a:lnTo>
                    <a:pt x="1" y="1537"/>
                  </a:lnTo>
                  <a:lnTo>
                    <a:pt x="51" y="1537"/>
                  </a:lnTo>
                  <a:cubicBezTo>
                    <a:pt x="51" y="1512"/>
                    <a:pt x="1132" y="166"/>
                    <a:pt x="2920" y="65"/>
                  </a:cubicBezTo>
                  <a:cubicBezTo>
                    <a:pt x="3066" y="58"/>
                    <a:pt x="3206" y="54"/>
                    <a:pt x="3339" y="54"/>
                  </a:cubicBezTo>
                  <a:cubicBezTo>
                    <a:pt x="4212" y="54"/>
                    <a:pt x="4789" y="216"/>
                    <a:pt x="4948" y="539"/>
                  </a:cubicBezTo>
                  <a:cubicBezTo>
                    <a:pt x="5031" y="697"/>
                    <a:pt x="4974" y="880"/>
                    <a:pt x="4816" y="1089"/>
                  </a:cubicBezTo>
                  <a:cubicBezTo>
                    <a:pt x="4790" y="1114"/>
                    <a:pt x="4790" y="1146"/>
                    <a:pt x="4816" y="1146"/>
                  </a:cubicBezTo>
                  <a:lnTo>
                    <a:pt x="4841" y="1146"/>
                  </a:lnTo>
                  <a:cubicBezTo>
                    <a:pt x="5056" y="906"/>
                    <a:pt x="5081" y="697"/>
                    <a:pt x="4999" y="514"/>
                  </a:cubicBezTo>
                  <a:cubicBezTo>
                    <a:pt x="4836" y="182"/>
                    <a:pt x="4211" y="0"/>
                    <a:pt x="3277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584;p39">
              <a:extLst>
                <a:ext uri="{FF2B5EF4-FFF2-40B4-BE49-F238E27FC236}">
                  <a16:creationId xmlns:a16="http://schemas.microsoft.com/office/drawing/2014/main" id="{B247BC8E-358D-9205-7CC5-717A14CA2FF5}"/>
                </a:ext>
              </a:extLst>
            </p:cNvPr>
            <p:cNvSpPr/>
            <p:nvPr/>
          </p:nvSpPr>
          <p:spPr>
            <a:xfrm>
              <a:off x="3516967" y="2799871"/>
              <a:ext cx="412096" cy="151819"/>
            </a:xfrm>
            <a:custGeom>
              <a:avLst/>
              <a:gdLst/>
              <a:ahLst/>
              <a:cxnLst/>
              <a:rect l="l" t="t" r="r" b="b"/>
              <a:pathLst>
                <a:path w="3792" h="1397" extrusionOk="0">
                  <a:moveTo>
                    <a:pt x="3766" y="0"/>
                  </a:moveTo>
                  <a:cubicBezTo>
                    <a:pt x="3766" y="0"/>
                    <a:pt x="3741" y="0"/>
                    <a:pt x="3741" y="25"/>
                  </a:cubicBezTo>
                  <a:cubicBezTo>
                    <a:pt x="3438" y="984"/>
                    <a:pt x="2435" y="1325"/>
                    <a:pt x="1475" y="1325"/>
                  </a:cubicBezTo>
                  <a:cubicBezTo>
                    <a:pt x="1094" y="1325"/>
                    <a:pt x="720" y="1271"/>
                    <a:pt x="399" y="1182"/>
                  </a:cubicBezTo>
                  <a:cubicBezTo>
                    <a:pt x="317" y="1156"/>
                    <a:pt x="241" y="1131"/>
                    <a:pt x="159" y="1081"/>
                  </a:cubicBezTo>
                  <a:cubicBezTo>
                    <a:pt x="83" y="973"/>
                    <a:pt x="57" y="840"/>
                    <a:pt x="108" y="708"/>
                  </a:cubicBezTo>
                  <a:cubicBezTo>
                    <a:pt x="159" y="575"/>
                    <a:pt x="241" y="449"/>
                    <a:pt x="317" y="367"/>
                  </a:cubicBezTo>
                  <a:cubicBezTo>
                    <a:pt x="342" y="341"/>
                    <a:pt x="342" y="316"/>
                    <a:pt x="317" y="316"/>
                  </a:cubicBezTo>
                  <a:lnTo>
                    <a:pt x="291" y="316"/>
                  </a:lnTo>
                  <a:cubicBezTo>
                    <a:pt x="184" y="417"/>
                    <a:pt x="108" y="550"/>
                    <a:pt x="57" y="682"/>
                  </a:cubicBezTo>
                  <a:cubicBezTo>
                    <a:pt x="1" y="840"/>
                    <a:pt x="26" y="998"/>
                    <a:pt x="133" y="1106"/>
                  </a:cubicBezTo>
                  <a:cubicBezTo>
                    <a:pt x="184" y="1182"/>
                    <a:pt x="291" y="1207"/>
                    <a:pt x="399" y="1238"/>
                  </a:cubicBezTo>
                  <a:cubicBezTo>
                    <a:pt x="715" y="1340"/>
                    <a:pt x="1106" y="1396"/>
                    <a:pt x="1479" y="1396"/>
                  </a:cubicBezTo>
                  <a:cubicBezTo>
                    <a:pt x="2477" y="1396"/>
                    <a:pt x="3501" y="1024"/>
                    <a:pt x="3792" y="51"/>
                  </a:cubicBezTo>
                  <a:cubicBezTo>
                    <a:pt x="3792" y="25"/>
                    <a:pt x="3792" y="0"/>
                    <a:pt x="3766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7" name="Рисунок 46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10FE7673-A26B-8877-5EB3-BEC107751B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44" y="71617"/>
            <a:ext cx="755233" cy="51045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43"/>
          <p:cNvSpPr txBox="1">
            <a:spLocks noGrp="1"/>
          </p:cNvSpPr>
          <p:nvPr>
            <p:ph type="title"/>
          </p:nvPr>
        </p:nvSpPr>
        <p:spPr>
          <a:xfrm>
            <a:off x="454060" y="70533"/>
            <a:ext cx="8433183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9388" algn="ctr">
              <a:lnSpc>
                <a:spcPct val="115000"/>
              </a:lnSpc>
              <a:spcAft>
                <a:spcPts val="800"/>
              </a:spcAft>
            </a:pPr>
            <a:r>
              <a:rPr lang="ru-RU" sz="2400" b="1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Оценка</a:t>
            </a:r>
            <a:r>
              <a:rPr lang="ru-RU" sz="2400" b="1" kern="100" spc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уровня</a:t>
            </a:r>
            <a:r>
              <a:rPr lang="ru-RU" sz="2400" b="1" kern="100" spc="8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двигательной</a:t>
            </a:r>
            <a:r>
              <a:rPr lang="ru-RU" sz="2400" b="1" kern="100" spc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активности</a:t>
            </a:r>
            <a:r>
              <a:rPr lang="ru-RU" sz="2400" b="1" kern="100" spc="11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согласно</a:t>
            </a:r>
            <a:r>
              <a:rPr lang="ru-RU" sz="2400" b="1" kern="100" spc="-33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критериев</a:t>
            </a:r>
            <a:r>
              <a:rPr lang="ru-RU" sz="2400" b="1" kern="100" spc="-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ВОЗ</a:t>
            </a:r>
          </a:p>
        </p:txBody>
      </p:sp>
      <p:grpSp>
        <p:nvGrpSpPr>
          <p:cNvPr id="673" name="Google Shape;673;p43"/>
          <p:cNvGrpSpPr/>
          <p:nvPr/>
        </p:nvGrpSpPr>
        <p:grpSpPr>
          <a:xfrm>
            <a:off x="7936064" y="3875167"/>
            <a:ext cx="866385" cy="1083504"/>
            <a:chOff x="4224378" y="2432536"/>
            <a:chExt cx="1733464" cy="2167875"/>
          </a:xfrm>
        </p:grpSpPr>
        <p:sp>
          <p:nvSpPr>
            <p:cNvPr id="674" name="Google Shape;674;p43"/>
            <p:cNvSpPr/>
            <p:nvPr/>
          </p:nvSpPr>
          <p:spPr>
            <a:xfrm>
              <a:off x="4224378" y="2526764"/>
              <a:ext cx="1733464" cy="2073647"/>
            </a:xfrm>
            <a:custGeom>
              <a:avLst/>
              <a:gdLst/>
              <a:ahLst/>
              <a:cxnLst/>
              <a:rect l="l" t="t" r="r" b="b"/>
              <a:pathLst>
                <a:path w="20770" h="24846" extrusionOk="0">
                  <a:moveTo>
                    <a:pt x="16503" y="0"/>
                  </a:moveTo>
                  <a:cubicBezTo>
                    <a:pt x="16470" y="0"/>
                    <a:pt x="16437" y="2"/>
                    <a:pt x="16403" y="6"/>
                  </a:cubicBezTo>
                  <a:lnTo>
                    <a:pt x="733" y="2584"/>
                  </a:lnTo>
                  <a:cubicBezTo>
                    <a:pt x="316" y="2641"/>
                    <a:pt x="0" y="3058"/>
                    <a:pt x="76" y="3507"/>
                  </a:cubicBezTo>
                  <a:lnTo>
                    <a:pt x="3450" y="24175"/>
                  </a:lnTo>
                  <a:cubicBezTo>
                    <a:pt x="3517" y="24572"/>
                    <a:pt x="3857" y="24846"/>
                    <a:pt x="4246" y="24846"/>
                  </a:cubicBezTo>
                  <a:cubicBezTo>
                    <a:pt x="4296" y="24846"/>
                    <a:pt x="4347" y="24841"/>
                    <a:pt x="4398" y="24832"/>
                  </a:cubicBezTo>
                  <a:lnTo>
                    <a:pt x="20036" y="22279"/>
                  </a:lnTo>
                  <a:cubicBezTo>
                    <a:pt x="20479" y="22229"/>
                    <a:pt x="20769" y="21805"/>
                    <a:pt x="20719" y="21357"/>
                  </a:cubicBezTo>
                  <a:lnTo>
                    <a:pt x="17319" y="688"/>
                  </a:lnTo>
                  <a:cubicBezTo>
                    <a:pt x="17273" y="280"/>
                    <a:pt x="16907" y="0"/>
                    <a:pt x="16503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43"/>
            <p:cNvSpPr/>
            <p:nvPr/>
          </p:nvSpPr>
          <p:spPr>
            <a:xfrm>
              <a:off x="4718467" y="2775644"/>
              <a:ext cx="1085898" cy="1667531"/>
            </a:xfrm>
            <a:custGeom>
              <a:avLst/>
              <a:gdLst/>
              <a:ahLst/>
              <a:cxnLst/>
              <a:rect l="l" t="t" r="r" b="b"/>
              <a:pathLst>
                <a:path w="13011" h="19980" extrusionOk="0">
                  <a:moveTo>
                    <a:pt x="9270" y="0"/>
                  </a:moveTo>
                  <a:lnTo>
                    <a:pt x="1" y="14849"/>
                  </a:lnTo>
                  <a:lnTo>
                    <a:pt x="317" y="19980"/>
                  </a:lnTo>
                  <a:lnTo>
                    <a:pt x="13011" y="17901"/>
                  </a:lnTo>
                  <a:lnTo>
                    <a:pt x="9270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43"/>
            <p:cNvSpPr/>
            <p:nvPr/>
          </p:nvSpPr>
          <p:spPr>
            <a:xfrm>
              <a:off x="4373606" y="2600042"/>
              <a:ext cx="1344791" cy="1731294"/>
            </a:xfrm>
            <a:custGeom>
              <a:avLst/>
              <a:gdLst/>
              <a:ahLst/>
              <a:cxnLst/>
              <a:rect l="l" t="t" r="r" b="b"/>
              <a:pathLst>
                <a:path w="16113" h="20744" extrusionOk="0">
                  <a:moveTo>
                    <a:pt x="13061" y="0"/>
                  </a:moveTo>
                  <a:lnTo>
                    <a:pt x="0" y="2629"/>
                  </a:lnTo>
                  <a:cubicBezTo>
                    <a:pt x="0" y="2629"/>
                    <a:pt x="2212" y="8764"/>
                    <a:pt x="2528" y="12637"/>
                  </a:cubicBezTo>
                  <a:cubicBezTo>
                    <a:pt x="2844" y="16504"/>
                    <a:pt x="3450" y="20744"/>
                    <a:pt x="3450" y="20744"/>
                  </a:cubicBezTo>
                  <a:lnTo>
                    <a:pt x="16113" y="18690"/>
                  </a:lnTo>
                  <a:lnTo>
                    <a:pt x="13061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43"/>
            <p:cNvSpPr/>
            <p:nvPr/>
          </p:nvSpPr>
          <p:spPr>
            <a:xfrm>
              <a:off x="4556052" y="2432536"/>
              <a:ext cx="744714" cy="407869"/>
            </a:xfrm>
            <a:custGeom>
              <a:avLst/>
              <a:gdLst/>
              <a:ahLst/>
              <a:cxnLst/>
              <a:rect l="l" t="t" r="r" b="b"/>
              <a:pathLst>
                <a:path w="8923" h="4887" extrusionOk="0">
                  <a:moveTo>
                    <a:pt x="8077" y="1"/>
                  </a:moveTo>
                  <a:cubicBezTo>
                    <a:pt x="8062" y="1"/>
                    <a:pt x="8047" y="2"/>
                    <a:pt x="8031" y="4"/>
                  </a:cubicBezTo>
                  <a:lnTo>
                    <a:pt x="316" y="1268"/>
                  </a:lnTo>
                  <a:cubicBezTo>
                    <a:pt x="133" y="1293"/>
                    <a:pt x="1" y="1476"/>
                    <a:pt x="26" y="1660"/>
                  </a:cubicBezTo>
                  <a:cubicBezTo>
                    <a:pt x="474" y="2582"/>
                    <a:pt x="632" y="3587"/>
                    <a:pt x="525" y="4585"/>
                  </a:cubicBezTo>
                  <a:cubicBezTo>
                    <a:pt x="547" y="4764"/>
                    <a:pt x="689" y="4886"/>
                    <a:pt x="844" y="4886"/>
                  </a:cubicBezTo>
                  <a:cubicBezTo>
                    <a:pt x="870" y="4886"/>
                    <a:pt x="897" y="4883"/>
                    <a:pt x="923" y="4876"/>
                  </a:cubicBezTo>
                  <a:lnTo>
                    <a:pt x="8606" y="3637"/>
                  </a:lnTo>
                  <a:cubicBezTo>
                    <a:pt x="8796" y="3587"/>
                    <a:pt x="8922" y="3429"/>
                    <a:pt x="8897" y="3214"/>
                  </a:cubicBezTo>
                  <a:cubicBezTo>
                    <a:pt x="8398" y="2291"/>
                    <a:pt x="8240" y="1318"/>
                    <a:pt x="8423" y="295"/>
                  </a:cubicBezTo>
                  <a:cubicBezTo>
                    <a:pt x="8400" y="127"/>
                    <a:pt x="8244" y="1"/>
                    <a:pt x="8077" y="1"/>
                  </a:cubicBezTo>
                  <a:close/>
                </a:path>
              </a:pathLst>
            </a:custGeom>
            <a:solidFill>
              <a:srgbClr val="FF990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43"/>
            <p:cNvSpPr/>
            <p:nvPr/>
          </p:nvSpPr>
          <p:spPr>
            <a:xfrm>
              <a:off x="4556052" y="2432536"/>
              <a:ext cx="744714" cy="407869"/>
            </a:xfrm>
            <a:custGeom>
              <a:avLst/>
              <a:gdLst/>
              <a:ahLst/>
              <a:cxnLst/>
              <a:rect l="l" t="t" r="r" b="b"/>
              <a:pathLst>
                <a:path w="8923" h="4887" extrusionOk="0">
                  <a:moveTo>
                    <a:pt x="8077" y="1"/>
                  </a:moveTo>
                  <a:cubicBezTo>
                    <a:pt x="8062" y="1"/>
                    <a:pt x="8047" y="2"/>
                    <a:pt x="8031" y="4"/>
                  </a:cubicBezTo>
                  <a:lnTo>
                    <a:pt x="316" y="1268"/>
                  </a:lnTo>
                  <a:cubicBezTo>
                    <a:pt x="133" y="1293"/>
                    <a:pt x="1" y="1476"/>
                    <a:pt x="26" y="1660"/>
                  </a:cubicBezTo>
                  <a:cubicBezTo>
                    <a:pt x="474" y="2582"/>
                    <a:pt x="632" y="3587"/>
                    <a:pt x="525" y="4585"/>
                  </a:cubicBezTo>
                  <a:cubicBezTo>
                    <a:pt x="547" y="4764"/>
                    <a:pt x="689" y="4886"/>
                    <a:pt x="844" y="4886"/>
                  </a:cubicBezTo>
                  <a:cubicBezTo>
                    <a:pt x="870" y="4886"/>
                    <a:pt x="897" y="4883"/>
                    <a:pt x="923" y="4876"/>
                  </a:cubicBezTo>
                  <a:lnTo>
                    <a:pt x="8606" y="3637"/>
                  </a:lnTo>
                  <a:cubicBezTo>
                    <a:pt x="8796" y="3587"/>
                    <a:pt x="8922" y="3429"/>
                    <a:pt x="8897" y="3214"/>
                  </a:cubicBezTo>
                  <a:cubicBezTo>
                    <a:pt x="8398" y="2291"/>
                    <a:pt x="8240" y="1318"/>
                    <a:pt x="8423" y="295"/>
                  </a:cubicBezTo>
                  <a:cubicBezTo>
                    <a:pt x="8400" y="127"/>
                    <a:pt x="8244" y="1"/>
                    <a:pt x="8077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43"/>
            <p:cNvSpPr/>
            <p:nvPr/>
          </p:nvSpPr>
          <p:spPr>
            <a:xfrm>
              <a:off x="4648360" y="2935890"/>
              <a:ext cx="734114" cy="118764"/>
            </a:xfrm>
            <a:custGeom>
              <a:avLst/>
              <a:gdLst/>
              <a:ahLst/>
              <a:cxnLst/>
              <a:rect l="l" t="t" r="r" b="b"/>
              <a:pathLst>
                <a:path w="8796" h="1423" extrusionOk="0">
                  <a:moveTo>
                    <a:pt x="0" y="1423"/>
                  </a:moveTo>
                  <a:lnTo>
                    <a:pt x="8796" y="1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43"/>
            <p:cNvSpPr/>
            <p:nvPr/>
          </p:nvSpPr>
          <p:spPr>
            <a:xfrm>
              <a:off x="4646274" y="2933803"/>
              <a:ext cx="738371" cy="122937"/>
            </a:xfrm>
            <a:custGeom>
              <a:avLst/>
              <a:gdLst/>
              <a:ahLst/>
              <a:cxnLst/>
              <a:rect l="l" t="t" r="r" b="b"/>
              <a:pathLst>
                <a:path w="8847" h="1473" extrusionOk="0">
                  <a:moveTo>
                    <a:pt x="8821" y="1"/>
                  </a:moveTo>
                  <a:lnTo>
                    <a:pt x="25" y="1422"/>
                  </a:lnTo>
                  <a:lnTo>
                    <a:pt x="0" y="1448"/>
                  </a:lnTo>
                  <a:lnTo>
                    <a:pt x="25" y="1473"/>
                  </a:lnTo>
                  <a:lnTo>
                    <a:pt x="51" y="1473"/>
                  </a:lnTo>
                  <a:lnTo>
                    <a:pt x="8821" y="51"/>
                  </a:lnTo>
                  <a:cubicBezTo>
                    <a:pt x="8846" y="26"/>
                    <a:pt x="8846" y="26"/>
                    <a:pt x="8846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43"/>
            <p:cNvSpPr/>
            <p:nvPr/>
          </p:nvSpPr>
          <p:spPr>
            <a:xfrm>
              <a:off x="4670477" y="3065671"/>
              <a:ext cx="733613" cy="118764"/>
            </a:xfrm>
            <a:custGeom>
              <a:avLst/>
              <a:gdLst/>
              <a:ahLst/>
              <a:cxnLst/>
              <a:rect l="l" t="t" r="r" b="b"/>
              <a:pathLst>
                <a:path w="8790" h="1423" extrusionOk="0">
                  <a:moveTo>
                    <a:pt x="1" y="1422"/>
                  </a:moveTo>
                  <a:lnTo>
                    <a:pt x="8790" y="0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43"/>
            <p:cNvSpPr/>
            <p:nvPr/>
          </p:nvSpPr>
          <p:spPr>
            <a:xfrm>
              <a:off x="4667890" y="3063585"/>
              <a:ext cx="738371" cy="122937"/>
            </a:xfrm>
            <a:custGeom>
              <a:avLst/>
              <a:gdLst/>
              <a:ahLst/>
              <a:cxnLst/>
              <a:rect l="l" t="t" r="r" b="b"/>
              <a:pathLst>
                <a:path w="8847" h="1473" extrusionOk="0">
                  <a:moveTo>
                    <a:pt x="8821" y="0"/>
                  </a:moveTo>
                  <a:lnTo>
                    <a:pt x="32" y="1447"/>
                  </a:lnTo>
                  <a:cubicBezTo>
                    <a:pt x="0" y="1447"/>
                    <a:pt x="0" y="1447"/>
                    <a:pt x="0" y="1472"/>
                  </a:cubicBezTo>
                  <a:lnTo>
                    <a:pt x="32" y="1472"/>
                  </a:lnTo>
                  <a:lnTo>
                    <a:pt x="8821" y="51"/>
                  </a:lnTo>
                  <a:cubicBezTo>
                    <a:pt x="8846" y="51"/>
                    <a:pt x="8846" y="25"/>
                    <a:pt x="8846" y="25"/>
                  </a:cubicBezTo>
                  <a:cubicBezTo>
                    <a:pt x="8846" y="0"/>
                    <a:pt x="8821" y="0"/>
                    <a:pt x="8821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43"/>
            <p:cNvSpPr/>
            <p:nvPr/>
          </p:nvSpPr>
          <p:spPr>
            <a:xfrm>
              <a:off x="4692094" y="3195370"/>
              <a:ext cx="734198" cy="120850"/>
            </a:xfrm>
            <a:custGeom>
              <a:avLst/>
              <a:gdLst/>
              <a:ahLst/>
              <a:cxnLst/>
              <a:rect l="l" t="t" r="r" b="b"/>
              <a:pathLst>
                <a:path w="8797" h="1448" extrusionOk="0">
                  <a:moveTo>
                    <a:pt x="1" y="1448"/>
                  </a:moveTo>
                  <a:lnTo>
                    <a:pt x="8796" y="1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43"/>
            <p:cNvSpPr/>
            <p:nvPr/>
          </p:nvSpPr>
          <p:spPr>
            <a:xfrm>
              <a:off x="4690007" y="3193283"/>
              <a:ext cx="738371" cy="125023"/>
            </a:xfrm>
            <a:custGeom>
              <a:avLst/>
              <a:gdLst/>
              <a:ahLst/>
              <a:cxnLst/>
              <a:rect l="l" t="t" r="r" b="b"/>
              <a:pathLst>
                <a:path w="8847" h="1498" extrusionOk="0">
                  <a:moveTo>
                    <a:pt x="8796" y="0"/>
                  </a:moveTo>
                  <a:lnTo>
                    <a:pt x="26" y="1447"/>
                  </a:lnTo>
                  <a:cubicBezTo>
                    <a:pt x="0" y="1447"/>
                    <a:pt x="0" y="1447"/>
                    <a:pt x="0" y="1473"/>
                  </a:cubicBezTo>
                  <a:cubicBezTo>
                    <a:pt x="0" y="1473"/>
                    <a:pt x="0" y="1498"/>
                    <a:pt x="26" y="1498"/>
                  </a:cubicBezTo>
                  <a:lnTo>
                    <a:pt x="8821" y="51"/>
                  </a:lnTo>
                  <a:cubicBezTo>
                    <a:pt x="8821" y="51"/>
                    <a:pt x="8846" y="51"/>
                    <a:pt x="8846" y="26"/>
                  </a:cubicBezTo>
                  <a:cubicBezTo>
                    <a:pt x="8846" y="26"/>
                    <a:pt x="8821" y="0"/>
                    <a:pt x="8796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43"/>
            <p:cNvSpPr/>
            <p:nvPr/>
          </p:nvSpPr>
          <p:spPr>
            <a:xfrm>
              <a:off x="4716381" y="3351525"/>
              <a:ext cx="734114" cy="118680"/>
            </a:xfrm>
            <a:custGeom>
              <a:avLst/>
              <a:gdLst/>
              <a:ahLst/>
              <a:cxnLst/>
              <a:rect l="l" t="t" r="r" b="b"/>
              <a:pathLst>
                <a:path w="8796" h="1422" extrusionOk="0">
                  <a:moveTo>
                    <a:pt x="0" y="1422"/>
                  </a:moveTo>
                  <a:lnTo>
                    <a:pt x="8796" y="0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43"/>
            <p:cNvSpPr/>
            <p:nvPr/>
          </p:nvSpPr>
          <p:spPr>
            <a:xfrm>
              <a:off x="4714294" y="3347937"/>
              <a:ext cx="738371" cy="124355"/>
            </a:xfrm>
            <a:custGeom>
              <a:avLst/>
              <a:gdLst/>
              <a:ahLst/>
              <a:cxnLst/>
              <a:rect l="l" t="t" r="r" b="b"/>
              <a:pathLst>
                <a:path w="8847" h="1490" extrusionOk="0">
                  <a:moveTo>
                    <a:pt x="8839" y="0"/>
                  </a:moveTo>
                  <a:cubicBezTo>
                    <a:pt x="8835" y="0"/>
                    <a:pt x="8829" y="3"/>
                    <a:pt x="8821" y="11"/>
                  </a:cubicBezTo>
                  <a:lnTo>
                    <a:pt x="25" y="1433"/>
                  </a:lnTo>
                  <a:lnTo>
                    <a:pt x="0" y="1465"/>
                  </a:lnTo>
                  <a:cubicBezTo>
                    <a:pt x="0" y="1490"/>
                    <a:pt x="25" y="1490"/>
                    <a:pt x="25" y="1490"/>
                  </a:cubicBezTo>
                  <a:lnTo>
                    <a:pt x="8821" y="68"/>
                  </a:lnTo>
                  <a:cubicBezTo>
                    <a:pt x="8846" y="43"/>
                    <a:pt x="8846" y="43"/>
                    <a:pt x="8846" y="11"/>
                  </a:cubicBezTo>
                  <a:cubicBezTo>
                    <a:pt x="8846" y="11"/>
                    <a:pt x="8846" y="0"/>
                    <a:pt x="8839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43"/>
            <p:cNvSpPr/>
            <p:nvPr/>
          </p:nvSpPr>
          <p:spPr>
            <a:xfrm>
              <a:off x="4740668" y="3487567"/>
              <a:ext cx="731443" cy="120850"/>
            </a:xfrm>
            <a:custGeom>
              <a:avLst/>
              <a:gdLst/>
              <a:ahLst/>
              <a:cxnLst/>
              <a:rect l="l" t="t" r="r" b="b"/>
              <a:pathLst>
                <a:path w="8764" h="1448" extrusionOk="0">
                  <a:moveTo>
                    <a:pt x="0" y="1447"/>
                  </a:moveTo>
                  <a:lnTo>
                    <a:pt x="8764" y="0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43"/>
            <p:cNvSpPr/>
            <p:nvPr/>
          </p:nvSpPr>
          <p:spPr>
            <a:xfrm>
              <a:off x="4738498" y="3485397"/>
              <a:ext cx="736284" cy="125107"/>
            </a:xfrm>
            <a:custGeom>
              <a:avLst/>
              <a:gdLst/>
              <a:ahLst/>
              <a:cxnLst/>
              <a:rect l="l" t="t" r="r" b="b"/>
              <a:pathLst>
                <a:path w="8822" h="1499" extrusionOk="0">
                  <a:moveTo>
                    <a:pt x="8790" y="1"/>
                  </a:moveTo>
                  <a:lnTo>
                    <a:pt x="1" y="1448"/>
                  </a:lnTo>
                  <a:lnTo>
                    <a:pt x="1" y="1473"/>
                  </a:lnTo>
                  <a:cubicBezTo>
                    <a:pt x="1" y="1498"/>
                    <a:pt x="1" y="1498"/>
                    <a:pt x="26" y="1498"/>
                  </a:cubicBezTo>
                  <a:lnTo>
                    <a:pt x="8822" y="52"/>
                  </a:lnTo>
                  <a:lnTo>
                    <a:pt x="8822" y="26"/>
                  </a:lnTo>
                  <a:cubicBezTo>
                    <a:pt x="8822" y="26"/>
                    <a:pt x="8822" y="1"/>
                    <a:pt x="8790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43"/>
            <p:cNvSpPr/>
            <p:nvPr/>
          </p:nvSpPr>
          <p:spPr>
            <a:xfrm>
              <a:off x="4762785" y="3625695"/>
              <a:ext cx="733613" cy="121351"/>
            </a:xfrm>
            <a:custGeom>
              <a:avLst/>
              <a:gdLst/>
              <a:ahLst/>
              <a:cxnLst/>
              <a:rect l="l" t="t" r="r" b="b"/>
              <a:pathLst>
                <a:path w="8790" h="1454" extrusionOk="0">
                  <a:moveTo>
                    <a:pt x="0" y="1454"/>
                  </a:moveTo>
                  <a:lnTo>
                    <a:pt x="8790" y="1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43"/>
            <p:cNvSpPr/>
            <p:nvPr/>
          </p:nvSpPr>
          <p:spPr>
            <a:xfrm>
              <a:off x="4760114" y="3623608"/>
              <a:ext cx="738371" cy="125607"/>
            </a:xfrm>
            <a:custGeom>
              <a:avLst/>
              <a:gdLst/>
              <a:ahLst/>
              <a:cxnLst/>
              <a:rect l="l" t="t" r="r" b="b"/>
              <a:pathLst>
                <a:path w="8847" h="1505" extrusionOk="0">
                  <a:moveTo>
                    <a:pt x="8822" y="0"/>
                  </a:moveTo>
                  <a:lnTo>
                    <a:pt x="32" y="1447"/>
                  </a:lnTo>
                  <a:cubicBezTo>
                    <a:pt x="1" y="1447"/>
                    <a:pt x="1" y="1479"/>
                    <a:pt x="1" y="1479"/>
                  </a:cubicBezTo>
                  <a:cubicBezTo>
                    <a:pt x="1" y="1504"/>
                    <a:pt x="1" y="1504"/>
                    <a:pt x="32" y="1504"/>
                  </a:cubicBezTo>
                  <a:lnTo>
                    <a:pt x="8822" y="57"/>
                  </a:lnTo>
                  <a:cubicBezTo>
                    <a:pt x="8822" y="57"/>
                    <a:pt x="8847" y="57"/>
                    <a:pt x="8847" y="26"/>
                  </a:cubicBezTo>
                  <a:lnTo>
                    <a:pt x="8822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43"/>
            <p:cNvSpPr/>
            <p:nvPr/>
          </p:nvSpPr>
          <p:spPr>
            <a:xfrm>
              <a:off x="4784402" y="3764407"/>
              <a:ext cx="734114" cy="120850"/>
            </a:xfrm>
            <a:custGeom>
              <a:avLst/>
              <a:gdLst/>
              <a:ahLst/>
              <a:cxnLst/>
              <a:rect l="l" t="t" r="r" b="b"/>
              <a:pathLst>
                <a:path w="8796" h="1448" extrusionOk="0">
                  <a:moveTo>
                    <a:pt x="0" y="1447"/>
                  </a:moveTo>
                  <a:lnTo>
                    <a:pt x="8796" y="0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43"/>
            <p:cNvSpPr/>
            <p:nvPr/>
          </p:nvSpPr>
          <p:spPr>
            <a:xfrm>
              <a:off x="4782315" y="3762321"/>
              <a:ext cx="738371" cy="125023"/>
            </a:xfrm>
            <a:custGeom>
              <a:avLst/>
              <a:gdLst/>
              <a:ahLst/>
              <a:cxnLst/>
              <a:rect l="l" t="t" r="r" b="b"/>
              <a:pathLst>
                <a:path w="8847" h="1498" extrusionOk="0">
                  <a:moveTo>
                    <a:pt x="8821" y="0"/>
                  </a:moveTo>
                  <a:lnTo>
                    <a:pt x="25" y="1447"/>
                  </a:lnTo>
                  <a:cubicBezTo>
                    <a:pt x="0" y="1447"/>
                    <a:pt x="0" y="1447"/>
                    <a:pt x="0" y="1472"/>
                  </a:cubicBezTo>
                  <a:lnTo>
                    <a:pt x="25" y="1498"/>
                  </a:lnTo>
                  <a:lnTo>
                    <a:pt x="8821" y="51"/>
                  </a:lnTo>
                  <a:cubicBezTo>
                    <a:pt x="8846" y="51"/>
                    <a:pt x="8846" y="51"/>
                    <a:pt x="8846" y="25"/>
                  </a:cubicBezTo>
                  <a:lnTo>
                    <a:pt x="8821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43"/>
            <p:cNvSpPr/>
            <p:nvPr/>
          </p:nvSpPr>
          <p:spPr>
            <a:xfrm>
              <a:off x="4806519" y="3902535"/>
              <a:ext cx="734198" cy="121434"/>
            </a:xfrm>
            <a:custGeom>
              <a:avLst/>
              <a:gdLst/>
              <a:ahLst/>
              <a:cxnLst/>
              <a:rect l="l" t="t" r="r" b="b"/>
              <a:pathLst>
                <a:path w="8797" h="1455" extrusionOk="0">
                  <a:moveTo>
                    <a:pt x="1" y="1454"/>
                  </a:moveTo>
                  <a:lnTo>
                    <a:pt x="8796" y="1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43"/>
            <p:cNvSpPr/>
            <p:nvPr/>
          </p:nvSpPr>
          <p:spPr>
            <a:xfrm>
              <a:off x="4804432" y="3900449"/>
              <a:ext cx="738371" cy="125607"/>
            </a:xfrm>
            <a:custGeom>
              <a:avLst/>
              <a:gdLst/>
              <a:ahLst/>
              <a:cxnLst/>
              <a:rect l="l" t="t" r="r" b="b"/>
              <a:pathLst>
                <a:path w="8847" h="1505" extrusionOk="0">
                  <a:moveTo>
                    <a:pt x="8821" y="1"/>
                  </a:moveTo>
                  <a:lnTo>
                    <a:pt x="26" y="1448"/>
                  </a:lnTo>
                  <a:cubicBezTo>
                    <a:pt x="26" y="1448"/>
                    <a:pt x="1" y="1448"/>
                    <a:pt x="1" y="1479"/>
                  </a:cubicBezTo>
                  <a:cubicBezTo>
                    <a:pt x="26" y="1479"/>
                    <a:pt x="26" y="1505"/>
                    <a:pt x="26" y="1505"/>
                  </a:cubicBezTo>
                  <a:lnTo>
                    <a:pt x="51" y="1505"/>
                  </a:lnTo>
                  <a:lnTo>
                    <a:pt x="8821" y="58"/>
                  </a:lnTo>
                  <a:cubicBezTo>
                    <a:pt x="8847" y="58"/>
                    <a:pt x="8847" y="58"/>
                    <a:pt x="8847" y="26"/>
                  </a:cubicBezTo>
                  <a:cubicBezTo>
                    <a:pt x="8847" y="1"/>
                    <a:pt x="8847" y="1"/>
                    <a:pt x="8821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43"/>
            <p:cNvSpPr/>
            <p:nvPr/>
          </p:nvSpPr>
          <p:spPr>
            <a:xfrm>
              <a:off x="4830806" y="4041247"/>
              <a:ext cx="733613" cy="120850"/>
            </a:xfrm>
            <a:custGeom>
              <a:avLst/>
              <a:gdLst/>
              <a:ahLst/>
              <a:cxnLst/>
              <a:rect l="l" t="t" r="r" b="b"/>
              <a:pathLst>
                <a:path w="8790" h="1448" extrusionOk="0">
                  <a:moveTo>
                    <a:pt x="1" y="1448"/>
                  </a:moveTo>
                  <a:lnTo>
                    <a:pt x="8790" y="1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43"/>
            <p:cNvSpPr/>
            <p:nvPr/>
          </p:nvSpPr>
          <p:spPr>
            <a:xfrm>
              <a:off x="4828719" y="4039161"/>
              <a:ext cx="738371" cy="125023"/>
            </a:xfrm>
            <a:custGeom>
              <a:avLst/>
              <a:gdLst/>
              <a:ahLst/>
              <a:cxnLst/>
              <a:rect l="l" t="t" r="r" b="b"/>
              <a:pathLst>
                <a:path w="8847" h="1498" extrusionOk="0">
                  <a:moveTo>
                    <a:pt x="8789" y="0"/>
                  </a:moveTo>
                  <a:lnTo>
                    <a:pt x="26" y="1447"/>
                  </a:lnTo>
                  <a:cubicBezTo>
                    <a:pt x="0" y="1447"/>
                    <a:pt x="0" y="1447"/>
                    <a:pt x="0" y="1473"/>
                  </a:cubicBezTo>
                  <a:cubicBezTo>
                    <a:pt x="0" y="1473"/>
                    <a:pt x="0" y="1498"/>
                    <a:pt x="26" y="1498"/>
                  </a:cubicBezTo>
                  <a:lnTo>
                    <a:pt x="8815" y="51"/>
                  </a:lnTo>
                  <a:lnTo>
                    <a:pt x="8846" y="26"/>
                  </a:lnTo>
                  <a:cubicBezTo>
                    <a:pt x="8815" y="0"/>
                    <a:pt x="8815" y="0"/>
                    <a:pt x="8789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A726B04D-A962-2D00-9A8D-B8164CDD66AC}"/>
              </a:ext>
            </a:extLst>
          </p:cNvPr>
          <p:cNvSpPr txBox="1"/>
          <p:nvPr/>
        </p:nvSpPr>
        <p:spPr>
          <a:xfrm>
            <a:off x="837601" y="1174620"/>
            <a:ext cx="7313017" cy="3698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388" algn="l"/>
            <a:r>
              <a:rPr lang="ru-RU" sz="17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Минимальным</a:t>
            </a:r>
            <a:r>
              <a:rPr lang="ru-RU" sz="1700" b="1" spc="-2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уровнем</a:t>
            </a:r>
            <a:r>
              <a:rPr lang="ru-RU" sz="1700" b="1" spc="-2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двигательной</a:t>
            </a:r>
            <a:r>
              <a:rPr lang="ru-RU" sz="1700" b="1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активности</a:t>
            </a:r>
            <a:r>
              <a:rPr lang="ru-RU" sz="1700" b="1" spc="-2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считается:</a:t>
            </a:r>
          </a:p>
          <a:p>
            <a:pPr marL="465138" indent="-285750" algn="l">
              <a:buFont typeface="Arial" panose="020B0604020202020204" pitchFamily="34" charset="0"/>
              <a:buChar char="•"/>
            </a:pPr>
            <a:r>
              <a:rPr lang="ru-RU" sz="1700" dirty="0">
                <a:latin typeface="Fira Sans Condensed" panose="020B0503050000020004" pitchFamily="34" charset="0"/>
                <a:ea typeface="Times New Roman" panose="02020603050405020304" pitchFamily="18" charset="0"/>
              </a:rPr>
              <a:t>З</a:t>
            </a: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анятия</a:t>
            </a:r>
            <a:r>
              <a:rPr lang="ru-RU" sz="1700" spc="18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150</a:t>
            </a:r>
            <a:r>
              <a:rPr lang="ru-RU" sz="1700" spc="18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минут</a:t>
            </a:r>
            <a:r>
              <a:rPr lang="ru-RU" sz="1700" spc="17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700" spc="17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неделю</a:t>
            </a:r>
            <a:r>
              <a:rPr lang="ru-RU" sz="1700" spc="18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(30</a:t>
            </a:r>
            <a:r>
              <a:rPr lang="ru-RU" sz="1700" spc="18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минут</a:t>
            </a:r>
            <a:r>
              <a:rPr lang="ru-RU" sz="1700" spc="17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/5</a:t>
            </a:r>
            <a:r>
              <a:rPr lang="ru-RU" sz="1700" spc="18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дней)</a:t>
            </a:r>
            <a:r>
              <a:rPr lang="ru-RU" sz="1700" spc="18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умеренной</a:t>
            </a:r>
            <a:r>
              <a:rPr lang="ru-RU" sz="1700" spc="18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аэробной</a:t>
            </a:r>
            <a:r>
              <a:rPr lang="ru-RU" sz="1700" spc="-3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физической</a:t>
            </a:r>
            <a:r>
              <a:rPr lang="ru-RU" sz="17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активностью</a:t>
            </a:r>
            <a:r>
              <a:rPr lang="en-US" sz="1700" dirty="0">
                <a:latin typeface="Fira Sans Condensed" panose="020B0503050000020004" pitchFamily="34" charset="0"/>
                <a:ea typeface="Times New Roman" panose="02020603050405020304" pitchFamily="18" charset="0"/>
              </a:rPr>
              <a:t>;</a:t>
            </a:r>
            <a:endParaRPr lang="ru-RU" sz="1700" dirty="0">
              <a:effectLst/>
              <a:latin typeface="Fira Sans Condensed" panose="020B0503050000020004" pitchFamily="34" charset="0"/>
              <a:ea typeface="Times New Roman" panose="02020603050405020304" pitchFamily="18" charset="0"/>
            </a:endParaRPr>
          </a:p>
          <a:p>
            <a:pPr marL="465138" indent="-285750" algn="l">
              <a:buFont typeface="Arial" panose="020B0604020202020204" pitchFamily="34" charset="0"/>
              <a:buChar char="•"/>
            </a:pP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Или</a:t>
            </a:r>
            <a:r>
              <a:rPr lang="ru-RU" sz="1700" dirty="0"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75 минут</a:t>
            </a:r>
            <a:r>
              <a:rPr lang="ru-RU" sz="1700" dirty="0"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en-US" sz="1700" dirty="0"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неделю</a:t>
            </a:r>
            <a:r>
              <a:rPr lang="en-US" sz="1700" dirty="0"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(15</a:t>
            </a:r>
            <a:r>
              <a:rPr lang="en-US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мин</a:t>
            </a:r>
            <a:r>
              <a:rPr lang="en-US" sz="1700" dirty="0"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/5</a:t>
            </a:r>
            <a:r>
              <a:rPr lang="en-US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дней)</a:t>
            </a:r>
            <a:r>
              <a:rPr lang="en-US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энергичной аэробной</a:t>
            </a:r>
            <a:r>
              <a:rPr lang="en-US" sz="17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spc="-3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физической</a:t>
            </a:r>
            <a:r>
              <a:rPr lang="en-US" sz="1700" spc="-5" dirty="0"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активностью,</a:t>
            </a:r>
            <a:r>
              <a:rPr lang="en-US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или</a:t>
            </a:r>
            <a:r>
              <a:rPr lang="ru-RU" sz="17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их</a:t>
            </a:r>
            <a:r>
              <a:rPr lang="ru-RU" sz="17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сочетание.</a:t>
            </a:r>
            <a:endParaRPr lang="en-US" sz="1700" dirty="0">
              <a:effectLst/>
              <a:latin typeface="Fira Sans Condensed" panose="020B0503050000020004" pitchFamily="34" charset="0"/>
              <a:ea typeface="Times New Roman" panose="02020603050405020304" pitchFamily="18" charset="0"/>
            </a:endParaRPr>
          </a:p>
          <a:p>
            <a:pPr marL="179388" algn="l"/>
            <a:r>
              <a:rPr lang="ru-RU" sz="17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Этот</a:t>
            </a:r>
            <a:r>
              <a:rPr lang="ru-RU" sz="1700" b="1" spc="-2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объем</a:t>
            </a:r>
            <a:r>
              <a:rPr lang="ru-RU" sz="1700" b="1" spc="-2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двигательной</a:t>
            </a:r>
            <a:r>
              <a:rPr lang="ru-RU" sz="1700" b="1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активности</a:t>
            </a:r>
            <a:r>
              <a:rPr lang="ru-RU" sz="1700" b="1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эквивалентен:</a:t>
            </a:r>
          </a:p>
          <a:p>
            <a:pPr marL="342900" lvl="0" indent="-342900">
              <a:spcBef>
                <a:spcPts val="240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Char char="-"/>
              <a:tabLst>
                <a:tab pos="856615" algn="l"/>
              </a:tabLst>
            </a:pP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15</a:t>
            </a:r>
            <a:r>
              <a:rPr lang="ru-RU" sz="17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мин</a:t>
            </a:r>
            <a:r>
              <a:rPr lang="ru-RU" sz="17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подъема</a:t>
            </a:r>
            <a:r>
              <a:rPr lang="ru-RU" sz="17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</a:t>
            </a:r>
            <a:r>
              <a:rPr lang="ru-RU" sz="17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лестнице,</a:t>
            </a:r>
            <a:endParaRPr lang="en-US" sz="1700" dirty="0">
              <a:latin typeface="Fira Sans Condensed" panose="020B05030500000200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spcBef>
                <a:spcPts val="240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Char char="-"/>
              <a:tabLst>
                <a:tab pos="856615" algn="l"/>
              </a:tabLst>
            </a:pP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15 мин</a:t>
            </a:r>
            <a:r>
              <a:rPr lang="ru-RU" sz="17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бега(1,5 –</a:t>
            </a:r>
            <a:r>
              <a:rPr lang="ru-RU" sz="17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2</a:t>
            </a:r>
            <a:r>
              <a:rPr lang="ru-RU" sz="17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км),</a:t>
            </a:r>
          </a:p>
          <a:p>
            <a:pPr marL="342900" lvl="0" indent="-342900">
              <a:spcBef>
                <a:spcPts val="250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Char char="-"/>
              <a:tabLst>
                <a:tab pos="856615" algn="l"/>
              </a:tabLst>
            </a:pP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15</a:t>
            </a:r>
            <a:r>
              <a:rPr lang="ru-RU" sz="17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мин</a:t>
            </a:r>
            <a:r>
              <a:rPr lang="ru-RU" sz="17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езды</a:t>
            </a:r>
            <a:r>
              <a:rPr lang="ru-RU" sz="17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</a:t>
            </a:r>
            <a:r>
              <a:rPr lang="ru-RU" sz="17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велосипеде</a:t>
            </a:r>
            <a:r>
              <a:rPr lang="ru-RU" sz="17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(6</a:t>
            </a:r>
            <a:r>
              <a:rPr lang="ru-RU" sz="17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км</a:t>
            </a:r>
            <a:r>
              <a:rPr lang="ru-RU" sz="17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при</a:t>
            </a:r>
            <a:r>
              <a:rPr lang="ru-RU" sz="17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скорости</a:t>
            </a:r>
            <a:r>
              <a:rPr lang="ru-RU" sz="1700" spc="-2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20</a:t>
            </a:r>
            <a:r>
              <a:rPr lang="ru-RU" sz="17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км/ч),</a:t>
            </a:r>
          </a:p>
          <a:p>
            <a:pPr marL="342900" lvl="0" indent="-342900">
              <a:spcBef>
                <a:spcPts val="235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Char char="-"/>
              <a:tabLst>
                <a:tab pos="856615" algn="l"/>
              </a:tabLst>
            </a:pP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20 мин</a:t>
            </a:r>
            <a:r>
              <a:rPr lang="ru-RU" sz="17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плавания,</a:t>
            </a:r>
          </a:p>
          <a:p>
            <a:pPr marL="342900" lvl="0" indent="-342900">
              <a:spcBef>
                <a:spcPts val="240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Char char="-"/>
              <a:tabLst>
                <a:tab pos="856615" algn="l"/>
              </a:tabLst>
            </a:pP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30</a:t>
            </a:r>
            <a:r>
              <a:rPr lang="ru-RU" sz="17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мин</a:t>
            </a:r>
            <a:r>
              <a:rPr lang="ru-RU" sz="17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ходьбы (2,5</a:t>
            </a:r>
            <a:r>
              <a:rPr lang="ru-RU" sz="17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– 3 км),</a:t>
            </a:r>
          </a:p>
          <a:p>
            <a:pPr marL="342900" lvl="0" indent="-342900">
              <a:spcBef>
                <a:spcPts val="250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Char char="-"/>
              <a:tabLst>
                <a:tab pos="856615" algn="l"/>
              </a:tabLst>
            </a:pP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30</a:t>
            </a:r>
            <a:r>
              <a:rPr lang="ru-RU" sz="17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мин</a:t>
            </a:r>
            <a:r>
              <a:rPr lang="ru-RU" sz="17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танцев,</a:t>
            </a:r>
          </a:p>
          <a:p>
            <a:pPr marL="342900" lvl="0" indent="-342900">
              <a:spcBef>
                <a:spcPts val="235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Char char="-"/>
              <a:tabLst>
                <a:tab pos="856615" algn="l"/>
              </a:tabLst>
            </a:pP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45</a:t>
            </a:r>
            <a:r>
              <a:rPr lang="ru-RU" sz="17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мин</a:t>
            </a:r>
            <a:r>
              <a:rPr lang="ru-RU" sz="17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уборки</a:t>
            </a:r>
            <a:r>
              <a:rPr lang="ru-RU" sz="17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(мытье</a:t>
            </a:r>
            <a:r>
              <a:rPr lang="ru-RU" sz="17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пола</a:t>
            </a:r>
            <a:r>
              <a:rPr lang="ru-RU" sz="17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или</a:t>
            </a:r>
            <a:r>
              <a:rPr lang="ru-RU" sz="17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7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окон).</a:t>
            </a:r>
          </a:p>
        </p:txBody>
      </p:sp>
      <p:grpSp>
        <p:nvGrpSpPr>
          <p:cNvPr id="2" name="Google Shape;653;p42">
            <a:extLst>
              <a:ext uri="{FF2B5EF4-FFF2-40B4-BE49-F238E27FC236}">
                <a16:creationId xmlns:a16="http://schemas.microsoft.com/office/drawing/2014/main" id="{A410E361-8549-7A3D-E7CC-F2E9C5218514}"/>
              </a:ext>
            </a:extLst>
          </p:cNvPr>
          <p:cNvGrpSpPr/>
          <p:nvPr/>
        </p:nvGrpSpPr>
        <p:grpSpPr>
          <a:xfrm>
            <a:off x="7497034" y="1845230"/>
            <a:ext cx="790905" cy="1022934"/>
            <a:chOff x="5389442" y="449961"/>
            <a:chExt cx="808779" cy="1046052"/>
          </a:xfrm>
        </p:grpSpPr>
        <p:sp>
          <p:nvSpPr>
            <p:cNvPr id="3" name="Google Shape;654;p42">
              <a:extLst>
                <a:ext uri="{FF2B5EF4-FFF2-40B4-BE49-F238E27FC236}">
                  <a16:creationId xmlns:a16="http://schemas.microsoft.com/office/drawing/2014/main" id="{140E26CA-BC56-7C4E-CCBA-950AE21B1B7A}"/>
                </a:ext>
              </a:extLst>
            </p:cNvPr>
            <p:cNvSpPr/>
            <p:nvPr/>
          </p:nvSpPr>
          <p:spPr>
            <a:xfrm>
              <a:off x="5389442" y="779643"/>
              <a:ext cx="419009" cy="575801"/>
            </a:xfrm>
            <a:custGeom>
              <a:avLst/>
              <a:gdLst/>
              <a:ahLst/>
              <a:cxnLst/>
              <a:rect l="l" t="t" r="r" b="b"/>
              <a:pathLst>
                <a:path w="6534" h="8979" extrusionOk="0">
                  <a:moveTo>
                    <a:pt x="3823" y="0"/>
                  </a:moveTo>
                  <a:lnTo>
                    <a:pt x="82" y="7292"/>
                  </a:lnTo>
                  <a:cubicBezTo>
                    <a:pt x="0" y="7475"/>
                    <a:pt x="0" y="7690"/>
                    <a:pt x="133" y="7873"/>
                  </a:cubicBezTo>
                  <a:cubicBezTo>
                    <a:pt x="689" y="8581"/>
                    <a:pt x="1422" y="8954"/>
                    <a:pt x="2319" y="8979"/>
                  </a:cubicBezTo>
                  <a:cubicBezTo>
                    <a:pt x="2527" y="8979"/>
                    <a:pt x="2717" y="8872"/>
                    <a:pt x="2793" y="8688"/>
                  </a:cubicBezTo>
                  <a:lnTo>
                    <a:pt x="6533" y="1397"/>
                  </a:lnTo>
                  <a:lnTo>
                    <a:pt x="3823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655;p42">
              <a:extLst>
                <a:ext uri="{FF2B5EF4-FFF2-40B4-BE49-F238E27FC236}">
                  <a16:creationId xmlns:a16="http://schemas.microsoft.com/office/drawing/2014/main" id="{7AFD3E6E-3069-0126-B734-41B9E38309E1}"/>
                </a:ext>
              </a:extLst>
            </p:cNvPr>
            <p:cNvSpPr/>
            <p:nvPr/>
          </p:nvSpPr>
          <p:spPr>
            <a:xfrm>
              <a:off x="5624407" y="768934"/>
              <a:ext cx="192575" cy="110171"/>
            </a:xfrm>
            <a:custGeom>
              <a:avLst/>
              <a:gdLst/>
              <a:ahLst/>
              <a:cxnLst/>
              <a:rect l="l" t="t" r="r" b="b"/>
              <a:pathLst>
                <a:path w="3003" h="1718" extrusionOk="0">
                  <a:moveTo>
                    <a:pt x="553" y="1"/>
                  </a:moveTo>
                  <a:cubicBezTo>
                    <a:pt x="352" y="1"/>
                    <a:pt x="208" y="53"/>
                    <a:pt x="159" y="167"/>
                  </a:cubicBezTo>
                  <a:cubicBezTo>
                    <a:pt x="1" y="433"/>
                    <a:pt x="500" y="982"/>
                    <a:pt x="1265" y="1355"/>
                  </a:cubicBezTo>
                  <a:cubicBezTo>
                    <a:pt x="1712" y="1594"/>
                    <a:pt x="2161" y="1718"/>
                    <a:pt x="2474" y="1718"/>
                  </a:cubicBezTo>
                  <a:cubicBezTo>
                    <a:pt x="2674" y="1718"/>
                    <a:pt x="2818" y="1667"/>
                    <a:pt x="2869" y="1564"/>
                  </a:cubicBezTo>
                  <a:cubicBezTo>
                    <a:pt x="3002" y="1273"/>
                    <a:pt x="2528" y="749"/>
                    <a:pt x="1764" y="350"/>
                  </a:cubicBezTo>
                  <a:cubicBezTo>
                    <a:pt x="1314" y="128"/>
                    <a:pt x="865" y="1"/>
                    <a:pt x="553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656;p42">
              <a:extLst>
                <a:ext uri="{FF2B5EF4-FFF2-40B4-BE49-F238E27FC236}">
                  <a16:creationId xmlns:a16="http://schemas.microsoft.com/office/drawing/2014/main" id="{0D0FDB0C-8F0E-CD36-9907-7BB3D12B76D0}"/>
                </a:ext>
              </a:extLst>
            </p:cNvPr>
            <p:cNvSpPr/>
            <p:nvPr/>
          </p:nvSpPr>
          <p:spPr>
            <a:xfrm>
              <a:off x="5708736" y="914569"/>
              <a:ext cx="389831" cy="581444"/>
            </a:xfrm>
            <a:custGeom>
              <a:avLst/>
              <a:gdLst/>
              <a:ahLst/>
              <a:cxnLst/>
              <a:rect l="l" t="t" r="r" b="b"/>
              <a:pathLst>
                <a:path w="6079" h="9067" extrusionOk="0">
                  <a:moveTo>
                    <a:pt x="3267" y="0"/>
                  </a:moveTo>
                  <a:lnTo>
                    <a:pt x="76" y="7557"/>
                  </a:lnTo>
                  <a:cubicBezTo>
                    <a:pt x="0" y="7741"/>
                    <a:pt x="25" y="7955"/>
                    <a:pt x="158" y="8113"/>
                  </a:cubicBezTo>
                  <a:cubicBezTo>
                    <a:pt x="723" y="8749"/>
                    <a:pt x="1424" y="9066"/>
                    <a:pt x="2258" y="9066"/>
                  </a:cubicBezTo>
                  <a:cubicBezTo>
                    <a:pt x="2320" y="9066"/>
                    <a:pt x="2382" y="9065"/>
                    <a:pt x="2445" y="9061"/>
                  </a:cubicBezTo>
                  <a:cubicBezTo>
                    <a:pt x="2635" y="9061"/>
                    <a:pt x="2818" y="8929"/>
                    <a:pt x="2894" y="8745"/>
                  </a:cubicBezTo>
                  <a:lnTo>
                    <a:pt x="6079" y="1188"/>
                  </a:lnTo>
                  <a:lnTo>
                    <a:pt x="3267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657;p42">
              <a:extLst>
                <a:ext uri="{FF2B5EF4-FFF2-40B4-BE49-F238E27FC236}">
                  <a16:creationId xmlns:a16="http://schemas.microsoft.com/office/drawing/2014/main" id="{E5DAD840-358C-2E71-CD20-E09A8D9E56A1}"/>
                </a:ext>
              </a:extLst>
            </p:cNvPr>
            <p:cNvSpPr/>
            <p:nvPr/>
          </p:nvSpPr>
          <p:spPr>
            <a:xfrm>
              <a:off x="5909713" y="901871"/>
              <a:ext cx="195717" cy="101065"/>
            </a:xfrm>
            <a:custGeom>
              <a:avLst/>
              <a:gdLst/>
              <a:ahLst/>
              <a:cxnLst/>
              <a:rect l="l" t="t" r="r" b="b"/>
              <a:pathLst>
                <a:path w="3052" h="1576" extrusionOk="0">
                  <a:moveTo>
                    <a:pt x="630" y="1"/>
                  </a:moveTo>
                  <a:cubicBezTo>
                    <a:pt x="365" y="1"/>
                    <a:pt x="180" y="66"/>
                    <a:pt x="133" y="198"/>
                  </a:cubicBezTo>
                  <a:cubicBezTo>
                    <a:pt x="0" y="489"/>
                    <a:pt x="525" y="988"/>
                    <a:pt x="1314" y="1304"/>
                  </a:cubicBezTo>
                  <a:cubicBezTo>
                    <a:pt x="1740" y="1480"/>
                    <a:pt x="2158" y="1576"/>
                    <a:pt x="2467" y="1576"/>
                  </a:cubicBezTo>
                  <a:cubicBezTo>
                    <a:pt x="2712" y="1576"/>
                    <a:pt x="2889" y="1515"/>
                    <a:pt x="2945" y="1386"/>
                  </a:cubicBezTo>
                  <a:cubicBezTo>
                    <a:pt x="3052" y="1096"/>
                    <a:pt x="2528" y="596"/>
                    <a:pt x="1763" y="255"/>
                  </a:cubicBezTo>
                  <a:cubicBezTo>
                    <a:pt x="1341" y="86"/>
                    <a:pt x="934" y="1"/>
                    <a:pt x="630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658;p42">
              <a:extLst>
                <a:ext uri="{FF2B5EF4-FFF2-40B4-BE49-F238E27FC236}">
                  <a16:creationId xmlns:a16="http://schemas.microsoft.com/office/drawing/2014/main" id="{D29D3149-FB81-F690-8CEE-3A6CE8AD2990}"/>
                </a:ext>
              </a:extLst>
            </p:cNvPr>
            <p:cNvSpPr/>
            <p:nvPr/>
          </p:nvSpPr>
          <p:spPr>
            <a:xfrm>
              <a:off x="5766259" y="449961"/>
              <a:ext cx="431963" cy="508595"/>
            </a:xfrm>
            <a:custGeom>
              <a:avLst/>
              <a:gdLst/>
              <a:ahLst/>
              <a:cxnLst/>
              <a:rect l="l" t="t" r="r" b="b"/>
              <a:pathLst>
                <a:path w="6736" h="7931" extrusionOk="0">
                  <a:moveTo>
                    <a:pt x="3165" y="770"/>
                  </a:moveTo>
                  <a:cubicBezTo>
                    <a:pt x="3400" y="770"/>
                    <a:pt x="3661" y="816"/>
                    <a:pt x="3949" y="927"/>
                  </a:cubicBezTo>
                  <a:cubicBezTo>
                    <a:pt x="5213" y="1432"/>
                    <a:pt x="5314" y="2614"/>
                    <a:pt x="4524" y="4535"/>
                  </a:cubicBezTo>
                  <a:cubicBezTo>
                    <a:pt x="4521" y="4543"/>
                    <a:pt x="4517" y="4552"/>
                    <a:pt x="4514" y="4560"/>
                  </a:cubicBezTo>
                  <a:lnTo>
                    <a:pt x="4514" y="4560"/>
                  </a:lnTo>
                  <a:lnTo>
                    <a:pt x="4840" y="3612"/>
                  </a:lnTo>
                  <a:lnTo>
                    <a:pt x="4840" y="3612"/>
                  </a:lnTo>
                  <a:cubicBezTo>
                    <a:pt x="4840" y="3612"/>
                    <a:pt x="4165" y="4325"/>
                    <a:pt x="3176" y="4325"/>
                  </a:cubicBezTo>
                  <a:cubicBezTo>
                    <a:pt x="2948" y="4325"/>
                    <a:pt x="2703" y="4287"/>
                    <a:pt x="2446" y="4193"/>
                  </a:cubicBezTo>
                  <a:cubicBezTo>
                    <a:pt x="1049" y="3694"/>
                    <a:pt x="1473" y="2064"/>
                    <a:pt x="1681" y="1641"/>
                  </a:cubicBezTo>
                  <a:cubicBezTo>
                    <a:pt x="1848" y="1331"/>
                    <a:pt x="2344" y="770"/>
                    <a:pt x="3165" y="770"/>
                  </a:cubicBezTo>
                  <a:close/>
                  <a:moveTo>
                    <a:pt x="2965" y="1"/>
                  </a:moveTo>
                  <a:cubicBezTo>
                    <a:pt x="1308" y="1"/>
                    <a:pt x="841" y="1824"/>
                    <a:pt x="841" y="1824"/>
                  </a:cubicBezTo>
                  <a:cubicBezTo>
                    <a:pt x="841" y="1824"/>
                    <a:pt x="0" y="4061"/>
                    <a:pt x="2155" y="4907"/>
                  </a:cubicBezTo>
                  <a:cubicBezTo>
                    <a:pt x="2155" y="4907"/>
                    <a:pt x="2567" y="5032"/>
                    <a:pt x="3125" y="5032"/>
                  </a:cubicBezTo>
                  <a:cubicBezTo>
                    <a:pt x="3519" y="5032"/>
                    <a:pt x="3986" y="4970"/>
                    <a:pt x="4432" y="4757"/>
                  </a:cubicBezTo>
                  <a:lnTo>
                    <a:pt x="4432" y="4757"/>
                  </a:lnTo>
                  <a:cubicBezTo>
                    <a:pt x="3704" y="6523"/>
                    <a:pt x="3343" y="7618"/>
                    <a:pt x="3343" y="7618"/>
                  </a:cubicBezTo>
                  <a:cubicBezTo>
                    <a:pt x="3511" y="7807"/>
                    <a:pt x="3701" y="7930"/>
                    <a:pt x="3904" y="7930"/>
                  </a:cubicBezTo>
                  <a:cubicBezTo>
                    <a:pt x="3952" y="7930"/>
                    <a:pt x="4001" y="7923"/>
                    <a:pt x="4051" y="7909"/>
                  </a:cubicBezTo>
                  <a:lnTo>
                    <a:pt x="5788" y="3220"/>
                  </a:lnTo>
                  <a:cubicBezTo>
                    <a:pt x="5788" y="3220"/>
                    <a:pt x="6736" y="1325"/>
                    <a:pt x="4158" y="270"/>
                  </a:cubicBezTo>
                  <a:cubicBezTo>
                    <a:pt x="3705" y="79"/>
                    <a:pt x="3309" y="1"/>
                    <a:pt x="2965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659;p42">
              <a:extLst>
                <a:ext uri="{FF2B5EF4-FFF2-40B4-BE49-F238E27FC236}">
                  <a16:creationId xmlns:a16="http://schemas.microsoft.com/office/drawing/2014/main" id="{283203E5-EB88-6014-53B7-EEE10FE60CE1}"/>
                </a:ext>
              </a:extLst>
            </p:cNvPr>
            <p:cNvSpPr/>
            <p:nvPr/>
          </p:nvSpPr>
          <p:spPr>
            <a:xfrm>
              <a:off x="5691678" y="548269"/>
              <a:ext cx="135437" cy="283700"/>
            </a:xfrm>
            <a:custGeom>
              <a:avLst/>
              <a:gdLst/>
              <a:ahLst/>
              <a:cxnLst/>
              <a:rect l="l" t="t" r="r" b="b"/>
              <a:pathLst>
                <a:path w="2112" h="4424" extrusionOk="0">
                  <a:moveTo>
                    <a:pt x="2111" y="0"/>
                  </a:moveTo>
                  <a:lnTo>
                    <a:pt x="1" y="4057"/>
                  </a:lnTo>
                  <a:cubicBezTo>
                    <a:pt x="133" y="4265"/>
                    <a:pt x="342" y="4398"/>
                    <a:pt x="633" y="4423"/>
                  </a:cubicBezTo>
                  <a:lnTo>
                    <a:pt x="1922" y="1953"/>
                  </a:lnTo>
                  <a:cubicBezTo>
                    <a:pt x="1922" y="1953"/>
                    <a:pt x="1713" y="1005"/>
                    <a:pt x="2111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660;p42">
              <a:extLst>
                <a:ext uri="{FF2B5EF4-FFF2-40B4-BE49-F238E27FC236}">
                  <a16:creationId xmlns:a16="http://schemas.microsoft.com/office/drawing/2014/main" id="{49D5EE62-1832-4F50-AFF3-011B8E007745}"/>
                </a:ext>
              </a:extLst>
            </p:cNvPr>
            <p:cNvSpPr/>
            <p:nvPr/>
          </p:nvSpPr>
          <p:spPr>
            <a:xfrm>
              <a:off x="5536488" y="868461"/>
              <a:ext cx="77851" cy="147429"/>
            </a:xfrm>
            <a:custGeom>
              <a:avLst/>
              <a:gdLst/>
              <a:ahLst/>
              <a:cxnLst/>
              <a:rect l="l" t="t" r="r" b="b"/>
              <a:pathLst>
                <a:path w="1214" h="2299" extrusionOk="0">
                  <a:moveTo>
                    <a:pt x="1176" y="0"/>
                  </a:moveTo>
                  <a:cubicBezTo>
                    <a:pt x="1168" y="0"/>
                    <a:pt x="1157" y="12"/>
                    <a:pt x="1157" y="12"/>
                  </a:cubicBezTo>
                  <a:lnTo>
                    <a:pt x="1" y="2248"/>
                  </a:lnTo>
                  <a:lnTo>
                    <a:pt x="1" y="2299"/>
                  </a:lnTo>
                  <a:lnTo>
                    <a:pt x="26" y="2299"/>
                  </a:lnTo>
                  <a:cubicBezTo>
                    <a:pt x="26" y="2299"/>
                    <a:pt x="26" y="2274"/>
                    <a:pt x="51" y="2274"/>
                  </a:cubicBezTo>
                  <a:lnTo>
                    <a:pt x="1214" y="37"/>
                  </a:lnTo>
                  <a:cubicBezTo>
                    <a:pt x="1214" y="37"/>
                    <a:pt x="1214" y="12"/>
                    <a:pt x="1182" y="12"/>
                  </a:cubicBezTo>
                  <a:cubicBezTo>
                    <a:pt x="1182" y="3"/>
                    <a:pt x="1179" y="0"/>
                    <a:pt x="1176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661;p42">
              <a:extLst>
                <a:ext uri="{FF2B5EF4-FFF2-40B4-BE49-F238E27FC236}">
                  <a16:creationId xmlns:a16="http://schemas.microsoft.com/office/drawing/2014/main" id="{DD0DAC00-06A8-3969-82D0-3935FE81D90B}"/>
                </a:ext>
              </a:extLst>
            </p:cNvPr>
            <p:cNvSpPr/>
            <p:nvPr/>
          </p:nvSpPr>
          <p:spPr>
            <a:xfrm>
              <a:off x="5879316" y="1337685"/>
              <a:ext cx="49058" cy="113826"/>
            </a:xfrm>
            <a:custGeom>
              <a:avLst/>
              <a:gdLst/>
              <a:ahLst/>
              <a:cxnLst/>
              <a:rect l="l" t="t" r="r" b="b"/>
              <a:pathLst>
                <a:path w="765" h="1775" extrusionOk="0">
                  <a:moveTo>
                    <a:pt x="727" y="0"/>
                  </a:moveTo>
                  <a:cubicBezTo>
                    <a:pt x="719" y="0"/>
                    <a:pt x="708" y="12"/>
                    <a:pt x="708" y="12"/>
                  </a:cubicBezTo>
                  <a:lnTo>
                    <a:pt x="25" y="1724"/>
                  </a:lnTo>
                  <a:cubicBezTo>
                    <a:pt x="0" y="1749"/>
                    <a:pt x="25" y="1774"/>
                    <a:pt x="25" y="1774"/>
                  </a:cubicBezTo>
                  <a:lnTo>
                    <a:pt x="51" y="1774"/>
                  </a:lnTo>
                  <a:lnTo>
                    <a:pt x="51" y="1749"/>
                  </a:lnTo>
                  <a:lnTo>
                    <a:pt x="765" y="37"/>
                  </a:lnTo>
                  <a:cubicBezTo>
                    <a:pt x="765" y="12"/>
                    <a:pt x="765" y="12"/>
                    <a:pt x="733" y="12"/>
                  </a:cubicBezTo>
                  <a:cubicBezTo>
                    <a:pt x="733" y="3"/>
                    <a:pt x="730" y="0"/>
                    <a:pt x="727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2" name="Рисунок 1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ADD8A2C7-BC96-E43F-7A10-ADEECA44F2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44" y="71617"/>
            <a:ext cx="755233" cy="51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0271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43"/>
          <p:cNvSpPr txBox="1">
            <a:spLocks noGrp="1"/>
          </p:cNvSpPr>
          <p:nvPr>
            <p:ph type="title"/>
          </p:nvPr>
        </p:nvSpPr>
        <p:spPr>
          <a:xfrm>
            <a:off x="485046" y="227866"/>
            <a:ext cx="8173908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9388" algn="ctr">
              <a:lnSpc>
                <a:spcPct val="115000"/>
              </a:lnSpc>
              <a:spcAft>
                <a:spcPts val="800"/>
              </a:spcAft>
            </a:pPr>
            <a:r>
              <a:rPr lang="ru-RU" sz="2000" b="1" dirty="0">
                <a:solidFill>
                  <a:schemeClr val="tx1"/>
                </a:solidFill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Оценка</a:t>
            </a:r>
            <a:r>
              <a:rPr lang="ru-RU" sz="2000" b="1" spc="150" dirty="0">
                <a:solidFill>
                  <a:schemeClr val="tx1"/>
                </a:solidFill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000" b="1" dirty="0">
                <a:solidFill>
                  <a:schemeClr val="tx1"/>
                </a:solidFill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приверженности</a:t>
            </a:r>
            <a:r>
              <a:rPr lang="ru-RU" sz="2000" b="1" spc="155" dirty="0">
                <a:solidFill>
                  <a:schemeClr val="tx1"/>
                </a:solidFill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000" b="1" dirty="0">
                <a:solidFill>
                  <a:schemeClr val="tx1"/>
                </a:solidFill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к</a:t>
            </a:r>
            <a:r>
              <a:rPr lang="ru-RU" sz="2000" b="1" spc="145" dirty="0">
                <a:solidFill>
                  <a:schemeClr val="tx1"/>
                </a:solidFill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000" b="1" dirty="0">
                <a:solidFill>
                  <a:schemeClr val="tx1"/>
                </a:solidFill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здоровому</a:t>
            </a:r>
            <a:r>
              <a:rPr lang="ru-RU" sz="2000" b="1" spc="140" dirty="0">
                <a:solidFill>
                  <a:schemeClr val="tx1"/>
                </a:solidFill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000" b="1" dirty="0">
                <a:solidFill>
                  <a:schemeClr val="tx1"/>
                </a:solidFill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образу</a:t>
            </a:r>
            <a:r>
              <a:rPr lang="ru-RU" sz="2000" b="1" spc="135" dirty="0">
                <a:solidFill>
                  <a:schemeClr val="tx1"/>
                </a:solidFill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000" b="1" dirty="0">
                <a:solidFill>
                  <a:schemeClr val="tx1"/>
                </a:solidFill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жизни</a:t>
            </a:r>
            <a:r>
              <a:rPr lang="ru-RU" sz="2000" b="1" spc="-335" dirty="0">
                <a:solidFill>
                  <a:schemeClr val="tx1"/>
                </a:solidFill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000" b="1" dirty="0">
                <a:solidFill>
                  <a:schemeClr val="tx1"/>
                </a:solidFill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по</a:t>
            </a:r>
            <a:r>
              <a:rPr lang="ru-RU" sz="2000" b="1" spc="-15" dirty="0">
                <a:solidFill>
                  <a:schemeClr val="tx1"/>
                </a:solidFill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000" b="1" dirty="0">
                <a:solidFill>
                  <a:schemeClr val="tx1"/>
                </a:solidFill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методике НМИЦ ТПМ</a:t>
            </a:r>
            <a:endParaRPr lang="ru-RU" sz="2400" b="1" kern="100" dirty="0">
              <a:solidFill>
                <a:schemeClr val="tx1"/>
              </a:solidFill>
              <a:effectLst/>
              <a:latin typeface="Fira Sans Extra Condensed" panose="020B050305000002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673" name="Google Shape;673;p43"/>
          <p:cNvGrpSpPr/>
          <p:nvPr/>
        </p:nvGrpSpPr>
        <p:grpSpPr>
          <a:xfrm>
            <a:off x="7936064" y="3875167"/>
            <a:ext cx="866385" cy="1083504"/>
            <a:chOff x="4224378" y="2432536"/>
            <a:chExt cx="1733464" cy="2167875"/>
          </a:xfrm>
        </p:grpSpPr>
        <p:sp>
          <p:nvSpPr>
            <p:cNvPr id="674" name="Google Shape;674;p43"/>
            <p:cNvSpPr/>
            <p:nvPr/>
          </p:nvSpPr>
          <p:spPr>
            <a:xfrm>
              <a:off x="4224378" y="2526764"/>
              <a:ext cx="1733464" cy="2073647"/>
            </a:xfrm>
            <a:custGeom>
              <a:avLst/>
              <a:gdLst/>
              <a:ahLst/>
              <a:cxnLst/>
              <a:rect l="l" t="t" r="r" b="b"/>
              <a:pathLst>
                <a:path w="20770" h="24846" extrusionOk="0">
                  <a:moveTo>
                    <a:pt x="16503" y="0"/>
                  </a:moveTo>
                  <a:cubicBezTo>
                    <a:pt x="16470" y="0"/>
                    <a:pt x="16437" y="2"/>
                    <a:pt x="16403" y="6"/>
                  </a:cubicBezTo>
                  <a:lnTo>
                    <a:pt x="733" y="2584"/>
                  </a:lnTo>
                  <a:cubicBezTo>
                    <a:pt x="316" y="2641"/>
                    <a:pt x="0" y="3058"/>
                    <a:pt x="76" y="3507"/>
                  </a:cubicBezTo>
                  <a:lnTo>
                    <a:pt x="3450" y="24175"/>
                  </a:lnTo>
                  <a:cubicBezTo>
                    <a:pt x="3517" y="24572"/>
                    <a:pt x="3857" y="24846"/>
                    <a:pt x="4246" y="24846"/>
                  </a:cubicBezTo>
                  <a:cubicBezTo>
                    <a:pt x="4296" y="24846"/>
                    <a:pt x="4347" y="24841"/>
                    <a:pt x="4398" y="24832"/>
                  </a:cubicBezTo>
                  <a:lnTo>
                    <a:pt x="20036" y="22279"/>
                  </a:lnTo>
                  <a:cubicBezTo>
                    <a:pt x="20479" y="22229"/>
                    <a:pt x="20769" y="21805"/>
                    <a:pt x="20719" y="21357"/>
                  </a:cubicBezTo>
                  <a:lnTo>
                    <a:pt x="17319" y="688"/>
                  </a:lnTo>
                  <a:cubicBezTo>
                    <a:pt x="17273" y="280"/>
                    <a:pt x="16907" y="0"/>
                    <a:pt x="16503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43"/>
            <p:cNvSpPr/>
            <p:nvPr/>
          </p:nvSpPr>
          <p:spPr>
            <a:xfrm>
              <a:off x="4718467" y="2775644"/>
              <a:ext cx="1085898" cy="1667531"/>
            </a:xfrm>
            <a:custGeom>
              <a:avLst/>
              <a:gdLst/>
              <a:ahLst/>
              <a:cxnLst/>
              <a:rect l="l" t="t" r="r" b="b"/>
              <a:pathLst>
                <a:path w="13011" h="19980" extrusionOk="0">
                  <a:moveTo>
                    <a:pt x="9270" y="0"/>
                  </a:moveTo>
                  <a:lnTo>
                    <a:pt x="1" y="14849"/>
                  </a:lnTo>
                  <a:lnTo>
                    <a:pt x="317" y="19980"/>
                  </a:lnTo>
                  <a:lnTo>
                    <a:pt x="13011" y="17901"/>
                  </a:lnTo>
                  <a:lnTo>
                    <a:pt x="9270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43"/>
            <p:cNvSpPr/>
            <p:nvPr/>
          </p:nvSpPr>
          <p:spPr>
            <a:xfrm>
              <a:off x="4373606" y="2600042"/>
              <a:ext cx="1344791" cy="1731294"/>
            </a:xfrm>
            <a:custGeom>
              <a:avLst/>
              <a:gdLst/>
              <a:ahLst/>
              <a:cxnLst/>
              <a:rect l="l" t="t" r="r" b="b"/>
              <a:pathLst>
                <a:path w="16113" h="20744" extrusionOk="0">
                  <a:moveTo>
                    <a:pt x="13061" y="0"/>
                  </a:moveTo>
                  <a:lnTo>
                    <a:pt x="0" y="2629"/>
                  </a:lnTo>
                  <a:cubicBezTo>
                    <a:pt x="0" y="2629"/>
                    <a:pt x="2212" y="8764"/>
                    <a:pt x="2528" y="12637"/>
                  </a:cubicBezTo>
                  <a:cubicBezTo>
                    <a:pt x="2844" y="16504"/>
                    <a:pt x="3450" y="20744"/>
                    <a:pt x="3450" y="20744"/>
                  </a:cubicBezTo>
                  <a:lnTo>
                    <a:pt x="16113" y="18690"/>
                  </a:lnTo>
                  <a:lnTo>
                    <a:pt x="13061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43"/>
            <p:cNvSpPr/>
            <p:nvPr/>
          </p:nvSpPr>
          <p:spPr>
            <a:xfrm>
              <a:off x="4556052" y="2432536"/>
              <a:ext cx="744714" cy="407869"/>
            </a:xfrm>
            <a:custGeom>
              <a:avLst/>
              <a:gdLst/>
              <a:ahLst/>
              <a:cxnLst/>
              <a:rect l="l" t="t" r="r" b="b"/>
              <a:pathLst>
                <a:path w="8923" h="4887" extrusionOk="0">
                  <a:moveTo>
                    <a:pt x="8077" y="1"/>
                  </a:moveTo>
                  <a:cubicBezTo>
                    <a:pt x="8062" y="1"/>
                    <a:pt x="8047" y="2"/>
                    <a:pt x="8031" y="4"/>
                  </a:cubicBezTo>
                  <a:lnTo>
                    <a:pt x="316" y="1268"/>
                  </a:lnTo>
                  <a:cubicBezTo>
                    <a:pt x="133" y="1293"/>
                    <a:pt x="1" y="1476"/>
                    <a:pt x="26" y="1660"/>
                  </a:cubicBezTo>
                  <a:cubicBezTo>
                    <a:pt x="474" y="2582"/>
                    <a:pt x="632" y="3587"/>
                    <a:pt x="525" y="4585"/>
                  </a:cubicBezTo>
                  <a:cubicBezTo>
                    <a:pt x="547" y="4764"/>
                    <a:pt x="689" y="4886"/>
                    <a:pt x="844" y="4886"/>
                  </a:cubicBezTo>
                  <a:cubicBezTo>
                    <a:pt x="870" y="4886"/>
                    <a:pt x="897" y="4883"/>
                    <a:pt x="923" y="4876"/>
                  </a:cubicBezTo>
                  <a:lnTo>
                    <a:pt x="8606" y="3637"/>
                  </a:lnTo>
                  <a:cubicBezTo>
                    <a:pt x="8796" y="3587"/>
                    <a:pt x="8922" y="3429"/>
                    <a:pt x="8897" y="3214"/>
                  </a:cubicBezTo>
                  <a:cubicBezTo>
                    <a:pt x="8398" y="2291"/>
                    <a:pt x="8240" y="1318"/>
                    <a:pt x="8423" y="295"/>
                  </a:cubicBezTo>
                  <a:cubicBezTo>
                    <a:pt x="8400" y="127"/>
                    <a:pt x="8244" y="1"/>
                    <a:pt x="8077" y="1"/>
                  </a:cubicBezTo>
                  <a:close/>
                </a:path>
              </a:pathLst>
            </a:custGeom>
            <a:solidFill>
              <a:srgbClr val="FF990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43"/>
            <p:cNvSpPr/>
            <p:nvPr/>
          </p:nvSpPr>
          <p:spPr>
            <a:xfrm>
              <a:off x="4556052" y="2432536"/>
              <a:ext cx="744714" cy="407869"/>
            </a:xfrm>
            <a:custGeom>
              <a:avLst/>
              <a:gdLst/>
              <a:ahLst/>
              <a:cxnLst/>
              <a:rect l="l" t="t" r="r" b="b"/>
              <a:pathLst>
                <a:path w="8923" h="4887" extrusionOk="0">
                  <a:moveTo>
                    <a:pt x="8077" y="1"/>
                  </a:moveTo>
                  <a:cubicBezTo>
                    <a:pt x="8062" y="1"/>
                    <a:pt x="8047" y="2"/>
                    <a:pt x="8031" y="4"/>
                  </a:cubicBezTo>
                  <a:lnTo>
                    <a:pt x="316" y="1268"/>
                  </a:lnTo>
                  <a:cubicBezTo>
                    <a:pt x="133" y="1293"/>
                    <a:pt x="1" y="1476"/>
                    <a:pt x="26" y="1660"/>
                  </a:cubicBezTo>
                  <a:cubicBezTo>
                    <a:pt x="474" y="2582"/>
                    <a:pt x="632" y="3587"/>
                    <a:pt x="525" y="4585"/>
                  </a:cubicBezTo>
                  <a:cubicBezTo>
                    <a:pt x="547" y="4764"/>
                    <a:pt x="689" y="4886"/>
                    <a:pt x="844" y="4886"/>
                  </a:cubicBezTo>
                  <a:cubicBezTo>
                    <a:pt x="870" y="4886"/>
                    <a:pt x="897" y="4883"/>
                    <a:pt x="923" y="4876"/>
                  </a:cubicBezTo>
                  <a:lnTo>
                    <a:pt x="8606" y="3637"/>
                  </a:lnTo>
                  <a:cubicBezTo>
                    <a:pt x="8796" y="3587"/>
                    <a:pt x="8922" y="3429"/>
                    <a:pt x="8897" y="3214"/>
                  </a:cubicBezTo>
                  <a:cubicBezTo>
                    <a:pt x="8398" y="2291"/>
                    <a:pt x="8240" y="1318"/>
                    <a:pt x="8423" y="295"/>
                  </a:cubicBezTo>
                  <a:cubicBezTo>
                    <a:pt x="8400" y="127"/>
                    <a:pt x="8244" y="1"/>
                    <a:pt x="8077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43"/>
            <p:cNvSpPr/>
            <p:nvPr/>
          </p:nvSpPr>
          <p:spPr>
            <a:xfrm>
              <a:off x="4648360" y="2935890"/>
              <a:ext cx="734114" cy="118764"/>
            </a:xfrm>
            <a:custGeom>
              <a:avLst/>
              <a:gdLst/>
              <a:ahLst/>
              <a:cxnLst/>
              <a:rect l="l" t="t" r="r" b="b"/>
              <a:pathLst>
                <a:path w="8796" h="1423" extrusionOk="0">
                  <a:moveTo>
                    <a:pt x="0" y="1423"/>
                  </a:moveTo>
                  <a:lnTo>
                    <a:pt x="8796" y="1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43"/>
            <p:cNvSpPr/>
            <p:nvPr/>
          </p:nvSpPr>
          <p:spPr>
            <a:xfrm>
              <a:off x="4646274" y="2933803"/>
              <a:ext cx="738371" cy="122937"/>
            </a:xfrm>
            <a:custGeom>
              <a:avLst/>
              <a:gdLst/>
              <a:ahLst/>
              <a:cxnLst/>
              <a:rect l="l" t="t" r="r" b="b"/>
              <a:pathLst>
                <a:path w="8847" h="1473" extrusionOk="0">
                  <a:moveTo>
                    <a:pt x="8821" y="1"/>
                  </a:moveTo>
                  <a:lnTo>
                    <a:pt x="25" y="1422"/>
                  </a:lnTo>
                  <a:lnTo>
                    <a:pt x="0" y="1448"/>
                  </a:lnTo>
                  <a:lnTo>
                    <a:pt x="25" y="1473"/>
                  </a:lnTo>
                  <a:lnTo>
                    <a:pt x="51" y="1473"/>
                  </a:lnTo>
                  <a:lnTo>
                    <a:pt x="8821" y="51"/>
                  </a:lnTo>
                  <a:cubicBezTo>
                    <a:pt x="8846" y="26"/>
                    <a:pt x="8846" y="26"/>
                    <a:pt x="8846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43"/>
            <p:cNvSpPr/>
            <p:nvPr/>
          </p:nvSpPr>
          <p:spPr>
            <a:xfrm>
              <a:off x="4670477" y="3065671"/>
              <a:ext cx="733613" cy="118764"/>
            </a:xfrm>
            <a:custGeom>
              <a:avLst/>
              <a:gdLst/>
              <a:ahLst/>
              <a:cxnLst/>
              <a:rect l="l" t="t" r="r" b="b"/>
              <a:pathLst>
                <a:path w="8790" h="1423" extrusionOk="0">
                  <a:moveTo>
                    <a:pt x="1" y="1422"/>
                  </a:moveTo>
                  <a:lnTo>
                    <a:pt x="8790" y="0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43"/>
            <p:cNvSpPr/>
            <p:nvPr/>
          </p:nvSpPr>
          <p:spPr>
            <a:xfrm>
              <a:off x="4667890" y="3063585"/>
              <a:ext cx="738371" cy="122937"/>
            </a:xfrm>
            <a:custGeom>
              <a:avLst/>
              <a:gdLst/>
              <a:ahLst/>
              <a:cxnLst/>
              <a:rect l="l" t="t" r="r" b="b"/>
              <a:pathLst>
                <a:path w="8847" h="1473" extrusionOk="0">
                  <a:moveTo>
                    <a:pt x="8821" y="0"/>
                  </a:moveTo>
                  <a:lnTo>
                    <a:pt x="32" y="1447"/>
                  </a:lnTo>
                  <a:cubicBezTo>
                    <a:pt x="0" y="1447"/>
                    <a:pt x="0" y="1447"/>
                    <a:pt x="0" y="1472"/>
                  </a:cubicBezTo>
                  <a:lnTo>
                    <a:pt x="32" y="1472"/>
                  </a:lnTo>
                  <a:lnTo>
                    <a:pt x="8821" y="51"/>
                  </a:lnTo>
                  <a:cubicBezTo>
                    <a:pt x="8846" y="51"/>
                    <a:pt x="8846" y="25"/>
                    <a:pt x="8846" y="25"/>
                  </a:cubicBezTo>
                  <a:cubicBezTo>
                    <a:pt x="8846" y="0"/>
                    <a:pt x="8821" y="0"/>
                    <a:pt x="8821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43"/>
            <p:cNvSpPr/>
            <p:nvPr/>
          </p:nvSpPr>
          <p:spPr>
            <a:xfrm>
              <a:off x="4692094" y="3195370"/>
              <a:ext cx="734198" cy="120850"/>
            </a:xfrm>
            <a:custGeom>
              <a:avLst/>
              <a:gdLst/>
              <a:ahLst/>
              <a:cxnLst/>
              <a:rect l="l" t="t" r="r" b="b"/>
              <a:pathLst>
                <a:path w="8797" h="1448" extrusionOk="0">
                  <a:moveTo>
                    <a:pt x="1" y="1448"/>
                  </a:moveTo>
                  <a:lnTo>
                    <a:pt x="8796" y="1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43"/>
            <p:cNvSpPr/>
            <p:nvPr/>
          </p:nvSpPr>
          <p:spPr>
            <a:xfrm>
              <a:off x="4690007" y="3193283"/>
              <a:ext cx="738371" cy="125023"/>
            </a:xfrm>
            <a:custGeom>
              <a:avLst/>
              <a:gdLst/>
              <a:ahLst/>
              <a:cxnLst/>
              <a:rect l="l" t="t" r="r" b="b"/>
              <a:pathLst>
                <a:path w="8847" h="1498" extrusionOk="0">
                  <a:moveTo>
                    <a:pt x="8796" y="0"/>
                  </a:moveTo>
                  <a:lnTo>
                    <a:pt x="26" y="1447"/>
                  </a:lnTo>
                  <a:cubicBezTo>
                    <a:pt x="0" y="1447"/>
                    <a:pt x="0" y="1447"/>
                    <a:pt x="0" y="1473"/>
                  </a:cubicBezTo>
                  <a:cubicBezTo>
                    <a:pt x="0" y="1473"/>
                    <a:pt x="0" y="1498"/>
                    <a:pt x="26" y="1498"/>
                  </a:cubicBezTo>
                  <a:lnTo>
                    <a:pt x="8821" y="51"/>
                  </a:lnTo>
                  <a:cubicBezTo>
                    <a:pt x="8821" y="51"/>
                    <a:pt x="8846" y="51"/>
                    <a:pt x="8846" y="26"/>
                  </a:cubicBezTo>
                  <a:cubicBezTo>
                    <a:pt x="8846" y="26"/>
                    <a:pt x="8821" y="0"/>
                    <a:pt x="8796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43"/>
            <p:cNvSpPr/>
            <p:nvPr/>
          </p:nvSpPr>
          <p:spPr>
            <a:xfrm>
              <a:off x="4716381" y="3351525"/>
              <a:ext cx="734114" cy="118680"/>
            </a:xfrm>
            <a:custGeom>
              <a:avLst/>
              <a:gdLst/>
              <a:ahLst/>
              <a:cxnLst/>
              <a:rect l="l" t="t" r="r" b="b"/>
              <a:pathLst>
                <a:path w="8796" h="1422" extrusionOk="0">
                  <a:moveTo>
                    <a:pt x="0" y="1422"/>
                  </a:moveTo>
                  <a:lnTo>
                    <a:pt x="8796" y="0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43"/>
            <p:cNvSpPr/>
            <p:nvPr/>
          </p:nvSpPr>
          <p:spPr>
            <a:xfrm>
              <a:off x="4714294" y="3347937"/>
              <a:ext cx="738371" cy="124355"/>
            </a:xfrm>
            <a:custGeom>
              <a:avLst/>
              <a:gdLst/>
              <a:ahLst/>
              <a:cxnLst/>
              <a:rect l="l" t="t" r="r" b="b"/>
              <a:pathLst>
                <a:path w="8847" h="1490" extrusionOk="0">
                  <a:moveTo>
                    <a:pt x="8839" y="0"/>
                  </a:moveTo>
                  <a:cubicBezTo>
                    <a:pt x="8835" y="0"/>
                    <a:pt x="8829" y="3"/>
                    <a:pt x="8821" y="11"/>
                  </a:cubicBezTo>
                  <a:lnTo>
                    <a:pt x="25" y="1433"/>
                  </a:lnTo>
                  <a:lnTo>
                    <a:pt x="0" y="1465"/>
                  </a:lnTo>
                  <a:cubicBezTo>
                    <a:pt x="0" y="1490"/>
                    <a:pt x="25" y="1490"/>
                    <a:pt x="25" y="1490"/>
                  </a:cubicBezTo>
                  <a:lnTo>
                    <a:pt x="8821" y="68"/>
                  </a:lnTo>
                  <a:cubicBezTo>
                    <a:pt x="8846" y="43"/>
                    <a:pt x="8846" y="43"/>
                    <a:pt x="8846" y="11"/>
                  </a:cubicBezTo>
                  <a:cubicBezTo>
                    <a:pt x="8846" y="11"/>
                    <a:pt x="8846" y="0"/>
                    <a:pt x="8839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43"/>
            <p:cNvSpPr/>
            <p:nvPr/>
          </p:nvSpPr>
          <p:spPr>
            <a:xfrm>
              <a:off x="4740668" y="3487567"/>
              <a:ext cx="731443" cy="120850"/>
            </a:xfrm>
            <a:custGeom>
              <a:avLst/>
              <a:gdLst/>
              <a:ahLst/>
              <a:cxnLst/>
              <a:rect l="l" t="t" r="r" b="b"/>
              <a:pathLst>
                <a:path w="8764" h="1448" extrusionOk="0">
                  <a:moveTo>
                    <a:pt x="0" y="1447"/>
                  </a:moveTo>
                  <a:lnTo>
                    <a:pt x="8764" y="0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43"/>
            <p:cNvSpPr/>
            <p:nvPr/>
          </p:nvSpPr>
          <p:spPr>
            <a:xfrm>
              <a:off x="4738498" y="3485397"/>
              <a:ext cx="736284" cy="125107"/>
            </a:xfrm>
            <a:custGeom>
              <a:avLst/>
              <a:gdLst/>
              <a:ahLst/>
              <a:cxnLst/>
              <a:rect l="l" t="t" r="r" b="b"/>
              <a:pathLst>
                <a:path w="8822" h="1499" extrusionOk="0">
                  <a:moveTo>
                    <a:pt x="8790" y="1"/>
                  </a:moveTo>
                  <a:lnTo>
                    <a:pt x="1" y="1448"/>
                  </a:lnTo>
                  <a:lnTo>
                    <a:pt x="1" y="1473"/>
                  </a:lnTo>
                  <a:cubicBezTo>
                    <a:pt x="1" y="1498"/>
                    <a:pt x="1" y="1498"/>
                    <a:pt x="26" y="1498"/>
                  </a:cubicBezTo>
                  <a:lnTo>
                    <a:pt x="8822" y="52"/>
                  </a:lnTo>
                  <a:lnTo>
                    <a:pt x="8822" y="26"/>
                  </a:lnTo>
                  <a:cubicBezTo>
                    <a:pt x="8822" y="26"/>
                    <a:pt x="8822" y="1"/>
                    <a:pt x="8790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43"/>
            <p:cNvSpPr/>
            <p:nvPr/>
          </p:nvSpPr>
          <p:spPr>
            <a:xfrm>
              <a:off x="4762785" y="3625695"/>
              <a:ext cx="733613" cy="121351"/>
            </a:xfrm>
            <a:custGeom>
              <a:avLst/>
              <a:gdLst/>
              <a:ahLst/>
              <a:cxnLst/>
              <a:rect l="l" t="t" r="r" b="b"/>
              <a:pathLst>
                <a:path w="8790" h="1454" extrusionOk="0">
                  <a:moveTo>
                    <a:pt x="0" y="1454"/>
                  </a:moveTo>
                  <a:lnTo>
                    <a:pt x="8790" y="1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43"/>
            <p:cNvSpPr/>
            <p:nvPr/>
          </p:nvSpPr>
          <p:spPr>
            <a:xfrm>
              <a:off x="4760114" y="3623608"/>
              <a:ext cx="738371" cy="125607"/>
            </a:xfrm>
            <a:custGeom>
              <a:avLst/>
              <a:gdLst/>
              <a:ahLst/>
              <a:cxnLst/>
              <a:rect l="l" t="t" r="r" b="b"/>
              <a:pathLst>
                <a:path w="8847" h="1505" extrusionOk="0">
                  <a:moveTo>
                    <a:pt x="8822" y="0"/>
                  </a:moveTo>
                  <a:lnTo>
                    <a:pt x="32" y="1447"/>
                  </a:lnTo>
                  <a:cubicBezTo>
                    <a:pt x="1" y="1447"/>
                    <a:pt x="1" y="1479"/>
                    <a:pt x="1" y="1479"/>
                  </a:cubicBezTo>
                  <a:cubicBezTo>
                    <a:pt x="1" y="1504"/>
                    <a:pt x="1" y="1504"/>
                    <a:pt x="32" y="1504"/>
                  </a:cubicBezTo>
                  <a:lnTo>
                    <a:pt x="8822" y="57"/>
                  </a:lnTo>
                  <a:cubicBezTo>
                    <a:pt x="8822" y="57"/>
                    <a:pt x="8847" y="57"/>
                    <a:pt x="8847" y="26"/>
                  </a:cubicBezTo>
                  <a:lnTo>
                    <a:pt x="8822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43"/>
            <p:cNvSpPr/>
            <p:nvPr/>
          </p:nvSpPr>
          <p:spPr>
            <a:xfrm>
              <a:off x="4784402" y="3764407"/>
              <a:ext cx="734114" cy="120850"/>
            </a:xfrm>
            <a:custGeom>
              <a:avLst/>
              <a:gdLst/>
              <a:ahLst/>
              <a:cxnLst/>
              <a:rect l="l" t="t" r="r" b="b"/>
              <a:pathLst>
                <a:path w="8796" h="1448" extrusionOk="0">
                  <a:moveTo>
                    <a:pt x="0" y="1447"/>
                  </a:moveTo>
                  <a:lnTo>
                    <a:pt x="8796" y="0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43"/>
            <p:cNvSpPr/>
            <p:nvPr/>
          </p:nvSpPr>
          <p:spPr>
            <a:xfrm>
              <a:off x="4782315" y="3762321"/>
              <a:ext cx="738371" cy="125023"/>
            </a:xfrm>
            <a:custGeom>
              <a:avLst/>
              <a:gdLst/>
              <a:ahLst/>
              <a:cxnLst/>
              <a:rect l="l" t="t" r="r" b="b"/>
              <a:pathLst>
                <a:path w="8847" h="1498" extrusionOk="0">
                  <a:moveTo>
                    <a:pt x="8821" y="0"/>
                  </a:moveTo>
                  <a:lnTo>
                    <a:pt x="25" y="1447"/>
                  </a:lnTo>
                  <a:cubicBezTo>
                    <a:pt x="0" y="1447"/>
                    <a:pt x="0" y="1447"/>
                    <a:pt x="0" y="1472"/>
                  </a:cubicBezTo>
                  <a:lnTo>
                    <a:pt x="25" y="1498"/>
                  </a:lnTo>
                  <a:lnTo>
                    <a:pt x="8821" y="51"/>
                  </a:lnTo>
                  <a:cubicBezTo>
                    <a:pt x="8846" y="51"/>
                    <a:pt x="8846" y="51"/>
                    <a:pt x="8846" y="25"/>
                  </a:cubicBezTo>
                  <a:lnTo>
                    <a:pt x="8821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43"/>
            <p:cNvSpPr/>
            <p:nvPr/>
          </p:nvSpPr>
          <p:spPr>
            <a:xfrm>
              <a:off x="4806519" y="3902535"/>
              <a:ext cx="734198" cy="121434"/>
            </a:xfrm>
            <a:custGeom>
              <a:avLst/>
              <a:gdLst/>
              <a:ahLst/>
              <a:cxnLst/>
              <a:rect l="l" t="t" r="r" b="b"/>
              <a:pathLst>
                <a:path w="8797" h="1455" extrusionOk="0">
                  <a:moveTo>
                    <a:pt x="1" y="1454"/>
                  </a:moveTo>
                  <a:lnTo>
                    <a:pt x="8796" y="1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43"/>
            <p:cNvSpPr/>
            <p:nvPr/>
          </p:nvSpPr>
          <p:spPr>
            <a:xfrm>
              <a:off x="4804432" y="3900449"/>
              <a:ext cx="738371" cy="125607"/>
            </a:xfrm>
            <a:custGeom>
              <a:avLst/>
              <a:gdLst/>
              <a:ahLst/>
              <a:cxnLst/>
              <a:rect l="l" t="t" r="r" b="b"/>
              <a:pathLst>
                <a:path w="8847" h="1505" extrusionOk="0">
                  <a:moveTo>
                    <a:pt x="8821" y="1"/>
                  </a:moveTo>
                  <a:lnTo>
                    <a:pt x="26" y="1448"/>
                  </a:lnTo>
                  <a:cubicBezTo>
                    <a:pt x="26" y="1448"/>
                    <a:pt x="1" y="1448"/>
                    <a:pt x="1" y="1479"/>
                  </a:cubicBezTo>
                  <a:cubicBezTo>
                    <a:pt x="26" y="1479"/>
                    <a:pt x="26" y="1505"/>
                    <a:pt x="26" y="1505"/>
                  </a:cubicBezTo>
                  <a:lnTo>
                    <a:pt x="51" y="1505"/>
                  </a:lnTo>
                  <a:lnTo>
                    <a:pt x="8821" y="58"/>
                  </a:lnTo>
                  <a:cubicBezTo>
                    <a:pt x="8847" y="58"/>
                    <a:pt x="8847" y="58"/>
                    <a:pt x="8847" y="26"/>
                  </a:cubicBezTo>
                  <a:cubicBezTo>
                    <a:pt x="8847" y="1"/>
                    <a:pt x="8847" y="1"/>
                    <a:pt x="8821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43"/>
            <p:cNvSpPr/>
            <p:nvPr/>
          </p:nvSpPr>
          <p:spPr>
            <a:xfrm>
              <a:off x="4830806" y="4041247"/>
              <a:ext cx="733613" cy="120850"/>
            </a:xfrm>
            <a:custGeom>
              <a:avLst/>
              <a:gdLst/>
              <a:ahLst/>
              <a:cxnLst/>
              <a:rect l="l" t="t" r="r" b="b"/>
              <a:pathLst>
                <a:path w="8790" h="1448" extrusionOk="0">
                  <a:moveTo>
                    <a:pt x="1" y="1448"/>
                  </a:moveTo>
                  <a:lnTo>
                    <a:pt x="8790" y="1"/>
                  </a:lnTo>
                  <a:close/>
                </a:path>
              </a:pathLst>
            </a:custGeom>
            <a:solidFill>
              <a:srgbClr val="570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43"/>
            <p:cNvSpPr/>
            <p:nvPr/>
          </p:nvSpPr>
          <p:spPr>
            <a:xfrm>
              <a:off x="4828719" y="4039161"/>
              <a:ext cx="738371" cy="125023"/>
            </a:xfrm>
            <a:custGeom>
              <a:avLst/>
              <a:gdLst/>
              <a:ahLst/>
              <a:cxnLst/>
              <a:rect l="l" t="t" r="r" b="b"/>
              <a:pathLst>
                <a:path w="8847" h="1498" extrusionOk="0">
                  <a:moveTo>
                    <a:pt x="8789" y="0"/>
                  </a:moveTo>
                  <a:lnTo>
                    <a:pt x="26" y="1447"/>
                  </a:lnTo>
                  <a:cubicBezTo>
                    <a:pt x="0" y="1447"/>
                    <a:pt x="0" y="1447"/>
                    <a:pt x="0" y="1473"/>
                  </a:cubicBezTo>
                  <a:cubicBezTo>
                    <a:pt x="0" y="1473"/>
                    <a:pt x="0" y="1498"/>
                    <a:pt x="26" y="1498"/>
                  </a:cubicBezTo>
                  <a:lnTo>
                    <a:pt x="8815" y="51"/>
                  </a:lnTo>
                  <a:lnTo>
                    <a:pt x="8846" y="26"/>
                  </a:lnTo>
                  <a:cubicBezTo>
                    <a:pt x="8815" y="0"/>
                    <a:pt x="8815" y="0"/>
                    <a:pt x="8789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7635065F-D9F8-C4F6-E73E-CFD4F2E615DB}"/>
              </a:ext>
            </a:extLst>
          </p:cNvPr>
          <p:cNvSpPr txBox="1"/>
          <p:nvPr/>
        </p:nvSpPr>
        <p:spPr>
          <a:xfrm>
            <a:off x="485045" y="923584"/>
            <a:ext cx="7988997" cy="25925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895" marR="337820" indent="448945"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Согласно методике НМИЦ ТПМ, для оценки приверженности к ЗОЖ</a:t>
            </a:r>
            <a:r>
              <a:rPr lang="ru-RU" sz="16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оцениваются компоненты: </a:t>
            </a:r>
            <a:r>
              <a:rPr lang="ru-RU" sz="16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правильное питание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(употребление достаточного</a:t>
            </a:r>
            <a:r>
              <a:rPr lang="ru-RU" sz="16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количества</a:t>
            </a:r>
            <a:r>
              <a:rPr lang="ru-RU" sz="16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фруктов</a:t>
            </a:r>
            <a:r>
              <a:rPr lang="ru-RU" sz="16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6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овощей,</a:t>
            </a:r>
            <a:r>
              <a:rPr lang="ru-RU" sz="16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потребление</a:t>
            </a:r>
            <a:r>
              <a:rPr lang="ru-RU" sz="16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поваренной</a:t>
            </a:r>
            <a:r>
              <a:rPr lang="ru-RU" sz="16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соли</a:t>
            </a:r>
            <a:r>
              <a:rPr lang="ru-RU" sz="16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не</a:t>
            </a:r>
            <a:r>
              <a:rPr lang="ru-RU" sz="16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более</a:t>
            </a:r>
            <a:r>
              <a:rPr lang="ru-RU" sz="16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1</a:t>
            </a:r>
            <a:r>
              <a:rPr lang="ru-RU" sz="16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чайной</a:t>
            </a:r>
            <a:r>
              <a:rPr lang="ru-RU" sz="16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ложки</a:t>
            </a:r>
            <a:r>
              <a:rPr lang="ru-RU" sz="16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6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сутки),</a:t>
            </a:r>
            <a:r>
              <a:rPr lang="ru-RU" sz="16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оптимальная</a:t>
            </a:r>
            <a:r>
              <a:rPr lang="ru-RU" sz="16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(не</a:t>
            </a:r>
            <a:r>
              <a:rPr lang="ru-RU" sz="16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ниже</a:t>
            </a:r>
            <a:r>
              <a:rPr lang="ru-RU" sz="16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минимальной)</a:t>
            </a:r>
            <a:r>
              <a:rPr lang="ru-RU" sz="16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физическая</a:t>
            </a:r>
            <a:r>
              <a:rPr lang="ru-RU" sz="1600" b="1" spc="-33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активность, нормальный вес, отсутствие курения и умеренное потребление</a:t>
            </a:r>
            <a:r>
              <a:rPr lang="ru-RU" sz="1600" b="1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алкоголя</a:t>
            </a:r>
            <a:r>
              <a:rPr lang="en-US" sz="16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(не</a:t>
            </a:r>
            <a:r>
              <a:rPr lang="ru-RU" sz="1600" spc="-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чаще</a:t>
            </a:r>
            <a:r>
              <a:rPr lang="ru-RU" sz="1600" spc="-1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1</a:t>
            </a:r>
            <a:r>
              <a:rPr lang="ru-RU" sz="1600" spc="-1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раза</a:t>
            </a:r>
            <a:r>
              <a:rPr lang="ru-RU" sz="1600" spc="-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600" spc="-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месяц</a:t>
            </a:r>
            <a:r>
              <a:rPr lang="en-US" sz="16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)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.</a:t>
            </a:r>
          </a:p>
          <a:p>
            <a:pPr marL="752475" algn="just"/>
            <a:r>
              <a:rPr lang="ru-RU" sz="16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Степень</a:t>
            </a:r>
            <a:r>
              <a:rPr lang="ru-RU" sz="1600" spc="-2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приверженности</a:t>
            </a:r>
            <a:r>
              <a:rPr lang="ru-RU" sz="1600" spc="-1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ЗОЖ</a:t>
            </a:r>
            <a:r>
              <a:rPr lang="ru-RU" sz="1600" spc="-1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характеризуют</a:t>
            </a:r>
            <a:r>
              <a:rPr lang="ru-RU" sz="1600" spc="-2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две</a:t>
            </a:r>
            <a:r>
              <a:rPr lang="ru-RU" sz="1600" spc="-1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составляющие:</a:t>
            </a:r>
          </a:p>
          <a:p>
            <a:pPr marL="342900" marR="678815" lvl="0" indent="-342900" algn="just">
              <a:lnSpc>
                <a:spcPct val="115000"/>
              </a:lnSpc>
              <a:spcBef>
                <a:spcPts val="210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Char char="-"/>
              <a:tabLst>
                <a:tab pos="856615" algn="l"/>
              </a:tabLst>
            </a:pPr>
            <a:r>
              <a:rPr lang="ru-RU" sz="16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удовлетворительный индекс (отсутствие курения, при этом может</a:t>
            </a:r>
            <a:r>
              <a:rPr lang="ru-RU" sz="1600" spc="-33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отсутствовать</a:t>
            </a:r>
            <a:r>
              <a:rPr lang="ru-RU" sz="1600" spc="-1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любой другой из</a:t>
            </a:r>
            <a:r>
              <a:rPr lang="ru-RU" sz="1600" spc="-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компонентов</a:t>
            </a:r>
            <a:r>
              <a:rPr lang="ru-RU" sz="1600" spc="-2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ЗОЖ),</a:t>
            </a:r>
          </a:p>
          <a:p>
            <a:pPr marL="342900" lvl="0" indent="-342900" algn="just">
              <a:spcBef>
                <a:spcPts val="5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Char char="-"/>
              <a:tabLst>
                <a:tab pos="856615" algn="l"/>
              </a:tabLst>
            </a:pPr>
            <a:r>
              <a:rPr lang="ru-RU" sz="16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высокий</a:t>
            </a:r>
            <a:r>
              <a:rPr lang="ru-RU" sz="1600" spc="-2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индекс</a:t>
            </a:r>
            <a:r>
              <a:rPr lang="ru-RU" sz="1600" spc="-2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(отсутствуют</a:t>
            </a:r>
            <a:r>
              <a:rPr lang="ru-RU" sz="1600" spc="-1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факторы</a:t>
            </a:r>
            <a:r>
              <a:rPr lang="ru-RU" sz="1600" spc="-1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риска).</a:t>
            </a:r>
          </a:p>
        </p:txBody>
      </p:sp>
      <p:grpSp>
        <p:nvGrpSpPr>
          <p:cNvPr id="14" name="Google Shape;554;p39">
            <a:extLst>
              <a:ext uri="{FF2B5EF4-FFF2-40B4-BE49-F238E27FC236}">
                <a16:creationId xmlns:a16="http://schemas.microsoft.com/office/drawing/2014/main" id="{86E52C31-510F-944A-DAFF-72EF3446E00C}"/>
              </a:ext>
            </a:extLst>
          </p:cNvPr>
          <p:cNvGrpSpPr/>
          <p:nvPr/>
        </p:nvGrpSpPr>
        <p:grpSpPr>
          <a:xfrm>
            <a:off x="1466297" y="4186101"/>
            <a:ext cx="1157145" cy="888165"/>
            <a:chOff x="3368625" y="1838417"/>
            <a:chExt cx="1777488" cy="1364309"/>
          </a:xfrm>
        </p:grpSpPr>
        <p:sp>
          <p:nvSpPr>
            <p:cNvPr id="15" name="Google Shape;555;p39">
              <a:extLst>
                <a:ext uri="{FF2B5EF4-FFF2-40B4-BE49-F238E27FC236}">
                  <a16:creationId xmlns:a16="http://schemas.microsoft.com/office/drawing/2014/main" id="{2DC5E277-BF67-528C-1884-47302516B2EC}"/>
                </a:ext>
              </a:extLst>
            </p:cNvPr>
            <p:cNvSpPr/>
            <p:nvPr/>
          </p:nvSpPr>
          <p:spPr>
            <a:xfrm>
              <a:off x="4650020" y="2530681"/>
              <a:ext cx="403836" cy="409379"/>
            </a:xfrm>
            <a:custGeom>
              <a:avLst/>
              <a:gdLst/>
              <a:ahLst/>
              <a:cxnLst/>
              <a:rect l="l" t="t" r="r" b="b"/>
              <a:pathLst>
                <a:path w="3716" h="3767" extrusionOk="0">
                  <a:moveTo>
                    <a:pt x="2528" y="0"/>
                  </a:moveTo>
                  <a:cubicBezTo>
                    <a:pt x="2452" y="2437"/>
                    <a:pt x="1083" y="2747"/>
                    <a:pt x="392" y="2747"/>
                  </a:cubicBezTo>
                  <a:cubicBezTo>
                    <a:pt x="157" y="2747"/>
                    <a:pt x="0" y="2711"/>
                    <a:pt x="0" y="2711"/>
                  </a:cubicBezTo>
                  <a:lnTo>
                    <a:pt x="0" y="2711"/>
                  </a:lnTo>
                  <a:lnTo>
                    <a:pt x="1871" y="3766"/>
                  </a:lnTo>
                  <a:cubicBezTo>
                    <a:pt x="3084" y="3292"/>
                    <a:pt x="3583" y="1870"/>
                    <a:pt x="3583" y="1870"/>
                  </a:cubicBezTo>
                  <a:cubicBezTo>
                    <a:pt x="3716" y="607"/>
                    <a:pt x="2528" y="0"/>
                    <a:pt x="2528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556;p39">
              <a:extLst>
                <a:ext uri="{FF2B5EF4-FFF2-40B4-BE49-F238E27FC236}">
                  <a16:creationId xmlns:a16="http://schemas.microsoft.com/office/drawing/2014/main" id="{6EB094CA-A260-EDE0-371E-88620D70707B}"/>
                </a:ext>
              </a:extLst>
            </p:cNvPr>
            <p:cNvSpPr/>
            <p:nvPr/>
          </p:nvSpPr>
          <p:spPr>
            <a:xfrm>
              <a:off x="4200864" y="1838417"/>
              <a:ext cx="661396" cy="1122613"/>
            </a:xfrm>
            <a:custGeom>
              <a:avLst/>
              <a:gdLst/>
              <a:ahLst/>
              <a:cxnLst/>
              <a:rect l="l" t="t" r="r" b="b"/>
              <a:pathLst>
                <a:path w="6086" h="10330" extrusionOk="0">
                  <a:moveTo>
                    <a:pt x="3742" y="1"/>
                  </a:moveTo>
                  <a:cubicBezTo>
                    <a:pt x="2320" y="841"/>
                    <a:pt x="1" y="4001"/>
                    <a:pt x="1606" y="7716"/>
                  </a:cubicBezTo>
                  <a:cubicBezTo>
                    <a:pt x="2535" y="9883"/>
                    <a:pt x="3921" y="10329"/>
                    <a:pt x="4905" y="10329"/>
                  </a:cubicBezTo>
                  <a:cubicBezTo>
                    <a:pt x="5594" y="10329"/>
                    <a:pt x="6086" y="10111"/>
                    <a:pt x="6086" y="10111"/>
                  </a:cubicBezTo>
                  <a:cubicBezTo>
                    <a:pt x="6086" y="10111"/>
                    <a:pt x="4001" y="9214"/>
                    <a:pt x="3426" y="6503"/>
                  </a:cubicBezTo>
                  <a:cubicBezTo>
                    <a:pt x="2844" y="3792"/>
                    <a:pt x="5978" y="1555"/>
                    <a:pt x="5978" y="1555"/>
                  </a:cubicBezTo>
                  <a:lnTo>
                    <a:pt x="3742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557;p39">
              <a:extLst>
                <a:ext uri="{FF2B5EF4-FFF2-40B4-BE49-F238E27FC236}">
                  <a16:creationId xmlns:a16="http://schemas.microsoft.com/office/drawing/2014/main" id="{203C161E-6ABE-7346-1E6B-4AF396DDCFF9}"/>
                </a:ext>
              </a:extLst>
            </p:cNvPr>
            <p:cNvSpPr/>
            <p:nvPr/>
          </p:nvSpPr>
          <p:spPr>
            <a:xfrm>
              <a:off x="4478313" y="1946984"/>
              <a:ext cx="252126" cy="177249"/>
            </a:xfrm>
            <a:custGeom>
              <a:avLst/>
              <a:gdLst/>
              <a:ahLst/>
              <a:cxnLst/>
              <a:rect l="l" t="t" r="r" b="b"/>
              <a:pathLst>
                <a:path w="2320" h="1631" extrusionOk="0">
                  <a:moveTo>
                    <a:pt x="57" y="0"/>
                  </a:moveTo>
                  <a:cubicBezTo>
                    <a:pt x="26" y="0"/>
                    <a:pt x="26" y="0"/>
                    <a:pt x="1" y="26"/>
                  </a:cubicBezTo>
                  <a:cubicBezTo>
                    <a:pt x="1" y="26"/>
                    <a:pt x="1" y="51"/>
                    <a:pt x="26" y="51"/>
                  </a:cubicBezTo>
                  <a:cubicBezTo>
                    <a:pt x="1031" y="556"/>
                    <a:pt x="2237" y="1631"/>
                    <a:pt x="2269" y="1631"/>
                  </a:cubicBezTo>
                  <a:lnTo>
                    <a:pt x="2294" y="1631"/>
                  </a:lnTo>
                  <a:cubicBezTo>
                    <a:pt x="2320" y="1605"/>
                    <a:pt x="2320" y="1605"/>
                    <a:pt x="2294" y="1580"/>
                  </a:cubicBezTo>
                  <a:cubicBezTo>
                    <a:pt x="2294" y="1580"/>
                    <a:pt x="1056" y="500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558;p39">
              <a:extLst>
                <a:ext uri="{FF2B5EF4-FFF2-40B4-BE49-F238E27FC236}">
                  <a16:creationId xmlns:a16="http://schemas.microsoft.com/office/drawing/2014/main" id="{1A0DE7AB-968B-13A3-4689-6A3ECD605A86}"/>
                </a:ext>
              </a:extLst>
            </p:cNvPr>
            <p:cNvSpPr/>
            <p:nvPr/>
          </p:nvSpPr>
          <p:spPr>
            <a:xfrm>
              <a:off x="4521566" y="2138579"/>
              <a:ext cx="128563" cy="92048"/>
            </a:xfrm>
            <a:custGeom>
              <a:avLst/>
              <a:gdLst/>
              <a:ahLst/>
              <a:cxnLst/>
              <a:rect l="l" t="t" r="r" b="b"/>
              <a:pathLst>
                <a:path w="1183" h="847" extrusionOk="0">
                  <a:moveTo>
                    <a:pt x="51" y="0"/>
                  </a:moveTo>
                  <a:cubicBezTo>
                    <a:pt x="26" y="0"/>
                    <a:pt x="26" y="0"/>
                    <a:pt x="1" y="25"/>
                  </a:cubicBezTo>
                  <a:cubicBezTo>
                    <a:pt x="1" y="25"/>
                    <a:pt x="1" y="57"/>
                    <a:pt x="26" y="57"/>
                  </a:cubicBezTo>
                  <a:lnTo>
                    <a:pt x="1132" y="847"/>
                  </a:lnTo>
                  <a:lnTo>
                    <a:pt x="1157" y="847"/>
                  </a:lnTo>
                  <a:cubicBezTo>
                    <a:pt x="1182" y="815"/>
                    <a:pt x="1182" y="815"/>
                    <a:pt x="1157" y="790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559;p39">
              <a:extLst>
                <a:ext uri="{FF2B5EF4-FFF2-40B4-BE49-F238E27FC236}">
                  <a16:creationId xmlns:a16="http://schemas.microsoft.com/office/drawing/2014/main" id="{F986B74F-1C09-BA6B-B59A-79319938E5C7}"/>
                </a:ext>
              </a:extLst>
            </p:cNvPr>
            <p:cNvSpPr/>
            <p:nvPr/>
          </p:nvSpPr>
          <p:spPr>
            <a:xfrm>
              <a:off x="4463859" y="2252037"/>
              <a:ext cx="129215" cy="92591"/>
            </a:xfrm>
            <a:custGeom>
              <a:avLst/>
              <a:gdLst/>
              <a:ahLst/>
              <a:cxnLst/>
              <a:rect l="l" t="t" r="r" b="b"/>
              <a:pathLst>
                <a:path w="1189" h="852" extrusionOk="0">
                  <a:moveTo>
                    <a:pt x="39" y="0"/>
                  </a:moveTo>
                  <a:cubicBezTo>
                    <a:pt x="29" y="0"/>
                    <a:pt x="22" y="11"/>
                    <a:pt x="1" y="11"/>
                  </a:cubicBezTo>
                  <a:cubicBezTo>
                    <a:pt x="1" y="37"/>
                    <a:pt x="1" y="37"/>
                    <a:pt x="33" y="62"/>
                  </a:cubicBezTo>
                  <a:lnTo>
                    <a:pt x="1138" y="852"/>
                  </a:lnTo>
                  <a:lnTo>
                    <a:pt x="1164" y="852"/>
                  </a:lnTo>
                  <a:lnTo>
                    <a:pt x="1164" y="827"/>
                  </a:lnTo>
                  <a:cubicBezTo>
                    <a:pt x="1189" y="827"/>
                    <a:pt x="1189" y="801"/>
                    <a:pt x="1164" y="801"/>
                  </a:cubicBezTo>
                  <a:lnTo>
                    <a:pt x="58" y="11"/>
                  </a:lnTo>
                  <a:cubicBezTo>
                    <a:pt x="49" y="3"/>
                    <a:pt x="44" y="0"/>
                    <a:pt x="39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560;p39">
              <a:extLst>
                <a:ext uri="{FF2B5EF4-FFF2-40B4-BE49-F238E27FC236}">
                  <a16:creationId xmlns:a16="http://schemas.microsoft.com/office/drawing/2014/main" id="{330C4038-6CBB-24D1-3399-77598DA1394B}"/>
                </a:ext>
              </a:extLst>
            </p:cNvPr>
            <p:cNvSpPr/>
            <p:nvPr/>
          </p:nvSpPr>
          <p:spPr>
            <a:xfrm>
              <a:off x="4418541" y="2407769"/>
              <a:ext cx="151928" cy="37167"/>
            </a:xfrm>
            <a:custGeom>
              <a:avLst/>
              <a:gdLst/>
              <a:ahLst/>
              <a:cxnLst/>
              <a:rect l="l" t="t" r="r" b="b"/>
              <a:pathLst>
                <a:path w="1398" h="342" extrusionOk="0">
                  <a:moveTo>
                    <a:pt x="51" y="0"/>
                  </a:moveTo>
                  <a:cubicBezTo>
                    <a:pt x="26" y="0"/>
                    <a:pt x="1" y="0"/>
                    <a:pt x="1" y="25"/>
                  </a:cubicBezTo>
                  <a:cubicBezTo>
                    <a:pt x="1" y="51"/>
                    <a:pt x="1" y="51"/>
                    <a:pt x="26" y="51"/>
                  </a:cubicBezTo>
                  <a:lnTo>
                    <a:pt x="1366" y="341"/>
                  </a:lnTo>
                  <a:cubicBezTo>
                    <a:pt x="1366" y="341"/>
                    <a:pt x="1397" y="341"/>
                    <a:pt x="1397" y="316"/>
                  </a:cubicBezTo>
                  <a:cubicBezTo>
                    <a:pt x="1397" y="316"/>
                    <a:pt x="1397" y="291"/>
                    <a:pt x="1366" y="291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561;p39">
              <a:extLst>
                <a:ext uri="{FF2B5EF4-FFF2-40B4-BE49-F238E27FC236}">
                  <a16:creationId xmlns:a16="http://schemas.microsoft.com/office/drawing/2014/main" id="{CEA62D17-9840-17C0-675A-A24C0DAC72FF}"/>
                </a:ext>
              </a:extLst>
            </p:cNvPr>
            <p:cNvSpPr/>
            <p:nvPr/>
          </p:nvSpPr>
          <p:spPr>
            <a:xfrm>
              <a:off x="4429626" y="2573934"/>
              <a:ext cx="151819" cy="37167"/>
            </a:xfrm>
            <a:custGeom>
              <a:avLst/>
              <a:gdLst/>
              <a:ahLst/>
              <a:cxnLst/>
              <a:rect l="l" t="t" r="r" b="b"/>
              <a:pathLst>
                <a:path w="1397" h="342" extrusionOk="0">
                  <a:moveTo>
                    <a:pt x="1371" y="0"/>
                  </a:moveTo>
                  <a:lnTo>
                    <a:pt x="32" y="285"/>
                  </a:lnTo>
                  <a:cubicBezTo>
                    <a:pt x="32" y="285"/>
                    <a:pt x="0" y="285"/>
                    <a:pt x="0" y="316"/>
                  </a:cubicBezTo>
                  <a:cubicBezTo>
                    <a:pt x="32" y="316"/>
                    <a:pt x="32" y="341"/>
                    <a:pt x="57" y="341"/>
                  </a:cubicBezTo>
                  <a:lnTo>
                    <a:pt x="1371" y="51"/>
                  </a:lnTo>
                  <a:cubicBezTo>
                    <a:pt x="1396" y="51"/>
                    <a:pt x="1396" y="25"/>
                    <a:pt x="1396" y="25"/>
                  </a:cubicBezTo>
                  <a:cubicBezTo>
                    <a:pt x="1396" y="0"/>
                    <a:pt x="1396" y="0"/>
                    <a:pt x="1371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562;p39">
              <a:extLst>
                <a:ext uri="{FF2B5EF4-FFF2-40B4-BE49-F238E27FC236}">
                  <a16:creationId xmlns:a16="http://schemas.microsoft.com/office/drawing/2014/main" id="{3C5A9704-DE54-6236-F93D-638001CF640F}"/>
                </a:ext>
              </a:extLst>
            </p:cNvPr>
            <p:cNvSpPr/>
            <p:nvPr/>
          </p:nvSpPr>
          <p:spPr>
            <a:xfrm>
              <a:off x="4498200" y="2711192"/>
              <a:ext cx="140951" cy="74334"/>
            </a:xfrm>
            <a:custGeom>
              <a:avLst/>
              <a:gdLst/>
              <a:ahLst/>
              <a:cxnLst/>
              <a:rect l="l" t="t" r="r" b="b"/>
              <a:pathLst>
                <a:path w="1297" h="684" extrusionOk="0">
                  <a:moveTo>
                    <a:pt x="1239" y="1"/>
                  </a:moveTo>
                  <a:lnTo>
                    <a:pt x="32" y="633"/>
                  </a:lnTo>
                  <a:cubicBezTo>
                    <a:pt x="32" y="658"/>
                    <a:pt x="1" y="658"/>
                    <a:pt x="32" y="683"/>
                  </a:cubicBezTo>
                  <a:lnTo>
                    <a:pt x="58" y="683"/>
                  </a:lnTo>
                  <a:lnTo>
                    <a:pt x="1265" y="51"/>
                  </a:lnTo>
                  <a:cubicBezTo>
                    <a:pt x="1296" y="51"/>
                    <a:pt x="1296" y="26"/>
                    <a:pt x="1265" y="26"/>
                  </a:cubicBezTo>
                  <a:cubicBezTo>
                    <a:pt x="1265" y="1"/>
                    <a:pt x="1239" y="1"/>
                    <a:pt x="1239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563;p39">
              <a:extLst>
                <a:ext uri="{FF2B5EF4-FFF2-40B4-BE49-F238E27FC236}">
                  <a16:creationId xmlns:a16="http://schemas.microsoft.com/office/drawing/2014/main" id="{FCE996A0-1891-FB3C-E9FC-5D898A0A706D}"/>
                </a:ext>
              </a:extLst>
            </p:cNvPr>
            <p:cNvSpPr/>
            <p:nvPr/>
          </p:nvSpPr>
          <p:spPr>
            <a:xfrm>
              <a:off x="4607419" y="2822476"/>
              <a:ext cx="111392" cy="63249"/>
            </a:xfrm>
            <a:custGeom>
              <a:avLst/>
              <a:gdLst/>
              <a:ahLst/>
              <a:cxnLst/>
              <a:rect l="l" t="t" r="r" b="b"/>
              <a:pathLst>
                <a:path w="1025" h="582" extrusionOk="0">
                  <a:moveTo>
                    <a:pt x="974" y="1"/>
                  </a:moveTo>
                  <a:lnTo>
                    <a:pt x="26" y="525"/>
                  </a:lnTo>
                  <a:cubicBezTo>
                    <a:pt x="1" y="525"/>
                    <a:pt x="1" y="557"/>
                    <a:pt x="1" y="557"/>
                  </a:cubicBezTo>
                  <a:cubicBezTo>
                    <a:pt x="1" y="582"/>
                    <a:pt x="26" y="582"/>
                    <a:pt x="26" y="582"/>
                  </a:cubicBezTo>
                  <a:lnTo>
                    <a:pt x="51" y="582"/>
                  </a:lnTo>
                  <a:lnTo>
                    <a:pt x="1024" y="51"/>
                  </a:lnTo>
                  <a:lnTo>
                    <a:pt x="1024" y="26"/>
                  </a:lnTo>
                  <a:cubicBezTo>
                    <a:pt x="1024" y="1"/>
                    <a:pt x="999" y="1"/>
                    <a:pt x="974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564;p39">
              <a:extLst>
                <a:ext uri="{FF2B5EF4-FFF2-40B4-BE49-F238E27FC236}">
                  <a16:creationId xmlns:a16="http://schemas.microsoft.com/office/drawing/2014/main" id="{AF172739-49C8-864E-D60A-8ED446049C50}"/>
                </a:ext>
              </a:extLst>
            </p:cNvPr>
            <p:cNvSpPr/>
            <p:nvPr/>
          </p:nvSpPr>
          <p:spPr>
            <a:xfrm>
              <a:off x="3874728" y="2728362"/>
              <a:ext cx="232238" cy="260385"/>
            </a:xfrm>
            <a:custGeom>
              <a:avLst/>
              <a:gdLst/>
              <a:ahLst/>
              <a:cxnLst/>
              <a:rect l="l" t="t" r="r" b="b"/>
              <a:pathLst>
                <a:path w="2137" h="2396" extrusionOk="0">
                  <a:moveTo>
                    <a:pt x="1738" y="1"/>
                  </a:moveTo>
                  <a:lnTo>
                    <a:pt x="1" y="475"/>
                  </a:lnTo>
                  <a:lnTo>
                    <a:pt x="790" y="2396"/>
                  </a:lnTo>
                  <a:lnTo>
                    <a:pt x="2136" y="1524"/>
                  </a:lnTo>
                  <a:lnTo>
                    <a:pt x="1738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565;p39">
              <a:extLst>
                <a:ext uri="{FF2B5EF4-FFF2-40B4-BE49-F238E27FC236}">
                  <a16:creationId xmlns:a16="http://schemas.microsoft.com/office/drawing/2014/main" id="{E1D5ECAC-556E-F4E0-12FB-0B3379E45810}"/>
                </a:ext>
              </a:extLst>
            </p:cNvPr>
            <p:cNvSpPr/>
            <p:nvPr/>
          </p:nvSpPr>
          <p:spPr>
            <a:xfrm>
              <a:off x="3368625" y="2641313"/>
              <a:ext cx="762138" cy="379276"/>
            </a:xfrm>
            <a:custGeom>
              <a:avLst/>
              <a:gdLst/>
              <a:ahLst/>
              <a:cxnLst/>
              <a:rect l="l" t="t" r="r" b="b"/>
              <a:pathLst>
                <a:path w="7013" h="3490" extrusionOk="0">
                  <a:moveTo>
                    <a:pt x="4428" y="1"/>
                  </a:moveTo>
                  <a:cubicBezTo>
                    <a:pt x="4025" y="1"/>
                    <a:pt x="3565" y="37"/>
                    <a:pt x="3053" y="113"/>
                  </a:cubicBezTo>
                  <a:cubicBezTo>
                    <a:pt x="1" y="587"/>
                    <a:pt x="51" y="2641"/>
                    <a:pt x="51" y="2641"/>
                  </a:cubicBezTo>
                  <a:cubicBezTo>
                    <a:pt x="960" y="3270"/>
                    <a:pt x="1842" y="3489"/>
                    <a:pt x="2630" y="3489"/>
                  </a:cubicBezTo>
                  <a:cubicBezTo>
                    <a:pt x="4445" y="3489"/>
                    <a:pt x="5763" y="2325"/>
                    <a:pt x="5763" y="2325"/>
                  </a:cubicBezTo>
                  <a:cubicBezTo>
                    <a:pt x="7012" y="881"/>
                    <a:pt x="6405" y="1"/>
                    <a:pt x="4428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566;p39">
              <a:extLst>
                <a:ext uri="{FF2B5EF4-FFF2-40B4-BE49-F238E27FC236}">
                  <a16:creationId xmlns:a16="http://schemas.microsoft.com/office/drawing/2014/main" id="{ABA4F779-9DFF-9393-54DB-61A31ADE96D7}"/>
                </a:ext>
              </a:extLst>
            </p:cNvPr>
            <p:cNvSpPr/>
            <p:nvPr/>
          </p:nvSpPr>
          <p:spPr>
            <a:xfrm>
              <a:off x="3374167" y="2334739"/>
              <a:ext cx="1771946" cy="867987"/>
            </a:xfrm>
            <a:custGeom>
              <a:avLst/>
              <a:gdLst/>
              <a:ahLst/>
              <a:cxnLst/>
              <a:rect l="l" t="t" r="r" b="b"/>
              <a:pathLst>
                <a:path w="16305" h="7987" extrusionOk="0">
                  <a:moveTo>
                    <a:pt x="13364" y="0"/>
                  </a:moveTo>
                  <a:cubicBezTo>
                    <a:pt x="13281" y="0"/>
                    <a:pt x="13197" y="5"/>
                    <a:pt x="13111" y="15"/>
                  </a:cubicBezTo>
                  <a:cubicBezTo>
                    <a:pt x="11058" y="249"/>
                    <a:pt x="10085" y="1437"/>
                    <a:pt x="6869" y="4305"/>
                  </a:cubicBezTo>
                  <a:cubicBezTo>
                    <a:pt x="5394" y="5613"/>
                    <a:pt x="3837" y="5969"/>
                    <a:pt x="2578" y="5969"/>
                  </a:cubicBezTo>
                  <a:cubicBezTo>
                    <a:pt x="1076" y="5969"/>
                    <a:pt x="0" y="5462"/>
                    <a:pt x="0" y="5462"/>
                  </a:cubicBezTo>
                  <a:lnTo>
                    <a:pt x="0" y="5462"/>
                  </a:lnTo>
                  <a:lnTo>
                    <a:pt x="500" y="7490"/>
                  </a:lnTo>
                  <a:cubicBezTo>
                    <a:pt x="846" y="7846"/>
                    <a:pt x="1554" y="7986"/>
                    <a:pt x="2373" y="7986"/>
                  </a:cubicBezTo>
                  <a:cubicBezTo>
                    <a:pt x="3733" y="7986"/>
                    <a:pt x="5401" y="7600"/>
                    <a:pt x="6237" y="7174"/>
                  </a:cubicBezTo>
                  <a:cubicBezTo>
                    <a:pt x="7583" y="6492"/>
                    <a:pt x="10691" y="3067"/>
                    <a:pt x="12821" y="2252"/>
                  </a:cubicBezTo>
                  <a:cubicBezTo>
                    <a:pt x="13140" y="2132"/>
                    <a:pt x="13419" y="2081"/>
                    <a:pt x="13664" y="2081"/>
                  </a:cubicBezTo>
                  <a:cubicBezTo>
                    <a:pt x="15036" y="2081"/>
                    <a:pt x="15323" y="3673"/>
                    <a:pt x="15323" y="3673"/>
                  </a:cubicBezTo>
                  <a:cubicBezTo>
                    <a:pt x="16304" y="2589"/>
                    <a:pt x="15282" y="0"/>
                    <a:pt x="13364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567;p39">
              <a:extLst>
                <a:ext uri="{FF2B5EF4-FFF2-40B4-BE49-F238E27FC236}">
                  <a16:creationId xmlns:a16="http://schemas.microsoft.com/office/drawing/2014/main" id="{B3DA2AF9-70A9-BC06-1F51-5A589F909ABF}"/>
                </a:ext>
              </a:extLst>
            </p:cNvPr>
            <p:cNvSpPr/>
            <p:nvPr/>
          </p:nvSpPr>
          <p:spPr>
            <a:xfrm>
              <a:off x="3545766" y="3042870"/>
              <a:ext cx="8368" cy="154645"/>
            </a:xfrm>
            <a:custGeom>
              <a:avLst/>
              <a:gdLst/>
              <a:ahLst/>
              <a:cxnLst/>
              <a:rect l="l" t="t" r="r" b="b"/>
              <a:pathLst>
                <a:path w="77" h="1423" extrusionOk="0">
                  <a:moveTo>
                    <a:pt x="52" y="1"/>
                  </a:moveTo>
                  <a:cubicBezTo>
                    <a:pt x="26" y="1"/>
                    <a:pt x="1" y="26"/>
                    <a:pt x="1" y="26"/>
                  </a:cubicBezTo>
                  <a:lnTo>
                    <a:pt x="26" y="1397"/>
                  </a:lnTo>
                  <a:cubicBezTo>
                    <a:pt x="26" y="1423"/>
                    <a:pt x="26" y="1423"/>
                    <a:pt x="52" y="1423"/>
                  </a:cubicBezTo>
                  <a:cubicBezTo>
                    <a:pt x="52" y="1423"/>
                    <a:pt x="77" y="1423"/>
                    <a:pt x="77" y="1397"/>
                  </a:cubicBezTo>
                  <a:lnTo>
                    <a:pt x="77" y="26"/>
                  </a:lnTo>
                  <a:lnTo>
                    <a:pt x="52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568;p39">
              <a:extLst>
                <a:ext uri="{FF2B5EF4-FFF2-40B4-BE49-F238E27FC236}">
                  <a16:creationId xmlns:a16="http://schemas.microsoft.com/office/drawing/2014/main" id="{47BE1802-297F-B771-9C21-F11A2ABC6993}"/>
                </a:ext>
              </a:extLst>
            </p:cNvPr>
            <p:cNvSpPr/>
            <p:nvPr/>
          </p:nvSpPr>
          <p:spPr>
            <a:xfrm>
              <a:off x="3697586" y="3045696"/>
              <a:ext cx="14562" cy="154536"/>
            </a:xfrm>
            <a:custGeom>
              <a:avLst/>
              <a:gdLst/>
              <a:ahLst/>
              <a:cxnLst/>
              <a:rect l="l" t="t" r="r" b="b"/>
              <a:pathLst>
                <a:path w="134" h="1422" extrusionOk="0">
                  <a:moveTo>
                    <a:pt x="26" y="0"/>
                  </a:moveTo>
                  <a:cubicBezTo>
                    <a:pt x="0" y="0"/>
                    <a:pt x="0" y="25"/>
                    <a:pt x="0" y="25"/>
                  </a:cubicBezTo>
                  <a:lnTo>
                    <a:pt x="76" y="1397"/>
                  </a:lnTo>
                  <a:cubicBezTo>
                    <a:pt x="76" y="1422"/>
                    <a:pt x="101" y="1422"/>
                    <a:pt x="101" y="1422"/>
                  </a:cubicBezTo>
                  <a:cubicBezTo>
                    <a:pt x="133" y="1422"/>
                    <a:pt x="133" y="1422"/>
                    <a:pt x="133" y="1397"/>
                  </a:cubicBezTo>
                  <a:lnTo>
                    <a:pt x="51" y="25"/>
                  </a:lnTo>
                  <a:cubicBezTo>
                    <a:pt x="51" y="25"/>
                    <a:pt x="51" y="0"/>
                    <a:pt x="26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569;p39">
              <a:extLst>
                <a:ext uri="{FF2B5EF4-FFF2-40B4-BE49-F238E27FC236}">
                  <a16:creationId xmlns:a16="http://schemas.microsoft.com/office/drawing/2014/main" id="{95FFD3E0-188A-63F6-B3E4-2D8D1419B19A}"/>
                </a:ext>
              </a:extLst>
            </p:cNvPr>
            <p:cNvSpPr/>
            <p:nvPr/>
          </p:nvSpPr>
          <p:spPr>
            <a:xfrm>
              <a:off x="3854840" y="3022982"/>
              <a:ext cx="37167" cy="151819"/>
            </a:xfrm>
            <a:custGeom>
              <a:avLst/>
              <a:gdLst/>
              <a:ahLst/>
              <a:cxnLst/>
              <a:rect l="l" t="t" r="r" b="b"/>
              <a:pathLst>
                <a:path w="342" h="1397" extrusionOk="0">
                  <a:moveTo>
                    <a:pt x="26" y="1"/>
                  </a:moveTo>
                  <a:cubicBezTo>
                    <a:pt x="0" y="1"/>
                    <a:pt x="0" y="26"/>
                    <a:pt x="0" y="26"/>
                  </a:cubicBezTo>
                  <a:lnTo>
                    <a:pt x="291" y="1365"/>
                  </a:lnTo>
                  <a:cubicBezTo>
                    <a:pt x="291" y="1365"/>
                    <a:pt x="291" y="1397"/>
                    <a:pt x="316" y="1397"/>
                  </a:cubicBezTo>
                  <a:cubicBezTo>
                    <a:pt x="342" y="1365"/>
                    <a:pt x="342" y="1365"/>
                    <a:pt x="342" y="1340"/>
                  </a:cubicBezTo>
                  <a:lnTo>
                    <a:pt x="51" y="26"/>
                  </a:lnTo>
                  <a:cubicBezTo>
                    <a:pt x="51" y="1"/>
                    <a:pt x="26" y="1"/>
                    <a:pt x="26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570;p39">
              <a:extLst>
                <a:ext uri="{FF2B5EF4-FFF2-40B4-BE49-F238E27FC236}">
                  <a16:creationId xmlns:a16="http://schemas.microsoft.com/office/drawing/2014/main" id="{FA18C7C7-8AC5-42EA-AD5D-C976BC6CAB4A}"/>
                </a:ext>
              </a:extLst>
            </p:cNvPr>
            <p:cNvSpPr/>
            <p:nvPr/>
          </p:nvSpPr>
          <p:spPr>
            <a:xfrm>
              <a:off x="4000357" y="2971470"/>
              <a:ext cx="43361" cy="151928"/>
            </a:xfrm>
            <a:custGeom>
              <a:avLst/>
              <a:gdLst/>
              <a:ahLst/>
              <a:cxnLst/>
              <a:rect l="l" t="t" r="r" b="b"/>
              <a:pathLst>
                <a:path w="399" h="1398" extrusionOk="0">
                  <a:moveTo>
                    <a:pt x="32" y="1"/>
                  </a:moveTo>
                  <a:cubicBezTo>
                    <a:pt x="32" y="1"/>
                    <a:pt x="1" y="26"/>
                    <a:pt x="1" y="51"/>
                  </a:cubicBezTo>
                  <a:lnTo>
                    <a:pt x="348" y="1366"/>
                  </a:lnTo>
                  <a:lnTo>
                    <a:pt x="374" y="1397"/>
                  </a:lnTo>
                  <a:cubicBezTo>
                    <a:pt x="399" y="1397"/>
                    <a:pt x="399" y="1366"/>
                    <a:pt x="399" y="1340"/>
                  </a:cubicBezTo>
                  <a:lnTo>
                    <a:pt x="83" y="26"/>
                  </a:lnTo>
                  <a:cubicBezTo>
                    <a:pt x="58" y="26"/>
                    <a:pt x="58" y="1"/>
                    <a:pt x="32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571;p39">
              <a:extLst>
                <a:ext uri="{FF2B5EF4-FFF2-40B4-BE49-F238E27FC236}">
                  <a16:creationId xmlns:a16="http://schemas.microsoft.com/office/drawing/2014/main" id="{A4380DCC-4195-9AD0-2A05-E7A588852AE9}"/>
                </a:ext>
              </a:extLst>
            </p:cNvPr>
            <p:cNvSpPr/>
            <p:nvPr/>
          </p:nvSpPr>
          <p:spPr>
            <a:xfrm>
              <a:off x="4141201" y="2871271"/>
              <a:ext cx="42601" cy="149102"/>
            </a:xfrm>
            <a:custGeom>
              <a:avLst/>
              <a:gdLst/>
              <a:ahLst/>
              <a:cxnLst/>
              <a:rect l="l" t="t" r="r" b="b"/>
              <a:pathLst>
                <a:path w="392" h="1372" extrusionOk="0">
                  <a:moveTo>
                    <a:pt x="25" y="0"/>
                  </a:moveTo>
                  <a:cubicBezTo>
                    <a:pt x="25" y="0"/>
                    <a:pt x="0" y="25"/>
                    <a:pt x="25" y="25"/>
                  </a:cubicBezTo>
                  <a:lnTo>
                    <a:pt x="341" y="1371"/>
                  </a:lnTo>
                  <a:lnTo>
                    <a:pt x="392" y="1371"/>
                  </a:lnTo>
                  <a:lnTo>
                    <a:pt x="392" y="1340"/>
                  </a:lnTo>
                  <a:lnTo>
                    <a:pt x="76" y="25"/>
                  </a:lnTo>
                  <a:cubicBezTo>
                    <a:pt x="76" y="0"/>
                    <a:pt x="51" y="0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572;p39">
              <a:extLst>
                <a:ext uri="{FF2B5EF4-FFF2-40B4-BE49-F238E27FC236}">
                  <a16:creationId xmlns:a16="http://schemas.microsoft.com/office/drawing/2014/main" id="{B7B64AB0-1D73-F484-AC89-C187DB4F03A3}"/>
                </a:ext>
              </a:extLst>
            </p:cNvPr>
            <p:cNvSpPr/>
            <p:nvPr/>
          </p:nvSpPr>
          <p:spPr>
            <a:xfrm>
              <a:off x="4269547" y="2762704"/>
              <a:ext cx="43361" cy="148450"/>
            </a:xfrm>
            <a:custGeom>
              <a:avLst/>
              <a:gdLst/>
              <a:ahLst/>
              <a:cxnLst/>
              <a:rect l="l" t="t" r="r" b="b"/>
              <a:pathLst>
                <a:path w="399" h="1366" extrusionOk="0">
                  <a:moveTo>
                    <a:pt x="26" y="1"/>
                  </a:moveTo>
                  <a:cubicBezTo>
                    <a:pt x="1" y="1"/>
                    <a:pt x="1" y="26"/>
                    <a:pt x="1" y="26"/>
                  </a:cubicBezTo>
                  <a:lnTo>
                    <a:pt x="342" y="1366"/>
                  </a:lnTo>
                  <a:lnTo>
                    <a:pt x="367" y="1366"/>
                  </a:lnTo>
                  <a:cubicBezTo>
                    <a:pt x="399" y="1366"/>
                    <a:pt x="399" y="1366"/>
                    <a:pt x="399" y="1340"/>
                  </a:cubicBezTo>
                  <a:lnTo>
                    <a:pt x="51" y="26"/>
                  </a:lnTo>
                  <a:cubicBezTo>
                    <a:pt x="51" y="1"/>
                    <a:pt x="51" y="1"/>
                    <a:pt x="26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573;p39">
              <a:extLst>
                <a:ext uri="{FF2B5EF4-FFF2-40B4-BE49-F238E27FC236}">
                  <a16:creationId xmlns:a16="http://schemas.microsoft.com/office/drawing/2014/main" id="{95D3B0CE-99D7-9F54-9079-270B5EF545F6}"/>
                </a:ext>
              </a:extLst>
            </p:cNvPr>
            <p:cNvSpPr/>
            <p:nvPr/>
          </p:nvSpPr>
          <p:spPr>
            <a:xfrm>
              <a:off x="4412455" y="2639140"/>
              <a:ext cx="46078" cy="149102"/>
            </a:xfrm>
            <a:custGeom>
              <a:avLst/>
              <a:gdLst/>
              <a:ahLst/>
              <a:cxnLst/>
              <a:rect l="l" t="t" r="r" b="b"/>
              <a:pathLst>
                <a:path w="424" h="1372" extrusionOk="0">
                  <a:moveTo>
                    <a:pt x="32" y="0"/>
                  </a:moveTo>
                  <a:cubicBezTo>
                    <a:pt x="32" y="0"/>
                    <a:pt x="0" y="32"/>
                    <a:pt x="32" y="32"/>
                  </a:cubicBezTo>
                  <a:lnTo>
                    <a:pt x="348" y="1346"/>
                  </a:lnTo>
                  <a:cubicBezTo>
                    <a:pt x="348" y="1372"/>
                    <a:pt x="373" y="1372"/>
                    <a:pt x="373" y="1372"/>
                  </a:cubicBezTo>
                  <a:lnTo>
                    <a:pt x="398" y="1372"/>
                  </a:lnTo>
                  <a:cubicBezTo>
                    <a:pt x="398" y="1372"/>
                    <a:pt x="423" y="1372"/>
                    <a:pt x="398" y="1346"/>
                  </a:cubicBezTo>
                  <a:lnTo>
                    <a:pt x="82" y="32"/>
                  </a:lnTo>
                  <a:cubicBezTo>
                    <a:pt x="82" y="0"/>
                    <a:pt x="57" y="0"/>
                    <a:pt x="32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574;p39">
              <a:extLst>
                <a:ext uri="{FF2B5EF4-FFF2-40B4-BE49-F238E27FC236}">
                  <a16:creationId xmlns:a16="http://schemas.microsoft.com/office/drawing/2014/main" id="{05E40FB8-E004-CA6A-B3FF-7B97E0D15875}"/>
                </a:ext>
              </a:extLst>
            </p:cNvPr>
            <p:cNvSpPr/>
            <p:nvPr/>
          </p:nvSpPr>
          <p:spPr>
            <a:xfrm>
              <a:off x="4544279" y="2536115"/>
              <a:ext cx="43361" cy="151928"/>
            </a:xfrm>
            <a:custGeom>
              <a:avLst/>
              <a:gdLst/>
              <a:ahLst/>
              <a:cxnLst/>
              <a:rect l="l" t="t" r="r" b="b"/>
              <a:pathLst>
                <a:path w="399" h="1398" extrusionOk="0">
                  <a:moveTo>
                    <a:pt x="25" y="1"/>
                  </a:moveTo>
                  <a:cubicBezTo>
                    <a:pt x="25" y="32"/>
                    <a:pt x="0" y="32"/>
                    <a:pt x="0" y="58"/>
                  </a:cubicBezTo>
                  <a:lnTo>
                    <a:pt x="341" y="1372"/>
                  </a:lnTo>
                  <a:lnTo>
                    <a:pt x="367" y="1397"/>
                  </a:lnTo>
                  <a:cubicBezTo>
                    <a:pt x="398" y="1397"/>
                    <a:pt x="398" y="1372"/>
                    <a:pt x="398" y="1347"/>
                  </a:cubicBezTo>
                  <a:lnTo>
                    <a:pt x="82" y="32"/>
                  </a:lnTo>
                  <a:cubicBezTo>
                    <a:pt x="51" y="32"/>
                    <a:pt x="51" y="1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575;p39">
              <a:extLst>
                <a:ext uri="{FF2B5EF4-FFF2-40B4-BE49-F238E27FC236}">
                  <a16:creationId xmlns:a16="http://schemas.microsoft.com/office/drawing/2014/main" id="{E7B05839-2BE6-1248-F5FE-728D80D115BA}"/>
                </a:ext>
              </a:extLst>
            </p:cNvPr>
            <p:cNvSpPr/>
            <p:nvPr/>
          </p:nvSpPr>
          <p:spPr>
            <a:xfrm>
              <a:off x="4693273" y="2446349"/>
              <a:ext cx="42709" cy="150298"/>
            </a:xfrm>
            <a:custGeom>
              <a:avLst/>
              <a:gdLst/>
              <a:ahLst/>
              <a:cxnLst/>
              <a:rect l="l" t="t" r="r" b="b"/>
              <a:pathLst>
                <a:path w="393" h="1383" extrusionOk="0">
                  <a:moveTo>
                    <a:pt x="43" y="0"/>
                  </a:moveTo>
                  <a:cubicBezTo>
                    <a:pt x="40" y="0"/>
                    <a:pt x="34" y="3"/>
                    <a:pt x="26" y="12"/>
                  </a:cubicBezTo>
                  <a:cubicBezTo>
                    <a:pt x="0" y="12"/>
                    <a:pt x="0" y="12"/>
                    <a:pt x="0" y="37"/>
                  </a:cubicBezTo>
                  <a:lnTo>
                    <a:pt x="342" y="1357"/>
                  </a:lnTo>
                  <a:cubicBezTo>
                    <a:pt x="342" y="1383"/>
                    <a:pt x="342" y="1383"/>
                    <a:pt x="367" y="1383"/>
                  </a:cubicBezTo>
                  <a:cubicBezTo>
                    <a:pt x="392" y="1383"/>
                    <a:pt x="392" y="1357"/>
                    <a:pt x="392" y="1332"/>
                  </a:cubicBezTo>
                  <a:lnTo>
                    <a:pt x="51" y="12"/>
                  </a:lnTo>
                  <a:cubicBezTo>
                    <a:pt x="51" y="12"/>
                    <a:pt x="51" y="0"/>
                    <a:pt x="4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576;p39">
              <a:extLst>
                <a:ext uri="{FF2B5EF4-FFF2-40B4-BE49-F238E27FC236}">
                  <a16:creationId xmlns:a16="http://schemas.microsoft.com/office/drawing/2014/main" id="{FEBA3E98-A6DE-3086-50B9-9A74E7DFFD11}"/>
                </a:ext>
              </a:extLst>
            </p:cNvPr>
            <p:cNvSpPr/>
            <p:nvPr/>
          </p:nvSpPr>
          <p:spPr>
            <a:xfrm>
              <a:off x="4904756" y="2653594"/>
              <a:ext cx="80419" cy="65966"/>
            </a:xfrm>
            <a:custGeom>
              <a:avLst/>
              <a:gdLst/>
              <a:ahLst/>
              <a:cxnLst/>
              <a:rect l="l" t="t" r="r" b="b"/>
              <a:pathLst>
                <a:path w="740" h="607" extrusionOk="0">
                  <a:moveTo>
                    <a:pt x="0" y="0"/>
                  </a:moveTo>
                  <a:cubicBezTo>
                    <a:pt x="0" y="25"/>
                    <a:pt x="0" y="25"/>
                    <a:pt x="26" y="57"/>
                  </a:cubicBezTo>
                  <a:lnTo>
                    <a:pt x="683" y="607"/>
                  </a:lnTo>
                  <a:lnTo>
                    <a:pt x="740" y="607"/>
                  </a:lnTo>
                  <a:cubicBezTo>
                    <a:pt x="740" y="607"/>
                    <a:pt x="740" y="581"/>
                    <a:pt x="714" y="556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577;p39">
              <a:extLst>
                <a:ext uri="{FF2B5EF4-FFF2-40B4-BE49-F238E27FC236}">
                  <a16:creationId xmlns:a16="http://schemas.microsoft.com/office/drawing/2014/main" id="{CF894D81-8A75-9A9E-7C98-9AB730CE7566}"/>
                </a:ext>
              </a:extLst>
            </p:cNvPr>
            <p:cNvSpPr/>
            <p:nvPr/>
          </p:nvSpPr>
          <p:spPr>
            <a:xfrm>
              <a:off x="4858786" y="2751728"/>
              <a:ext cx="80419" cy="68139"/>
            </a:xfrm>
            <a:custGeom>
              <a:avLst/>
              <a:gdLst/>
              <a:ahLst/>
              <a:cxnLst/>
              <a:rect l="l" t="t" r="r" b="b"/>
              <a:pathLst>
                <a:path w="740" h="627" extrusionOk="0">
                  <a:moveTo>
                    <a:pt x="31" y="1"/>
                  </a:moveTo>
                  <a:cubicBezTo>
                    <a:pt x="24" y="1"/>
                    <a:pt x="16" y="7"/>
                    <a:pt x="0" y="20"/>
                  </a:cubicBezTo>
                  <a:lnTo>
                    <a:pt x="0" y="45"/>
                  </a:lnTo>
                  <a:lnTo>
                    <a:pt x="689" y="626"/>
                  </a:lnTo>
                  <a:lnTo>
                    <a:pt x="714" y="626"/>
                  </a:lnTo>
                  <a:cubicBezTo>
                    <a:pt x="739" y="601"/>
                    <a:pt x="739" y="576"/>
                    <a:pt x="714" y="576"/>
                  </a:cubicBezTo>
                  <a:lnTo>
                    <a:pt x="57" y="20"/>
                  </a:lnTo>
                  <a:cubicBezTo>
                    <a:pt x="44" y="7"/>
                    <a:pt x="38" y="1"/>
                    <a:pt x="31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578;p39">
              <a:extLst>
                <a:ext uri="{FF2B5EF4-FFF2-40B4-BE49-F238E27FC236}">
                  <a16:creationId xmlns:a16="http://schemas.microsoft.com/office/drawing/2014/main" id="{0A95D845-A414-6264-A767-2864010F593D}"/>
                </a:ext>
              </a:extLst>
            </p:cNvPr>
            <p:cNvSpPr/>
            <p:nvPr/>
          </p:nvSpPr>
          <p:spPr>
            <a:xfrm>
              <a:off x="4784561" y="2808783"/>
              <a:ext cx="63358" cy="82484"/>
            </a:xfrm>
            <a:custGeom>
              <a:avLst/>
              <a:gdLst/>
              <a:ahLst/>
              <a:cxnLst/>
              <a:rect l="l" t="t" r="r" b="b"/>
              <a:pathLst>
                <a:path w="583" h="759" extrusionOk="0">
                  <a:moveTo>
                    <a:pt x="39" y="0"/>
                  </a:moveTo>
                  <a:cubicBezTo>
                    <a:pt x="32" y="0"/>
                    <a:pt x="26" y="6"/>
                    <a:pt x="26" y="19"/>
                  </a:cubicBezTo>
                  <a:cubicBezTo>
                    <a:pt x="1" y="19"/>
                    <a:pt x="1" y="51"/>
                    <a:pt x="1" y="51"/>
                  </a:cubicBezTo>
                  <a:lnTo>
                    <a:pt x="525" y="758"/>
                  </a:lnTo>
                  <a:lnTo>
                    <a:pt x="582" y="758"/>
                  </a:lnTo>
                  <a:lnTo>
                    <a:pt x="582" y="733"/>
                  </a:lnTo>
                  <a:lnTo>
                    <a:pt x="51" y="19"/>
                  </a:lnTo>
                  <a:cubicBezTo>
                    <a:pt x="51" y="6"/>
                    <a:pt x="45" y="0"/>
                    <a:pt x="39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579;p39">
              <a:extLst>
                <a:ext uri="{FF2B5EF4-FFF2-40B4-BE49-F238E27FC236}">
                  <a16:creationId xmlns:a16="http://schemas.microsoft.com/office/drawing/2014/main" id="{A336ACC6-719D-68A0-78DF-6E12B752AB69}"/>
                </a:ext>
              </a:extLst>
            </p:cNvPr>
            <p:cNvSpPr/>
            <p:nvPr/>
          </p:nvSpPr>
          <p:spPr>
            <a:xfrm>
              <a:off x="4862155" y="2410486"/>
              <a:ext cx="31081" cy="151819"/>
            </a:xfrm>
            <a:custGeom>
              <a:avLst/>
              <a:gdLst/>
              <a:ahLst/>
              <a:cxnLst/>
              <a:rect l="l" t="t" r="r" b="b"/>
              <a:pathLst>
                <a:path w="286" h="1397" extrusionOk="0">
                  <a:moveTo>
                    <a:pt x="260" y="0"/>
                  </a:moveTo>
                  <a:cubicBezTo>
                    <a:pt x="235" y="0"/>
                    <a:pt x="209" y="0"/>
                    <a:pt x="209" y="26"/>
                  </a:cubicBezTo>
                  <a:lnTo>
                    <a:pt x="1" y="1372"/>
                  </a:lnTo>
                  <a:cubicBezTo>
                    <a:pt x="1" y="1397"/>
                    <a:pt x="26" y="1397"/>
                    <a:pt x="26" y="1397"/>
                  </a:cubicBezTo>
                  <a:cubicBezTo>
                    <a:pt x="51" y="1397"/>
                    <a:pt x="51" y="1397"/>
                    <a:pt x="77" y="1372"/>
                  </a:cubicBezTo>
                  <a:lnTo>
                    <a:pt x="260" y="26"/>
                  </a:lnTo>
                  <a:cubicBezTo>
                    <a:pt x="285" y="26"/>
                    <a:pt x="260" y="0"/>
                    <a:pt x="260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580;p39">
              <a:extLst>
                <a:ext uri="{FF2B5EF4-FFF2-40B4-BE49-F238E27FC236}">
                  <a16:creationId xmlns:a16="http://schemas.microsoft.com/office/drawing/2014/main" id="{98369018-DACE-1876-55E8-1C86BB3693AA}"/>
                </a:ext>
              </a:extLst>
            </p:cNvPr>
            <p:cNvSpPr/>
            <p:nvPr/>
          </p:nvSpPr>
          <p:spPr>
            <a:xfrm>
              <a:off x="4970722" y="2507968"/>
              <a:ext cx="63249" cy="103133"/>
            </a:xfrm>
            <a:custGeom>
              <a:avLst/>
              <a:gdLst/>
              <a:ahLst/>
              <a:cxnLst/>
              <a:rect l="l" t="t" r="r" b="b"/>
              <a:pathLst>
                <a:path w="582" h="949" extrusionOk="0">
                  <a:moveTo>
                    <a:pt x="550" y="1"/>
                  </a:moveTo>
                  <a:cubicBezTo>
                    <a:pt x="525" y="1"/>
                    <a:pt x="525" y="1"/>
                    <a:pt x="499" y="26"/>
                  </a:cubicBezTo>
                  <a:lnTo>
                    <a:pt x="0" y="892"/>
                  </a:lnTo>
                  <a:lnTo>
                    <a:pt x="0" y="948"/>
                  </a:lnTo>
                  <a:lnTo>
                    <a:pt x="25" y="948"/>
                  </a:lnTo>
                  <a:cubicBezTo>
                    <a:pt x="25" y="948"/>
                    <a:pt x="51" y="948"/>
                    <a:pt x="51" y="923"/>
                  </a:cubicBezTo>
                  <a:lnTo>
                    <a:pt x="550" y="51"/>
                  </a:lnTo>
                  <a:cubicBezTo>
                    <a:pt x="581" y="26"/>
                    <a:pt x="581" y="26"/>
                    <a:pt x="550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581;p39">
              <a:extLst>
                <a:ext uri="{FF2B5EF4-FFF2-40B4-BE49-F238E27FC236}">
                  <a16:creationId xmlns:a16="http://schemas.microsoft.com/office/drawing/2014/main" id="{E3AD5ED9-1442-484A-D096-24F76E4BEC04}"/>
                </a:ext>
              </a:extLst>
            </p:cNvPr>
            <p:cNvSpPr/>
            <p:nvPr/>
          </p:nvSpPr>
          <p:spPr>
            <a:xfrm>
              <a:off x="3617275" y="2753793"/>
              <a:ext cx="208765" cy="123020"/>
            </a:xfrm>
            <a:custGeom>
              <a:avLst/>
              <a:gdLst/>
              <a:ahLst/>
              <a:cxnLst/>
              <a:rect l="l" t="t" r="r" b="b"/>
              <a:pathLst>
                <a:path w="1921" h="1132" extrusionOk="0">
                  <a:moveTo>
                    <a:pt x="1213" y="51"/>
                  </a:moveTo>
                  <a:cubicBezTo>
                    <a:pt x="1554" y="51"/>
                    <a:pt x="1788" y="184"/>
                    <a:pt x="1820" y="367"/>
                  </a:cubicBezTo>
                  <a:cubicBezTo>
                    <a:pt x="1845" y="475"/>
                    <a:pt x="1788" y="607"/>
                    <a:pt x="1662" y="740"/>
                  </a:cubicBezTo>
                  <a:cubicBezTo>
                    <a:pt x="1504" y="873"/>
                    <a:pt x="1314" y="974"/>
                    <a:pt x="1081" y="1031"/>
                  </a:cubicBezTo>
                  <a:cubicBezTo>
                    <a:pt x="948" y="1056"/>
                    <a:pt x="815" y="1081"/>
                    <a:pt x="714" y="1081"/>
                  </a:cubicBezTo>
                  <a:cubicBezTo>
                    <a:pt x="367" y="1081"/>
                    <a:pt x="133" y="948"/>
                    <a:pt x="82" y="765"/>
                  </a:cubicBezTo>
                  <a:cubicBezTo>
                    <a:pt x="51" y="658"/>
                    <a:pt x="108" y="525"/>
                    <a:pt x="265" y="399"/>
                  </a:cubicBezTo>
                  <a:cubicBezTo>
                    <a:pt x="398" y="266"/>
                    <a:pt x="607" y="159"/>
                    <a:pt x="840" y="108"/>
                  </a:cubicBezTo>
                  <a:cubicBezTo>
                    <a:pt x="973" y="83"/>
                    <a:pt x="1081" y="51"/>
                    <a:pt x="1213" y="51"/>
                  </a:cubicBezTo>
                  <a:close/>
                  <a:moveTo>
                    <a:pt x="1213" y="1"/>
                  </a:moveTo>
                  <a:cubicBezTo>
                    <a:pt x="1081" y="1"/>
                    <a:pt x="948" y="26"/>
                    <a:pt x="840" y="51"/>
                  </a:cubicBezTo>
                  <a:cubicBezTo>
                    <a:pt x="581" y="108"/>
                    <a:pt x="367" y="209"/>
                    <a:pt x="209" y="342"/>
                  </a:cubicBezTo>
                  <a:cubicBezTo>
                    <a:pt x="51" y="500"/>
                    <a:pt x="0" y="658"/>
                    <a:pt x="25" y="791"/>
                  </a:cubicBezTo>
                  <a:cubicBezTo>
                    <a:pt x="82" y="999"/>
                    <a:pt x="341" y="1132"/>
                    <a:pt x="714" y="1132"/>
                  </a:cubicBezTo>
                  <a:cubicBezTo>
                    <a:pt x="815" y="1132"/>
                    <a:pt x="948" y="1106"/>
                    <a:pt x="1081" y="1081"/>
                  </a:cubicBezTo>
                  <a:cubicBezTo>
                    <a:pt x="1314" y="1031"/>
                    <a:pt x="1554" y="923"/>
                    <a:pt x="1687" y="791"/>
                  </a:cubicBezTo>
                  <a:cubicBezTo>
                    <a:pt x="1845" y="633"/>
                    <a:pt x="1921" y="475"/>
                    <a:pt x="1896" y="342"/>
                  </a:cubicBezTo>
                  <a:cubicBezTo>
                    <a:pt x="1845" y="133"/>
                    <a:pt x="1580" y="1"/>
                    <a:pt x="1213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582;p39">
              <a:extLst>
                <a:ext uri="{FF2B5EF4-FFF2-40B4-BE49-F238E27FC236}">
                  <a16:creationId xmlns:a16="http://schemas.microsoft.com/office/drawing/2014/main" id="{9AD3608D-1F79-95E9-FDAA-8711025B53E5}"/>
                </a:ext>
              </a:extLst>
            </p:cNvPr>
            <p:cNvSpPr/>
            <p:nvPr/>
          </p:nvSpPr>
          <p:spPr>
            <a:xfrm>
              <a:off x="4624590" y="1932530"/>
              <a:ext cx="88679" cy="74986"/>
            </a:xfrm>
            <a:custGeom>
              <a:avLst/>
              <a:gdLst/>
              <a:ahLst/>
              <a:cxnLst/>
              <a:rect l="l" t="t" r="r" b="b"/>
              <a:pathLst>
                <a:path w="816" h="690" extrusionOk="0">
                  <a:moveTo>
                    <a:pt x="342" y="58"/>
                  </a:moveTo>
                  <a:cubicBezTo>
                    <a:pt x="418" y="58"/>
                    <a:pt x="500" y="83"/>
                    <a:pt x="550" y="133"/>
                  </a:cubicBezTo>
                  <a:cubicBezTo>
                    <a:pt x="632" y="159"/>
                    <a:pt x="708" y="241"/>
                    <a:pt x="733" y="317"/>
                  </a:cubicBezTo>
                  <a:cubicBezTo>
                    <a:pt x="765" y="399"/>
                    <a:pt x="765" y="475"/>
                    <a:pt x="733" y="531"/>
                  </a:cubicBezTo>
                  <a:cubicBezTo>
                    <a:pt x="683" y="582"/>
                    <a:pt x="607" y="607"/>
                    <a:pt x="525" y="607"/>
                  </a:cubicBezTo>
                  <a:cubicBezTo>
                    <a:pt x="449" y="607"/>
                    <a:pt x="367" y="582"/>
                    <a:pt x="291" y="557"/>
                  </a:cubicBezTo>
                  <a:cubicBezTo>
                    <a:pt x="133" y="449"/>
                    <a:pt x="51" y="266"/>
                    <a:pt x="133" y="159"/>
                  </a:cubicBezTo>
                  <a:cubicBezTo>
                    <a:pt x="184" y="83"/>
                    <a:pt x="234" y="58"/>
                    <a:pt x="342" y="58"/>
                  </a:cubicBezTo>
                  <a:close/>
                  <a:moveTo>
                    <a:pt x="342" y="1"/>
                  </a:moveTo>
                  <a:cubicBezTo>
                    <a:pt x="234" y="1"/>
                    <a:pt x="133" y="58"/>
                    <a:pt x="76" y="133"/>
                  </a:cubicBezTo>
                  <a:cubicBezTo>
                    <a:pt x="0" y="266"/>
                    <a:pt x="76" y="475"/>
                    <a:pt x="260" y="607"/>
                  </a:cubicBezTo>
                  <a:cubicBezTo>
                    <a:pt x="342" y="658"/>
                    <a:pt x="449" y="689"/>
                    <a:pt x="525" y="689"/>
                  </a:cubicBezTo>
                  <a:cubicBezTo>
                    <a:pt x="632" y="689"/>
                    <a:pt x="733" y="633"/>
                    <a:pt x="790" y="557"/>
                  </a:cubicBezTo>
                  <a:cubicBezTo>
                    <a:pt x="816" y="475"/>
                    <a:pt x="816" y="399"/>
                    <a:pt x="790" y="291"/>
                  </a:cubicBezTo>
                  <a:cubicBezTo>
                    <a:pt x="765" y="215"/>
                    <a:pt x="683" y="133"/>
                    <a:pt x="607" y="83"/>
                  </a:cubicBezTo>
                  <a:cubicBezTo>
                    <a:pt x="525" y="26"/>
                    <a:pt x="418" y="1"/>
                    <a:pt x="342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583;p39">
              <a:extLst>
                <a:ext uri="{FF2B5EF4-FFF2-40B4-BE49-F238E27FC236}">
                  <a16:creationId xmlns:a16="http://schemas.microsoft.com/office/drawing/2014/main" id="{0F50FDE0-328C-92FB-DC19-4D7AFFE54A15}"/>
                </a:ext>
              </a:extLst>
            </p:cNvPr>
            <p:cNvSpPr/>
            <p:nvPr/>
          </p:nvSpPr>
          <p:spPr>
            <a:xfrm>
              <a:off x="3440025" y="2689783"/>
              <a:ext cx="552286" cy="167142"/>
            </a:xfrm>
            <a:custGeom>
              <a:avLst/>
              <a:gdLst/>
              <a:ahLst/>
              <a:cxnLst/>
              <a:rect l="l" t="t" r="r" b="b"/>
              <a:pathLst>
                <a:path w="5082" h="1538" extrusionOk="0">
                  <a:moveTo>
                    <a:pt x="3277" y="0"/>
                  </a:moveTo>
                  <a:cubicBezTo>
                    <a:pt x="3163" y="0"/>
                    <a:pt x="3044" y="3"/>
                    <a:pt x="2920" y="8"/>
                  </a:cubicBezTo>
                  <a:cubicBezTo>
                    <a:pt x="1107" y="116"/>
                    <a:pt x="1" y="1487"/>
                    <a:pt x="1" y="1487"/>
                  </a:cubicBezTo>
                  <a:lnTo>
                    <a:pt x="1" y="1537"/>
                  </a:lnTo>
                  <a:lnTo>
                    <a:pt x="51" y="1537"/>
                  </a:lnTo>
                  <a:cubicBezTo>
                    <a:pt x="51" y="1512"/>
                    <a:pt x="1132" y="166"/>
                    <a:pt x="2920" y="65"/>
                  </a:cubicBezTo>
                  <a:cubicBezTo>
                    <a:pt x="3066" y="58"/>
                    <a:pt x="3206" y="54"/>
                    <a:pt x="3339" y="54"/>
                  </a:cubicBezTo>
                  <a:cubicBezTo>
                    <a:pt x="4212" y="54"/>
                    <a:pt x="4789" y="216"/>
                    <a:pt x="4948" y="539"/>
                  </a:cubicBezTo>
                  <a:cubicBezTo>
                    <a:pt x="5031" y="697"/>
                    <a:pt x="4974" y="880"/>
                    <a:pt x="4816" y="1089"/>
                  </a:cubicBezTo>
                  <a:cubicBezTo>
                    <a:pt x="4790" y="1114"/>
                    <a:pt x="4790" y="1146"/>
                    <a:pt x="4816" y="1146"/>
                  </a:cubicBezTo>
                  <a:lnTo>
                    <a:pt x="4841" y="1146"/>
                  </a:lnTo>
                  <a:cubicBezTo>
                    <a:pt x="5056" y="906"/>
                    <a:pt x="5081" y="697"/>
                    <a:pt x="4999" y="514"/>
                  </a:cubicBezTo>
                  <a:cubicBezTo>
                    <a:pt x="4836" y="182"/>
                    <a:pt x="4211" y="0"/>
                    <a:pt x="3277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584;p39">
              <a:extLst>
                <a:ext uri="{FF2B5EF4-FFF2-40B4-BE49-F238E27FC236}">
                  <a16:creationId xmlns:a16="http://schemas.microsoft.com/office/drawing/2014/main" id="{813F4939-B834-0235-2CC5-90BB6DC3D388}"/>
                </a:ext>
              </a:extLst>
            </p:cNvPr>
            <p:cNvSpPr/>
            <p:nvPr/>
          </p:nvSpPr>
          <p:spPr>
            <a:xfrm>
              <a:off x="3516967" y="2799871"/>
              <a:ext cx="412096" cy="151819"/>
            </a:xfrm>
            <a:custGeom>
              <a:avLst/>
              <a:gdLst/>
              <a:ahLst/>
              <a:cxnLst/>
              <a:rect l="l" t="t" r="r" b="b"/>
              <a:pathLst>
                <a:path w="3792" h="1397" extrusionOk="0">
                  <a:moveTo>
                    <a:pt x="3766" y="0"/>
                  </a:moveTo>
                  <a:cubicBezTo>
                    <a:pt x="3766" y="0"/>
                    <a:pt x="3741" y="0"/>
                    <a:pt x="3741" y="25"/>
                  </a:cubicBezTo>
                  <a:cubicBezTo>
                    <a:pt x="3438" y="984"/>
                    <a:pt x="2435" y="1325"/>
                    <a:pt x="1475" y="1325"/>
                  </a:cubicBezTo>
                  <a:cubicBezTo>
                    <a:pt x="1094" y="1325"/>
                    <a:pt x="720" y="1271"/>
                    <a:pt x="399" y="1182"/>
                  </a:cubicBezTo>
                  <a:cubicBezTo>
                    <a:pt x="317" y="1156"/>
                    <a:pt x="241" y="1131"/>
                    <a:pt x="159" y="1081"/>
                  </a:cubicBezTo>
                  <a:cubicBezTo>
                    <a:pt x="83" y="973"/>
                    <a:pt x="57" y="840"/>
                    <a:pt x="108" y="708"/>
                  </a:cubicBezTo>
                  <a:cubicBezTo>
                    <a:pt x="159" y="575"/>
                    <a:pt x="241" y="449"/>
                    <a:pt x="317" y="367"/>
                  </a:cubicBezTo>
                  <a:cubicBezTo>
                    <a:pt x="342" y="341"/>
                    <a:pt x="342" y="316"/>
                    <a:pt x="317" y="316"/>
                  </a:cubicBezTo>
                  <a:lnTo>
                    <a:pt x="291" y="316"/>
                  </a:lnTo>
                  <a:cubicBezTo>
                    <a:pt x="184" y="417"/>
                    <a:pt x="108" y="550"/>
                    <a:pt x="57" y="682"/>
                  </a:cubicBezTo>
                  <a:cubicBezTo>
                    <a:pt x="1" y="840"/>
                    <a:pt x="26" y="998"/>
                    <a:pt x="133" y="1106"/>
                  </a:cubicBezTo>
                  <a:cubicBezTo>
                    <a:pt x="184" y="1182"/>
                    <a:pt x="291" y="1207"/>
                    <a:pt x="399" y="1238"/>
                  </a:cubicBezTo>
                  <a:cubicBezTo>
                    <a:pt x="715" y="1340"/>
                    <a:pt x="1106" y="1396"/>
                    <a:pt x="1479" y="1396"/>
                  </a:cubicBezTo>
                  <a:cubicBezTo>
                    <a:pt x="2477" y="1396"/>
                    <a:pt x="3501" y="1024"/>
                    <a:pt x="3792" y="51"/>
                  </a:cubicBezTo>
                  <a:cubicBezTo>
                    <a:pt x="3792" y="25"/>
                    <a:pt x="3792" y="0"/>
                    <a:pt x="3766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43"/>
          <p:cNvSpPr txBox="1">
            <a:spLocks noGrp="1"/>
          </p:cNvSpPr>
          <p:nvPr>
            <p:ph type="title"/>
          </p:nvPr>
        </p:nvSpPr>
        <p:spPr>
          <a:xfrm>
            <a:off x="485046" y="227866"/>
            <a:ext cx="8173908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9388" algn="ctr">
              <a:lnSpc>
                <a:spcPct val="115000"/>
              </a:lnSpc>
              <a:spcAft>
                <a:spcPts val="800"/>
              </a:spcAft>
            </a:pPr>
            <a:r>
              <a:rPr lang="ru-RU" sz="28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Гиподинамия – болезнь цивилизации</a:t>
            </a:r>
            <a:r>
              <a:rPr lang="ru-RU" sz="2800" b="1" spc="-33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endParaRPr lang="ru-RU" sz="3600" b="1" kern="100" dirty="0">
              <a:solidFill>
                <a:schemeClr val="tx1"/>
              </a:solidFill>
              <a:effectLst/>
              <a:latin typeface="Fira Sans Extra Condensed" panose="020B050305000002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35065F-D9F8-C4F6-E73E-CFD4F2E615DB}"/>
              </a:ext>
            </a:extLst>
          </p:cNvPr>
          <p:cNvSpPr txBox="1"/>
          <p:nvPr/>
        </p:nvSpPr>
        <p:spPr>
          <a:xfrm>
            <a:off x="485045" y="923584"/>
            <a:ext cx="7988997" cy="12371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260" marR="337820" indent="448945" algn="just">
              <a:lnSpc>
                <a:spcPct val="105000"/>
              </a:lnSpc>
            </a:pPr>
            <a:r>
              <a:rPr lang="ru-RU" sz="1800" b="1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Гиподинамия</a:t>
            </a:r>
            <a:r>
              <a:rPr lang="ru-RU" sz="1800" b="1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—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нарушение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функций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организма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(опорно-</a:t>
            </a:r>
            <a:r>
              <a:rPr lang="ru-RU" sz="1800" spc="-3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двигательного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аппарата,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кровообращения,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дыхания,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пищеварения)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при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ограничении</a:t>
            </a:r>
            <a:r>
              <a:rPr lang="ru-RU" sz="1800" spc="18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двигательной</a:t>
            </a:r>
            <a:r>
              <a:rPr lang="ru-RU" sz="1800" spc="19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активности,</a:t>
            </a:r>
            <a:r>
              <a:rPr lang="ru-RU" sz="1800" spc="17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снижении</a:t>
            </a:r>
            <a:r>
              <a:rPr lang="ru-RU" sz="1800" spc="19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силы</a:t>
            </a:r>
            <a:r>
              <a:rPr lang="ru-RU" sz="1800" spc="19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сокращения</a:t>
            </a:r>
            <a:r>
              <a:rPr lang="ru-RU" sz="1800" spc="19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мышц и выносливости.</a:t>
            </a:r>
          </a:p>
        </p:txBody>
      </p:sp>
      <p:pic>
        <p:nvPicPr>
          <p:cNvPr id="3" name="Рисунок 2" descr="Изображение выглядит как мультфильм, мебель, одежда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27405413-902F-6BDC-87A4-E6193C94B1E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240" b="90417" l="6000" r="94250">
                        <a14:foregroundMark x1="50854" y1="44818" x2="52917" y2="47266"/>
                        <a14:foregroundMark x1="51583" y1="33438" x2="62521" y2="12917"/>
                        <a14:foregroundMark x1="51208" y1="17786" x2="53521" y2="11693"/>
                        <a14:foregroundMark x1="51833" y1="10026" x2="54625" y2="13672"/>
                        <a14:foregroundMark x1="27396" y1="31615" x2="36063" y2="18047"/>
                        <a14:foregroundMark x1="36063" y1="18047" x2="32854" y2="9870"/>
                        <a14:foregroundMark x1="29812" y1="13984" x2="36792" y2="7240"/>
                        <a14:foregroundMark x1="36792" y1="7240" x2="36396" y2="13984"/>
                        <a14:foregroundMark x1="26896" y1="8958" x2="29708" y2="13229"/>
                        <a14:foregroundMark x1="13646" y1="32370" x2="13125" y2="15521"/>
                        <a14:foregroundMark x1="13125" y1="15521" x2="10375" y2="9583"/>
                        <a14:foregroundMark x1="15354" y1="21276" x2="18271" y2="31458"/>
                        <a14:foregroundMark x1="12313" y1="32214" x2="18396" y2="32214"/>
                        <a14:foregroundMark x1="18396" y1="21719" x2="9979" y2="18880"/>
                        <a14:foregroundMark x1="9979" y1="18880" x2="6125" y2="12318"/>
                        <a14:foregroundMark x1="14271" y1="38906" x2="10500" y2="62005"/>
                        <a14:foregroundMark x1="6729" y1="38151" x2="11854" y2="46068"/>
                        <a14:foregroundMark x1="11854" y1="46068" x2="20313" y2="50000"/>
                        <a14:foregroundMark x1="20313" y1="50000" x2="20833" y2="50755"/>
                        <a14:foregroundMark x1="27625" y1="40729" x2="42708" y2="62448"/>
                        <a14:foregroundMark x1="77104" y1="61849" x2="83646" y2="48620"/>
                        <a14:foregroundMark x1="83646" y1="48620" x2="83188" y2="39661"/>
                        <a14:foregroundMark x1="81250" y1="38438" x2="86708" y2="41016"/>
                        <a14:foregroundMark x1="72854" y1="16094" x2="87313" y2="16406"/>
                        <a14:foregroundMark x1="79667" y1="8047" x2="89750" y2="24870"/>
                        <a14:foregroundMark x1="89750" y1="24870" x2="84333" y2="32448"/>
                        <a14:foregroundMark x1="84333" y1="32448" x2="80979" y2="24089"/>
                        <a14:foregroundMark x1="80979" y1="24089" x2="76021" y2="20521"/>
                        <a14:foregroundMark x1="85729" y1="15182" x2="87083" y2="8203"/>
                        <a14:foregroundMark x1="78083" y1="13516" x2="79542" y2="10938"/>
                        <a14:foregroundMark x1="8917" y1="81589" x2="64688" y2="75781"/>
                        <a14:foregroundMark x1="64688" y1="75781" x2="87188" y2="79167"/>
                        <a14:foregroundMark x1="7083" y1="90104" x2="74813" y2="88333"/>
                        <a14:foregroundMark x1="74813" y1="88333" x2="94250" y2="88724"/>
                        <a14:foregroundMark x1="82083" y1="69609" x2="80229" y2="68047"/>
                        <a14:foregroundMark x1="36625" y1="44661" x2="38688" y2="51094"/>
                        <a14:foregroundMark x1="6000" y1="37995" x2="7438" y2="39792"/>
                        <a14:foregroundMark x1="37458" y1="73958" x2="41354" y2="68568"/>
                        <a14:foregroundMark x1="58021" y1="73958" x2="62125" y2="67552"/>
                        <a14:foregroundMark x1="61521" y1="86042" x2="65417" y2="79115"/>
                        <a14:foregroundMark x1="10104" y1="86042" x2="16063" y2="86042"/>
                        <a14:foregroundMark x1="79208" y1="44922" x2="80833" y2="61901"/>
                        <a14:foregroundMark x1="80833" y1="61901" x2="86542" y2="45130"/>
                        <a14:foregroundMark x1="86542" y1="45130" x2="80229" y2="41849"/>
                        <a14:foregroundMark x1="11333" y1="70625" x2="11333" y2="70625"/>
                        <a14:foregroundMark x1="11750" y1="71901" x2="11750" y2="71901"/>
                        <a14:foregroundMark x1="11542" y1="72682" x2="11542" y2="72682"/>
                        <a14:foregroundMark x1="21000" y1="82969" x2="24500" y2="90417"/>
                        <a14:foregroundMark x1="89271" y1="61120" x2="87208" y2="48516"/>
                        <a14:foregroundMark x1="63979" y1="22318" x2="63979" y2="28464"/>
                      </a14:backgroundRemoval>
                    </a14:imgEffect>
                  </a14:imgLayer>
                </a14:imgProps>
              </a:ext>
            </a:extLst>
          </a:blip>
          <a:srcRect t="35402"/>
          <a:stretch/>
        </p:blipFill>
        <p:spPr>
          <a:xfrm>
            <a:off x="1348584" y="2424546"/>
            <a:ext cx="6261918" cy="2995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8010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43"/>
          <p:cNvSpPr txBox="1">
            <a:spLocks noGrp="1"/>
          </p:cNvSpPr>
          <p:nvPr>
            <p:ph type="title"/>
          </p:nvPr>
        </p:nvSpPr>
        <p:spPr>
          <a:xfrm>
            <a:off x="485046" y="227866"/>
            <a:ext cx="8173908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9388" algn="ctr">
              <a:lnSpc>
                <a:spcPct val="115000"/>
              </a:lnSpc>
              <a:spcAft>
                <a:spcPts val="800"/>
              </a:spcAft>
            </a:pPr>
            <a:r>
              <a:rPr lang="ru-RU" sz="28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Гиподинамия – болезнь цивилизации</a:t>
            </a:r>
            <a:r>
              <a:rPr lang="ru-RU" sz="2800" b="1" spc="-33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endParaRPr lang="ru-RU" sz="3600" b="1" kern="100" dirty="0">
              <a:solidFill>
                <a:schemeClr val="tx1"/>
              </a:solidFill>
              <a:effectLst/>
              <a:latin typeface="Fira Sans Extra Condensed" panose="020B050305000002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E7DE94-C612-F2D0-40FF-715639B12FC4}"/>
              </a:ext>
            </a:extLst>
          </p:cNvPr>
          <p:cNvSpPr txBox="1"/>
          <p:nvPr/>
        </p:nvSpPr>
        <p:spPr>
          <a:xfrm>
            <a:off x="794639" y="800566"/>
            <a:ext cx="7554722" cy="37959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" marR="337820" indent="273050" algn="just">
              <a:spcBef>
                <a:spcPts val="360"/>
              </a:spcBef>
              <a:spcAft>
                <a:spcPts val="800"/>
              </a:spcAft>
            </a:pPr>
            <a:r>
              <a:rPr lang="ru-RU" sz="1600" dirty="0">
                <a:latin typeface="Fira Sans Condensed" panose="020B0503050000020004" pitchFamily="34" charset="0"/>
              </a:rPr>
              <a:t>Физическая сила и выносливость, способность переносить физические нагрузки без последствий является одним из наиболее значимых ресурсов человека для поддержания трудоспособности, здоровья и долголетия.</a:t>
            </a:r>
          </a:p>
          <a:p>
            <a:pPr marL="85725" marR="337820" indent="273050" algn="just">
              <a:spcBef>
                <a:spcPts val="360"/>
              </a:spcBef>
              <a:spcAft>
                <a:spcPts val="800"/>
              </a:spcAft>
            </a:pPr>
            <a:r>
              <a:rPr lang="ru-RU" sz="1600" dirty="0">
                <a:latin typeface="Fira Sans Condensed" panose="020B0503050000020004" pitchFamily="34" charset="0"/>
              </a:rPr>
              <a:t>Технический прогресс, современные социальные установки, все более ускоряющийся темп жизни привело к тому, что существует много технических устройств и механизмов, облегчающих жизнь на работе и в быту, заменяя человеку при необходимости совершать физическую работу.</a:t>
            </a:r>
          </a:p>
          <a:p>
            <a:pPr marL="85725" marR="337820" indent="273050" algn="just"/>
            <a:r>
              <a:rPr lang="ru-RU" sz="1600" dirty="0">
                <a:latin typeface="Fira Sans Condensed" panose="020B0503050000020004" pitchFamily="34" charset="0"/>
              </a:rPr>
              <a:t>Этому способствует урбанизация, автоматизация и механизация трудовой деятельности. Все большая часть городского населения относится к работникам сферы обслуживания и областям интеллектуальной деятельности со снижением физических нагрузок. Этому же способствует развитие системы общественного, служебного и личного транспорта, средств связи и коммуникации. Освобождение человека от физического труда приводит к гиподинамии.</a:t>
            </a:r>
          </a:p>
        </p:txBody>
      </p:sp>
      <p:grpSp>
        <p:nvGrpSpPr>
          <p:cNvPr id="4" name="Google Shape;653;p42">
            <a:extLst>
              <a:ext uri="{FF2B5EF4-FFF2-40B4-BE49-F238E27FC236}">
                <a16:creationId xmlns:a16="http://schemas.microsoft.com/office/drawing/2014/main" id="{94B1C6B7-6078-7797-E36B-EBEC349D99DE}"/>
              </a:ext>
            </a:extLst>
          </p:cNvPr>
          <p:cNvGrpSpPr/>
          <p:nvPr/>
        </p:nvGrpSpPr>
        <p:grpSpPr>
          <a:xfrm>
            <a:off x="8108705" y="4085010"/>
            <a:ext cx="790905" cy="1022934"/>
            <a:chOff x="5389442" y="449961"/>
            <a:chExt cx="808779" cy="1046052"/>
          </a:xfrm>
        </p:grpSpPr>
        <p:sp>
          <p:nvSpPr>
            <p:cNvPr id="5" name="Google Shape;654;p42">
              <a:extLst>
                <a:ext uri="{FF2B5EF4-FFF2-40B4-BE49-F238E27FC236}">
                  <a16:creationId xmlns:a16="http://schemas.microsoft.com/office/drawing/2014/main" id="{9C921F4D-AE6D-E2F8-7C85-88E2BAE7517A}"/>
                </a:ext>
              </a:extLst>
            </p:cNvPr>
            <p:cNvSpPr/>
            <p:nvPr/>
          </p:nvSpPr>
          <p:spPr>
            <a:xfrm>
              <a:off x="5389442" y="779643"/>
              <a:ext cx="419009" cy="575801"/>
            </a:xfrm>
            <a:custGeom>
              <a:avLst/>
              <a:gdLst/>
              <a:ahLst/>
              <a:cxnLst/>
              <a:rect l="l" t="t" r="r" b="b"/>
              <a:pathLst>
                <a:path w="6534" h="8979" extrusionOk="0">
                  <a:moveTo>
                    <a:pt x="3823" y="0"/>
                  </a:moveTo>
                  <a:lnTo>
                    <a:pt x="82" y="7292"/>
                  </a:lnTo>
                  <a:cubicBezTo>
                    <a:pt x="0" y="7475"/>
                    <a:pt x="0" y="7690"/>
                    <a:pt x="133" y="7873"/>
                  </a:cubicBezTo>
                  <a:cubicBezTo>
                    <a:pt x="689" y="8581"/>
                    <a:pt x="1422" y="8954"/>
                    <a:pt x="2319" y="8979"/>
                  </a:cubicBezTo>
                  <a:cubicBezTo>
                    <a:pt x="2527" y="8979"/>
                    <a:pt x="2717" y="8872"/>
                    <a:pt x="2793" y="8688"/>
                  </a:cubicBezTo>
                  <a:lnTo>
                    <a:pt x="6533" y="1397"/>
                  </a:lnTo>
                  <a:lnTo>
                    <a:pt x="3823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655;p42">
              <a:extLst>
                <a:ext uri="{FF2B5EF4-FFF2-40B4-BE49-F238E27FC236}">
                  <a16:creationId xmlns:a16="http://schemas.microsoft.com/office/drawing/2014/main" id="{2C3A3C1B-1A2A-D7D3-C6CE-02340F97A269}"/>
                </a:ext>
              </a:extLst>
            </p:cNvPr>
            <p:cNvSpPr/>
            <p:nvPr/>
          </p:nvSpPr>
          <p:spPr>
            <a:xfrm>
              <a:off x="5624407" y="768934"/>
              <a:ext cx="192575" cy="110171"/>
            </a:xfrm>
            <a:custGeom>
              <a:avLst/>
              <a:gdLst/>
              <a:ahLst/>
              <a:cxnLst/>
              <a:rect l="l" t="t" r="r" b="b"/>
              <a:pathLst>
                <a:path w="3003" h="1718" extrusionOk="0">
                  <a:moveTo>
                    <a:pt x="553" y="1"/>
                  </a:moveTo>
                  <a:cubicBezTo>
                    <a:pt x="352" y="1"/>
                    <a:pt x="208" y="53"/>
                    <a:pt x="159" y="167"/>
                  </a:cubicBezTo>
                  <a:cubicBezTo>
                    <a:pt x="1" y="433"/>
                    <a:pt x="500" y="982"/>
                    <a:pt x="1265" y="1355"/>
                  </a:cubicBezTo>
                  <a:cubicBezTo>
                    <a:pt x="1712" y="1594"/>
                    <a:pt x="2161" y="1718"/>
                    <a:pt x="2474" y="1718"/>
                  </a:cubicBezTo>
                  <a:cubicBezTo>
                    <a:pt x="2674" y="1718"/>
                    <a:pt x="2818" y="1667"/>
                    <a:pt x="2869" y="1564"/>
                  </a:cubicBezTo>
                  <a:cubicBezTo>
                    <a:pt x="3002" y="1273"/>
                    <a:pt x="2528" y="749"/>
                    <a:pt x="1764" y="350"/>
                  </a:cubicBezTo>
                  <a:cubicBezTo>
                    <a:pt x="1314" y="128"/>
                    <a:pt x="865" y="1"/>
                    <a:pt x="553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656;p42">
              <a:extLst>
                <a:ext uri="{FF2B5EF4-FFF2-40B4-BE49-F238E27FC236}">
                  <a16:creationId xmlns:a16="http://schemas.microsoft.com/office/drawing/2014/main" id="{48ABF28B-C4BB-8A58-703E-6E1F7D6DE6F7}"/>
                </a:ext>
              </a:extLst>
            </p:cNvPr>
            <p:cNvSpPr/>
            <p:nvPr/>
          </p:nvSpPr>
          <p:spPr>
            <a:xfrm>
              <a:off x="5708736" y="914569"/>
              <a:ext cx="389831" cy="581444"/>
            </a:xfrm>
            <a:custGeom>
              <a:avLst/>
              <a:gdLst/>
              <a:ahLst/>
              <a:cxnLst/>
              <a:rect l="l" t="t" r="r" b="b"/>
              <a:pathLst>
                <a:path w="6079" h="9067" extrusionOk="0">
                  <a:moveTo>
                    <a:pt x="3267" y="0"/>
                  </a:moveTo>
                  <a:lnTo>
                    <a:pt x="76" y="7557"/>
                  </a:lnTo>
                  <a:cubicBezTo>
                    <a:pt x="0" y="7741"/>
                    <a:pt x="25" y="7955"/>
                    <a:pt x="158" y="8113"/>
                  </a:cubicBezTo>
                  <a:cubicBezTo>
                    <a:pt x="723" y="8749"/>
                    <a:pt x="1424" y="9066"/>
                    <a:pt x="2258" y="9066"/>
                  </a:cubicBezTo>
                  <a:cubicBezTo>
                    <a:pt x="2320" y="9066"/>
                    <a:pt x="2382" y="9065"/>
                    <a:pt x="2445" y="9061"/>
                  </a:cubicBezTo>
                  <a:cubicBezTo>
                    <a:pt x="2635" y="9061"/>
                    <a:pt x="2818" y="8929"/>
                    <a:pt x="2894" y="8745"/>
                  </a:cubicBezTo>
                  <a:lnTo>
                    <a:pt x="6079" y="1188"/>
                  </a:lnTo>
                  <a:lnTo>
                    <a:pt x="3267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657;p42">
              <a:extLst>
                <a:ext uri="{FF2B5EF4-FFF2-40B4-BE49-F238E27FC236}">
                  <a16:creationId xmlns:a16="http://schemas.microsoft.com/office/drawing/2014/main" id="{205925D6-75A3-1DFD-1EE1-284B2E5725C0}"/>
                </a:ext>
              </a:extLst>
            </p:cNvPr>
            <p:cNvSpPr/>
            <p:nvPr/>
          </p:nvSpPr>
          <p:spPr>
            <a:xfrm>
              <a:off x="5909713" y="901871"/>
              <a:ext cx="195717" cy="101065"/>
            </a:xfrm>
            <a:custGeom>
              <a:avLst/>
              <a:gdLst/>
              <a:ahLst/>
              <a:cxnLst/>
              <a:rect l="l" t="t" r="r" b="b"/>
              <a:pathLst>
                <a:path w="3052" h="1576" extrusionOk="0">
                  <a:moveTo>
                    <a:pt x="630" y="1"/>
                  </a:moveTo>
                  <a:cubicBezTo>
                    <a:pt x="365" y="1"/>
                    <a:pt x="180" y="66"/>
                    <a:pt x="133" y="198"/>
                  </a:cubicBezTo>
                  <a:cubicBezTo>
                    <a:pt x="0" y="489"/>
                    <a:pt x="525" y="988"/>
                    <a:pt x="1314" y="1304"/>
                  </a:cubicBezTo>
                  <a:cubicBezTo>
                    <a:pt x="1740" y="1480"/>
                    <a:pt x="2158" y="1576"/>
                    <a:pt x="2467" y="1576"/>
                  </a:cubicBezTo>
                  <a:cubicBezTo>
                    <a:pt x="2712" y="1576"/>
                    <a:pt x="2889" y="1515"/>
                    <a:pt x="2945" y="1386"/>
                  </a:cubicBezTo>
                  <a:cubicBezTo>
                    <a:pt x="3052" y="1096"/>
                    <a:pt x="2528" y="596"/>
                    <a:pt x="1763" y="255"/>
                  </a:cubicBezTo>
                  <a:cubicBezTo>
                    <a:pt x="1341" y="86"/>
                    <a:pt x="934" y="1"/>
                    <a:pt x="630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658;p42">
              <a:extLst>
                <a:ext uri="{FF2B5EF4-FFF2-40B4-BE49-F238E27FC236}">
                  <a16:creationId xmlns:a16="http://schemas.microsoft.com/office/drawing/2014/main" id="{789AEFF2-AC93-6B33-8EFC-342A95B190CE}"/>
                </a:ext>
              </a:extLst>
            </p:cNvPr>
            <p:cNvSpPr/>
            <p:nvPr/>
          </p:nvSpPr>
          <p:spPr>
            <a:xfrm>
              <a:off x="5766259" y="449961"/>
              <a:ext cx="431963" cy="508595"/>
            </a:xfrm>
            <a:custGeom>
              <a:avLst/>
              <a:gdLst/>
              <a:ahLst/>
              <a:cxnLst/>
              <a:rect l="l" t="t" r="r" b="b"/>
              <a:pathLst>
                <a:path w="6736" h="7931" extrusionOk="0">
                  <a:moveTo>
                    <a:pt x="3165" y="770"/>
                  </a:moveTo>
                  <a:cubicBezTo>
                    <a:pt x="3400" y="770"/>
                    <a:pt x="3661" y="816"/>
                    <a:pt x="3949" y="927"/>
                  </a:cubicBezTo>
                  <a:cubicBezTo>
                    <a:pt x="5213" y="1432"/>
                    <a:pt x="5314" y="2614"/>
                    <a:pt x="4524" y="4535"/>
                  </a:cubicBezTo>
                  <a:cubicBezTo>
                    <a:pt x="4521" y="4543"/>
                    <a:pt x="4517" y="4552"/>
                    <a:pt x="4514" y="4560"/>
                  </a:cubicBezTo>
                  <a:lnTo>
                    <a:pt x="4514" y="4560"/>
                  </a:lnTo>
                  <a:lnTo>
                    <a:pt x="4840" y="3612"/>
                  </a:lnTo>
                  <a:lnTo>
                    <a:pt x="4840" y="3612"/>
                  </a:lnTo>
                  <a:cubicBezTo>
                    <a:pt x="4840" y="3612"/>
                    <a:pt x="4165" y="4325"/>
                    <a:pt x="3176" y="4325"/>
                  </a:cubicBezTo>
                  <a:cubicBezTo>
                    <a:pt x="2948" y="4325"/>
                    <a:pt x="2703" y="4287"/>
                    <a:pt x="2446" y="4193"/>
                  </a:cubicBezTo>
                  <a:cubicBezTo>
                    <a:pt x="1049" y="3694"/>
                    <a:pt x="1473" y="2064"/>
                    <a:pt x="1681" y="1641"/>
                  </a:cubicBezTo>
                  <a:cubicBezTo>
                    <a:pt x="1848" y="1331"/>
                    <a:pt x="2344" y="770"/>
                    <a:pt x="3165" y="770"/>
                  </a:cubicBezTo>
                  <a:close/>
                  <a:moveTo>
                    <a:pt x="2965" y="1"/>
                  </a:moveTo>
                  <a:cubicBezTo>
                    <a:pt x="1308" y="1"/>
                    <a:pt x="841" y="1824"/>
                    <a:pt x="841" y="1824"/>
                  </a:cubicBezTo>
                  <a:cubicBezTo>
                    <a:pt x="841" y="1824"/>
                    <a:pt x="0" y="4061"/>
                    <a:pt x="2155" y="4907"/>
                  </a:cubicBezTo>
                  <a:cubicBezTo>
                    <a:pt x="2155" y="4907"/>
                    <a:pt x="2567" y="5032"/>
                    <a:pt x="3125" y="5032"/>
                  </a:cubicBezTo>
                  <a:cubicBezTo>
                    <a:pt x="3519" y="5032"/>
                    <a:pt x="3986" y="4970"/>
                    <a:pt x="4432" y="4757"/>
                  </a:cubicBezTo>
                  <a:lnTo>
                    <a:pt x="4432" y="4757"/>
                  </a:lnTo>
                  <a:cubicBezTo>
                    <a:pt x="3704" y="6523"/>
                    <a:pt x="3343" y="7618"/>
                    <a:pt x="3343" y="7618"/>
                  </a:cubicBezTo>
                  <a:cubicBezTo>
                    <a:pt x="3511" y="7807"/>
                    <a:pt x="3701" y="7930"/>
                    <a:pt x="3904" y="7930"/>
                  </a:cubicBezTo>
                  <a:cubicBezTo>
                    <a:pt x="3952" y="7930"/>
                    <a:pt x="4001" y="7923"/>
                    <a:pt x="4051" y="7909"/>
                  </a:cubicBezTo>
                  <a:lnTo>
                    <a:pt x="5788" y="3220"/>
                  </a:lnTo>
                  <a:cubicBezTo>
                    <a:pt x="5788" y="3220"/>
                    <a:pt x="6736" y="1325"/>
                    <a:pt x="4158" y="270"/>
                  </a:cubicBezTo>
                  <a:cubicBezTo>
                    <a:pt x="3705" y="79"/>
                    <a:pt x="3309" y="1"/>
                    <a:pt x="2965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659;p42">
              <a:extLst>
                <a:ext uri="{FF2B5EF4-FFF2-40B4-BE49-F238E27FC236}">
                  <a16:creationId xmlns:a16="http://schemas.microsoft.com/office/drawing/2014/main" id="{C7BB1C2B-D77D-49E0-8F20-A9988915FA21}"/>
                </a:ext>
              </a:extLst>
            </p:cNvPr>
            <p:cNvSpPr/>
            <p:nvPr/>
          </p:nvSpPr>
          <p:spPr>
            <a:xfrm>
              <a:off x="5691678" y="548269"/>
              <a:ext cx="135437" cy="283700"/>
            </a:xfrm>
            <a:custGeom>
              <a:avLst/>
              <a:gdLst/>
              <a:ahLst/>
              <a:cxnLst/>
              <a:rect l="l" t="t" r="r" b="b"/>
              <a:pathLst>
                <a:path w="2112" h="4424" extrusionOk="0">
                  <a:moveTo>
                    <a:pt x="2111" y="0"/>
                  </a:moveTo>
                  <a:lnTo>
                    <a:pt x="1" y="4057"/>
                  </a:lnTo>
                  <a:cubicBezTo>
                    <a:pt x="133" y="4265"/>
                    <a:pt x="342" y="4398"/>
                    <a:pt x="633" y="4423"/>
                  </a:cubicBezTo>
                  <a:lnTo>
                    <a:pt x="1922" y="1953"/>
                  </a:lnTo>
                  <a:cubicBezTo>
                    <a:pt x="1922" y="1953"/>
                    <a:pt x="1713" y="1005"/>
                    <a:pt x="2111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660;p42">
              <a:extLst>
                <a:ext uri="{FF2B5EF4-FFF2-40B4-BE49-F238E27FC236}">
                  <a16:creationId xmlns:a16="http://schemas.microsoft.com/office/drawing/2014/main" id="{F879EBE7-19C0-D045-0D5E-CFFE68E6B8D3}"/>
                </a:ext>
              </a:extLst>
            </p:cNvPr>
            <p:cNvSpPr/>
            <p:nvPr/>
          </p:nvSpPr>
          <p:spPr>
            <a:xfrm>
              <a:off x="5536488" y="868461"/>
              <a:ext cx="77851" cy="147429"/>
            </a:xfrm>
            <a:custGeom>
              <a:avLst/>
              <a:gdLst/>
              <a:ahLst/>
              <a:cxnLst/>
              <a:rect l="l" t="t" r="r" b="b"/>
              <a:pathLst>
                <a:path w="1214" h="2299" extrusionOk="0">
                  <a:moveTo>
                    <a:pt x="1176" y="0"/>
                  </a:moveTo>
                  <a:cubicBezTo>
                    <a:pt x="1168" y="0"/>
                    <a:pt x="1157" y="12"/>
                    <a:pt x="1157" y="12"/>
                  </a:cubicBezTo>
                  <a:lnTo>
                    <a:pt x="1" y="2248"/>
                  </a:lnTo>
                  <a:lnTo>
                    <a:pt x="1" y="2299"/>
                  </a:lnTo>
                  <a:lnTo>
                    <a:pt x="26" y="2299"/>
                  </a:lnTo>
                  <a:cubicBezTo>
                    <a:pt x="26" y="2299"/>
                    <a:pt x="26" y="2274"/>
                    <a:pt x="51" y="2274"/>
                  </a:cubicBezTo>
                  <a:lnTo>
                    <a:pt x="1214" y="37"/>
                  </a:lnTo>
                  <a:cubicBezTo>
                    <a:pt x="1214" y="37"/>
                    <a:pt x="1214" y="12"/>
                    <a:pt x="1182" y="12"/>
                  </a:cubicBezTo>
                  <a:cubicBezTo>
                    <a:pt x="1182" y="3"/>
                    <a:pt x="1179" y="0"/>
                    <a:pt x="1176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661;p42">
              <a:extLst>
                <a:ext uri="{FF2B5EF4-FFF2-40B4-BE49-F238E27FC236}">
                  <a16:creationId xmlns:a16="http://schemas.microsoft.com/office/drawing/2014/main" id="{05031688-945C-8217-5986-970180B22699}"/>
                </a:ext>
              </a:extLst>
            </p:cNvPr>
            <p:cNvSpPr/>
            <p:nvPr/>
          </p:nvSpPr>
          <p:spPr>
            <a:xfrm>
              <a:off x="5879316" y="1337685"/>
              <a:ext cx="49058" cy="113826"/>
            </a:xfrm>
            <a:custGeom>
              <a:avLst/>
              <a:gdLst/>
              <a:ahLst/>
              <a:cxnLst/>
              <a:rect l="l" t="t" r="r" b="b"/>
              <a:pathLst>
                <a:path w="765" h="1775" extrusionOk="0">
                  <a:moveTo>
                    <a:pt x="727" y="0"/>
                  </a:moveTo>
                  <a:cubicBezTo>
                    <a:pt x="719" y="0"/>
                    <a:pt x="708" y="12"/>
                    <a:pt x="708" y="12"/>
                  </a:cubicBezTo>
                  <a:lnTo>
                    <a:pt x="25" y="1724"/>
                  </a:lnTo>
                  <a:cubicBezTo>
                    <a:pt x="0" y="1749"/>
                    <a:pt x="25" y="1774"/>
                    <a:pt x="25" y="1774"/>
                  </a:cubicBezTo>
                  <a:lnTo>
                    <a:pt x="51" y="1774"/>
                  </a:lnTo>
                  <a:lnTo>
                    <a:pt x="51" y="1749"/>
                  </a:lnTo>
                  <a:lnTo>
                    <a:pt x="765" y="37"/>
                  </a:lnTo>
                  <a:cubicBezTo>
                    <a:pt x="765" y="12"/>
                    <a:pt x="765" y="12"/>
                    <a:pt x="733" y="12"/>
                  </a:cubicBezTo>
                  <a:cubicBezTo>
                    <a:pt x="733" y="3"/>
                    <a:pt x="730" y="0"/>
                    <a:pt x="727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" name="Google Shape;1093;p56">
            <a:extLst>
              <a:ext uri="{FF2B5EF4-FFF2-40B4-BE49-F238E27FC236}">
                <a16:creationId xmlns:a16="http://schemas.microsoft.com/office/drawing/2014/main" id="{EF222E84-7C28-DBED-859F-8EA946A3B471}"/>
              </a:ext>
            </a:extLst>
          </p:cNvPr>
          <p:cNvGrpSpPr/>
          <p:nvPr/>
        </p:nvGrpSpPr>
        <p:grpSpPr>
          <a:xfrm>
            <a:off x="219315" y="4278088"/>
            <a:ext cx="866448" cy="685568"/>
            <a:chOff x="2788170" y="-250855"/>
            <a:chExt cx="2768206" cy="2157910"/>
          </a:xfrm>
        </p:grpSpPr>
        <p:sp>
          <p:nvSpPr>
            <p:cNvPr id="15" name="Google Shape;1094;p56">
              <a:extLst>
                <a:ext uri="{FF2B5EF4-FFF2-40B4-BE49-F238E27FC236}">
                  <a16:creationId xmlns:a16="http://schemas.microsoft.com/office/drawing/2014/main" id="{7A64AB11-AFF7-77B6-B975-6EDBFE494A35}"/>
                </a:ext>
              </a:extLst>
            </p:cNvPr>
            <p:cNvSpPr/>
            <p:nvPr/>
          </p:nvSpPr>
          <p:spPr>
            <a:xfrm>
              <a:off x="2788170" y="707123"/>
              <a:ext cx="1098753" cy="342047"/>
            </a:xfrm>
            <a:custGeom>
              <a:avLst/>
              <a:gdLst/>
              <a:ahLst/>
              <a:cxnLst/>
              <a:rect l="l" t="t" r="r" b="b"/>
              <a:pathLst>
                <a:path w="11349" h="3533" extrusionOk="0">
                  <a:moveTo>
                    <a:pt x="11090" y="1"/>
                  </a:moveTo>
                  <a:lnTo>
                    <a:pt x="872" y="108"/>
                  </a:lnTo>
                  <a:cubicBezTo>
                    <a:pt x="607" y="108"/>
                    <a:pt x="399" y="241"/>
                    <a:pt x="291" y="475"/>
                  </a:cubicBezTo>
                  <a:cubicBezTo>
                    <a:pt x="1" y="1189"/>
                    <a:pt x="32" y="1846"/>
                    <a:pt x="399" y="2477"/>
                  </a:cubicBezTo>
                  <a:cubicBezTo>
                    <a:pt x="689" y="3027"/>
                    <a:pt x="1264" y="3375"/>
                    <a:pt x="1871" y="3375"/>
                  </a:cubicBezTo>
                  <a:lnTo>
                    <a:pt x="11349" y="3533"/>
                  </a:lnTo>
                  <a:lnTo>
                    <a:pt x="11349" y="3533"/>
                  </a:lnTo>
                  <a:lnTo>
                    <a:pt x="11090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095;p56">
              <a:extLst>
                <a:ext uri="{FF2B5EF4-FFF2-40B4-BE49-F238E27FC236}">
                  <a16:creationId xmlns:a16="http://schemas.microsoft.com/office/drawing/2014/main" id="{CEE3F99A-2CD0-78FF-9A1A-453CFE3EAF9E}"/>
                </a:ext>
              </a:extLst>
            </p:cNvPr>
            <p:cNvSpPr/>
            <p:nvPr/>
          </p:nvSpPr>
          <p:spPr>
            <a:xfrm>
              <a:off x="3318518" y="-249887"/>
              <a:ext cx="1511669" cy="2156941"/>
            </a:xfrm>
            <a:custGeom>
              <a:avLst/>
              <a:gdLst/>
              <a:ahLst/>
              <a:cxnLst/>
              <a:rect l="l" t="t" r="r" b="b"/>
              <a:pathLst>
                <a:path w="15614" h="22279" extrusionOk="0">
                  <a:moveTo>
                    <a:pt x="7334" y="1"/>
                  </a:moveTo>
                  <a:cubicBezTo>
                    <a:pt x="7207" y="1"/>
                    <a:pt x="7079" y="6"/>
                    <a:pt x="6951" y="16"/>
                  </a:cubicBezTo>
                  <a:cubicBezTo>
                    <a:pt x="2895" y="332"/>
                    <a:pt x="1" y="5570"/>
                    <a:pt x="500" y="11731"/>
                  </a:cubicBezTo>
                  <a:cubicBezTo>
                    <a:pt x="959" y="17671"/>
                    <a:pt x="4433" y="22279"/>
                    <a:pt x="8306" y="22279"/>
                  </a:cubicBezTo>
                  <a:cubicBezTo>
                    <a:pt x="8433" y="22279"/>
                    <a:pt x="8561" y="22274"/>
                    <a:pt x="8689" y="22264"/>
                  </a:cubicBezTo>
                  <a:cubicBezTo>
                    <a:pt x="12745" y="21948"/>
                    <a:pt x="15614" y="16703"/>
                    <a:pt x="15140" y="10574"/>
                  </a:cubicBezTo>
                  <a:cubicBezTo>
                    <a:pt x="14681" y="4609"/>
                    <a:pt x="11213" y="1"/>
                    <a:pt x="7334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96;p56">
              <a:extLst>
                <a:ext uri="{FF2B5EF4-FFF2-40B4-BE49-F238E27FC236}">
                  <a16:creationId xmlns:a16="http://schemas.microsoft.com/office/drawing/2014/main" id="{8DE5728B-84C0-B486-368D-0F526DE71390}"/>
                </a:ext>
              </a:extLst>
            </p:cNvPr>
            <p:cNvSpPr/>
            <p:nvPr/>
          </p:nvSpPr>
          <p:spPr>
            <a:xfrm>
              <a:off x="3479422" y="-247467"/>
              <a:ext cx="1508668" cy="2103209"/>
            </a:xfrm>
            <a:custGeom>
              <a:avLst/>
              <a:gdLst/>
              <a:ahLst/>
              <a:cxnLst/>
              <a:rect l="l" t="t" r="r" b="b"/>
              <a:pathLst>
                <a:path w="15583" h="21724" extrusionOk="0">
                  <a:moveTo>
                    <a:pt x="7315" y="1"/>
                  </a:moveTo>
                  <a:cubicBezTo>
                    <a:pt x="7184" y="1"/>
                    <a:pt x="7052" y="6"/>
                    <a:pt x="6919" y="16"/>
                  </a:cubicBezTo>
                  <a:cubicBezTo>
                    <a:pt x="2894" y="332"/>
                    <a:pt x="1" y="5438"/>
                    <a:pt x="474" y="11440"/>
                  </a:cubicBezTo>
                  <a:cubicBezTo>
                    <a:pt x="902" y="17224"/>
                    <a:pt x="4371" y="21723"/>
                    <a:pt x="8241" y="21723"/>
                  </a:cubicBezTo>
                  <a:cubicBezTo>
                    <a:pt x="8371" y="21723"/>
                    <a:pt x="8501" y="21718"/>
                    <a:pt x="8632" y="21708"/>
                  </a:cubicBezTo>
                  <a:cubicBezTo>
                    <a:pt x="12688" y="21392"/>
                    <a:pt x="15582" y="16287"/>
                    <a:pt x="15108" y="10284"/>
                  </a:cubicBezTo>
                  <a:cubicBezTo>
                    <a:pt x="14650" y="4477"/>
                    <a:pt x="11211" y="1"/>
                    <a:pt x="731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097;p56">
              <a:extLst>
                <a:ext uri="{FF2B5EF4-FFF2-40B4-BE49-F238E27FC236}">
                  <a16:creationId xmlns:a16="http://schemas.microsoft.com/office/drawing/2014/main" id="{3437A3F7-384B-A620-A130-A96ACB22732F}"/>
                </a:ext>
              </a:extLst>
            </p:cNvPr>
            <p:cNvSpPr/>
            <p:nvPr/>
          </p:nvSpPr>
          <p:spPr>
            <a:xfrm>
              <a:off x="3499657" y="-250855"/>
              <a:ext cx="1468199" cy="2110567"/>
            </a:xfrm>
            <a:custGeom>
              <a:avLst/>
              <a:gdLst/>
              <a:ahLst/>
              <a:cxnLst/>
              <a:rect l="l" t="t" r="r" b="b"/>
              <a:pathLst>
                <a:path w="15165" h="21800" extrusionOk="0">
                  <a:moveTo>
                    <a:pt x="7108" y="51"/>
                  </a:moveTo>
                  <a:cubicBezTo>
                    <a:pt x="11007" y="51"/>
                    <a:pt x="14425" y="4550"/>
                    <a:pt x="14874" y="10319"/>
                  </a:cubicBezTo>
                  <a:cubicBezTo>
                    <a:pt x="15083" y="13213"/>
                    <a:pt x="14558" y="15980"/>
                    <a:pt x="13320" y="18135"/>
                  </a:cubicBezTo>
                  <a:cubicBezTo>
                    <a:pt x="12113" y="20296"/>
                    <a:pt x="10375" y="21560"/>
                    <a:pt x="8423" y="21718"/>
                  </a:cubicBezTo>
                  <a:cubicBezTo>
                    <a:pt x="8290" y="21718"/>
                    <a:pt x="8164" y="21743"/>
                    <a:pt x="8031" y="21743"/>
                  </a:cubicBezTo>
                  <a:cubicBezTo>
                    <a:pt x="4132" y="21743"/>
                    <a:pt x="739" y="17219"/>
                    <a:pt x="291" y="11475"/>
                  </a:cubicBezTo>
                  <a:cubicBezTo>
                    <a:pt x="51" y="8581"/>
                    <a:pt x="607" y="5789"/>
                    <a:pt x="1813" y="3634"/>
                  </a:cubicBezTo>
                  <a:cubicBezTo>
                    <a:pt x="3027" y="1498"/>
                    <a:pt x="4764" y="234"/>
                    <a:pt x="6710" y="77"/>
                  </a:cubicBezTo>
                  <a:cubicBezTo>
                    <a:pt x="6843" y="51"/>
                    <a:pt x="6976" y="51"/>
                    <a:pt x="7108" y="51"/>
                  </a:cubicBezTo>
                  <a:close/>
                  <a:moveTo>
                    <a:pt x="7108" y="1"/>
                  </a:moveTo>
                  <a:cubicBezTo>
                    <a:pt x="6976" y="1"/>
                    <a:pt x="6843" y="1"/>
                    <a:pt x="6710" y="26"/>
                  </a:cubicBezTo>
                  <a:cubicBezTo>
                    <a:pt x="4739" y="184"/>
                    <a:pt x="3001" y="1448"/>
                    <a:pt x="1763" y="3602"/>
                  </a:cubicBezTo>
                  <a:cubicBezTo>
                    <a:pt x="550" y="5789"/>
                    <a:pt x="0" y="8581"/>
                    <a:pt x="234" y="11475"/>
                  </a:cubicBezTo>
                  <a:cubicBezTo>
                    <a:pt x="682" y="17244"/>
                    <a:pt x="4107" y="21800"/>
                    <a:pt x="8031" y="21800"/>
                  </a:cubicBezTo>
                  <a:cubicBezTo>
                    <a:pt x="8164" y="21800"/>
                    <a:pt x="8290" y="21768"/>
                    <a:pt x="8423" y="21768"/>
                  </a:cubicBezTo>
                  <a:cubicBezTo>
                    <a:pt x="10400" y="21610"/>
                    <a:pt x="12163" y="20347"/>
                    <a:pt x="13376" y="18167"/>
                  </a:cubicBezTo>
                  <a:cubicBezTo>
                    <a:pt x="14609" y="16006"/>
                    <a:pt x="15165" y="13213"/>
                    <a:pt x="14925" y="10319"/>
                  </a:cubicBezTo>
                  <a:cubicBezTo>
                    <a:pt x="14482" y="4525"/>
                    <a:pt x="11032" y="1"/>
                    <a:pt x="7108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098;p56">
              <a:extLst>
                <a:ext uri="{FF2B5EF4-FFF2-40B4-BE49-F238E27FC236}">
                  <a16:creationId xmlns:a16="http://schemas.microsoft.com/office/drawing/2014/main" id="{FEDFE664-E698-0FFD-6F87-EF6C38E02397}"/>
                </a:ext>
              </a:extLst>
            </p:cNvPr>
            <p:cNvSpPr/>
            <p:nvPr/>
          </p:nvSpPr>
          <p:spPr>
            <a:xfrm>
              <a:off x="4050141" y="107648"/>
              <a:ext cx="756803" cy="1372740"/>
            </a:xfrm>
            <a:custGeom>
              <a:avLst/>
              <a:gdLst/>
              <a:ahLst/>
              <a:cxnLst/>
              <a:rect l="l" t="t" r="r" b="b"/>
              <a:pathLst>
                <a:path w="7817" h="14179" extrusionOk="0">
                  <a:moveTo>
                    <a:pt x="3493" y="1"/>
                  </a:moveTo>
                  <a:cubicBezTo>
                    <a:pt x="3443" y="1"/>
                    <a:pt x="3393" y="3"/>
                    <a:pt x="3343" y="7"/>
                  </a:cubicBezTo>
                  <a:cubicBezTo>
                    <a:pt x="1372" y="165"/>
                    <a:pt x="1" y="3457"/>
                    <a:pt x="317" y="7355"/>
                  </a:cubicBezTo>
                  <a:cubicBezTo>
                    <a:pt x="600" y="11176"/>
                    <a:pt x="2386" y="14179"/>
                    <a:pt x="4326" y="14179"/>
                  </a:cubicBezTo>
                  <a:cubicBezTo>
                    <a:pt x="4375" y="14179"/>
                    <a:pt x="4425" y="14177"/>
                    <a:pt x="4474" y="14173"/>
                  </a:cubicBezTo>
                  <a:cubicBezTo>
                    <a:pt x="6452" y="14015"/>
                    <a:pt x="7817" y="10698"/>
                    <a:pt x="7501" y="6799"/>
                  </a:cubicBezTo>
                  <a:cubicBezTo>
                    <a:pt x="7224" y="2974"/>
                    <a:pt x="5439" y="1"/>
                    <a:pt x="349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099;p56">
              <a:extLst>
                <a:ext uri="{FF2B5EF4-FFF2-40B4-BE49-F238E27FC236}">
                  <a16:creationId xmlns:a16="http://schemas.microsoft.com/office/drawing/2014/main" id="{CF9EF41C-3C76-459E-B05E-93430B204D7D}"/>
                </a:ext>
              </a:extLst>
            </p:cNvPr>
            <p:cNvSpPr/>
            <p:nvPr/>
          </p:nvSpPr>
          <p:spPr>
            <a:xfrm>
              <a:off x="4192748" y="273685"/>
              <a:ext cx="571402" cy="1030499"/>
            </a:xfrm>
            <a:custGeom>
              <a:avLst/>
              <a:gdLst/>
              <a:ahLst/>
              <a:cxnLst/>
              <a:rect l="l" t="t" r="r" b="b"/>
              <a:pathLst>
                <a:path w="5902" h="10644" extrusionOk="0">
                  <a:moveTo>
                    <a:pt x="2630" y="0"/>
                  </a:moveTo>
                  <a:cubicBezTo>
                    <a:pt x="2596" y="0"/>
                    <a:pt x="2562" y="2"/>
                    <a:pt x="2527" y="4"/>
                  </a:cubicBezTo>
                  <a:cubicBezTo>
                    <a:pt x="1030" y="137"/>
                    <a:pt x="0" y="2607"/>
                    <a:pt x="240" y="5533"/>
                  </a:cubicBezTo>
                  <a:cubicBezTo>
                    <a:pt x="467" y="8402"/>
                    <a:pt x="1794" y="10644"/>
                    <a:pt x="3249" y="10644"/>
                  </a:cubicBezTo>
                  <a:cubicBezTo>
                    <a:pt x="3291" y="10644"/>
                    <a:pt x="3332" y="10642"/>
                    <a:pt x="3374" y="10638"/>
                  </a:cubicBezTo>
                  <a:cubicBezTo>
                    <a:pt x="4872" y="10537"/>
                    <a:pt x="5902" y="8060"/>
                    <a:pt x="5661" y="5109"/>
                  </a:cubicBezTo>
                  <a:cubicBezTo>
                    <a:pt x="5433" y="2232"/>
                    <a:pt x="4094" y="0"/>
                    <a:pt x="263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100;p56">
              <a:extLst>
                <a:ext uri="{FF2B5EF4-FFF2-40B4-BE49-F238E27FC236}">
                  <a16:creationId xmlns:a16="http://schemas.microsoft.com/office/drawing/2014/main" id="{56B54731-6CD0-17A5-8E92-E8DD616B36B9}"/>
                </a:ext>
              </a:extLst>
            </p:cNvPr>
            <p:cNvSpPr/>
            <p:nvPr/>
          </p:nvSpPr>
          <p:spPr>
            <a:xfrm>
              <a:off x="4384150" y="628219"/>
              <a:ext cx="1108435" cy="339143"/>
            </a:xfrm>
            <a:custGeom>
              <a:avLst/>
              <a:gdLst/>
              <a:ahLst/>
              <a:cxnLst/>
              <a:rect l="l" t="t" r="r" b="b"/>
              <a:pathLst>
                <a:path w="11449" h="3503" extrusionOk="0">
                  <a:moveTo>
                    <a:pt x="10660" y="1"/>
                  </a:moveTo>
                  <a:lnTo>
                    <a:pt x="974" y="83"/>
                  </a:lnTo>
                  <a:cubicBezTo>
                    <a:pt x="734" y="83"/>
                    <a:pt x="525" y="241"/>
                    <a:pt x="418" y="449"/>
                  </a:cubicBezTo>
                  <a:cubicBezTo>
                    <a:pt x="1" y="1422"/>
                    <a:pt x="235" y="2319"/>
                    <a:pt x="999" y="3160"/>
                  </a:cubicBezTo>
                  <a:cubicBezTo>
                    <a:pt x="1106" y="3267"/>
                    <a:pt x="1264" y="3343"/>
                    <a:pt x="1422" y="3343"/>
                  </a:cubicBezTo>
                  <a:lnTo>
                    <a:pt x="10818" y="3501"/>
                  </a:lnTo>
                  <a:cubicBezTo>
                    <a:pt x="10834" y="3502"/>
                    <a:pt x="10849" y="3503"/>
                    <a:pt x="10864" y="3503"/>
                  </a:cubicBezTo>
                  <a:cubicBezTo>
                    <a:pt x="11212" y="3503"/>
                    <a:pt x="11449" y="3227"/>
                    <a:pt x="11425" y="2869"/>
                  </a:cubicBezTo>
                  <a:lnTo>
                    <a:pt x="11241" y="557"/>
                  </a:lnTo>
                  <a:cubicBezTo>
                    <a:pt x="11216" y="241"/>
                    <a:pt x="10951" y="1"/>
                    <a:pt x="10660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101;p56">
              <a:extLst>
                <a:ext uri="{FF2B5EF4-FFF2-40B4-BE49-F238E27FC236}">
                  <a16:creationId xmlns:a16="http://schemas.microsoft.com/office/drawing/2014/main" id="{380CA373-5F9F-82FE-0525-BDE29AC749DE}"/>
                </a:ext>
              </a:extLst>
            </p:cNvPr>
            <p:cNvSpPr/>
            <p:nvPr/>
          </p:nvSpPr>
          <p:spPr>
            <a:xfrm>
              <a:off x="5319470" y="628025"/>
              <a:ext cx="236906" cy="339433"/>
            </a:xfrm>
            <a:custGeom>
              <a:avLst/>
              <a:gdLst/>
              <a:ahLst/>
              <a:cxnLst/>
              <a:rect l="l" t="t" r="r" b="b"/>
              <a:pathLst>
                <a:path w="2447" h="3506" extrusionOk="0">
                  <a:moveTo>
                    <a:pt x="1145" y="0"/>
                  </a:moveTo>
                  <a:cubicBezTo>
                    <a:pt x="1124" y="0"/>
                    <a:pt x="1103" y="1"/>
                    <a:pt x="1081" y="3"/>
                  </a:cubicBezTo>
                  <a:cubicBezTo>
                    <a:pt x="449" y="28"/>
                    <a:pt x="1" y="874"/>
                    <a:pt x="77" y="1848"/>
                  </a:cubicBezTo>
                  <a:cubicBezTo>
                    <a:pt x="156" y="2762"/>
                    <a:pt x="700" y="3506"/>
                    <a:pt x="1306" y="3506"/>
                  </a:cubicBezTo>
                  <a:cubicBezTo>
                    <a:pt x="1328" y="3506"/>
                    <a:pt x="1350" y="3505"/>
                    <a:pt x="1372" y="3503"/>
                  </a:cubicBezTo>
                  <a:cubicBezTo>
                    <a:pt x="2004" y="3452"/>
                    <a:pt x="2446" y="2612"/>
                    <a:pt x="2396" y="1664"/>
                  </a:cubicBezTo>
                  <a:cubicBezTo>
                    <a:pt x="2322" y="717"/>
                    <a:pt x="1776" y="0"/>
                    <a:pt x="114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3" name="Рисунок 22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20F6C3AB-F8C4-4190-60E3-775DE75722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44" y="71617"/>
            <a:ext cx="755233" cy="51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1712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43"/>
          <p:cNvSpPr txBox="1">
            <a:spLocks noGrp="1"/>
          </p:cNvSpPr>
          <p:nvPr>
            <p:ph type="title"/>
          </p:nvPr>
        </p:nvSpPr>
        <p:spPr>
          <a:xfrm>
            <a:off x="485046" y="227866"/>
            <a:ext cx="8173908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9388" algn="ctr">
              <a:lnSpc>
                <a:spcPct val="115000"/>
              </a:lnSpc>
              <a:spcAft>
                <a:spcPts val="800"/>
              </a:spcAft>
            </a:pPr>
            <a:r>
              <a:rPr lang="ru-RU" sz="28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Гиподинамия – болезнь цивилизации</a:t>
            </a:r>
            <a:r>
              <a:rPr lang="ru-RU" sz="2800" b="1" spc="-33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endParaRPr lang="ru-RU" sz="3600" b="1" kern="100" dirty="0">
              <a:solidFill>
                <a:schemeClr val="tx1"/>
              </a:solidFill>
              <a:effectLst/>
              <a:latin typeface="Fira Sans Extra Condensed" panose="020B050305000002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E7DE94-C612-F2D0-40FF-715639B12FC4}"/>
              </a:ext>
            </a:extLst>
          </p:cNvPr>
          <p:cNvSpPr txBox="1"/>
          <p:nvPr/>
        </p:nvSpPr>
        <p:spPr>
          <a:xfrm>
            <a:off x="794639" y="800566"/>
            <a:ext cx="7554722" cy="2618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895" marR="337185" indent="448945"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положительном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ответе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пропаганду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здорового</a:t>
            </a:r>
            <a:r>
              <a:rPr lang="ru-RU" sz="1600" spc="35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образа</a:t>
            </a:r>
            <a:r>
              <a:rPr lang="ru-RU" sz="1600" spc="35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жизни,</a:t>
            </a:r>
            <a:r>
              <a:rPr lang="ru-RU" sz="1600" spc="-3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эпизодических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попытках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вести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достаточную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физическую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активность,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человек,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имея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исходный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ограниченный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физический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ресурс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низкую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толерантность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физическим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нагрузкам,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получает</a:t>
            </a:r>
            <a:r>
              <a:rPr lang="ru-RU" sz="1600" spc="35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первоначальную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перегрузку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(по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сравнению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обычной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активностью),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которая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зачастую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приводит к неприятным ощущениям, мелкой травматизации и ухудшению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самочувствия,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обострению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накопленных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хронических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заболеваний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(например,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остеохондроз,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остеоартроз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др.),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что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сводит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мотивацию на</a:t>
            </a:r>
            <a:r>
              <a:rPr lang="ru-RU" sz="16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продолжение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занятий практически к</a:t>
            </a:r>
            <a:r>
              <a:rPr lang="ru-RU" sz="16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нулю.</a:t>
            </a:r>
          </a:p>
        </p:txBody>
      </p:sp>
      <p:grpSp>
        <p:nvGrpSpPr>
          <p:cNvPr id="2" name="Google Shape;653;p42">
            <a:extLst>
              <a:ext uri="{FF2B5EF4-FFF2-40B4-BE49-F238E27FC236}">
                <a16:creationId xmlns:a16="http://schemas.microsoft.com/office/drawing/2014/main" id="{569BAA9B-9196-8925-0CD3-3A552EFE18F2}"/>
              </a:ext>
            </a:extLst>
          </p:cNvPr>
          <p:cNvGrpSpPr/>
          <p:nvPr/>
        </p:nvGrpSpPr>
        <p:grpSpPr>
          <a:xfrm>
            <a:off x="8108705" y="4085010"/>
            <a:ext cx="790905" cy="1022934"/>
            <a:chOff x="5389442" y="449961"/>
            <a:chExt cx="808779" cy="1046052"/>
          </a:xfrm>
        </p:grpSpPr>
        <p:sp>
          <p:nvSpPr>
            <p:cNvPr id="4" name="Google Shape;654;p42">
              <a:extLst>
                <a:ext uri="{FF2B5EF4-FFF2-40B4-BE49-F238E27FC236}">
                  <a16:creationId xmlns:a16="http://schemas.microsoft.com/office/drawing/2014/main" id="{61B074A3-1877-8FFE-C5C5-E8792ECF281E}"/>
                </a:ext>
              </a:extLst>
            </p:cNvPr>
            <p:cNvSpPr/>
            <p:nvPr/>
          </p:nvSpPr>
          <p:spPr>
            <a:xfrm>
              <a:off x="5389442" y="779643"/>
              <a:ext cx="419009" cy="575801"/>
            </a:xfrm>
            <a:custGeom>
              <a:avLst/>
              <a:gdLst/>
              <a:ahLst/>
              <a:cxnLst/>
              <a:rect l="l" t="t" r="r" b="b"/>
              <a:pathLst>
                <a:path w="6534" h="8979" extrusionOk="0">
                  <a:moveTo>
                    <a:pt x="3823" y="0"/>
                  </a:moveTo>
                  <a:lnTo>
                    <a:pt x="82" y="7292"/>
                  </a:lnTo>
                  <a:cubicBezTo>
                    <a:pt x="0" y="7475"/>
                    <a:pt x="0" y="7690"/>
                    <a:pt x="133" y="7873"/>
                  </a:cubicBezTo>
                  <a:cubicBezTo>
                    <a:pt x="689" y="8581"/>
                    <a:pt x="1422" y="8954"/>
                    <a:pt x="2319" y="8979"/>
                  </a:cubicBezTo>
                  <a:cubicBezTo>
                    <a:pt x="2527" y="8979"/>
                    <a:pt x="2717" y="8872"/>
                    <a:pt x="2793" y="8688"/>
                  </a:cubicBezTo>
                  <a:lnTo>
                    <a:pt x="6533" y="1397"/>
                  </a:lnTo>
                  <a:lnTo>
                    <a:pt x="3823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655;p42">
              <a:extLst>
                <a:ext uri="{FF2B5EF4-FFF2-40B4-BE49-F238E27FC236}">
                  <a16:creationId xmlns:a16="http://schemas.microsoft.com/office/drawing/2014/main" id="{90E6F717-2565-B8C6-1BB5-1FC1A95AC1DF}"/>
                </a:ext>
              </a:extLst>
            </p:cNvPr>
            <p:cNvSpPr/>
            <p:nvPr/>
          </p:nvSpPr>
          <p:spPr>
            <a:xfrm>
              <a:off x="5624407" y="768934"/>
              <a:ext cx="192575" cy="110171"/>
            </a:xfrm>
            <a:custGeom>
              <a:avLst/>
              <a:gdLst/>
              <a:ahLst/>
              <a:cxnLst/>
              <a:rect l="l" t="t" r="r" b="b"/>
              <a:pathLst>
                <a:path w="3003" h="1718" extrusionOk="0">
                  <a:moveTo>
                    <a:pt x="553" y="1"/>
                  </a:moveTo>
                  <a:cubicBezTo>
                    <a:pt x="352" y="1"/>
                    <a:pt x="208" y="53"/>
                    <a:pt x="159" y="167"/>
                  </a:cubicBezTo>
                  <a:cubicBezTo>
                    <a:pt x="1" y="433"/>
                    <a:pt x="500" y="982"/>
                    <a:pt x="1265" y="1355"/>
                  </a:cubicBezTo>
                  <a:cubicBezTo>
                    <a:pt x="1712" y="1594"/>
                    <a:pt x="2161" y="1718"/>
                    <a:pt x="2474" y="1718"/>
                  </a:cubicBezTo>
                  <a:cubicBezTo>
                    <a:pt x="2674" y="1718"/>
                    <a:pt x="2818" y="1667"/>
                    <a:pt x="2869" y="1564"/>
                  </a:cubicBezTo>
                  <a:cubicBezTo>
                    <a:pt x="3002" y="1273"/>
                    <a:pt x="2528" y="749"/>
                    <a:pt x="1764" y="350"/>
                  </a:cubicBezTo>
                  <a:cubicBezTo>
                    <a:pt x="1314" y="128"/>
                    <a:pt x="865" y="1"/>
                    <a:pt x="553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656;p42">
              <a:extLst>
                <a:ext uri="{FF2B5EF4-FFF2-40B4-BE49-F238E27FC236}">
                  <a16:creationId xmlns:a16="http://schemas.microsoft.com/office/drawing/2014/main" id="{C3967403-0965-9088-1581-21E0072FCAE0}"/>
                </a:ext>
              </a:extLst>
            </p:cNvPr>
            <p:cNvSpPr/>
            <p:nvPr/>
          </p:nvSpPr>
          <p:spPr>
            <a:xfrm>
              <a:off x="5708736" y="914569"/>
              <a:ext cx="389831" cy="581444"/>
            </a:xfrm>
            <a:custGeom>
              <a:avLst/>
              <a:gdLst/>
              <a:ahLst/>
              <a:cxnLst/>
              <a:rect l="l" t="t" r="r" b="b"/>
              <a:pathLst>
                <a:path w="6079" h="9067" extrusionOk="0">
                  <a:moveTo>
                    <a:pt x="3267" y="0"/>
                  </a:moveTo>
                  <a:lnTo>
                    <a:pt x="76" y="7557"/>
                  </a:lnTo>
                  <a:cubicBezTo>
                    <a:pt x="0" y="7741"/>
                    <a:pt x="25" y="7955"/>
                    <a:pt x="158" y="8113"/>
                  </a:cubicBezTo>
                  <a:cubicBezTo>
                    <a:pt x="723" y="8749"/>
                    <a:pt x="1424" y="9066"/>
                    <a:pt x="2258" y="9066"/>
                  </a:cubicBezTo>
                  <a:cubicBezTo>
                    <a:pt x="2320" y="9066"/>
                    <a:pt x="2382" y="9065"/>
                    <a:pt x="2445" y="9061"/>
                  </a:cubicBezTo>
                  <a:cubicBezTo>
                    <a:pt x="2635" y="9061"/>
                    <a:pt x="2818" y="8929"/>
                    <a:pt x="2894" y="8745"/>
                  </a:cubicBezTo>
                  <a:lnTo>
                    <a:pt x="6079" y="1188"/>
                  </a:lnTo>
                  <a:lnTo>
                    <a:pt x="3267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657;p42">
              <a:extLst>
                <a:ext uri="{FF2B5EF4-FFF2-40B4-BE49-F238E27FC236}">
                  <a16:creationId xmlns:a16="http://schemas.microsoft.com/office/drawing/2014/main" id="{DD57560A-CD9C-0EC1-C860-5ECD0C074726}"/>
                </a:ext>
              </a:extLst>
            </p:cNvPr>
            <p:cNvSpPr/>
            <p:nvPr/>
          </p:nvSpPr>
          <p:spPr>
            <a:xfrm>
              <a:off x="5909713" y="901871"/>
              <a:ext cx="195717" cy="101065"/>
            </a:xfrm>
            <a:custGeom>
              <a:avLst/>
              <a:gdLst/>
              <a:ahLst/>
              <a:cxnLst/>
              <a:rect l="l" t="t" r="r" b="b"/>
              <a:pathLst>
                <a:path w="3052" h="1576" extrusionOk="0">
                  <a:moveTo>
                    <a:pt x="630" y="1"/>
                  </a:moveTo>
                  <a:cubicBezTo>
                    <a:pt x="365" y="1"/>
                    <a:pt x="180" y="66"/>
                    <a:pt x="133" y="198"/>
                  </a:cubicBezTo>
                  <a:cubicBezTo>
                    <a:pt x="0" y="489"/>
                    <a:pt x="525" y="988"/>
                    <a:pt x="1314" y="1304"/>
                  </a:cubicBezTo>
                  <a:cubicBezTo>
                    <a:pt x="1740" y="1480"/>
                    <a:pt x="2158" y="1576"/>
                    <a:pt x="2467" y="1576"/>
                  </a:cubicBezTo>
                  <a:cubicBezTo>
                    <a:pt x="2712" y="1576"/>
                    <a:pt x="2889" y="1515"/>
                    <a:pt x="2945" y="1386"/>
                  </a:cubicBezTo>
                  <a:cubicBezTo>
                    <a:pt x="3052" y="1096"/>
                    <a:pt x="2528" y="596"/>
                    <a:pt x="1763" y="255"/>
                  </a:cubicBezTo>
                  <a:cubicBezTo>
                    <a:pt x="1341" y="86"/>
                    <a:pt x="934" y="1"/>
                    <a:pt x="630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658;p42">
              <a:extLst>
                <a:ext uri="{FF2B5EF4-FFF2-40B4-BE49-F238E27FC236}">
                  <a16:creationId xmlns:a16="http://schemas.microsoft.com/office/drawing/2014/main" id="{368AA227-9FA6-D39D-9CEF-74696DEBC9F6}"/>
                </a:ext>
              </a:extLst>
            </p:cNvPr>
            <p:cNvSpPr/>
            <p:nvPr/>
          </p:nvSpPr>
          <p:spPr>
            <a:xfrm>
              <a:off x="5766259" y="449961"/>
              <a:ext cx="431963" cy="508595"/>
            </a:xfrm>
            <a:custGeom>
              <a:avLst/>
              <a:gdLst/>
              <a:ahLst/>
              <a:cxnLst/>
              <a:rect l="l" t="t" r="r" b="b"/>
              <a:pathLst>
                <a:path w="6736" h="7931" extrusionOk="0">
                  <a:moveTo>
                    <a:pt x="3165" y="770"/>
                  </a:moveTo>
                  <a:cubicBezTo>
                    <a:pt x="3400" y="770"/>
                    <a:pt x="3661" y="816"/>
                    <a:pt x="3949" y="927"/>
                  </a:cubicBezTo>
                  <a:cubicBezTo>
                    <a:pt x="5213" y="1432"/>
                    <a:pt x="5314" y="2614"/>
                    <a:pt x="4524" y="4535"/>
                  </a:cubicBezTo>
                  <a:cubicBezTo>
                    <a:pt x="4521" y="4543"/>
                    <a:pt x="4517" y="4552"/>
                    <a:pt x="4514" y="4560"/>
                  </a:cubicBezTo>
                  <a:lnTo>
                    <a:pt x="4514" y="4560"/>
                  </a:lnTo>
                  <a:lnTo>
                    <a:pt x="4840" y="3612"/>
                  </a:lnTo>
                  <a:lnTo>
                    <a:pt x="4840" y="3612"/>
                  </a:lnTo>
                  <a:cubicBezTo>
                    <a:pt x="4840" y="3612"/>
                    <a:pt x="4165" y="4325"/>
                    <a:pt x="3176" y="4325"/>
                  </a:cubicBezTo>
                  <a:cubicBezTo>
                    <a:pt x="2948" y="4325"/>
                    <a:pt x="2703" y="4287"/>
                    <a:pt x="2446" y="4193"/>
                  </a:cubicBezTo>
                  <a:cubicBezTo>
                    <a:pt x="1049" y="3694"/>
                    <a:pt x="1473" y="2064"/>
                    <a:pt x="1681" y="1641"/>
                  </a:cubicBezTo>
                  <a:cubicBezTo>
                    <a:pt x="1848" y="1331"/>
                    <a:pt x="2344" y="770"/>
                    <a:pt x="3165" y="770"/>
                  </a:cubicBezTo>
                  <a:close/>
                  <a:moveTo>
                    <a:pt x="2965" y="1"/>
                  </a:moveTo>
                  <a:cubicBezTo>
                    <a:pt x="1308" y="1"/>
                    <a:pt x="841" y="1824"/>
                    <a:pt x="841" y="1824"/>
                  </a:cubicBezTo>
                  <a:cubicBezTo>
                    <a:pt x="841" y="1824"/>
                    <a:pt x="0" y="4061"/>
                    <a:pt x="2155" y="4907"/>
                  </a:cubicBezTo>
                  <a:cubicBezTo>
                    <a:pt x="2155" y="4907"/>
                    <a:pt x="2567" y="5032"/>
                    <a:pt x="3125" y="5032"/>
                  </a:cubicBezTo>
                  <a:cubicBezTo>
                    <a:pt x="3519" y="5032"/>
                    <a:pt x="3986" y="4970"/>
                    <a:pt x="4432" y="4757"/>
                  </a:cubicBezTo>
                  <a:lnTo>
                    <a:pt x="4432" y="4757"/>
                  </a:lnTo>
                  <a:cubicBezTo>
                    <a:pt x="3704" y="6523"/>
                    <a:pt x="3343" y="7618"/>
                    <a:pt x="3343" y="7618"/>
                  </a:cubicBezTo>
                  <a:cubicBezTo>
                    <a:pt x="3511" y="7807"/>
                    <a:pt x="3701" y="7930"/>
                    <a:pt x="3904" y="7930"/>
                  </a:cubicBezTo>
                  <a:cubicBezTo>
                    <a:pt x="3952" y="7930"/>
                    <a:pt x="4001" y="7923"/>
                    <a:pt x="4051" y="7909"/>
                  </a:cubicBezTo>
                  <a:lnTo>
                    <a:pt x="5788" y="3220"/>
                  </a:lnTo>
                  <a:cubicBezTo>
                    <a:pt x="5788" y="3220"/>
                    <a:pt x="6736" y="1325"/>
                    <a:pt x="4158" y="270"/>
                  </a:cubicBezTo>
                  <a:cubicBezTo>
                    <a:pt x="3705" y="79"/>
                    <a:pt x="3309" y="1"/>
                    <a:pt x="2965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659;p42">
              <a:extLst>
                <a:ext uri="{FF2B5EF4-FFF2-40B4-BE49-F238E27FC236}">
                  <a16:creationId xmlns:a16="http://schemas.microsoft.com/office/drawing/2014/main" id="{7CE163BB-8D85-83AB-DCEF-F377EF6DED7B}"/>
                </a:ext>
              </a:extLst>
            </p:cNvPr>
            <p:cNvSpPr/>
            <p:nvPr/>
          </p:nvSpPr>
          <p:spPr>
            <a:xfrm>
              <a:off x="5691678" y="548269"/>
              <a:ext cx="135437" cy="283700"/>
            </a:xfrm>
            <a:custGeom>
              <a:avLst/>
              <a:gdLst/>
              <a:ahLst/>
              <a:cxnLst/>
              <a:rect l="l" t="t" r="r" b="b"/>
              <a:pathLst>
                <a:path w="2112" h="4424" extrusionOk="0">
                  <a:moveTo>
                    <a:pt x="2111" y="0"/>
                  </a:moveTo>
                  <a:lnTo>
                    <a:pt x="1" y="4057"/>
                  </a:lnTo>
                  <a:cubicBezTo>
                    <a:pt x="133" y="4265"/>
                    <a:pt x="342" y="4398"/>
                    <a:pt x="633" y="4423"/>
                  </a:cubicBezTo>
                  <a:lnTo>
                    <a:pt x="1922" y="1953"/>
                  </a:lnTo>
                  <a:cubicBezTo>
                    <a:pt x="1922" y="1953"/>
                    <a:pt x="1713" y="1005"/>
                    <a:pt x="2111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660;p42">
              <a:extLst>
                <a:ext uri="{FF2B5EF4-FFF2-40B4-BE49-F238E27FC236}">
                  <a16:creationId xmlns:a16="http://schemas.microsoft.com/office/drawing/2014/main" id="{95034BEA-D59C-5DA7-06A5-DAF4A8BA2FD3}"/>
                </a:ext>
              </a:extLst>
            </p:cNvPr>
            <p:cNvSpPr/>
            <p:nvPr/>
          </p:nvSpPr>
          <p:spPr>
            <a:xfrm>
              <a:off x="5536488" y="868461"/>
              <a:ext cx="77851" cy="147429"/>
            </a:xfrm>
            <a:custGeom>
              <a:avLst/>
              <a:gdLst/>
              <a:ahLst/>
              <a:cxnLst/>
              <a:rect l="l" t="t" r="r" b="b"/>
              <a:pathLst>
                <a:path w="1214" h="2299" extrusionOk="0">
                  <a:moveTo>
                    <a:pt x="1176" y="0"/>
                  </a:moveTo>
                  <a:cubicBezTo>
                    <a:pt x="1168" y="0"/>
                    <a:pt x="1157" y="12"/>
                    <a:pt x="1157" y="12"/>
                  </a:cubicBezTo>
                  <a:lnTo>
                    <a:pt x="1" y="2248"/>
                  </a:lnTo>
                  <a:lnTo>
                    <a:pt x="1" y="2299"/>
                  </a:lnTo>
                  <a:lnTo>
                    <a:pt x="26" y="2299"/>
                  </a:lnTo>
                  <a:cubicBezTo>
                    <a:pt x="26" y="2299"/>
                    <a:pt x="26" y="2274"/>
                    <a:pt x="51" y="2274"/>
                  </a:cubicBezTo>
                  <a:lnTo>
                    <a:pt x="1214" y="37"/>
                  </a:lnTo>
                  <a:cubicBezTo>
                    <a:pt x="1214" y="37"/>
                    <a:pt x="1214" y="12"/>
                    <a:pt x="1182" y="12"/>
                  </a:cubicBezTo>
                  <a:cubicBezTo>
                    <a:pt x="1182" y="3"/>
                    <a:pt x="1179" y="0"/>
                    <a:pt x="1176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661;p42">
              <a:extLst>
                <a:ext uri="{FF2B5EF4-FFF2-40B4-BE49-F238E27FC236}">
                  <a16:creationId xmlns:a16="http://schemas.microsoft.com/office/drawing/2014/main" id="{8D8C0BF0-FDC9-9B91-9733-1953DEE6A6DD}"/>
                </a:ext>
              </a:extLst>
            </p:cNvPr>
            <p:cNvSpPr/>
            <p:nvPr/>
          </p:nvSpPr>
          <p:spPr>
            <a:xfrm>
              <a:off x="5879316" y="1337685"/>
              <a:ext cx="49058" cy="113826"/>
            </a:xfrm>
            <a:custGeom>
              <a:avLst/>
              <a:gdLst/>
              <a:ahLst/>
              <a:cxnLst/>
              <a:rect l="l" t="t" r="r" b="b"/>
              <a:pathLst>
                <a:path w="765" h="1775" extrusionOk="0">
                  <a:moveTo>
                    <a:pt x="727" y="0"/>
                  </a:moveTo>
                  <a:cubicBezTo>
                    <a:pt x="719" y="0"/>
                    <a:pt x="708" y="12"/>
                    <a:pt x="708" y="12"/>
                  </a:cubicBezTo>
                  <a:lnTo>
                    <a:pt x="25" y="1724"/>
                  </a:lnTo>
                  <a:cubicBezTo>
                    <a:pt x="0" y="1749"/>
                    <a:pt x="25" y="1774"/>
                    <a:pt x="25" y="1774"/>
                  </a:cubicBezTo>
                  <a:lnTo>
                    <a:pt x="51" y="1774"/>
                  </a:lnTo>
                  <a:lnTo>
                    <a:pt x="51" y="1749"/>
                  </a:lnTo>
                  <a:lnTo>
                    <a:pt x="765" y="37"/>
                  </a:lnTo>
                  <a:cubicBezTo>
                    <a:pt x="765" y="12"/>
                    <a:pt x="765" y="12"/>
                    <a:pt x="733" y="12"/>
                  </a:cubicBezTo>
                  <a:cubicBezTo>
                    <a:pt x="733" y="3"/>
                    <a:pt x="730" y="0"/>
                    <a:pt x="727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" name="Google Shape;1093;p56">
            <a:extLst>
              <a:ext uri="{FF2B5EF4-FFF2-40B4-BE49-F238E27FC236}">
                <a16:creationId xmlns:a16="http://schemas.microsoft.com/office/drawing/2014/main" id="{6A8A12D8-DE05-24B6-EF3F-283195935628}"/>
              </a:ext>
            </a:extLst>
          </p:cNvPr>
          <p:cNvGrpSpPr/>
          <p:nvPr/>
        </p:nvGrpSpPr>
        <p:grpSpPr>
          <a:xfrm>
            <a:off x="219315" y="4278088"/>
            <a:ext cx="866448" cy="685568"/>
            <a:chOff x="2788170" y="-250855"/>
            <a:chExt cx="2768206" cy="2157910"/>
          </a:xfrm>
        </p:grpSpPr>
        <p:sp>
          <p:nvSpPr>
            <p:cNvPr id="13" name="Google Shape;1094;p56">
              <a:extLst>
                <a:ext uri="{FF2B5EF4-FFF2-40B4-BE49-F238E27FC236}">
                  <a16:creationId xmlns:a16="http://schemas.microsoft.com/office/drawing/2014/main" id="{866F7B87-EF75-AC3E-3F5D-C70D5A7483D7}"/>
                </a:ext>
              </a:extLst>
            </p:cNvPr>
            <p:cNvSpPr/>
            <p:nvPr/>
          </p:nvSpPr>
          <p:spPr>
            <a:xfrm>
              <a:off x="2788170" y="707123"/>
              <a:ext cx="1098753" cy="342047"/>
            </a:xfrm>
            <a:custGeom>
              <a:avLst/>
              <a:gdLst/>
              <a:ahLst/>
              <a:cxnLst/>
              <a:rect l="l" t="t" r="r" b="b"/>
              <a:pathLst>
                <a:path w="11349" h="3533" extrusionOk="0">
                  <a:moveTo>
                    <a:pt x="11090" y="1"/>
                  </a:moveTo>
                  <a:lnTo>
                    <a:pt x="872" y="108"/>
                  </a:lnTo>
                  <a:cubicBezTo>
                    <a:pt x="607" y="108"/>
                    <a:pt x="399" y="241"/>
                    <a:pt x="291" y="475"/>
                  </a:cubicBezTo>
                  <a:cubicBezTo>
                    <a:pt x="1" y="1189"/>
                    <a:pt x="32" y="1846"/>
                    <a:pt x="399" y="2477"/>
                  </a:cubicBezTo>
                  <a:cubicBezTo>
                    <a:pt x="689" y="3027"/>
                    <a:pt x="1264" y="3375"/>
                    <a:pt x="1871" y="3375"/>
                  </a:cubicBezTo>
                  <a:lnTo>
                    <a:pt x="11349" y="3533"/>
                  </a:lnTo>
                  <a:lnTo>
                    <a:pt x="11349" y="3533"/>
                  </a:lnTo>
                  <a:lnTo>
                    <a:pt x="11090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095;p56">
              <a:extLst>
                <a:ext uri="{FF2B5EF4-FFF2-40B4-BE49-F238E27FC236}">
                  <a16:creationId xmlns:a16="http://schemas.microsoft.com/office/drawing/2014/main" id="{2BAEA009-B648-06E2-F8A9-039F261FD3F1}"/>
                </a:ext>
              </a:extLst>
            </p:cNvPr>
            <p:cNvSpPr/>
            <p:nvPr/>
          </p:nvSpPr>
          <p:spPr>
            <a:xfrm>
              <a:off x="3318518" y="-249887"/>
              <a:ext cx="1511669" cy="2156941"/>
            </a:xfrm>
            <a:custGeom>
              <a:avLst/>
              <a:gdLst/>
              <a:ahLst/>
              <a:cxnLst/>
              <a:rect l="l" t="t" r="r" b="b"/>
              <a:pathLst>
                <a:path w="15614" h="22279" extrusionOk="0">
                  <a:moveTo>
                    <a:pt x="7334" y="1"/>
                  </a:moveTo>
                  <a:cubicBezTo>
                    <a:pt x="7207" y="1"/>
                    <a:pt x="7079" y="6"/>
                    <a:pt x="6951" y="16"/>
                  </a:cubicBezTo>
                  <a:cubicBezTo>
                    <a:pt x="2895" y="332"/>
                    <a:pt x="1" y="5570"/>
                    <a:pt x="500" y="11731"/>
                  </a:cubicBezTo>
                  <a:cubicBezTo>
                    <a:pt x="959" y="17671"/>
                    <a:pt x="4433" y="22279"/>
                    <a:pt x="8306" y="22279"/>
                  </a:cubicBezTo>
                  <a:cubicBezTo>
                    <a:pt x="8433" y="22279"/>
                    <a:pt x="8561" y="22274"/>
                    <a:pt x="8689" y="22264"/>
                  </a:cubicBezTo>
                  <a:cubicBezTo>
                    <a:pt x="12745" y="21948"/>
                    <a:pt x="15614" y="16703"/>
                    <a:pt x="15140" y="10574"/>
                  </a:cubicBezTo>
                  <a:cubicBezTo>
                    <a:pt x="14681" y="4609"/>
                    <a:pt x="11213" y="1"/>
                    <a:pt x="7334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096;p56">
              <a:extLst>
                <a:ext uri="{FF2B5EF4-FFF2-40B4-BE49-F238E27FC236}">
                  <a16:creationId xmlns:a16="http://schemas.microsoft.com/office/drawing/2014/main" id="{C7743E96-EA83-5542-BF8E-B4F127C17BF6}"/>
                </a:ext>
              </a:extLst>
            </p:cNvPr>
            <p:cNvSpPr/>
            <p:nvPr/>
          </p:nvSpPr>
          <p:spPr>
            <a:xfrm>
              <a:off x="3479422" y="-247467"/>
              <a:ext cx="1508668" cy="2103209"/>
            </a:xfrm>
            <a:custGeom>
              <a:avLst/>
              <a:gdLst/>
              <a:ahLst/>
              <a:cxnLst/>
              <a:rect l="l" t="t" r="r" b="b"/>
              <a:pathLst>
                <a:path w="15583" h="21724" extrusionOk="0">
                  <a:moveTo>
                    <a:pt x="7315" y="1"/>
                  </a:moveTo>
                  <a:cubicBezTo>
                    <a:pt x="7184" y="1"/>
                    <a:pt x="7052" y="6"/>
                    <a:pt x="6919" y="16"/>
                  </a:cubicBezTo>
                  <a:cubicBezTo>
                    <a:pt x="2894" y="332"/>
                    <a:pt x="1" y="5438"/>
                    <a:pt x="474" y="11440"/>
                  </a:cubicBezTo>
                  <a:cubicBezTo>
                    <a:pt x="902" y="17224"/>
                    <a:pt x="4371" y="21723"/>
                    <a:pt x="8241" y="21723"/>
                  </a:cubicBezTo>
                  <a:cubicBezTo>
                    <a:pt x="8371" y="21723"/>
                    <a:pt x="8501" y="21718"/>
                    <a:pt x="8632" y="21708"/>
                  </a:cubicBezTo>
                  <a:cubicBezTo>
                    <a:pt x="12688" y="21392"/>
                    <a:pt x="15582" y="16287"/>
                    <a:pt x="15108" y="10284"/>
                  </a:cubicBezTo>
                  <a:cubicBezTo>
                    <a:pt x="14650" y="4477"/>
                    <a:pt x="11211" y="1"/>
                    <a:pt x="731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097;p56">
              <a:extLst>
                <a:ext uri="{FF2B5EF4-FFF2-40B4-BE49-F238E27FC236}">
                  <a16:creationId xmlns:a16="http://schemas.microsoft.com/office/drawing/2014/main" id="{AAA11156-DD80-F64D-9D87-33D59AC05619}"/>
                </a:ext>
              </a:extLst>
            </p:cNvPr>
            <p:cNvSpPr/>
            <p:nvPr/>
          </p:nvSpPr>
          <p:spPr>
            <a:xfrm>
              <a:off x="3499657" y="-250855"/>
              <a:ext cx="1468199" cy="2110567"/>
            </a:xfrm>
            <a:custGeom>
              <a:avLst/>
              <a:gdLst/>
              <a:ahLst/>
              <a:cxnLst/>
              <a:rect l="l" t="t" r="r" b="b"/>
              <a:pathLst>
                <a:path w="15165" h="21800" extrusionOk="0">
                  <a:moveTo>
                    <a:pt x="7108" y="51"/>
                  </a:moveTo>
                  <a:cubicBezTo>
                    <a:pt x="11007" y="51"/>
                    <a:pt x="14425" y="4550"/>
                    <a:pt x="14874" y="10319"/>
                  </a:cubicBezTo>
                  <a:cubicBezTo>
                    <a:pt x="15083" y="13213"/>
                    <a:pt x="14558" y="15980"/>
                    <a:pt x="13320" y="18135"/>
                  </a:cubicBezTo>
                  <a:cubicBezTo>
                    <a:pt x="12113" y="20296"/>
                    <a:pt x="10375" y="21560"/>
                    <a:pt x="8423" y="21718"/>
                  </a:cubicBezTo>
                  <a:cubicBezTo>
                    <a:pt x="8290" y="21718"/>
                    <a:pt x="8164" y="21743"/>
                    <a:pt x="8031" y="21743"/>
                  </a:cubicBezTo>
                  <a:cubicBezTo>
                    <a:pt x="4132" y="21743"/>
                    <a:pt x="739" y="17219"/>
                    <a:pt x="291" y="11475"/>
                  </a:cubicBezTo>
                  <a:cubicBezTo>
                    <a:pt x="51" y="8581"/>
                    <a:pt x="607" y="5789"/>
                    <a:pt x="1813" y="3634"/>
                  </a:cubicBezTo>
                  <a:cubicBezTo>
                    <a:pt x="3027" y="1498"/>
                    <a:pt x="4764" y="234"/>
                    <a:pt x="6710" y="77"/>
                  </a:cubicBezTo>
                  <a:cubicBezTo>
                    <a:pt x="6843" y="51"/>
                    <a:pt x="6976" y="51"/>
                    <a:pt x="7108" y="51"/>
                  </a:cubicBezTo>
                  <a:close/>
                  <a:moveTo>
                    <a:pt x="7108" y="1"/>
                  </a:moveTo>
                  <a:cubicBezTo>
                    <a:pt x="6976" y="1"/>
                    <a:pt x="6843" y="1"/>
                    <a:pt x="6710" y="26"/>
                  </a:cubicBezTo>
                  <a:cubicBezTo>
                    <a:pt x="4739" y="184"/>
                    <a:pt x="3001" y="1448"/>
                    <a:pt x="1763" y="3602"/>
                  </a:cubicBezTo>
                  <a:cubicBezTo>
                    <a:pt x="550" y="5789"/>
                    <a:pt x="0" y="8581"/>
                    <a:pt x="234" y="11475"/>
                  </a:cubicBezTo>
                  <a:cubicBezTo>
                    <a:pt x="682" y="17244"/>
                    <a:pt x="4107" y="21800"/>
                    <a:pt x="8031" y="21800"/>
                  </a:cubicBezTo>
                  <a:cubicBezTo>
                    <a:pt x="8164" y="21800"/>
                    <a:pt x="8290" y="21768"/>
                    <a:pt x="8423" y="21768"/>
                  </a:cubicBezTo>
                  <a:cubicBezTo>
                    <a:pt x="10400" y="21610"/>
                    <a:pt x="12163" y="20347"/>
                    <a:pt x="13376" y="18167"/>
                  </a:cubicBezTo>
                  <a:cubicBezTo>
                    <a:pt x="14609" y="16006"/>
                    <a:pt x="15165" y="13213"/>
                    <a:pt x="14925" y="10319"/>
                  </a:cubicBezTo>
                  <a:cubicBezTo>
                    <a:pt x="14482" y="4525"/>
                    <a:pt x="11032" y="1"/>
                    <a:pt x="7108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98;p56">
              <a:extLst>
                <a:ext uri="{FF2B5EF4-FFF2-40B4-BE49-F238E27FC236}">
                  <a16:creationId xmlns:a16="http://schemas.microsoft.com/office/drawing/2014/main" id="{ACD94DB7-0CE2-62BE-BFDB-0EB0C88BE2E6}"/>
                </a:ext>
              </a:extLst>
            </p:cNvPr>
            <p:cNvSpPr/>
            <p:nvPr/>
          </p:nvSpPr>
          <p:spPr>
            <a:xfrm>
              <a:off x="4050141" y="107648"/>
              <a:ext cx="756803" cy="1372740"/>
            </a:xfrm>
            <a:custGeom>
              <a:avLst/>
              <a:gdLst/>
              <a:ahLst/>
              <a:cxnLst/>
              <a:rect l="l" t="t" r="r" b="b"/>
              <a:pathLst>
                <a:path w="7817" h="14179" extrusionOk="0">
                  <a:moveTo>
                    <a:pt x="3493" y="1"/>
                  </a:moveTo>
                  <a:cubicBezTo>
                    <a:pt x="3443" y="1"/>
                    <a:pt x="3393" y="3"/>
                    <a:pt x="3343" y="7"/>
                  </a:cubicBezTo>
                  <a:cubicBezTo>
                    <a:pt x="1372" y="165"/>
                    <a:pt x="1" y="3457"/>
                    <a:pt x="317" y="7355"/>
                  </a:cubicBezTo>
                  <a:cubicBezTo>
                    <a:pt x="600" y="11176"/>
                    <a:pt x="2386" y="14179"/>
                    <a:pt x="4326" y="14179"/>
                  </a:cubicBezTo>
                  <a:cubicBezTo>
                    <a:pt x="4375" y="14179"/>
                    <a:pt x="4425" y="14177"/>
                    <a:pt x="4474" y="14173"/>
                  </a:cubicBezTo>
                  <a:cubicBezTo>
                    <a:pt x="6452" y="14015"/>
                    <a:pt x="7817" y="10698"/>
                    <a:pt x="7501" y="6799"/>
                  </a:cubicBezTo>
                  <a:cubicBezTo>
                    <a:pt x="7224" y="2974"/>
                    <a:pt x="5439" y="1"/>
                    <a:pt x="349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099;p56">
              <a:extLst>
                <a:ext uri="{FF2B5EF4-FFF2-40B4-BE49-F238E27FC236}">
                  <a16:creationId xmlns:a16="http://schemas.microsoft.com/office/drawing/2014/main" id="{0D51E793-07ED-72C8-F536-2B8C5EF578F9}"/>
                </a:ext>
              </a:extLst>
            </p:cNvPr>
            <p:cNvSpPr/>
            <p:nvPr/>
          </p:nvSpPr>
          <p:spPr>
            <a:xfrm>
              <a:off x="4192748" y="273685"/>
              <a:ext cx="571402" cy="1030499"/>
            </a:xfrm>
            <a:custGeom>
              <a:avLst/>
              <a:gdLst/>
              <a:ahLst/>
              <a:cxnLst/>
              <a:rect l="l" t="t" r="r" b="b"/>
              <a:pathLst>
                <a:path w="5902" h="10644" extrusionOk="0">
                  <a:moveTo>
                    <a:pt x="2630" y="0"/>
                  </a:moveTo>
                  <a:cubicBezTo>
                    <a:pt x="2596" y="0"/>
                    <a:pt x="2562" y="2"/>
                    <a:pt x="2527" y="4"/>
                  </a:cubicBezTo>
                  <a:cubicBezTo>
                    <a:pt x="1030" y="137"/>
                    <a:pt x="0" y="2607"/>
                    <a:pt x="240" y="5533"/>
                  </a:cubicBezTo>
                  <a:cubicBezTo>
                    <a:pt x="467" y="8402"/>
                    <a:pt x="1794" y="10644"/>
                    <a:pt x="3249" y="10644"/>
                  </a:cubicBezTo>
                  <a:cubicBezTo>
                    <a:pt x="3291" y="10644"/>
                    <a:pt x="3332" y="10642"/>
                    <a:pt x="3374" y="10638"/>
                  </a:cubicBezTo>
                  <a:cubicBezTo>
                    <a:pt x="4872" y="10537"/>
                    <a:pt x="5902" y="8060"/>
                    <a:pt x="5661" y="5109"/>
                  </a:cubicBezTo>
                  <a:cubicBezTo>
                    <a:pt x="5433" y="2232"/>
                    <a:pt x="4094" y="0"/>
                    <a:pt x="263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100;p56">
              <a:extLst>
                <a:ext uri="{FF2B5EF4-FFF2-40B4-BE49-F238E27FC236}">
                  <a16:creationId xmlns:a16="http://schemas.microsoft.com/office/drawing/2014/main" id="{96EB92D8-134C-9F35-2795-D964A8E828AA}"/>
                </a:ext>
              </a:extLst>
            </p:cNvPr>
            <p:cNvSpPr/>
            <p:nvPr/>
          </p:nvSpPr>
          <p:spPr>
            <a:xfrm>
              <a:off x="4384150" y="628219"/>
              <a:ext cx="1108435" cy="339143"/>
            </a:xfrm>
            <a:custGeom>
              <a:avLst/>
              <a:gdLst/>
              <a:ahLst/>
              <a:cxnLst/>
              <a:rect l="l" t="t" r="r" b="b"/>
              <a:pathLst>
                <a:path w="11449" h="3503" extrusionOk="0">
                  <a:moveTo>
                    <a:pt x="10660" y="1"/>
                  </a:moveTo>
                  <a:lnTo>
                    <a:pt x="974" y="83"/>
                  </a:lnTo>
                  <a:cubicBezTo>
                    <a:pt x="734" y="83"/>
                    <a:pt x="525" y="241"/>
                    <a:pt x="418" y="449"/>
                  </a:cubicBezTo>
                  <a:cubicBezTo>
                    <a:pt x="1" y="1422"/>
                    <a:pt x="235" y="2319"/>
                    <a:pt x="999" y="3160"/>
                  </a:cubicBezTo>
                  <a:cubicBezTo>
                    <a:pt x="1106" y="3267"/>
                    <a:pt x="1264" y="3343"/>
                    <a:pt x="1422" y="3343"/>
                  </a:cubicBezTo>
                  <a:lnTo>
                    <a:pt x="10818" y="3501"/>
                  </a:lnTo>
                  <a:cubicBezTo>
                    <a:pt x="10834" y="3502"/>
                    <a:pt x="10849" y="3503"/>
                    <a:pt x="10864" y="3503"/>
                  </a:cubicBezTo>
                  <a:cubicBezTo>
                    <a:pt x="11212" y="3503"/>
                    <a:pt x="11449" y="3227"/>
                    <a:pt x="11425" y="2869"/>
                  </a:cubicBezTo>
                  <a:lnTo>
                    <a:pt x="11241" y="557"/>
                  </a:lnTo>
                  <a:cubicBezTo>
                    <a:pt x="11216" y="241"/>
                    <a:pt x="10951" y="1"/>
                    <a:pt x="10660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101;p56">
              <a:extLst>
                <a:ext uri="{FF2B5EF4-FFF2-40B4-BE49-F238E27FC236}">
                  <a16:creationId xmlns:a16="http://schemas.microsoft.com/office/drawing/2014/main" id="{6E7CDDCA-4C0F-32DC-4C15-21E7176007E6}"/>
                </a:ext>
              </a:extLst>
            </p:cNvPr>
            <p:cNvSpPr/>
            <p:nvPr/>
          </p:nvSpPr>
          <p:spPr>
            <a:xfrm>
              <a:off x="5319470" y="628025"/>
              <a:ext cx="236906" cy="339433"/>
            </a:xfrm>
            <a:custGeom>
              <a:avLst/>
              <a:gdLst/>
              <a:ahLst/>
              <a:cxnLst/>
              <a:rect l="l" t="t" r="r" b="b"/>
              <a:pathLst>
                <a:path w="2447" h="3506" extrusionOk="0">
                  <a:moveTo>
                    <a:pt x="1145" y="0"/>
                  </a:moveTo>
                  <a:cubicBezTo>
                    <a:pt x="1124" y="0"/>
                    <a:pt x="1103" y="1"/>
                    <a:pt x="1081" y="3"/>
                  </a:cubicBezTo>
                  <a:cubicBezTo>
                    <a:pt x="449" y="28"/>
                    <a:pt x="1" y="874"/>
                    <a:pt x="77" y="1848"/>
                  </a:cubicBezTo>
                  <a:cubicBezTo>
                    <a:pt x="156" y="2762"/>
                    <a:pt x="700" y="3506"/>
                    <a:pt x="1306" y="3506"/>
                  </a:cubicBezTo>
                  <a:cubicBezTo>
                    <a:pt x="1328" y="3506"/>
                    <a:pt x="1350" y="3505"/>
                    <a:pt x="1372" y="3503"/>
                  </a:cubicBezTo>
                  <a:cubicBezTo>
                    <a:pt x="2004" y="3452"/>
                    <a:pt x="2446" y="2612"/>
                    <a:pt x="2396" y="1664"/>
                  </a:cubicBezTo>
                  <a:cubicBezTo>
                    <a:pt x="2322" y="717"/>
                    <a:pt x="1776" y="0"/>
                    <a:pt x="114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2" name="Рисунок 21" descr="Изображение выглядит как сердце, Графика, логотип, День святого Валентина&#10;&#10;Автоматически созданное описание">
            <a:extLst>
              <a:ext uri="{FF2B5EF4-FFF2-40B4-BE49-F238E27FC236}">
                <a16:creationId xmlns:a16="http://schemas.microsoft.com/office/drawing/2014/main" id="{852CEB13-8861-12A8-78C5-BD7F081CFB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2805" y="3457134"/>
            <a:ext cx="1641908" cy="1641908"/>
          </a:xfrm>
          <a:prstGeom prst="rect">
            <a:avLst/>
          </a:prstGeom>
        </p:spPr>
      </p:pic>
      <p:pic>
        <p:nvPicPr>
          <p:cNvPr id="23" name="Рисунок 22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64E1E2EB-4620-F1AE-764D-0240CDBA9E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44" y="71617"/>
            <a:ext cx="755233" cy="51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1623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 descr="Изображение выглядит как одежда, обувь, человек, силуэт&#10;&#10;Автоматически созданное описание">
            <a:extLst>
              <a:ext uri="{FF2B5EF4-FFF2-40B4-BE49-F238E27FC236}">
                <a16:creationId xmlns:a16="http://schemas.microsoft.com/office/drawing/2014/main" id="{476AD9B5-688F-482A-2DED-44BEB133EF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7596" y="2058476"/>
            <a:ext cx="4627536" cy="3085024"/>
          </a:xfrm>
          <a:prstGeom prst="rect">
            <a:avLst/>
          </a:prstGeom>
        </p:spPr>
      </p:pic>
      <p:sp>
        <p:nvSpPr>
          <p:cNvPr id="667" name="Google Shape;667;p43"/>
          <p:cNvSpPr txBox="1">
            <a:spLocks noGrp="1"/>
          </p:cNvSpPr>
          <p:nvPr>
            <p:ph type="title"/>
          </p:nvPr>
        </p:nvSpPr>
        <p:spPr>
          <a:xfrm>
            <a:off x="485046" y="227866"/>
            <a:ext cx="8173908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9388" algn="ctr">
              <a:lnSpc>
                <a:spcPct val="115000"/>
              </a:lnSpc>
              <a:spcAft>
                <a:spcPts val="800"/>
              </a:spcAft>
            </a:pPr>
            <a:r>
              <a:rPr lang="ru-RU" sz="28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Гиподинамия – болезнь цивилизации</a:t>
            </a:r>
            <a:r>
              <a:rPr lang="ru-RU" sz="2800" b="1" spc="-33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endParaRPr lang="ru-RU" sz="3600" b="1" kern="100" dirty="0">
              <a:solidFill>
                <a:schemeClr val="tx1"/>
              </a:solidFill>
              <a:effectLst/>
              <a:latin typeface="Fira Sans Extra Condensed" panose="020B050305000002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E7DE94-C612-F2D0-40FF-715639B12FC4}"/>
              </a:ext>
            </a:extLst>
          </p:cNvPr>
          <p:cNvSpPr txBox="1"/>
          <p:nvPr/>
        </p:nvSpPr>
        <p:spPr>
          <a:xfrm>
            <a:off x="563224" y="800566"/>
            <a:ext cx="778613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895" marR="339090" indent="448945" algn="just">
              <a:spcAft>
                <a:spcPts val="0"/>
              </a:spcAft>
            </a:pP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Соответственно,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для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достижения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положительного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результата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необходимо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волевое</a:t>
            </a:r>
            <a:r>
              <a:rPr lang="ru-RU" sz="1800" b="1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усилие</a:t>
            </a:r>
            <a:r>
              <a:rPr lang="ru-RU" sz="1800" b="1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</a:t>
            </a:r>
            <a:r>
              <a:rPr lang="ru-RU" sz="1800" b="1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регулярность</a:t>
            </a:r>
            <a:r>
              <a:rPr lang="ru-RU" sz="1800" b="1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занятий</a:t>
            </a:r>
            <a:r>
              <a:rPr lang="ru-RU" sz="1800" b="1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физическими</a:t>
            </a:r>
            <a:r>
              <a:rPr lang="ru-RU" sz="1800" b="1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упражнениями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, особенно на период формирования привычки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 адаптации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организма</a:t>
            </a:r>
            <a:r>
              <a:rPr lang="ru-RU" sz="18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</a:t>
            </a:r>
            <a:r>
              <a:rPr lang="ru-RU" sz="1800" spc="-2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постепенно</a:t>
            </a:r>
            <a:r>
              <a:rPr lang="ru-RU" sz="18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возрастающим</a:t>
            </a:r>
            <a:r>
              <a:rPr lang="ru-RU" sz="1800" spc="32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нагрузкам</a:t>
            </a:r>
            <a:r>
              <a:rPr lang="ru-RU" sz="18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(в</a:t>
            </a:r>
            <a:r>
              <a:rPr lang="ru-RU" sz="18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среднем</a:t>
            </a:r>
            <a:r>
              <a:rPr lang="ru-RU" sz="18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21-40</a:t>
            </a:r>
            <a:r>
              <a:rPr lang="ru-RU" sz="18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дней).</a:t>
            </a:r>
          </a:p>
        </p:txBody>
      </p:sp>
      <p:grpSp>
        <p:nvGrpSpPr>
          <p:cNvPr id="2" name="Google Shape;653;p42">
            <a:extLst>
              <a:ext uri="{FF2B5EF4-FFF2-40B4-BE49-F238E27FC236}">
                <a16:creationId xmlns:a16="http://schemas.microsoft.com/office/drawing/2014/main" id="{980CFCEB-DD3D-20DC-308B-4FF3B715291E}"/>
              </a:ext>
            </a:extLst>
          </p:cNvPr>
          <p:cNvGrpSpPr/>
          <p:nvPr/>
        </p:nvGrpSpPr>
        <p:grpSpPr>
          <a:xfrm>
            <a:off x="8108705" y="4085010"/>
            <a:ext cx="790905" cy="1022934"/>
            <a:chOff x="5389442" y="449961"/>
            <a:chExt cx="808779" cy="1046052"/>
          </a:xfrm>
        </p:grpSpPr>
        <p:sp>
          <p:nvSpPr>
            <p:cNvPr id="4" name="Google Shape;654;p42">
              <a:extLst>
                <a:ext uri="{FF2B5EF4-FFF2-40B4-BE49-F238E27FC236}">
                  <a16:creationId xmlns:a16="http://schemas.microsoft.com/office/drawing/2014/main" id="{3E093D6B-2A78-6D04-31A3-1C8CAEE944D7}"/>
                </a:ext>
              </a:extLst>
            </p:cNvPr>
            <p:cNvSpPr/>
            <p:nvPr/>
          </p:nvSpPr>
          <p:spPr>
            <a:xfrm>
              <a:off x="5389442" y="779643"/>
              <a:ext cx="419009" cy="575801"/>
            </a:xfrm>
            <a:custGeom>
              <a:avLst/>
              <a:gdLst/>
              <a:ahLst/>
              <a:cxnLst/>
              <a:rect l="l" t="t" r="r" b="b"/>
              <a:pathLst>
                <a:path w="6534" h="8979" extrusionOk="0">
                  <a:moveTo>
                    <a:pt x="3823" y="0"/>
                  </a:moveTo>
                  <a:lnTo>
                    <a:pt x="82" y="7292"/>
                  </a:lnTo>
                  <a:cubicBezTo>
                    <a:pt x="0" y="7475"/>
                    <a:pt x="0" y="7690"/>
                    <a:pt x="133" y="7873"/>
                  </a:cubicBezTo>
                  <a:cubicBezTo>
                    <a:pt x="689" y="8581"/>
                    <a:pt x="1422" y="8954"/>
                    <a:pt x="2319" y="8979"/>
                  </a:cubicBezTo>
                  <a:cubicBezTo>
                    <a:pt x="2527" y="8979"/>
                    <a:pt x="2717" y="8872"/>
                    <a:pt x="2793" y="8688"/>
                  </a:cubicBezTo>
                  <a:lnTo>
                    <a:pt x="6533" y="1397"/>
                  </a:lnTo>
                  <a:lnTo>
                    <a:pt x="3823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655;p42">
              <a:extLst>
                <a:ext uri="{FF2B5EF4-FFF2-40B4-BE49-F238E27FC236}">
                  <a16:creationId xmlns:a16="http://schemas.microsoft.com/office/drawing/2014/main" id="{6CE36547-73B5-6A39-05F6-07A8EE85BDFA}"/>
                </a:ext>
              </a:extLst>
            </p:cNvPr>
            <p:cNvSpPr/>
            <p:nvPr/>
          </p:nvSpPr>
          <p:spPr>
            <a:xfrm>
              <a:off x="5624407" y="768934"/>
              <a:ext cx="192575" cy="110171"/>
            </a:xfrm>
            <a:custGeom>
              <a:avLst/>
              <a:gdLst/>
              <a:ahLst/>
              <a:cxnLst/>
              <a:rect l="l" t="t" r="r" b="b"/>
              <a:pathLst>
                <a:path w="3003" h="1718" extrusionOk="0">
                  <a:moveTo>
                    <a:pt x="553" y="1"/>
                  </a:moveTo>
                  <a:cubicBezTo>
                    <a:pt x="352" y="1"/>
                    <a:pt x="208" y="53"/>
                    <a:pt x="159" y="167"/>
                  </a:cubicBezTo>
                  <a:cubicBezTo>
                    <a:pt x="1" y="433"/>
                    <a:pt x="500" y="982"/>
                    <a:pt x="1265" y="1355"/>
                  </a:cubicBezTo>
                  <a:cubicBezTo>
                    <a:pt x="1712" y="1594"/>
                    <a:pt x="2161" y="1718"/>
                    <a:pt x="2474" y="1718"/>
                  </a:cubicBezTo>
                  <a:cubicBezTo>
                    <a:pt x="2674" y="1718"/>
                    <a:pt x="2818" y="1667"/>
                    <a:pt x="2869" y="1564"/>
                  </a:cubicBezTo>
                  <a:cubicBezTo>
                    <a:pt x="3002" y="1273"/>
                    <a:pt x="2528" y="749"/>
                    <a:pt x="1764" y="350"/>
                  </a:cubicBezTo>
                  <a:cubicBezTo>
                    <a:pt x="1314" y="128"/>
                    <a:pt x="865" y="1"/>
                    <a:pt x="553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656;p42">
              <a:extLst>
                <a:ext uri="{FF2B5EF4-FFF2-40B4-BE49-F238E27FC236}">
                  <a16:creationId xmlns:a16="http://schemas.microsoft.com/office/drawing/2014/main" id="{9E5F57E1-EF37-00FE-E9A4-927538E2B8F9}"/>
                </a:ext>
              </a:extLst>
            </p:cNvPr>
            <p:cNvSpPr/>
            <p:nvPr/>
          </p:nvSpPr>
          <p:spPr>
            <a:xfrm>
              <a:off x="5708736" y="914569"/>
              <a:ext cx="389831" cy="581444"/>
            </a:xfrm>
            <a:custGeom>
              <a:avLst/>
              <a:gdLst/>
              <a:ahLst/>
              <a:cxnLst/>
              <a:rect l="l" t="t" r="r" b="b"/>
              <a:pathLst>
                <a:path w="6079" h="9067" extrusionOk="0">
                  <a:moveTo>
                    <a:pt x="3267" y="0"/>
                  </a:moveTo>
                  <a:lnTo>
                    <a:pt x="76" y="7557"/>
                  </a:lnTo>
                  <a:cubicBezTo>
                    <a:pt x="0" y="7741"/>
                    <a:pt x="25" y="7955"/>
                    <a:pt x="158" y="8113"/>
                  </a:cubicBezTo>
                  <a:cubicBezTo>
                    <a:pt x="723" y="8749"/>
                    <a:pt x="1424" y="9066"/>
                    <a:pt x="2258" y="9066"/>
                  </a:cubicBezTo>
                  <a:cubicBezTo>
                    <a:pt x="2320" y="9066"/>
                    <a:pt x="2382" y="9065"/>
                    <a:pt x="2445" y="9061"/>
                  </a:cubicBezTo>
                  <a:cubicBezTo>
                    <a:pt x="2635" y="9061"/>
                    <a:pt x="2818" y="8929"/>
                    <a:pt x="2894" y="8745"/>
                  </a:cubicBezTo>
                  <a:lnTo>
                    <a:pt x="6079" y="1188"/>
                  </a:lnTo>
                  <a:lnTo>
                    <a:pt x="3267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657;p42">
              <a:extLst>
                <a:ext uri="{FF2B5EF4-FFF2-40B4-BE49-F238E27FC236}">
                  <a16:creationId xmlns:a16="http://schemas.microsoft.com/office/drawing/2014/main" id="{3BB1EEF7-F738-2841-72B2-B896DEEBF525}"/>
                </a:ext>
              </a:extLst>
            </p:cNvPr>
            <p:cNvSpPr/>
            <p:nvPr/>
          </p:nvSpPr>
          <p:spPr>
            <a:xfrm>
              <a:off x="5909713" y="901871"/>
              <a:ext cx="195717" cy="101065"/>
            </a:xfrm>
            <a:custGeom>
              <a:avLst/>
              <a:gdLst/>
              <a:ahLst/>
              <a:cxnLst/>
              <a:rect l="l" t="t" r="r" b="b"/>
              <a:pathLst>
                <a:path w="3052" h="1576" extrusionOk="0">
                  <a:moveTo>
                    <a:pt x="630" y="1"/>
                  </a:moveTo>
                  <a:cubicBezTo>
                    <a:pt x="365" y="1"/>
                    <a:pt x="180" y="66"/>
                    <a:pt x="133" y="198"/>
                  </a:cubicBezTo>
                  <a:cubicBezTo>
                    <a:pt x="0" y="489"/>
                    <a:pt x="525" y="988"/>
                    <a:pt x="1314" y="1304"/>
                  </a:cubicBezTo>
                  <a:cubicBezTo>
                    <a:pt x="1740" y="1480"/>
                    <a:pt x="2158" y="1576"/>
                    <a:pt x="2467" y="1576"/>
                  </a:cubicBezTo>
                  <a:cubicBezTo>
                    <a:pt x="2712" y="1576"/>
                    <a:pt x="2889" y="1515"/>
                    <a:pt x="2945" y="1386"/>
                  </a:cubicBezTo>
                  <a:cubicBezTo>
                    <a:pt x="3052" y="1096"/>
                    <a:pt x="2528" y="596"/>
                    <a:pt x="1763" y="255"/>
                  </a:cubicBezTo>
                  <a:cubicBezTo>
                    <a:pt x="1341" y="86"/>
                    <a:pt x="934" y="1"/>
                    <a:pt x="630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658;p42">
              <a:extLst>
                <a:ext uri="{FF2B5EF4-FFF2-40B4-BE49-F238E27FC236}">
                  <a16:creationId xmlns:a16="http://schemas.microsoft.com/office/drawing/2014/main" id="{E28E65F0-DB99-460D-410B-923DEA096F60}"/>
                </a:ext>
              </a:extLst>
            </p:cNvPr>
            <p:cNvSpPr/>
            <p:nvPr/>
          </p:nvSpPr>
          <p:spPr>
            <a:xfrm>
              <a:off x="5766259" y="449961"/>
              <a:ext cx="431963" cy="508595"/>
            </a:xfrm>
            <a:custGeom>
              <a:avLst/>
              <a:gdLst/>
              <a:ahLst/>
              <a:cxnLst/>
              <a:rect l="l" t="t" r="r" b="b"/>
              <a:pathLst>
                <a:path w="6736" h="7931" extrusionOk="0">
                  <a:moveTo>
                    <a:pt x="3165" y="770"/>
                  </a:moveTo>
                  <a:cubicBezTo>
                    <a:pt x="3400" y="770"/>
                    <a:pt x="3661" y="816"/>
                    <a:pt x="3949" y="927"/>
                  </a:cubicBezTo>
                  <a:cubicBezTo>
                    <a:pt x="5213" y="1432"/>
                    <a:pt x="5314" y="2614"/>
                    <a:pt x="4524" y="4535"/>
                  </a:cubicBezTo>
                  <a:cubicBezTo>
                    <a:pt x="4521" y="4543"/>
                    <a:pt x="4517" y="4552"/>
                    <a:pt x="4514" y="4560"/>
                  </a:cubicBezTo>
                  <a:lnTo>
                    <a:pt x="4514" y="4560"/>
                  </a:lnTo>
                  <a:lnTo>
                    <a:pt x="4840" y="3612"/>
                  </a:lnTo>
                  <a:lnTo>
                    <a:pt x="4840" y="3612"/>
                  </a:lnTo>
                  <a:cubicBezTo>
                    <a:pt x="4840" y="3612"/>
                    <a:pt x="4165" y="4325"/>
                    <a:pt x="3176" y="4325"/>
                  </a:cubicBezTo>
                  <a:cubicBezTo>
                    <a:pt x="2948" y="4325"/>
                    <a:pt x="2703" y="4287"/>
                    <a:pt x="2446" y="4193"/>
                  </a:cubicBezTo>
                  <a:cubicBezTo>
                    <a:pt x="1049" y="3694"/>
                    <a:pt x="1473" y="2064"/>
                    <a:pt x="1681" y="1641"/>
                  </a:cubicBezTo>
                  <a:cubicBezTo>
                    <a:pt x="1848" y="1331"/>
                    <a:pt x="2344" y="770"/>
                    <a:pt x="3165" y="770"/>
                  </a:cubicBezTo>
                  <a:close/>
                  <a:moveTo>
                    <a:pt x="2965" y="1"/>
                  </a:moveTo>
                  <a:cubicBezTo>
                    <a:pt x="1308" y="1"/>
                    <a:pt x="841" y="1824"/>
                    <a:pt x="841" y="1824"/>
                  </a:cubicBezTo>
                  <a:cubicBezTo>
                    <a:pt x="841" y="1824"/>
                    <a:pt x="0" y="4061"/>
                    <a:pt x="2155" y="4907"/>
                  </a:cubicBezTo>
                  <a:cubicBezTo>
                    <a:pt x="2155" y="4907"/>
                    <a:pt x="2567" y="5032"/>
                    <a:pt x="3125" y="5032"/>
                  </a:cubicBezTo>
                  <a:cubicBezTo>
                    <a:pt x="3519" y="5032"/>
                    <a:pt x="3986" y="4970"/>
                    <a:pt x="4432" y="4757"/>
                  </a:cubicBezTo>
                  <a:lnTo>
                    <a:pt x="4432" y="4757"/>
                  </a:lnTo>
                  <a:cubicBezTo>
                    <a:pt x="3704" y="6523"/>
                    <a:pt x="3343" y="7618"/>
                    <a:pt x="3343" y="7618"/>
                  </a:cubicBezTo>
                  <a:cubicBezTo>
                    <a:pt x="3511" y="7807"/>
                    <a:pt x="3701" y="7930"/>
                    <a:pt x="3904" y="7930"/>
                  </a:cubicBezTo>
                  <a:cubicBezTo>
                    <a:pt x="3952" y="7930"/>
                    <a:pt x="4001" y="7923"/>
                    <a:pt x="4051" y="7909"/>
                  </a:cubicBezTo>
                  <a:lnTo>
                    <a:pt x="5788" y="3220"/>
                  </a:lnTo>
                  <a:cubicBezTo>
                    <a:pt x="5788" y="3220"/>
                    <a:pt x="6736" y="1325"/>
                    <a:pt x="4158" y="270"/>
                  </a:cubicBezTo>
                  <a:cubicBezTo>
                    <a:pt x="3705" y="79"/>
                    <a:pt x="3309" y="1"/>
                    <a:pt x="2965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659;p42">
              <a:extLst>
                <a:ext uri="{FF2B5EF4-FFF2-40B4-BE49-F238E27FC236}">
                  <a16:creationId xmlns:a16="http://schemas.microsoft.com/office/drawing/2014/main" id="{C37B1474-CD4F-AC1F-F3D9-9EBBDEDA0138}"/>
                </a:ext>
              </a:extLst>
            </p:cNvPr>
            <p:cNvSpPr/>
            <p:nvPr/>
          </p:nvSpPr>
          <p:spPr>
            <a:xfrm>
              <a:off x="5691678" y="548269"/>
              <a:ext cx="135437" cy="283700"/>
            </a:xfrm>
            <a:custGeom>
              <a:avLst/>
              <a:gdLst/>
              <a:ahLst/>
              <a:cxnLst/>
              <a:rect l="l" t="t" r="r" b="b"/>
              <a:pathLst>
                <a:path w="2112" h="4424" extrusionOk="0">
                  <a:moveTo>
                    <a:pt x="2111" y="0"/>
                  </a:moveTo>
                  <a:lnTo>
                    <a:pt x="1" y="4057"/>
                  </a:lnTo>
                  <a:cubicBezTo>
                    <a:pt x="133" y="4265"/>
                    <a:pt x="342" y="4398"/>
                    <a:pt x="633" y="4423"/>
                  </a:cubicBezTo>
                  <a:lnTo>
                    <a:pt x="1922" y="1953"/>
                  </a:lnTo>
                  <a:cubicBezTo>
                    <a:pt x="1922" y="1953"/>
                    <a:pt x="1713" y="1005"/>
                    <a:pt x="2111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660;p42">
              <a:extLst>
                <a:ext uri="{FF2B5EF4-FFF2-40B4-BE49-F238E27FC236}">
                  <a16:creationId xmlns:a16="http://schemas.microsoft.com/office/drawing/2014/main" id="{B443B4F5-96F7-2442-F46D-C36B6BDB6618}"/>
                </a:ext>
              </a:extLst>
            </p:cNvPr>
            <p:cNvSpPr/>
            <p:nvPr/>
          </p:nvSpPr>
          <p:spPr>
            <a:xfrm>
              <a:off x="5536488" y="868461"/>
              <a:ext cx="77851" cy="147429"/>
            </a:xfrm>
            <a:custGeom>
              <a:avLst/>
              <a:gdLst/>
              <a:ahLst/>
              <a:cxnLst/>
              <a:rect l="l" t="t" r="r" b="b"/>
              <a:pathLst>
                <a:path w="1214" h="2299" extrusionOk="0">
                  <a:moveTo>
                    <a:pt x="1176" y="0"/>
                  </a:moveTo>
                  <a:cubicBezTo>
                    <a:pt x="1168" y="0"/>
                    <a:pt x="1157" y="12"/>
                    <a:pt x="1157" y="12"/>
                  </a:cubicBezTo>
                  <a:lnTo>
                    <a:pt x="1" y="2248"/>
                  </a:lnTo>
                  <a:lnTo>
                    <a:pt x="1" y="2299"/>
                  </a:lnTo>
                  <a:lnTo>
                    <a:pt x="26" y="2299"/>
                  </a:lnTo>
                  <a:cubicBezTo>
                    <a:pt x="26" y="2299"/>
                    <a:pt x="26" y="2274"/>
                    <a:pt x="51" y="2274"/>
                  </a:cubicBezTo>
                  <a:lnTo>
                    <a:pt x="1214" y="37"/>
                  </a:lnTo>
                  <a:cubicBezTo>
                    <a:pt x="1214" y="37"/>
                    <a:pt x="1214" y="12"/>
                    <a:pt x="1182" y="12"/>
                  </a:cubicBezTo>
                  <a:cubicBezTo>
                    <a:pt x="1182" y="3"/>
                    <a:pt x="1179" y="0"/>
                    <a:pt x="1176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661;p42">
              <a:extLst>
                <a:ext uri="{FF2B5EF4-FFF2-40B4-BE49-F238E27FC236}">
                  <a16:creationId xmlns:a16="http://schemas.microsoft.com/office/drawing/2014/main" id="{598E2B5B-A3AD-D679-318D-DAB73C03645E}"/>
                </a:ext>
              </a:extLst>
            </p:cNvPr>
            <p:cNvSpPr/>
            <p:nvPr/>
          </p:nvSpPr>
          <p:spPr>
            <a:xfrm>
              <a:off x="5879316" y="1337685"/>
              <a:ext cx="49058" cy="113826"/>
            </a:xfrm>
            <a:custGeom>
              <a:avLst/>
              <a:gdLst/>
              <a:ahLst/>
              <a:cxnLst/>
              <a:rect l="l" t="t" r="r" b="b"/>
              <a:pathLst>
                <a:path w="765" h="1775" extrusionOk="0">
                  <a:moveTo>
                    <a:pt x="727" y="0"/>
                  </a:moveTo>
                  <a:cubicBezTo>
                    <a:pt x="719" y="0"/>
                    <a:pt x="708" y="12"/>
                    <a:pt x="708" y="12"/>
                  </a:cubicBezTo>
                  <a:lnTo>
                    <a:pt x="25" y="1724"/>
                  </a:lnTo>
                  <a:cubicBezTo>
                    <a:pt x="0" y="1749"/>
                    <a:pt x="25" y="1774"/>
                    <a:pt x="25" y="1774"/>
                  </a:cubicBezTo>
                  <a:lnTo>
                    <a:pt x="51" y="1774"/>
                  </a:lnTo>
                  <a:lnTo>
                    <a:pt x="51" y="1749"/>
                  </a:lnTo>
                  <a:lnTo>
                    <a:pt x="765" y="37"/>
                  </a:lnTo>
                  <a:cubicBezTo>
                    <a:pt x="765" y="12"/>
                    <a:pt x="765" y="12"/>
                    <a:pt x="733" y="12"/>
                  </a:cubicBezTo>
                  <a:cubicBezTo>
                    <a:pt x="733" y="3"/>
                    <a:pt x="730" y="0"/>
                    <a:pt x="727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" name="Google Shape;1093;p56">
            <a:extLst>
              <a:ext uri="{FF2B5EF4-FFF2-40B4-BE49-F238E27FC236}">
                <a16:creationId xmlns:a16="http://schemas.microsoft.com/office/drawing/2014/main" id="{5F1992F6-6A1C-192F-7416-930A1512C608}"/>
              </a:ext>
            </a:extLst>
          </p:cNvPr>
          <p:cNvGrpSpPr/>
          <p:nvPr/>
        </p:nvGrpSpPr>
        <p:grpSpPr>
          <a:xfrm>
            <a:off x="219315" y="4278088"/>
            <a:ext cx="866448" cy="685568"/>
            <a:chOff x="2788170" y="-250855"/>
            <a:chExt cx="2768206" cy="2157910"/>
          </a:xfrm>
        </p:grpSpPr>
        <p:sp>
          <p:nvSpPr>
            <p:cNvPr id="13" name="Google Shape;1094;p56">
              <a:extLst>
                <a:ext uri="{FF2B5EF4-FFF2-40B4-BE49-F238E27FC236}">
                  <a16:creationId xmlns:a16="http://schemas.microsoft.com/office/drawing/2014/main" id="{C7CA732F-1B15-D31C-BDC3-7320FFC67411}"/>
                </a:ext>
              </a:extLst>
            </p:cNvPr>
            <p:cNvSpPr/>
            <p:nvPr/>
          </p:nvSpPr>
          <p:spPr>
            <a:xfrm>
              <a:off x="2788170" y="707123"/>
              <a:ext cx="1098753" cy="342047"/>
            </a:xfrm>
            <a:custGeom>
              <a:avLst/>
              <a:gdLst/>
              <a:ahLst/>
              <a:cxnLst/>
              <a:rect l="l" t="t" r="r" b="b"/>
              <a:pathLst>
                <a:path w="11349" h="3533" extrusionOk="0">
                  <a:moveTo>
                    <a:pt x="11090" y="1"/>
                  </a:moveTo>
                  <a:lnTo>
                    <a:pt x="872" y="108"/>
                  </a:lnTo>
                  <a:cubicBezTo>
                    <a:pt x="607" y="108"/>
                    <a:pt x="399" y="241"/>
                    <a:pt x="291" y="475"/>
                  </a:cubicBezTo>
                  <a:cubicBezTo>
                    <a:pt x="1" y="1189"/>
                    <a:pt x="32" y="1846"/>
                    <a:pt x="399" y="2477"/>
                  </a:cubicBezTo>
                  <a:cubicBezTo>
                    <a:pt x="689" y="3027"/>
                    <a:pt x="1264" y="3375"/>
                    <a:pt x="1871" y="3375"/>
                  </a:cubicBezTo>
                  <a:lnTo>
                    <a:pt x="11349" y="3533"/>
                  </a:lnTo>
                  <a:lnTo>
                    <a:pt x="11349" y="3533"/>
                  </a:lnTo>
                  <a:lnTo>
                    <a:pt x="11090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095;p56">
              <a:extLst>
                <a:ext uri="{FF2B5EF4-FFF2-40B4-BE49-F238E27FC236}">
                  <a16:creationId xmlns:a16="http://schemas.microsoft.com/office/drawing/2014/main" id="{6EE68379-70D4-EB26-8257-687920CB17C6}"/>
                </a:ext>
              </a:extLst>
            </p:cNvPr>
            <p:cNvSpPr/>
            <p:nvPr/>
          </p:nvSpPr>
          <p:spPr>
            <a:xfrm>
              <a:off x="3318518" y="-249887"/>
              <a:ext cx="1511669" cy="2156941"/>
            </a:xfrm>
            <a:custGeom>
              <a:avLst/>
              <a:gdLst/>
              <a:ahLst/>
              <a:cxnLst/>
              <a:rect l="l" t="t" r="r" b="b"/>
              <a:pathLst>
                <a:path w="15614" h="22279" extrusionOk="0">
                  <a:moveTo>
                    <a:pt x="7334" y="1"/>
                  </a:moveTo>
                  <a:cubicBezTo>
                    <a:pt x="7207" y="1"/>
                    <a:pt x="7079" y="6"/>
                    <a:pt x="6951" y="16"/>
                  </a:cubicBezTo>
                  <a:cubicBezTo>
                    <a:pt x="2895" y="332"/>
                    <a:pt x="1" y="5570"/>
                    <a:pt x="500" y="11731"/>
                  </a:cubicBezTo>
                  <a:cubicBezTo>
                    <a:pt x="959" y="17671"/>
                    <a:pt x="4433" y="22279"/>
                    <a:pt x="8306" y="22279"/>
                  </a:cubicBezTo>
                  <a:cubicBezTo>
                    <a:pt x="8433" y="22279"/>
                    <a:pt x="8561" y="22274"/>
                    <a:pt x="8689" y="22264"/>
                  </a:cubicBezTo>
                  <a:cubicBezTo>
                    <a:pt x="12745" y="21948"/>
                    <a:pt x="15614" y="16703"/>
                    <a:pt x="15140" y="10574"/>
                  </a:cubicBezTo>
                  <a:cubicBezTo>
                    <a:pt x="14681" y="4609"/>
                    <a:pt x="11213" y="1"/>
                    <a:pt x="7334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096;p56">
              <a:extLst>
                <a:ext uri="{FF2B5EF4-FFF2-40B4-BE49-F238E27FC236}">
                  <a16:creationId xmlns:a16="http://schemas.microsoft.com/office/drawing/2014/main" id="{5456F84B-65B2-64C5-2374-50F0D91654ED}"/>
                </a:ext>
              </a:extLst>
            </p:cNvPr>
            <p:cNvSpPr/>
            <p:nvPr/>
          </p:nvSpPr>
          <p:spPr>
            <a:xfrm>
              <a:off x="3479422" y="-247467"/>
              <a:ext cx="1508668" cy="2103209"/>
            </a:xfrm>
            <a:custGeom>
              <a:avLst/>
              <a:gdLst/>
              <a:ahLst/>
              <a:cxnLst/>
              <a:rect l="l" t="t" r="r" b="b"/>
              <a:pathLst>
                <a:path w="15583" h="21724" extrusionOk="0">
                  <a:moveTo>
                    <a:pt x="7315" y="1"/>
                  </a:moveTo>
                  <a:cubicBezTo>
                    <a:pt x="7184" y="1"/>
                    <a:pt x="7052" y="6"/>
                    <a:pt x="6919" y="16"/>
                  </a:cubicBezTo>
                  <a:cubicBezTo>
                    <a:pt x="2894" y="332"/>
                    <a:pt x="1" y="5438"/>
                    <a:pt x="474" y="11440"/>
                  </a:cubicBezTo>
                  <a:cubicBezTo>
                    <a:pt x="902" y="17224"/>
                    <a:pt x="4371" y="21723"/>
                    <a:pt x="8241" y="21723"/>
                  </a:cubicBezTo>
                  <a:cubicBezTo>
                    <a:pt x="8371" y="21723"/>
                    <a:pt x="8501" y="21718"/>
                    <a:pt x="8632" y="21708"/>
                  </a:cubicBezTo>
                  <a:cubicBezTo>
                    <a:pt x="12688" y="21392"/>
                    <a:pt x="15582" y="16287"/>
                    <a:pt x="15108" y="10284"/>
                  </a:cubicBezTo>
                  <a:cubicBezTo>
                    <a:pt x="14650" y="4477"/>
                    <a:pt x="11211" y="1"/>
                    <a:pt x="731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097;p56">
              <a:extLst>
                <a:ext uri="{FF2B5EF4-FFF2-40B4-BE49-F238E27FC236}">
                  <a16:creationId xmlns:a16="http://schemas.microsoft.com/office/drawing/2014/main" id="{F94E7626-3471-06AD-CAFC-4890D465C2A2}"/>
                </a:ext>
              </a:extLst>
            </p:cNvPr>
            <p:cNvSpPr/>
            <p:nvPr/>
          </p:nvSpPr>
          <p:spPr>
            <a:xfrm>
              <a:off x="3499657" y="-250855"/>
              <a:ext cx="1468199" cy="2110567"/>
            </a:xfrm>
            <a:custGeom>
              <a:avLst/>
              <a:gdLst/>
              <a:ahLst/>
              <a:cxnLst/>
              <a:rect l="l" t="t" r="r" b="b"/>
              <a:pathLst>
                <a:path w="15165" h="21800" extrusionOk="0">
                  <a:moveTo>
                    <a:pt x="7108" y="51"/>
                  </a:moveTo>
                  <a:cubicBezTo>
                    <a:pt x="11007" y="51"/>
                    <a:pt x="14425" y="4550"/>
                    <a:pt x="14874" y="10319"/>
                  </a:cubicBezTo>
                  <a:cubicBezTo>
                    <a:pt x="15083" y="13213"/>
                    <a:pt x="14558" y="15980"/>
                    <a:pt x="13320" y="18135"/>
                  </a:cubicBezTo>
                  <a:cubicBezTo>
                    <a:pt x="12113" y="20296"/>
                    <a:pt x="10375" y="21560"/>
                    <a:pt x="8423" y="21718"/>
                  </a:cubicBezTo>
                  <a:cubicBezTo>
                    <a:pt x="8290" y="21718"/>
                    <a:pt x="8164" y="21743"/>
                    <a:pt x="8031" y="21743"/>
                  </a:cubicBezTo>
                  <a:cubicBezTo>
                    <a:pt x="4132" y="21743"/>
                    <a:pt x="739" y="17219"/>
                    <a:pt x="291" y="11475"/>
                  </a:cubicBezTo>
                  <a:cubicBezTo>
                    <a:pt x="51" y="8581"/>
                    <a:pt x="607" y="5789"/>
                    <a:pt x="1813" y="3634"/>
                  </a:cubicBezTo>
                  <a:cubicBezTo>
                    <a:pt x="3027" y="1498"/>
                    <a:pt x="4764" y="234"/>
                    <a:pt x="6710" y="77"/>
                  </a:cubicBezTo>
                  <a:cubicBezTo>
                    <a:pt x="6843" y="51"/>
                    <a:pt x="6976" y="51"/>
                    <a:pt x="7108" y="51"/>
                  </a:cubicBezTo>
                  <a:close/>
                  <a:moveTo>
                    <a:pt x="7108" y="1"/>
                  </a:moveTo>
                  <a:cubicBezTo>
                    <a:pt x="6976" y="1"/>
                    <a:pt x="6843" y="1"/>
                    <a:pt x="6710" y="26"/>
                  </a:cubicBezTo>
                  <a:cubicBezTo>
                    <a:pt x="4739" y="184"/>
                    <a:pt x="3001" y="1448"/>
                    <a:pt x="1763" y="3602"/>
                  </a:cubicBezTo>
                  <a:cubicBezTo>
                    <a:pt x="550" y="5789"/>
                    <a:pt x="0" y="8581"/>
                    <a:pt x="234" y="11475"/>
                  </a:cubicBezTo>
                  <a:cubicBezTo>
                    <a:pt x="682" y="17244"/>
                    <a:pt x="4107" y="21800"/>
                    <a:pt x="8031" y="21800"/>
                  </a:cubicBezTo>
                  <a:cubicBezTo>
                    <a:pt x="8164" y="21800"/>
                    <a:pt x="8290" y="21768"/>
                    <a:pt x="8423" y="21768"/>
                  </a:cubicBezTo>
                  <a:cubicBezTo>
                    <a:pt x="10400" y="21610"/>
                    <a:pt x="12163" y="20347"/>
                    <a:pt x="13376" y="18167"/>
                  </a:cubicBezTo>
                  <a:cubicBezTo>
                    <a:pt x="14609" y="16006"/>
                    <a:pt x="15165" y="13213"/>
                    <a:pt x="14925" y="10319"/>
                  </a:cubicBezTo>
                  <a:cubicBezTo>
                    <a:pt x="14482" y="4525"/>
                    <a:pt x="11032" y="1"/>
                    <a:pt x="7108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98;p56">
              <a:extLst>
                <a:ext uri="{FF2B5EF4-FFF2-40B4-BE49-F238E27FC236}">
                  <a16:creationId xmlns:a16="http://schemas.microsoft.com/office/drawing/2014/main" id="{F1BE311B-C5C9-88ED-4C88-91CAD6309125}"/>
                </a:ext>
              </a:extLst>
            </p:cNvPr>
            <p:cNvSpPr/>
            <p:nvPr/>
          </p:nvSpPr>
          <p:spPr>
            <a:xfrm>
              <a:off x="4050141" y="107648"/>
              <a:ext cx="756803" cy="1372740"/>
            </a:xfrm>
            <a:custGeom>
              <a:avLst/>
              <a:gdLst/>
              <a:ahLst/>
              <a:cxnLst/>
              <a:rect l="l" t="t" r="r" b="b"/>
              <a:pathLst>
                <a:path w="7817" h="14179" extrusionOk="0">
                  <a:moveTo>
                    <a:pt x="3493" y="1"/>
                  </a:moveTo>
                  <a:cubicBezTo>
                    <a:pt x="3443" y="1"/>
                    <a:pt x="3393" y="3"/>
                    <a:pt x="3343" y="7"/>
                  </a:cubicBezTo>
                  <a:cubicBezTo>
                    <a:pt x="1372" y="165"/>
                    <a:pt x="1" y="3457"/>
                    <a:pt x="317" y="7355"/>
                  </a:cubicBezTo>
                  <a:cubicBezTo>
                    <a:pt x="600" y="11176"/>
                    <a:pt x="2386" y="14179"/>
                    <a:pt x="4326" y="14179"/>
                  </a:cubicBezTo>
                  <a:cubicBezTo>
                    <a:pt x="4375" y="14179"/>
                    <a:pt x="4425" y="14177"/>
                    <a:pt x="4474" y="14173"/>
                  </a:cubicBezTo>
                  <a:cubicBezTo>
                    <a:pt x="6452" y="14015"/>
                    <a:pt x="7817" y="10698"/>
                    <a:pt x="7501" y="6799"/>
                  </a:cubicBezTo>
                  <a:cubicBezTo>
                    <a:pt x="7224" y="2974"/>
                    <a:pt x="5439" y="1"/>
                    <a:pt x="349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099;p56">
              <a:extLst>
                <a:ext uri="{FF2B5EF4-FFF2-40B4-BE49-F238E27FC236}">
                  <a16:creationId xmlns:a16="http://schemas.microsoft.com/office/drawing/2014/main" id="{934336C6-EDD3-2168-49B6-4CF4A3069FD6}"/>
                </a:ext>
              </a:extLst>
            </p:cNvPr>
            <p:cNvSpPr/>
            <p:nvPr/>
          </p:nvSpPr>
          <p:spPr>
            <a:xfrm>
              <a:off x="4192748" y="273685"/>
              <a:ext cx="571402" cy="1030499"/>
            </a:xfrm>
            <a:custGeom>
              <a:avLst/>
              <a:gdLst/>
              <a:ahLst/>
              <a:cxnLst/>
              <a:rect l="l" t="t" r="r" b="b"/>
              <a:pathLst>
                <a:path w="5902" h="10644" extrusionOk="0">
                  <a:moveTo>
                    <a:pt x="2630" y="0"/>
                  </a:moveTo>
                  <a:cubicBezTo>
                    <a:pt x="2596" y="0"/>
                    <a:pt x="2562" y="2"/>
                    <a:pt x="2527" y="4"/>
                  </a:cubicBezTo>
                  <a:cubicBezTo>
                    <a:pt x="1030" y="137"/>
                    <a:pt x="0" y="2607"/>
                    <a:pt x="240" y="5533"/>
                  </a:cubicBezTo>
                  <a:cubicBezTo>
                    <a:pt x="467" y="8402"/>
                    <a:pt x="1794" y="10644"/>
                    <a:pt x="3249" y="10644"/>
                  </a:cubicBezTo>
                  <a:cubicBezTo>
                    <a:pt x="3291" y="10644"/>
                    <a:pt x="3332" y="10642"/>
                    <a:pt x="3374" y="10638"/>
                  </a:cubicBezTo>
                  <a:cubicBezTo>
                    <a:pt x="4872" y="10537"/>
                    <a:pt x="5902" y="8060"/>
                    <a:pt x="5661" y="5109"/>
                  </a:cubicBezTo>
                  <a:cubicBezTo>
                    <a:pt x="5433" y="2232"/>
                    <a:pt x="4094" y="0"/>
                    <a:pt x="263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100;p56">
              <a:extLst>
                <a:ext uri="{FF2B5EF4-FFF2-40B4-BE49-F238E27FC236}">
                  <a16:creationId xmlns:a16="http://schemas.microsoft.com/office/drawing/2014/main" id="{E277697E-9B00-C714-5B74-578DBABA3600}"/>
                </a:ext>
              </a:extLst>
            </p:cNvPr>
            <p:cNvSpPr/>
            <p:nvPr/>
          </p:nvSpPr>
          <p:spPr>
            <a:xfrm>
              <a:off x="4384150" y="628219"/>
              <a:ext cx="1108435" cy="339143"/>
            </a:xfrm>
            <a:custGeom>
              <a:avLst/>
              <a:gdLst/>
              <a:ahLst/>
              <a:cxnLst/>
              <a:rect l="l" t="t" r="r" b="b"/>
              <a:pathLst>
                <a:path w="11449" h="3503" extrusionOk="0">
                  <a:moveTo>
                    <a:pt x="10660" y="1"/>
                  </a:moveTo>
                  <a:lnTo>
                    <a:pt x="974" y="83"/>
                  </a:lnTo>
                  <a:cubicBezTo>
                    <a:pt x="734" y="83"/>
                    <a:pt x="525" y="241"/>
                    <a:pt x="418" y="449"/>
                  </a:cubicBezTo>
                  <a:cubicBezTo>
                    <a:pt x="1" y="1422"/>
                    <a:pt x="235" y="2319"/>
                    <a:pt x="999" y="3160"/>
                  </a:cubicBezTo>
                  <a:cubicBezTo>
                    <a:pt x="1106" y="3267"/>
                    <a:pt x="1264" y="3343"/>
                    <a:pt x="1422" y="3343"/>
                  </a:cubicBezTo>
                  <a:lnTo>
                    <a:pt x="10818" y="3501"/>
                  </a:lnTo>
                  <a:cubicBezTo>
                    <a:pt x="10834" y="3502"/>
                    <a:pt x="10849" y="3503"/>
                    <a:pt x="10864" y="3503"/>
                  </a:cubicBezTo>
                  <a:cubicBezTo>
                    <a:pt x="11212" y="3503"/>
                    <a:pt x="11449" y="3227"/>
                    <a:pt x="11425" y="2869"/>
                  </a:cubicBezTo>
                  <a:lnTo>
                    <a:pt x="11241" y="557"/>
                  </a:lnTo>
                  <a:cubicBezTo>
                    <a:pt x="11216" y="241"/>
                    <a:pt x="10951" y="1"/>
                    <a:pt x="10660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101;p56">
              <a:extLst>
                <a:ext uri="{FF2B5EF4-FFF2-40B4-BE49-F238E27FC236}">
                  <a16:creationId xmlns:a16="http://schemas.microsoft.com/office/drawing/2014/main" id="{C22DE2DA-C576-8DFB-0ABF-2508FFFAEBD3}"/>
                </a:ext>
              </a:extLst>
            </p:cNvPr>
            <p:cNvSpPr/>
            <p:nvPr/>
          </p:nvSpPr>
          <p:spPr>
            <a:xfrm>
              <a:off x="5319470" y="628025"/>
              <a:ext cx="236906" cy="339433"/>
            </a:xfrm>
            <a:custGeom>
              <a:avLst/>
              <a:gdLst/>
              <a:ahLst/>
              <a:cxnLst/>
              <a:rect l="l" t="t" r="r" b="b"/>
              <a:pathLst>
                <a:path w="2447" h="3506" extrusionOk="0">
                  <a:moveTo>
                    <a:pt x="1145" y="0"/>
                  </a:moveTo>
                  <a:cubicBezTo>
                    <a:pt x="1124" y="0"/>
                    <a:pt x="1103" y="1"/>
                    <a:pt x="1081" y="3"/>
                  </a:cubicBezTo>
                  <a:cubicBezTo>
                    <a:pt x="449" y="28"/>
                    <a:pt x="1" y="874"/>
                    <a:pt x="77" y="1848"/>
                  </a:cubicBezTo>
                  <a:cubicBezTo>
                    <a:pt x="156" y="2762"/>
                    <a:pt x="700" y="3506"/>
                    <a:pt x="1306" y="3506"/>
                  </a:cubicBezTo>
                  <a:cubicBezTo>
                    <a:pt x="1328" y="3506"/>
                    <a:pt x="1350" y="3505"/>
                    <a:pt x="1372" y="3503"/>
                  </a:cubicBezTo>
                  <a:cubicBezTo>
                    <a:pt x="2004" y="3452"/>
                    <a:pt x="2446" y="2612"/>
                    <a:pt x="2396" y="1664"/>
                  </a:cubicBezTo>
                  <a:cubicBezTo>
                    <a:pt x="2322" y="717"/>
                    <a:pt x="1776" y="0"/>
                    <a:pt x="114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7" name="Рисунок 26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3A84A85E-FFBF-CCB5-AB8E-AFA2E8DDC5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44" y="71617"/>
            <a:ext cx="755233" cy="51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482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43"/>
          <p:cNvSpPr txBox="1">
            <a:spLocks noGrp="1"/>
          </p:cNvSpPr>
          <p:nvPr>
            <p:ph type="title"/>
          </p:nvPr>
        </p:nvSpPr>
        <p:spPr>
          <a:xfrm>
            <a:off x="485046" y="227866"/>
            <a:ext cx="8173908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9388" algn="ctr">
              <a:lnSpc>
                <a:spcPct val="115000"/>
              </a:lnSpc>
              <a:spcAft>
                <a:spcPts val="800"/>
              </a:spcAft>
            </a:pPr>
            <a:r>
              <a:rPr lang="ru-RU" sz="28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Гиподинамия – болезнь цивилизации</a:t>
            </a:r>
            <a:r>
              <a:rPr lang="ru-RU" sz="2800" b="1" spc="-33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endParaRPr lang="ru-RU" sz="3600" b="1" kern="100" dirty="0">
              <a:solidFill>
                <a:schemeClr val="tx1"/>
              </a:solidFill>
              <a:effectLst/>
              <a:latin typeface="Fira Sans Extra Condensed" panose="020B050305000002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E7DE94-C612-F2D0-40FF-715639B12FC4}"/>
              </a:ext>
            </a:extLst>
          </p:cNvPr>
          <p:cNvSpPr txBox="1"/>
          <p:nvPr/>
        </p:nvSpPr>
        <p:spPr>
          <a:xfrm>
            <a:off x="485046" y="1206966"/>
            <a:ext cx="8173908" cy="20569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" marR="337185" indent="273050" algn="just">
              <a:spcAft>
                <a:spcPts val="0"/>
              </a:spcAft>
            </a:pPr>
            <a:r>
              <a:rPr lang="ru-RU" sz="18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800" b="1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первую</a:t>
            </a:r>
            <a:r>
              <a:rPr lang="ru-RU" sz="1800" b="1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очередь</a:t>
            </a:r>
            <a:r>
              <a:rPr lang="ru-RU" sz="1800" b="1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необходимо</a:t>
            </a:r>
            <a:r>
              <a:rPr lang="ru-RU" sz="1800" b="1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понимание</a:t>
            </a:r>
            <a:r>
              <a:rPr lang="ru-RU" sz="1800" b="1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каждым</a:t>
            </a:r>
            <a:r>
              <a:rPr lang="ru-RU" sz="1800" b="1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человеком,</a:t>
            </a:r>
            <a:r>
              <a:rPr lang="ru-RU" sz="1800" b="1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что</a:t>
            </a:r>
            <a:r>
              <a:rPr lang="ru-RU" sz="1800" b="1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сохранение</a:t>
            </a:r>
            <a:r>
              <a:rPr lang="ru-RU" sz="1800" b="1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здоровья</a:t>
            </a:r>
            <a:r>
              <a:rPr lang="ru-RU" sz="1800" b="1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-</a:t>
            </a:r>
            <a:r>
              <a:rPr lang="ru-RU" sz="1800" b="1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это</a:t>
            </a:r>
            <a:r>
              <a:rPr lang="ru-RU" sz="1800" b="1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800" b="1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первую</a:t>
            </a:r>
            <a:r>
              <a:rPr lang="ru-RU" sz="1800" b="1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очередь</a:t>
            </a:r>
            <a:r>
              <a:rPr lang="ru-RU" sz="1800" b="1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накопление</a:t>
            </a:r>
            <a:r>
              <a:rPr lang="ru-RU" sz="1800" b="1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800" b="1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сбережение</a:t>
            </a:r>
            <a:r>
              <a:rPr lang="ru-RU" sz="1800" b="1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физического</a:t>
            </a:r>
            <a:r>
              <a:rPr lang="ru-RU" sz="1800" b="1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ресурса,</a:t>
            </a:r>
            <a:r>
              <a:rPr lang="ru-RU" sz="1800" b="1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иными словами это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:</a:t>
            </a:r>
          </a:p>
          <a:p>
            <a:pPr marL="342900" marR="337820" lvl="0" indent="-342900" algn="just">
              <a:spcAft>
                <a:spcPts val="0"/>
              </a:spcAft>
              <a:buSzPts val="1400"/>
              <a:buFont typeface="Times New Roman" panose="02020603050405020304" pitchFamily="18" charset="0"/>
              <a:buChar char="-"/>
              <a:tabLst>
                <a:tab pos="904240" algn="l"/>
              </a:tabLst>
            </a:pP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укрепление дыхательной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системы;</a:t>
            </a:r>
          </a:p>
          <a:p>
            <a:pPr marL="342900" marR="337185" lvl="0" indent="-342900" algn="just">
              <a:spcAft>
                <a:spcPts val="0"/>
              </a:spcAft>
              <a:buSzPts val="1400"/>
              <a:buFont typeface="Times New Roman" panose="02020603050405020304" pitchFamily="18" charset="0"/>
              <a:buChar char="-"/>
              <a:tabLst>
                <a:tab pos="906780" algn="l"/>
              </a:tabLst>
            </a:pP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укрепление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сердечно-сосудистой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системы;</a:t>
            </a:r>
          </a:p>
          <a:p>
            <a:pPr marL="342900" marR="337820" lvl="0" indent="-342900" algn="just">
              <a:spcBef>
                <a:spcPts val="215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Char char="-"/>
              <a:tabLst>
                <a:tab pos="882650" algn="l"/>
              </a:tabLst>
            </a:pP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укрепление и повышение прочности опорно-двигательного аппарата;</a:t>
            </a:r>
          </a:p>
          <a:p>
            <a:pPr marL="342900" marR="335915" lvl="0" indent="-342900" algn="just">
              <a:spcAft>
                <a:spcPts val="0"/>
              </a:spcAft>
              <a:buSzPts val="1400"/>
              <a:buFont typeface="Times New Roman" panose="02020603050405020304" pitchFamily="18" charset="0"/>
              <a:buChar char="-"/>
              <a:tabLst>
                <a:tab pos="906780" algn="l"/>
              </a:tabLst>
            </a:pP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стимуляция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обменных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процессов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органах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тканях.</a:t>
            </a:r>
          </a:p>
        </p:txBody>
      </p:sp>
      <p:pic>
        <p:nvPicPr>
          <p:cNvPr id="2" name="Рисунок 1" descr="Изображение выглядит как сердце, Графика, логотип, День святого Валентина&#10;&#10;Автоматически созданное описание">
            <a:extLst>
              <a:ext uri="{FF2B5EF4-FFF2-40B4-BE49-F238E27FC236}">
                <a16:creationId xmlns:a16="http://schemas.microsoft.com/office/drawing/2014/main" id="{BD29D076-5B2C-A39E-A4E0-9F1751D069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2805" y="3457134"/>
            <a:ext cx="1641908" cy="1641908"/>
          </a:xfrm>
          <a:prstGeom prst="rect">
            <a:avLst/>
          </a:prstGeom>
        </p:spPr>
      </p:pic>
      <p:pic>
        <p:nvPicPr>
          <p:cNvPr id="4" name="Рисунок 3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ABF9B1C4-E8AA-8DD4-D9FE-ED67F67795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44" y="71617"/>
            <a:ext cx="755233" cy="51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1747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43"/>
          <p:cNvSpPr txBox="1">
            <a:spLocks noGrp="1"/>
          </p:cNvSpPr>
          <p:nvPr>
            <p:ph type="title"/>
          </p:nvPr>
        </p:nvSpPr>
        <p:spPr>
          <a:xfrm>
            <a:off x="485046" y="227866"/>
            <a:ext cx="8173908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9388" algn="ctr">
              <a:lnSpc>
                <a:spcPct val="115000"/>
              </a:lnSpc>
              <a:spcAft>
                <a:spcPts val="800"/>
              </a:spcAft>
            </a:pPr>
            <a:r>
              <a:rPr lang="ru-RU" sz="28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Гиподинамия – болезнь цивилизации</a:t>
            </a:r>
            <a:r>
              <a:rPr lang="ru-RU" sz="2800" b="1" spc="-33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endParaRPr lang="ru-RU" sz="3600" b="1" kern="100" dirty="0">
              <a:solidFill>
                <a:schemeClr val="tx1"/>
              </a:solidFill>
              <a:effectLst/>
              <a:latin typeface="Fira Sans Extra Condensed" panose="020B050305000002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E7DE94-C612-F2D0-40FF-715639B12FC4}"/>
              </a:ext>
            </a:extLst>
          </p:cNvPr>
          <p:cNvSpPr txBox="1"/>
          <p:nvPr/>
        </p:nvSpPr>
        <p:spPr>
          <a:xfrm>
            <a:off x="485045" y="940707"/>
            <a:ext cx="817390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895" marR="337820" indent="449580" algn="just">
              <a:spcBef>
                <a:spcPts val="5"/>
              </a:spcBef>
              <a:spcAft>
                <a:spcPts val="0"/>
              </a:spcAft>
            </a:pP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Научные</a:t>
            </a:r>
            <a:r>
              <a:rPr lang="ru-RU" sz="18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исследования</a:t>
            </a:r>
            <a:r>
              <a:rPr lang="ru-RU" sz="18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показали,</a:t>
            </a:r>
            <a:r>
              <a:rPr lang="ru-RU" sz="18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что</a:t>
            </a:r>
            <a:r>
              <a:rPr lang="ru-RU" sz="18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15-20%</a:t>
            </a:r>
            <a:r>
              <a:rPr lang="ru-RU" sz="18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риска</a:t>
            </a:r>
            <a:r>
              <a:rPr lang="ru-RU" sz="18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развития</a:t>
            </a:r>
            <a:r>
              <a:rPr lang="ru-RU" sz="18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ишемической</a:t>
            </a:r>
            <a:r>
              <a:rPr lang="ru-RU" sz="1800" b="1" spc="16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болезни</a:t>
            </a:r>
            <a:r>
              <a:rPr lang="ru-RU" sz="1800" b="1" spc="16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сердца,</a:t>
            </a:r>
            <a:r>
              <a:rPr lang="ru-RU" sz="1800" b="1" spc="15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II</a:t>
            </a:r>
            <a:r>
              <a:rPr lang="ru-RU" sz="1800" b="1" spc="15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типа</a:t>
            </a:r>
            <a:r>
              <a:rPr lang="ru-RU" sz="1800" b="1" spc="15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сахарного</a:t>
            </a:r>
            <a:r>
              <a:rPr lang="ru-RU" sz="1800" b="1" spc="16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диабета,</a:t>
            </a:r>
            <a:r>
              <a:rPr lang="ru-RU" sz="1800" b="1" spc="15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рака</a:t>
            </a:r>
            <a:r>
              <a:rPr lang="ru-RU" sz="1800" b="1" spc="15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толстого кишечника и молочной железы, а также переломов шейки бедра у пожилых</a:t>
            </a:r>
            <a:r>
              <a:rPr lang="ru-RU" sz="1800" b="1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людей</a:t>
            </a:r>
            <a:r>
              <a:rPr lang="ru-RU" sz="1800" spc="10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связаны</a:t>
            </a:r>
            <a:r>
              <a:rPr lang="ru-RU" sz="1800" spc="10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с</a:t>
            </a:r>
            <a:r>
              <a:rPr lang="ru-RU" sz="1800" spc="10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низкой</a:t>
            </a:r>
            <a:r>
              <a:rPr lang="ru-RU" sz="1800" spc="10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ФА.</a:t>
            </a:r>
            <a:r>
              <a:rPr lang="ru-RU" sz="1800" spc="9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Между</a:t>
            </a:r>
            <a:r>
              <a:rPr lang="ru-RU" sz="1800" spc="8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тем,</a:t>
            </a:r>
            <a:r>
              <a:rPr lang="ru-RU" sz="1800" spc="9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аэробная</a:t>
            </a:r>
            <a:r>
              <a:rPr lang="ru-RU" sz="1800" spc="1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умеренная</a:t>
            </a:r>
            <a:r>
              <a:rPr lang="ru-RU" sz="1800" spc="10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ФА</a:t>
            </a:r>
            <a:r>
              <a:rPr lang="ru-RU" sz="1800" spc="9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800" spc="1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течение 150</a:t>
            </a:r>
            <a:r>
              <a:rPr lang="ru-RU" sz="18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минут</a:t>
            </a:r>
            <a:r>
              <a:rPr lang="ru-RU" sz="18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(2</a:t>
            </a:r>
            <a:r>
              <a:rPr lang="ru-RU" sz="18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часа</a:t>
            </a:r>
            <a:r>
              <a:rPr lang="ru-RU" sz="18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30</a:t>
            </a:r>
            <a:r>
              <a:rPr lang="ru-RU" sz="18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минут)</a:t>
            </a:r>
            <a:r>
              <a:rPr lang="ru-RU" sz="18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8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неделю</a:t>
            </a:r>
            <a:r>
              <a:rPr lang="ru-RU" sz="1800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снижает</a:t>
            </a:r>
            <a:r>
              <a:rPr lang="ru-RU" sz="1800" b="1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риск</a:t>
            </a:r>
            <a:r>
              <a:rPr lang="ru-RU" sz="1800" b="1" spc="35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преждевременной</a:t>
            </a:r>
            <a:r>
              <a:rPr lang="ru-RU" sz="1800" b="1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смерти,</a:t>
            </a:r>
            <a:r>
              <a:rPr lang="ru-RU" sz="1800" b="1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а</a:t>
            </a:r>
            <a:r>
              <a:rPr lang="ru-RU" sz="1800" b="1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также</a:t>
            </a:r>
            <a:r>
              <a:rPr lang="ru-RU" sz="1800" b="1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риск</a:t>
            </a:r>
            <a:r>
              <a:rPr lang="ru-RU" sz="1800" b="1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развития</a:t>
            </a:r>
            <a:r>
              <a:rPr lang="ru-RU" sz="1800" b="1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ишемической</a:t>
            </a:r>
            <a:r>
              <a:rPr lang="ru-RU" sz="1800" b="1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болезни</a:t>
            </a:r>
            <a:r>
              <a:rPr lang="ru-RU" sz="1800" b="1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сердца</a:t>
            </a:r>
            <a:r>
              <a:rPr lang="ru-RU" sz="1800" b="1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800" b="1" spc="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инсульта,</a:t>
            </a:r>
            <a:r>
              <a:rPr lang="ru-RU" sz="1800" b="1" spc="-33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артериальной</a:t>
            </a:r>
            <a:r>
              <a:rPr lang="ru-RU" sz="1800" b="1" spc="-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гипертонии,</a:t>
            </a:r>
            <a:r>
              <a:rPr lang="ru-RU" sz="1800" b="1" spc="-1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сахарного</a:t>
            </a:r>
            <a:r>
              <a:rPr lang="ru-RU" sz="1800" b="1" spc="-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диабета</a:t>
            </a:r>
            <a:r>
              <a:rPr lang="ru-RU" sz="1800" b="1" spc="-1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II</a:t>
            </a:r>
            <a:r>
              <a:rPr lang="ru-RU" sz="1800" b="1" spc="-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типа</a:t>
            </a:r>
            <a:r>
              <a:rPr lang="ru-RU" sz="1800" b="1" spc="-1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800" b="1" spc="-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депрессии</a:t>
            </a:r>
            <a:r>
              <a:rPr lang="ru-RU" sz="180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 descr="Изображение выглядит как обувь, одежда, мультфильм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8866EC02-402C-D87C-AB71-44CA23EA33C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9300" r="90000">
                        <a14:foregroundMark x1="18850" y1="46500" x2="9300" y2="76750"/>
                        <a14:foregroundMark x1="39200" y1="66850" x2="60250" y2="42750"/>
                        <a14:foregroundMark x1="60250" y1="42750" x2="71250" y2="52050"/>
                        <a14:foregroundMark x1="71250" y1="52050" x2="75200" y2="67450"/>
                        <a14:foregroundMark x1="35100" y1="69750" x2="47650" y2="42450"/>
                        <a14:foregroundMark x1="47650" y1="42450" x2="55950" y2="33750"/>
                      </a14:backgroundRemoval>
                    </a14:imgEffect>
                  </a14:imgLayer>
                </a14:imgProps>
              </a:ext>
            </a:extLst>
          </a:blip>
          <a:srcRect t="16294" b="15489"/>
          <a:stretch/>
        </p:blipFill>
        <p:spPr>
          <a:xfrm>
            <a:off x="3080177" y="3112174"/>
            <a:ext cx="2983645" cy="2035313"/>
          </a:xfrm>
          <a:prstGeom prst="rect">
            <a:avLst/>
          </a:prstGeom>
        </p:spPr>
      </p:pic>
      <p:pic>
        <p:nvPicPr>
          <p:cNvPr id="5" name="Рисунок 4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47A3F63C-485A-0A40-2DB9-2BDBF155BC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44" y="71617"/>
            <a:ext cx="755233" cy="51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612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43"/>
          <p:cNvSpPr txBox="1">
            <a:spLocks noGrp="1"/>
          </p:cNvSpPr>
          <p:nvPr>
            <p:ph type="title"/>
          </p:nvPr>
        </p:nvSpPr>
        <p:spPr>
          <a:xfrm>
            <a:off x="485046" y="227866"/>
            <a:ext cx="8173908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9388" algn="ctr">
              <a:lnSpc>
                <a:spcPct val="115000"/>
              </a:lnSpc>
              <a:spcAft>
                <a:spcPts val="800"/>
              </a:spcAft>
            </a:pPr>
            <a:r>
              <a:rPr lang="ru-RU" sz="28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Гиподинамия – болезнь цивилизации</a:t>
            </a:r>
            <a:r>
              <a:rPr lang="ru-RU" sz="2800" b="1" spc="-33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endParaRPr lang="ru-RU" sz="3600" b="1" kern="100" dirty="0">
              <a:solidFill>
                <a:schemeClr val="tx1"/>
              </a:solidFill>
              <a:effectLst/>
              <a:latin typeface="Fira Sans Extra Condensed" panose="020B050305000002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E7DE94-C612-F2D0-40FF-715639B12FC4}"/>
              </a:ext>
            </a:extLst>
          </p:cNvPr>
          <p:cNvSpPr txBox="1"/>
          <p:nvPr/>
        </p:nvSpPr>
        <p:spPr>
          <a:xfrm>
            <a:off x="586646" y="1332013"/>
            <a:ext cx="817390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895" marR="337820" indent="448945" algn="just">
              <a:spcAft>
                <a:spcPts val="0"/>
              </a:spcAft>
            </a:pP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Занятия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же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от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150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до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300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минут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неделю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(5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часов)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приносят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дополнительную пользу для здоровья: </a:t>
            </a:r>
            <a:r>
              <a:rPr lang="ru-RU" sz="18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снижается риск развития рака толстой</a:t>
            </a:r>
            <a:r>
              <a:rPr lang="ru-RU" sz="1800" b="1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кишки</a:t>
            </a:r>
            <a:r>
              <a:rPr lang="ru-RU" sz="1800" b="1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</a:t>
            </a:r>
            <a:r>
              <a:rPr lang="ru-RU" sz="1800" b="1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рака</a:t>
            </a:r>
            <a:r>
              <a:rPr lang="ru-RU" sz="1800" b="1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молочной</a:t>
            </a:r>
            <a:r>
              <a:rPr lang="ru-RU" sz="1800" b="1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железы,</a:t>
            </a:r>
            <a:r>
              <a:rPr lang="ru-RU" sz="1800" b="1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</a:t>
            </a:r>
            <a:r>
              <a:rPr lang="ru-RU" sz="1800" b="1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также</a:t>
            </a:r>
            <a:r>
              <a:rPr lang="ru-RU" sz="1800" b="1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снижается</a:t>
            </a:r>
            <a:r>
              <a:rPr lang="ru-RU" sz="1800" b="1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риск</a:t>
            </a:r>
            <a:r>
              <a:rPr lang="ru-RU" sz="1800" b="1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наращивания</a:t>
            </a:r>
            <a:r>
              <a:rPr lang="ru-RU" sz="1800" b="1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избыточной</a:t>
            </a:r>
            <a:r>
              <a:rPr lang="ru-RU" sz="1800" b="1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массы тела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.</a:t>
            </a:r>
          </a:p>
        </p:txBody>
      </p:sp>
      <p:pic>
        <p:nvPicPr>
          <p:cNvPr id="2" name="Рисунок 1" descr="Изображение выглядит как обувь, одежда, мультфильм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49264724-18E1-A44B-FABA-28D6A028E0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9300" r="90000">
                        <a14:foregroundMark x1="18850" y1="46500" x2="9300" y2="76750"/>
                        <a14:foregroundMark x1="39200" y1="66850" x2="60250" y2="42750"/>
                        <a14:foregroundMark x1="60250" y1="42750" x2="71250" y2="52050"/>
                        <a14:foregroundMark x1="71250" y1="52050" x2="75200" y2="67450"/>
                        <a14:foregroundMark x1="35100" y1="69750" x2="47650" y2="42450"/>
                        <a14:foregroundMark x1="47650" y1="42450" x2="55950" y2="33750"/>
                      </a14:backgroundRemoval>
                    </a14:imgEffect>
                  </a14:imgLayer>
                </a14:imgProps>
              </a:ext>
            </a:extLst>
          </a:blip>
          <a:srcRect t="16294" b="15489"/>
          <a:stretch/>
        </p:blipFill>
        <p:spPr>
          <a:xfrm>
            <a:off x="2812653" y="2611159"/>
            <a:ext cx="3518694" cy="2400300"/>
          </a:xfrm>
          <a:prstGeom prst="rect">
            <a:avLst/>
          </a:prstGeom>
        </p:spPr>
      </p:pic>
      <p:pic>
        <p:nvPicPr>
          <p:cNvPr id="4" name="Рисунок 3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2023DAFA-1D9C-2CE0-E8B0-940B054BB5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44" y="71617"/>
            <a:ext cx="755233" cy="51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1523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43"/>
          <p:cNvSpPr txBox="1">
            <a:spLocks noGrp="1"/>
          </p:cNvSpPr>
          <p:nvPr>
            <p:ph type="title"/>
          </p:nvPr>
        </p:nvSpPr>
        <p:spPr>
          <a:xfrm>
            <a:off x="485046" y="227866"/>
            <a:ext cx="8173908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9388" algn="ctr">
              <a:lnSpc>
                <a:spcPct val="115000"/>
              </a:lnSpc>
              <a:spcAft>
                <a:spcPts val="800"/>
              </a:spcAft>
            </a:pPr>
            <a:r>
              <a:rPr lang="ru-RU" sz="28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Гиподинамия – болезнь цивилизации</a:t>
            </a:r>
            <a:r>
              <a:rPr lang="ru-RU" sz="2800" b="1" spc="-33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endParaRPr lang="ru-RU" sz="3600" b="1" kern="100" dirty="0">
              <a:solidFill>
                <a:schemeClr val="tx1"/>
              </a:solidFill>
              <a:effectLst/>
              <a:latin typeface="Fira Sans Extra Condensed" panose="020B050305000002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E7DE94-C612-F2D0-40FF-715639B12FC4}"/>
              </a:ext>
            </a:extLst>
          </p:cNvPr>
          <p:cNvSpPr txBox="1"/>
          <p:nvPr/>
        </p:nvSpPr>
        <p:spPr>
          <a:xfrm>
            <a:off x="586646" y="1332013"/>
            <a:ext cx="817390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895" marR="337820" indent="448945" algn="just">
              <a:spcAft>
                <a:spcPts val="0"/>
              </a:spcAft>
            </a:pP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Физическая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активность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это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только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занятия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спортом,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это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более</a:t>
            </a:r>
            <a:r>
              <a:rPr lang="ru-RU" sz="1800" spc="-33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широкое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понятие,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чем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спорт.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Спорт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является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важным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компонентом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интенсификации физической активности, но чаще всего он может поддержать</a:t>
            </a:r>
            <a:r>
              <a:rPr lang="ru-RU" sz="1800" spc="-33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тех, кто уже достаточно активен (что само по себе тоже неплохо). Спортом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занимается ограниченный круг людей. </a:t>
            </a:r>
            <a:endParaRPr lang="ru-RU" sz="1800" dirty="0">
              <a:effectLst/>
              <a:latin typeface="Fira Sans Condensed" panose="020B0503050000020004" pitchFamily="34" charset="0"/>
              <a:ea typeface="Times New Roman" panose="02020603050405020304" pitchFamily="18" charset="0"/>
            </a:endParaRPr>
          </a:p>
        </p:txBody>
      </p:sp>
      <p:pic>
        <p:nvPicPr>
          <p:cNvPr id="4" name="Рисунок 3" descr="Изображение выглядит как велосипед&#10;&#10;Автоматически созданное описание">
            <a:extLst>
              <a:ext uri="{FF2B5EF4-FFF2-40B4-BE49-F238E27FC236}">
                <a16:creationId xmlns:a16="http://schemas.microsoft.com/office/drawing/2014/main" id="{54EEF644-2609-DF3A-CD44-C2588E3E78D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266" b="93734" l="5000" r="95188">
                        <a14:foregroundMark x1="15937" y1="16416" x2="15937" y2="16416"/>
                        <a14:foregroundMark x1="19313" y1="6266" x2="19313" y2="6266"/>
                        <a14:foregroundMark x1="14500" y1="22243" x2="14500" y2="22243"/>
                        <a14:foregroundMark x1="15125" y1="34524" x2="15125" y2="34524"/>
                        <a14:foregroundMark x1="8375" y1="45802" x2="8375" y2="45802"/>
                        <a14:foregroundMark x1="10813" y1="57143" x2="10813" y2="57143"/>
                        <a14:foregroundMark x1="5000" y1="51441" x2="5000" y2="51441"/>
                        <a14:foregroundMark x1="23688" y1="56454" x2="23688" y2="56454"/>
                        <a14:foregroundMark x1="49250" y1="42105" x2="49250" y2="42105"/>
                        <a14:foregroundMark x1="47000" y1="46617" x2="47000" y2="46617"/>
                        <a14:foregroundMark x1="57500" y1="44361" x2="57500" y2="44361"/>
                        <a14:foregroundMark x1="53312" y1="46115" x2="53312" y2="46115"/>
                        <a14:foregroundMark x1="49750" y1="41604" x2="49750" y2="41604"/>
                        <a14:foregroundMark x1="46563" y1="52945" x2="46563" y2="52945"/>
                        <a14:foregroundMark x1="49125" y1="48371" x2="49125" y2="48371"/>
                        <a14:foregroundMark x1="53813" y1="37719" x2="53813" y2="37719"/>
                        <a14:foregroundMark x1="55250" y1="42920" x2="46375" y2="42607"/>
                        <a14:foregroundMark x1="78750" y1="43233" x2="78750" y2="43233"/>
                        <a14:foregroundMark x1="84063" y1="33208" x2="84063" y2="33208"/>
                        <a14:foregroundMark x1="92563" y1="36967" x2="92563" y2="36967"/>
                        <a14:foregroundMark x1="92563" y1="36967" x2="95188" y2="37406"/>
                        <a14:foregroundMark x1="76313" y1="52569" x2="76313" y2="52569"/>
                        <a14:foregroundMark x1="84250" y1="74060" x2="84250" y2="74060"/>
                        <a14:foregroundMark x1="87250" y1="66792" x2="87250" y2="66792"/>
                        <a14:foregroundMark x1="94188" y1="72619" x2="94188" y2="72619"/>
                        <a14:foregroundMark x1="86000" y1="65163" x2="95000" y2="71178"/>
                        <a14:foregroundMark x1="60563" y1="68233" x2="60563" y2="68233"/>
                        <a14:foregroundMark x1="46688" y1="89724" x2="46688" y2="89724"/>
                        <a14:foregroundMark x1="55563" y1="87469" x2="55563" y2="87469"/>
                        <a14:foregroundMark x1="45438" y1="93734" x2="45438" y2="93734"/>
                        <a14:foregroundMark x1="52812" y1="71992" x2="52812" y2="71992"/>
                        <a14:foregroundMark x1="21875" y1="74373" x2="21875" y2="74373"/>
                        <a14:foregroundMark x1="17875" y1="62782" x2="17875" y2="62782"/>
                        <a14:foregroundMark x1="15937" y1="75501" x2="15937" y2="75501"/>
                        <a14:foregroundMark x1="12875" y1="72619" x2="12875" y2="72619"/>
                        <a14:foregroundMark x1="22375" y1="89223" x2="22375" y2="89223"/>
                        <a14:foregroundMark x1="24313" y1="71617" x2="24313" y2="71617"/>
                        <a14:foregroundMark x1="41875" y1="12406" x2="55500" y2="16103"/>
                        <a14:foregroundMark x1="55500" y1="16103" x2="43375" y2="18734"/>
                        <a14:foregroundMark x1="43375" y1="18734" x2="41063" y2="17231"/>
                        <a14:foregroundMark x1="48813" y1="21742" x2="48813" y2="21742"/>
                        <a14:foregroundMark x1="48500" y1="21930" x2="53438" y2="21303"/>
                        <a14:foregroundMark x1="83563" y1="8521" x2="83563" y2="8521"/>
                        <a14:foregroundMark x1="83563" y1="15288" x2="83563" y2="15288"/>
                        <a14:foregroundMark x1="80813" y1="86028" x2="80813" y2="86028"/>
                      </a14:backgroundRemoval>
                    </a14:imgEffect>
                  </a14:imgLayer>
                </a14:imgProps>
              </a:ext>
            </a:extLst>
          </a:blip>
          <a:srcRect t="60992"/>
          <a:stretch/>
        </p:blipFill>
        <p:spPr>
          <a:xfrm>
            <a:off x="304800" y="3330782"/>
            <a:ext cx="4267200" cy="1660381"/>
          </a:xfrm>
          <a:prstGeom prst="rect">
            <a:avLst/>
          </a:prstGeom>
        </p:spPr>
      </p:pic>
      <p:pic>
        <p:nvPicPr>
          <p:cNvPr id="5" name="Рисунок 4" descr="Изображение выглядит как велосипед&#10;&#10;Автоматически созданное описание">
            <a:extLst>
              <a:ext uri="{FF2B5EF4-FFF2-40B4-BE49-F238E27FC236}">
                <a16:creationId xmlns:a16="http://schemas.microsoft.com/office/drawing/2014/main" id="{FC4437EA-B625-BD98-1E90-5E80F15990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266" b="93734" l="5000" r="95188">
                        <a14:foregroundMark x1="15937" y1="16416" x2="15937" y2="16416"/>
                        <a14:foregroundMark x1="19313" y1="6266" x2="19313" y2="6266"/>
                        <a14:foregroundMark x1="14500" y1="22243" x2="14500" y2="22243"/>
                        <a14:foregroundMark x1="15125" y1="34524" x2="15125" y2="34524"/>
                        <a14:foregroundMark x1="8375" y1="45802" x2="8375" y2="45802"/>
                        <a14:foregroundMark x1="10813" y1="57143" x2="10813" y2="57143"/>
                        <a14:foregroundMark x1="5000" y1="51441" x2="5000" y2="51441"/>
                        <a14:foregroundMark x1="23688" y1="56454" x2="23688" y2="56454"/>
                        <a14:foregroundMark x1="49250" y1="42105" x2="49250" y2="42105"/>
                        <a14:foregroundMark x1="47000" y1="46617" x2="47000" y2="46617"/>
                        <a14:foregroundMark x1="57500" y1="44361" x2="57500" y2="44361"/>
                        <a14:foregroundMark x1="53312" y1="46115" x2="53312" y2="46115"/>
                        <a14:foregroundMark x1="49750" y1="41604" x2="49750" y2="41604"/>
                        <a14:foregroundMark x1="46563" y1="52945" x2="46563" y2="52945"/>
                        <a14:foregroundMark x1="49125" y1="48371" x2="49125" y2="48371"/>
                        <a14:foregroundMark x1="53813" y1="37719" x2="53813" y2="37719"/>
                        <a14:foregroundMark x1="55250" y1="42920" x2="46375" y2="42607"/>
                        <a14:foregroundMark x1="78750" y1="43233" x2="78750" y2="43233"/>
                        <a14:foregroundMark x1="84063" y1="33208" x2="84063" y2="33208"/>
                        <a14:foregroundMark x1="92563" y1="36967" x2="92563" y2="36967"/>
                        <a14:foregroundMark x1="92563" y1="36967" x2="95188" y2="37406"/>
                        <a14:foregroundMark x1="76313" y1="52569" x2="76313" y2="52569"/>
                        <a14:foregroundMark x1="84250" y1="74060" x2="84250" y2="74060"/>
                        <a14:foregroundMark x1="87250" y1="66792" x2="87250" y2="66792"/>
                        <a14:foregroundMark x1="94188" y1="72619" x2="94188" y2="72619"/>
                        <a14:foregroundMark x1="86000" y1="65163" x2="95000" y2="71178"/>
                        <a14:foregroundMark x1="60563" y1="68233" x2="60563" y2="68233"/>
                        <a14:foregroundMark x1="46688" y1="89724" x2="46688" y2="89724"/>
                        <a14:foregroundMark x1="55563" y1="87469" x2="55563" y2="87469"/>
                        <a14:foregroundMark x1="45438" y1="93734" x2="45438" y2="93734"/>
                        <a14:foregroundMark x1="52812" y1="71992" x2="52812" y2="71992"/>
                        <a14:foregroundMark x1="21875" y1="74373" x2="21875" y2="74373"/>
                        <a14:foregroundMark x1="17875" y1="62782" x2="17875" y2="62782"/>
                        <a14:foregroundMark x1="15937" y1="75501" x2="15937" y2="75501"/>
                        <a14:foregroundMark x1="12875" y1="72619" x2="12875" y2="72619"/>
                        <a14:foregroundMark x1="22375" y1="89223" x2="22375" y2="89223"/>
                        <a14:foregroundMark x1="24313" y1="71617" x2="24313" y2="71617"/>
                        <a14:foregroundMark x1="41875" y1="12406" x2="55500" y2="16103"/>
                        <a14:foregroundMark x1="55500" y1="16103" x2="43375" y2="18734"/>
                        <a14:foregroundMark x1="43375" y1="18734" x2="41063" y2="17231"/>
                        <a14:foregroundMark x1="48813" y1="21742" x2="48813" y2="21742"/>
                        <a14:foregroundMark x1="48500" y1="21930" x2="53438" y2="21303"/>
                        <a14:foregroundMark x1="83563" y1="8521" x2="83563" y2="8521"/>
                        <a14:foregroundMark x1="83563" y1="15288" x2="83563" y2="15288"/>
                        <a14:foregroundMark x1="80813" y1="86028" x2="80813" y2="86028"/>
                      </a14:backgroundRemoval>
                    </a14:imgEffect>
                  </a14:imgLayer>
                </a14:imgProps>
              </a:ext>
            </a:extLst>
          </a:blip>
          <a:srcRect b="74518"/>
          <a:stretch/>
        </p:blipFill>
        <p:spPr>
          <a:xfrm>
            <a:off x="4345354" y="3330782"/>
            <a:ext cx="4853354" cy="1477328"/>
          </a:xfrm>
          <a:prstGeom prst="rect">
            <a:avLst/>
          </a:prstGeom>
        </p:spPr>
      </p:pic>
      <p:pic>
        <p:nvPicPr>
          <p:cNvPr id="6" name="Рисунок 5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4CB5190E-F5C1-3189-A331-D6BD2C8C5C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44" y="71617"/>
            <a:ext cx="755233" cy="51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9834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43"/>
          <p:cNvSpPr txBox="1">
            <a:spLocks noGrp="1"/>
          </p:cNvSpPr>
          <p:nvPr>
            <p:ph type="title"/>
          </p:nvPr>
        </p:nvSpPr>
        <p:spPr>
          <a:xfrm>
            <a:off x="485046" y="227866"/>
            <a:ext cx="8173908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9388" algn="ctr">
              <a:lnSpc>
                <a:spcPct val="115000"/>
              </a:lnSpc>
              <a:spcAft>
                <a:spcPts val="800"/>
              </a:spcAft>
            </a:pPr>
            <a:r>
              <a:rPr lang="ru-RU" sz="28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Гиподинамия – болезнь цивилизации</a:t>
            </a:r>
            <a:r>
              <a:rPr lang="ru-RU" sz="2800" b="1" spc="-33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endParaRPr lang="ru-RU" sz="3600" b="1" kern="100" dirty="0">
              <a:solidFill>
                <a:schemeClr val="tx1"/>
              </a:solidFill>
              <a:effectLst/>
              <a:latin typeface="Fira Sans Extra Condensed" panose="020B050305000002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E7DE94-C612-F2D0-40FF-715639B12FC4}"/>
              </a:ext>
            </a:extLst>
          </p:cNvPr>
          <p:cNvSpPr txBox="1"/>
          <p:nvPr/>
        </p:nvSpPr>
        <p:spPr>
          <a:xfrm>
            <a:off x="586646" y="1332013"/>
            <a:ext cx="8173908" cy="1664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895" marR="337820" indent="448945" algn="just">
              <a:lnSpc>
                <a:spcPct val="115000"/>
              </a:lnSpc>
              <a:spcAft>
                <a:spcPts val="0"/>
              </a:spcAft>
            </a:pPr>
            <a:r>
              <a:rPr lang="ru-RU" sz="1800" b="1" kern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Физическая активность</a:t>
            </a:r>
            <a:r>
              <a:rPr lang="ru-RU" sz="1800" b="1" kern="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kern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(ФА) определяется как любое движение</a:t>
            </a:r>
            <a:r>
              <a:rPr lang="ru-RU" sz="1800" b="1" kern="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kern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тела, производимое скелетными мышцами, которое приводит к расходу</a:t>
            </a:r>
            <a:r>
              <a:rPr lang="ru-RU" sz="1800" b="1" kern="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kern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энергии</a:t>
            </a:r>
            <a:r>
              <a:rPr lang="ru-RU" sz="1800" b="1" kern="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kern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сверх</a:t>
            </a:r>
            <a:r>
              <a:rPr lang="ru-RU" sz="1800" b="1" kern="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kern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уровня</a:t>
            </a:r>
            <a:r>
              <a:rPr lang="ru-RU" sz="1800" b="1" kern="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kern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состояния</a:t>
            </a:r>
            <a:r>
              <a:rPr lang="ru-RU" sz="1800" b="1" kern="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kern="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покоя.</a:t>
            </a:r>
          </a:p>
          <a:p>
            <a:pPr marL="302895" marR="337185" indent="448945" algn="just">
              <a:lnSpc>
                <a:spcPct val="115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</a:t>
            </a:r>
            <a:r>
              <a:rPr lang="ru-RU" sz="1800" kern="1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интенсивности</a:t>
            </a:r>
            <a:r>
              <a:rPr lang="ru-RU" sz="1800" kern="1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энергетических</a:t>
            </a:r>
            <a:r>
              <a:rPr lang="ru-RU" sz="1800" kern="1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затрат</a:t>
            </a:r>
            <a:r>
              <a:rPr lang="ru-RU" sz="1800" kern="1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физическую</a:t>
            </a:r>
            <a:r>
              <a:rPr lang="ru-RU" sz="1800" kern="1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активность</a:t>
            </a:r>
            <a:r>
              <a:rPr lang="ru-RU" sz="1800" kern="1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классифицируют</a:t>
            </a:r>
            <a:r>
              <a:rPr lang="ru-RU" sz="1800" kern="100" spc="-1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ru-RU" sz="1800" kern="100" spc="-1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три уровня:</a:t>
            </a:r>
            <a:r>
              <a:rPr lang="ru-RU" sz="1800" kern="100" spc="-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i="1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низкий,</a:t>
            </a:r>
            <a:r>
              <a:rPr lang="ru-RU" sz="1800" b="1" i="1" kern="100" spc="-2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i="1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умеренный</a:t>
            </a:r>
            <a:r>
              <a:rPr lang="ru-RU" sz="1800" b="1" i="1" kern="100" spc="-1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i="1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ru-RU" sz="1800" b="1" i="1" kern="100" spc="-1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i="1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интенсивный</a:t>
            </a:r>
            <a:r>
              <a:rPr lang="ru-RU" sz="1800" kern="1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 descr="Изображение выглядит как велосипед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5A90CA74-575D-D55F-B48C-8DFCE70FA78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5889" b="97289" l="5689" r="94422">
                        <a14:foregroundMark x1="6044" y1="92511" x2="9444" y2="82844"/>
                        <a14:foregroundMark x1="9444" y1="82844" x2="12333" y2="91200"/>
                        <a14:foregroundMark x1="12333" y1="91200" x2="19511" y2="92933"/>
                        <a14:foregroundMark x1="19511" y1="92933" x2="14933" y2="84667"/>
                        <a14:foregroundMark x1="14933" y1="84667" x2="10733" y2="82378"/>
                        <a14:foregroundMark x1="9378" y1="80822" x2="10267" y2="78467"/>
                        <a14:foregroundMark x1="9822" y1="80600" x2="10378" y2="78578"/>
                        <a14:foregroundMark x1="5711" y1="93178" x2="8933" y2="90067"/>
                        <a14:foregroundMark x1="34689" y1="92733" x2="40533" y2="81489"/>
                        <a14:foregroundMark x1="40533" y1="81489" x2="42156" y2="94422"/>
                        <a14:foregroundMark x1="57200" y1="93644" x2="62156" y2="80311"/>
                        <a14:foregroundMark x1="62156" y1="80311" x2="63778" y2="91089"/>
                        <a14:foregroundMark x1="63778" y1="91089" x2="65667" y2="94200"/>
                        <a14:foregroundMark x1="88400" y1="92844" x2="90867" y2="82000"/>
                        <a14:foregroundMark x1="90867" y1="82000" x2="93289" y2="91133"/>
                        <a14:foregroundMark x1="93289" y1="91133" x2="94422" y2="92844"/>
                        <a14:foregroundMark x1="77600" y1="93756" x2="85622" y2="88067"/>
                        <a14:foregroundMark x1="12400" y1="92067" x2="13844" y2="93400"/>
                        <a14:foregroundMark x1="80378" y1="86400" x2="81822" y2="86400"/>
                      </a14:backgroundRemoval>
                    </a14:imgEffect>
                  </a14:imgLayer>
                </a14:imgProps>
              </a:ext>
            </a:extLst>
          </a:blip>
          <a:srcRect t="73238"/>
          <a:stretch/>
        </p:blipFill>
        <p:spPr>
          <a:xfrm>
            <a:off x="1167335" y="3266832"/>
            <a:ext cx="7012530" cy="1876668"/>
          </a:xfrm>
          <a:prstGeom prst="rect">
            <a:avLst/>
          </a:prstGeom>
        </p:spPr>
      </p:pic>
      <p:pic>
        <p:nvPicPr>
          <p:cNvPr id="5" name="Рисунок 4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8208E589-A733-3F5E-7C7D-1E1BA994F8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44" y="71617"/>
            <a:ext cx="755233" cy="51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7962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43"/>
          <p:cNvSpPr txBox="1">
            <a:spLocks noGrp="1"/>
          </p:cNvSpPr>
          <p:nvPr>
            <p:ph type="title"/>
          </p:nvPr>
        </p:nvSpPr>
        <p:spPr>
          <a:xfrm>
            <a:off x="485046" y="227866"/>
            <a:ext cx="8173908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9388" algn="ctr">
              <a:lnSpc>
                <a:spcPct val="115000"/>
              </a:lnSpc>
              <a:spcAft>
                <a:spcPts val="800"/>
              </a:spcAft>
            </a:pPr>
            <a:r>
              <a:rPr lang="ru-RU" sz="28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Гиподинамия – болезнь цивилизации</a:t>
            </a:r>
            <a:r>
              <a:rPr lang="ru-RU" sz="2800" b="1" spc="-33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endParaRPr lang="ru-RU" sz="3600" b="1" kern="100" dirty="0">
              <a:solidFill>
                <a:schemeClr val="tx1"/>
              </a:solidFill>
              <a:effectLst/>
              <a:latin typeface="Fira Sans Extra Condensed" panose="020B050305000002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E7DE94-C612-F2D0-40FF-715639B12FC4}"/>
              </a:ext>
            </a:extLst>
          </p:cNvPr>
          <p:cNvSpPr txBox="1"/>
          <p:nvPr/>
        </p:nvSpPr>
        <p:spPr>
          <a:xfrm>
            <a:off x="485046" y="1260750"/>
            <a:ext cx="8173908" cy="262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895" marR="337820" indent="448945" algn="just">
              <a:lnSpc>
                <a:spcPct val="115000"/>
              </a:lnSpc>
              <a:spcAft>
                <a:spcPts val="0"/>
              </a:spcAft>
            </a:pP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Существует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понятие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i="1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минимального</a:t>
            </a:r>
            <a:r>
              <a:rPr lang="ru-RU" sz="1800" b="1" i="1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i="1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уровня</a:t>
            </a:r>
            <a:r>
              <a:rPr lang="ru-RU" sz="1800" b="1" i="1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физической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активности,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который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необходимо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поддерживать,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чтобы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достичь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тренированности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сердечно-сосудистой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системы.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Общее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время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занятий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для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достижения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указанного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уровня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физической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активности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может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быть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суммировано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течение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дня,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длительность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одного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занятия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должна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быть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менее</a:t>
            </a:r>
            <a:r>
              <a:rPr lang="ru-RU" sz="1800" spc="35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минут. Это связано с тем, что существует некая </a:t>
            </a:r>
            <a:r>
              <a:rPr lang="ru-RU" sz="1800" b="1" i="1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пороговая доза,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минимальная</a:t>
            </a:r>
            <a:r>
              <a:rPr lang="ru-RU" sz="1800" spc="-33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 времени и интенсивности, необходимая для получения эффекта с точки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зрения</a:t>
            </a:r>
            <a:r>
              <a:rPr lang="ru-RU" sz="1800" spc="-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тренированности сердечно-сосудистой</a:t>
            </a:r>
            <a:r>
              <a:rPr lang="ru-RU" sz="1800" spc="-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системы</a:t>
            </a:r>
            <a:endParaRPr lang="ru-RU" sz="1800" kern="100" dirty="0">
              <a:effectLst/>
              <a:latin typeface="Fira Sans Condensed" panose="020B050305000002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" name="Google Shape;653;p42">
            <a:extLst>
              <a:ext uri="{FF2B5EF4-FFF2-40B4-BE49-F238E27FC236}">
                <a16:creationId xmlns:a16="http://schemas.microsoft.com/office/drawing/2014/main" id="{59E403BE-BCC3-9935-7EB4-EFE2CBC0AEF0}"/>
              </a:ext>
            </a:extLst>
          </p:cNvPr>
          <p:cNvGrpSpPr/>
          <p:nvPr/>
        </p:nvGrpSpPr>
        <p:grpSpPr>
          <a:xfrm>
            <a:off x="8108705" y="4085010"/>
            <a:ext cx="790905" cy="1022934"/>
            <a:chOff x="5389442" y="449961"/>
            <a:chExt cx="808779" cy="1046052"/>
          </a:xfrm>
        </p:grpSpPr>
        <p:sp>
          <p:nvSpPr>
            <p:cNvPr id="4" name="Google Shape;654;p42">
              <a:extLst>
                <a:ext uri="{FF2B5EF4-FFF2-40B4-BE49-F238E27FC236}">
                  <a16:creationId xmlns:a16="http://schemas.microsoft.com/office/drawing/2014/main" id="{1B75790B-F130-946B-3FE1-A3BC316BED03}"/>
                </a:ext>
              </a:extLst>
            </p:cNvPr>
            <p:cNvSpPr/>
            <p:nvPr/>
          </p:nvSpPr>
          <p:spPr>
            <a:xfrm>
              <a:off x="5389442" y="779643"/>
              <a:ext cx="419009" cy="575801"/>
            </a:xfrm>
            <a:custGeom>
              <a:avLst/>
              <a:gdLst/>
              <a:ahLst/>
              <a:cxnLst/>
              <a:rect l="l" t="t" r="r" b="b"/>
              <a:pathLst>
                <a:path w="6534" h="8979" extrusionOk="0">
                  <a:moveTo>
                    <a:pt x="3823" y="0"/>
                  </a:moveTo>
                  <a:lnTo>
                    <a:pt x="82" y="7292"/>
                  </a:lnTo>
                  <a:cubicBezTo>
                    <a:pt x="0" y="7475"/>
                    <a:pt x="0" y="7690"/>
                    <a:pt x="133" y="7873"/>
                  </a:cubicBezTo>
                  <a:cubicBezTo>
                    <a:pt x="689" y="8581"/>
                    <a:pt x="1422" y="8954"/>
                    <a:pt x="2319" y="8979"/>
                  </a:cubicBezTo>
                  <a:cubicBezTo>
                    <a:pt x="2527" y="8979"/>
                    <a:pt x="2717" y="8872"/>
                    <a:pt x="2793" y="8688"/>
                  </a:cubicBezTo>
                  <a:lnTo>
                    <a:pt x="6533" y="1397"/>
                  </a:lnTo>
                  <a:lnTo>
                    <a:pt x="3823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655;p42">
              <a:extLst>
                <a:ext uri="{FF2B5EF4-FFF2-40B4-BE49-F238E27FC236}">
                  <a16:creationId xmlns:a16="http://schemas.microsoft.com/office/drawing/2014/main" id="{90BA103D-2C54-EE22-F993-0C1032A9E919}"/>
                </a:ext>
              </a:extLst>
            </p:cNvPr>
            <p:cNvSpPr/>
            <p:nvPr/>
          </p:nvSpPr>
          <p:spPr>
            <a:xfrm>
              <a:off x="5624407" y="768934"/>
              <a:ext cx="192575" cy="110171"/>
            </a:xfrm>
            <a:custGeom>
              <a:avLst/>
              <a:gdLst/>
              <a:ahLst/>
              <a:cxnLst/>
              <a:rect l="l" t="t" r="r" b="b"/>
              <a:pathLst>
                <a:path w="3003" h="1718" extrusionOk="0">
                  <a:moveTo>
                    <a:pt x="553" y="1"/>
                  </a:moveTo>
                  <a:cubicBezTo>
                    <a:pt x="352" y="1"/>
                    <a:pt x="208" y="53"/>
                    <a:pt x="159" y="167"/>
                  </a:cubicBezTo>
                  <a:cubicBezTo>
                    <a:pt x="1" y="433"/>
                    <a:pt x="500" y="982"/>
                    <a:pt x="1265" y="1355"/>
                  </a:cubicBezTo>
                  <a:cubicBezTo>
                    <a:pt x="1712" y="1594"/>
                    <a:pt x="2161" y="1718"/>
                    <a:pt x="2474" y="1718"/>
                  </a:cubicBezTo>
                  <a:cubicBezTo>
                    <a:pt x="2674" y="1718"/>
                    <a:pt x="2818" y="1667"/>
                    <a:pt x="2869" y="1564"/>
                  </a:cubicBezTo>
                  <a:cubicBezTo>
                    <a:pt x="3002" y="1273"/>
                    <a:pt x="2528" y="749"/>
                    <a:pt x="1764" y="350"/>
                  </a:cubicBezTo>
                  <a:cubicBezTo>
                    <a:pt x="1314" y="128"/>
                    <a:pt x="865" y="1"/>
                    <a:pt x="553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656;p42">
              <a:extLst>
                <a:ext uri="{FF2B5EF4-FFF2-40B4-BE49-F238E27FC236}">
                  <a16:creationId xmlns:a16="http://schemas.microsoft.com/office/drawing/2014/main" id="{3C43160A-93F6-0C53-ED12-0018848F57DC}"/>
                </a:ext>
              </a:extLst>
            </p:cNvPr>
            <p:cNvSpPr/>
            <p:nvPr/>
          </p:nvSpPr>
          <p:spPr>
            <a:xfrm>
              <a:off x="5708736" y="914569"/>
              <a:ext cx="389831" cy="581444"/>
            </a:xfrm>
            <a:custGeom>
              <a:avLst/>
              <a:gdLst/>
              <a:ahLst/>
              <a:cxnLst/>
              <a:rect l="l" t="t" r="r" b="b"/>
              <a:pathLst>
                <a:path w="6079" h="9067" extrusionOk="0">
                  <a:moveTo>
                    <a:pt x="3267" y="0"/>
                  </a:moveTo>
                  <a:lnTo>
                    <a:pt x="76" y="7557"/>
                  </a:lnTo>
                  <a:cubicBezTo>
                    <a:pt x="0" y="7741"/>
                    <a:pt x="25" y="7955"/>
                    <a:pt x="158" y="8113"/>
                  </a:cubicBezTo>
                  <a:cubicBezTo>
                    <a:pt x="723" y="8749"/>
                    <a:pt x="1424" y="9066"/>
                    <a:pt x="2258" y="9066"/>
                  </a:cubicBezTo>
                  <a:cubicBezTo>
                    <a:pt x="2320" y="9066"/>
                    <a:pt x="2382" y="9065"/>
                    <a:pt x="2445" y="9061"/>
                  </a:cubicBezTo>
                  <a:cubicBezTo>
                    <a:pt x="2635" y="9061"/>
                    <a:pt x="2818" y="8929"/>
                    <a:pt x="2894" y="8745"/>
                  </a:cubicBezTo>
                  <a:lnTo>
                    <a:pt x="6079" y="1188"/>
                  </a:lnTo>
                  <a:lnTo>
                    <a:pt x="3267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657;p42">
              <a:extLst>
                <a:ext uri="{FF2B5EF4-FFF2-40B4-BE49-F238E27FC236}">
                  <a16:creationId xmlns:a16="http://schemas.microsoft.com/office/drawing/2014/main" id="{5CF234FA-7398-321A-A07D-1FEA99BD5465}"/>
                </a:ext>
              </a:extLst>
            </p:cNvPr>
            <p:cNvSpPr/>
            <p:nvPr/>
          </p:nvSpPr>
          <p:spPr>
            <a:xfrm>
              <a:off x="5909713" y="901871"/>
              <a:ext cx="195717" cy="101065"/>
            </a:xfrm>
            <a:custGeom>
              <a:avLst/>
              <a:gdLst/>
              <a:ahLst/>
              <a:cxnLst/>
              <a:rect l="l" t="t" r="r" b="b"/>
              <a:pathLst>
                <a:path w="3052" h="1576" extrusionOk="0">
                  <a:moveTo>
                    <a:pt x="630" y="1"/>
                  </a:moveTo>
                  <a:cubicBezTo>
                    <a:pt x="365" y="1"/>
                    <a:pt x="180" y="66"/>
                    <a:pt x="133" y="198"/>
                  </a:cubicBezTo>
                  <a:cubicBezTo>
                    <a:pt x="0" y="489"/>
                    <a:pt x="525" y="988"/>
                    <a:pt x="1314" y="1304"/>
                  </a:cubicBezTo>
                  <a:cubicBezTo>
                    <a:pt x="1740" y="1480"/>
                    <a:pt x="2158" y="1576"/>
                    <a:pt x="2467" y="1576"/>
                  </a:cubicBezTo>
                  <a:cubicBezTo>
                    <a:pt x="2712" y="1576"/>
                    <a:pt x="2889" y="1515"/>
                    <a:pt x="2945" y="1386"/>
                  </a:cubicBezTo>
                  <a:cubicBezTo>
                    <a:pt x="3052" y="1096"/>
                    <a:pt x="2528" y="596"/>
                    <a:pt x="1763" y="255"/>
                  </a:cubicBezTo>
                  <a:cubicBezTo>
                    <a:pt x="1341" y="86"/>
                    <a:pt x="934" y="1"/>
                    <a:pt x="630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658;p42">
              <a:extLst>
                <a:ext uri="{FF2B5EF4-FFF2-40B4-BE49-F238E27FC236}">
                  <a16:creationId xmlns:a16="http://schemas.microsoft.com/office/drawing/2014/main" id="{3C2E2F1A-C2D9-D58C-AA63-D13BD9D84EEC}"/>
                </a:ext>
              </a:extLst>
            </p:cNvPr>
            <p:cNvSpPr/>
            <p:nvPr/>
          </p:nvSpPr>
          <p:spPr>
            <a:xfrm>
              <a:off x="5766259" y="449961"/>
              <a:ext cx="431963" cy="508595"/>
            </a:xfrm>
            <a:custGeom>
              <a:avLst/>
              <a:gdLst/>
              <a:ahLst/>
              <a:cxnLst/>
              <a:rect l="l" t="t" r="r" b="b"/>
              <a:pathLst>
                <a:path w="6736" h="7931" extrusionOk="0">
                  <a:moveTo>
                    <a:pt x="3165" y="770"/>
                  </a:moveTo>
                  <a:cubicBezTo>
                    <a:pt x="3400" y="770"/>
                    <a:pt x="3661" y="816"/>
                    <a:pt x="3949" y="927"/>
                  </a:cubicBezTo>
                  <a:cubicBezTo>
                    <a:pt x="5213" y="1432"/>
                    <a:pt x="5314" y="2614"/>
                    <a:pt x="4524" y="4535"/>
                  </a:cubicBezTo>
                  <a:cubicBezTo>
                    <a:pt x="4521" y="4543"/>
                    <a:pt x="4517" y="4552"/>
                    <a:pt x="4514" y="4560"/>
                  </a:cubicBezTo>
                  <a:lnTo>
                    <a:pt x="4514" y="4560"/>
                  </a:lnTo>
                  <a:lnTo>
                    <a:pt x="4840" y="3612"/>
                  </a:lnTo>
                  <a:lnTo>
                    <a:pt x="4840" y="3612"/>
                  </a:lnTo>
                  <a:cubicBezTo>
                    <a:pt x="4840" y="3612"/>
                    <a:pt x="4165" y="4325"/>
                    <a:pt x="3176" y="4325"/>
                  </a:cubicBezTo>
                  <a:cubicBezTo>
                    <a:pt x="2948" y="4325"/>
                    <a:pt x="2703" y="4287"/>
                    <a:pt x="2446" y="4193"/>
                  </a:cubicBezTo>
                  <a:cubicBezTo>
                    <a:pt x="1049" y="3694"/>
                    <a:pt x="1473" y="2064"/>
                    <a:pt x="1681" y="1641"/>
                  </a:cubicBezTo>
                  <a:cubicBezTo>
                    <a:pt x="1848" y="1331"/>
                    <a:pt x="2344" y="770"/>
                    <a:pt x="3165" y="770"/>
                  </a:cubicBezTo>
                  <a:close/>
                  <a:moveTo>
                    <a:pt x="2965" y="1"/>
                  </a:moveTo>
                  <a:cubicBezTo>
                    <a:pt x="1308" y="1"/>
                    <a:pt x="841" y="1824"/>
                    <a:pt x="841" y="1824"/>
                  </a:cubicBezTo>
                  <a:cubicBezTo>
                    <a:pt x="841" y="1824"/>
                    <a:pt x="0" y="4061"/>
                    <a:pt x="2155" y="4907"/>
                  </a:cubicBezTo>
                  <a:cubicBezTo>
                    <a:pt x="2155" y="4907"/>
                    <a:pt x="2567" y="5032"/>
                    <a:pt x="3125" y="5032"/>
                  </a:cubicBezTo>
                  <a:cubicBezTo>
                    <a:pt x="3519" y="5032"/>
                    <a:pt x="3986" y="4970"/>
                    <a:pt x="4432" y="4757"/>
                  </a:cubicBezTo>
                  <a:lnTo>
                    <a:pt x="4432" y="4757"/>
                  </a:lnTo>
                  <a:cubicBezTo>
                    <a:pt x="3704" y="6523"/>
                    <a:pt x="3343" y="7618"/>
                    <a:pt x="3343" y="7618"/>
                  </a:cubicBezTo>
                  <a:cubicBezTo>
                    <a:pt x="3511" y="7807"/>
                    <a:pt x="3701" y="7930"/>
                    <a:pt x="3904" y="7930"/>
                  </a:cubicBezTo>
                  <a:cubicBezTo>
                    <a:pt x="3952" y="7930"/>
                    <a:pt x="4001" y="7923"/>
                    <a:pt x="4051" y="7909"/>
                  </a:cubicBezTo>
                  <a:lnTo>
                    <a:pt x="5788" y="3220"/>
                  </a:lnTo>
                  <a:cubicBezTo>
                    <a:pt x="5788" y="3220"/>
                    <a:pt x="6736" y="1325"/>
                    <a:pt x="4158" y="270"/>
                  </a:cubicBezTo>
                  <a:cubicBezTo>
                    <a:pt x="3705" y="79"/>
                    <a:pt x="3309" y="1"/>
                    <a:pt x="2965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659;p42">
              <a:extLst>
                <a:ext uri="{FF2B5EF4-FFF2-40B4-BE49-F238E27FC236}">
                  <a16:creationId xmlns:a16="http://schemas.microsoft.com/office/drawing/2014/main" id="{FFA68AF9-FB1E-014A-3782-F86C7EE16CD5}"/>
                </a:ext>
              </a:extLst>
            </p:cNvPr>
            <p:cNvSpPr/>
            <p:nvPr/>
          </p:nvSpPr>
          <p:spPr>
            <a:xfrm>
              <a:off x="5691678" y="548269"/>
              <a:ext cx="135437" cy="283700"/>
            </a:xfrm>
            <a:custGeom>
              <a:avLst/>
              <a:gdLst/>
              <a:ahLst/>
              <a:cxnLst/>
              <a:rect l="l" t="t" r="r" b="b"/>
              <a:pathLst>
                <a:path w="2112" h="4424" extrusionOk="0">
                  <a:moveTo>
                    <a:pt x="2111" y="0"/>
                  </a:moveTo>
                  <a:lnTo>
                    <a:pt x="1" y="4057"/>
                  </a:lnTo>
                  <a:cubicBezTo>
                    <a:pt x="133" y="4265"/>
                    <a:pt x="342" y="4398"/>
                    <a:pt x="633" y="4423"/>
                  </a:cubicBezTo>
                  <a:lnTo>
                    <a:pt x="1922" y="1953"/>
                  </a:lnTo>
                  <a:cubicBezTo>
                    <a:pt x="1922" y="1953"/>
                    <a:pt x="1713" y="1005"/>
                    <a:pt x="2111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660;p42">
              <a:extLst>
                <a:ext uri="{FF2B5EF4-FFF2-40B4-BE49-F238E27FC236}">
                  <a16:creationId xmlns:a16="http://schemas.microsoft.com/office/drawing/2014/main" id="{05A54EE0-8F8D-7E7C-9B03-19B77D8C2741}"/>
                </a:ext>
              </a:extLst>
            </p:cNvPr>
            <p:cNvSpPr/>
            <p:nvPr/>
          </p:nvSpPr>
          <p:spPr>
            <a:xfrm>
              <a:off x="5536488" y="868461"/>
              <a:ext cx="77851" cy="147429"/>
            </a:xfrm>
            <a:custGeom>
              <a:avLst/>
              <a:gdLst/>
              <a:ahLst/>
              <a:cxnLst/>
              <a:rect l="l" t="t" r="r" b="b"/>
              <a:pathLst>
                <a:path w="1214" h="2299" extrusionOk="0">
                  <a:moveTo>
                    <a:pt x="1176" y="0"/>
                  </a:moveTo>
                  <a:cubicBezTo>
                    <a:pt x="1168" y="0"/>
                    <a:pt x="1157" y="12"/>
                    <a:pt x="1157" y="12"/>
                  </a:cubicBezTo>
                  <a:lnTo>
                    <a:pt x="1" y="2248"/>
                  </a:lnTo>
                  <a:lnTo>
                    <a:pt x="1" y="2299"/>
                  </a:lnTo>
                  <a:lnTo>
                    <a:pt x="26" y="2299"/>
                  </a:lnTo>
                  <a:cubicBezTo>
                    <a:pt x="26" y="2299"/>
                    <a:pt x="26" y="2274"/>
                    <a:pt x="51" y="2274"/>
                  </a:cubicBezTo>
                  <a:lnTo>
                    <a:pt x="1214" y="37"/>
                  </a:lnTo>
                  <a:cubicBezTo>
                    <a:pt x="1214" y="37"/>
                    <a:pt x="1214" y="12"/>
                    <a:pt x="1182" y="12"/>
                  </a:cubicBezTo>
                  <a:cubicBezTo>
                    <a:pt x="1182" y="3"/>
                    <a:pt x="1179" y="0"/>
                    <a:pt x="1176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661;p42">
              <a:extLst>
                <a:ext uri="{FF2B5EF4-FFF2-40B4-BE49-F238E27FC236}">
                  <a16:creationId xmlns:a16="http://schemas.microsoft.com/office/drawing/2014/main" id="{D77954BA-4CE8-84A3-946F-F2D5D1823E6C}"/>
                </a:ext>
              </a:extLst>
            </p:cNvPr>
            <p:cNvSpPr/>
            <p:nvPr/>
          </p:nvSpPr>
          <p:spPr>
            <a:xfrm>
              <a:off x="5879316" y="1337685"/>
              <a:ext cx="49058" cy="113826"/>
            </a:xfrm>
            <a:custGeom>
              <a:avLst/>
              <a:gdLst/>
              <a:ahLst/>
              <a:cxnLst/>
              <a:rect l="l" t="t" r="r" b="b"/>
              <a:pathLst>
                <a:path w="765" h="1775" extrusionOk="0">
                  <a:moveTo>
                    <a:pt x="727" y="0"/>
                  </a:moveTo>
                  <a:cubicBezTo>
                    <a:pt x="719" y="0"/>
                    <a:pt x="708" y="12"/>
                    <a:pt x="708" y="12"/>
                  </a:cubicBezTo>
                  <a:lnTo>
                    <a:pt x="25" y="1724"/>
                  </a:lnTo>
                  <a:cubicBezTo>
                    <a:pt x="0" y="1749"/>
                    <a:pt x="25" y="1774"/>
                    <a:pt x="25" y="1774"/>
                  </a:cubicBezTo>
                  <a:lnTo>
                    <a:pt x="51" y="1774"/>
                  </a:lnTo>
                  <a:lnTo>
                    <a:pt x="51" y="1749"/>
                  </a:lnTo>
                  <a:lnTo>
                    <a:pt x="765" y="37"/>
                  </a:lnTo>
                  <a:cubicBezTo>
                    <a:pt x="765" y="12"/>
                    <a:pt x="765" y="12"/>
                    <a:pt x="733" y="12"/>
                  </a:cubicBezTo>
                  <a:cubicBezTo>
                    <a:pt x="733" y="3"/>
                    <a:pt x="730" y="0"/>
                    <a:pt x="727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" name="Google Shape;1093;p56">
            <a:extLst>
              <a:ext uri="{FF2B5EF4-FFF2-40B4-BE49-F238E27FC236}">
                <a16:creationId xmlns:a16="http://schemas.microsoft.com/office/drawing/2014/main" id="{1796D88C-3558-BA62-FC17-D504B2AB6AEC}"/>
              </a:ext>
            </a:extLst>
          </p:cNvPr>
          <p:cNvGrpSpPr/>
          <p:nvPr/>
        </p:nvGrpSpPr>
        <p:grpSpPr>
          <a:xfrm>
            <a:off x="219315" y="4278088"/>
            <a:ext cx="866448" cy="685568"/>
            <a:chOff x="2788170" y="-250855"/>
            <a:chExt cx="2768206" cy="2157910"/>
          </a:xfrm>
        </p:grpSpPr>
        <p:sp>
          <p:nvSpPr>
            <p:cNvPr id="13" name="Google Shape;1094;p56">
              <a:extLst>
                <a:ext uri="{FF2B5EF4-FFF2-40B4-BE49-F238E27FC236}">
                  <a16:creationId xmlns:a16="http://schemas.microsoft.com/office/drawing/2014/main" id="{1E3929FF-7C66-D82C-65E1-585683EA691E}"/>
                </a:ext>
              </a:extLst>
            </p:cNvPr>
            <p:cNvSpPr/>
            <p:nvPr/>
          </p:nvSpPr>
          <p:spPr>
            <a:xfrm>
              <a:off x="2788170" y="707123"/>
              <a:ext cx="1098753" cy="342047"/>
            </a:xfrm>
            <a:custGeom>
              <a:avLst/>
              <a:gdLst/>
              <a:ahLst/>
              <a:cxnLst/>
              <a:rect l="l" t="t" r="r" b="b"/>
              <a:pathLst>
                <a:path w="11349" h="3533" extrusionOk="0">
                  <a:moveTo>
                    <a:pt x="11090" y="1"/>
                  </a:moveTo>
                  <a:lnTo>
                    <a:pt x="872" y="108"/>
                  </a:lnTo>
                  <a:cubicBezTo>
                    <a:pt x="607" y="108"/>
                    <a:pt x="399" y="241"/>
                    <a:pt x="291" y="475"/>
                  </a:cubicBezTo>
                  <a:cubicBezTo>
                    <a:pt x="1" y="1189"/>
                    <a:pt x="32" y="1846"/>
                    <a:pt x="399" y="2477"/>
                  </a:cubicBezTo>
                  <a:cubicBezTo>
                    <a:pt x="689" y="3027"/>
                    <a:pt x="1264" y="3375"/>
                    <a:pt x="1871" y="3375"/>
                  </a:cubicBezTo>
                  <a:lnTo>
                    <a:pt x="11349" y="3533"/>
                  </a:lnTo>
                  <a:lnTo>
                    <a:pt x="11349" y="3533"/>
                  </a:lnTo>
                  <a:lnTo>
                    <a:pt x="11090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095;p56">
              <a:extLst>
                <a:ext uri="{FF2B5EF4-FFF2-40B4-BE49-F238E27FC236}">
                  <a16:creationId xmlns:a16="http://schemas.microsoft.com/office/drawing/2014/main" id="{38DEFC69-401E-0F37-DA88-1BCBA03B9A06}"/>
                </a:ext>
              </a:extLst>
            </p:cNvPr>
            <p:cNvSpPr/>
            <p:nvPr/>
          </p:nvSpPr>
          <p:spPr>
            <a:xfrm>
              <a:off x="3318518" y="-249887"/>
              <a:ext cx="1511669" cy="2156941"/>
            </a:xfrm>
            <a:custGeom>
              <a:avLst/>
              <a:gdLst/>
              <a:ahLst/>
              <a:cxnLst/>
              <a:rect l="l" t="t" r="r" b="b"/>
              <a:pathLst>
                <a:path w="15614" h="22279" extrusionOk="0">
                  <a:moveTo>
                    <a:pt x="7334" y="1"/>
                  </a:moveTo>
                  <a:cubicBezTo>
                    <a:pt x="7207" y="1"/>
                    <a:pt x="7079" y="6"/>
                    <a:pt x="6951" y="16"/>
                  </a:cubicBezTo>
                  <a:cubicBezTo>
                    <a:pt x="2895" y="332"/>
                    <a:pt x="1" y="5570"/>
                    <a:pt x="500" y="11731"/>
                  </a:cubicBezTo>
                  <a:cubicBezTo>
                    <a:pt x="959" y="17671"/>
                    <a:pt x="4433" y="22279"/>
                    <a:pt x="8306" y="22279"/>
                  </a:cubicBezTo>
                  <a:cubicBezTo>
                    <a:pt x="8433" y="22279"/>
                    <a:pt x="8561" y="22274"/>
                    <a:pt x="8689" y="22264"/>
                  </a:cubicBezTo>
                  <a:cubicBezTo>
                    <a:pt x="12745" y="21948"/>
                    <a:pt x="15614" y="16703"/>
                    <a:pt x="15140" y="10574"/>
                  </a:cubicBezTo>
                  <a:cubicBezTo>
                    <a:pt x="14681" y="4609"/>
                    <a:pt x="11213" y="1"/>
                    <a:pt x="7334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096;p56">
              <a:extLst>
                <a:ext uri="{FF2B5EF4-FFF2-40B4-BE49-F238E27FC236}">
                  <a16:creationId xmlns:a16="http://schemas.microsoft.com/office/drawing/2014/main" id="{87509FDD-31D5-2B6A-B14A-E8116C54A4EA}"/>
                </a:ext>
              </a:extLst>
            </p:cNvPr>
            <p:cNvSpPr/>
            <p:nvPr/>
          </p:nvSpPr>
          <p:spPr>
            <a:xfrm>
              <a:off x="3479422" y="-247467"/>
              <a:ext cx="1508668" cy="2103209"/>
            </a:xfrm>
            <a:custGeom>
              <a:avLst/>
              <a:gdLst/>
              <a:ahLst/>
              <a:cxnLst/>
              <a:rect l="l" t="t" r="r" b="b"/>
              <a:pathLst>
                <a:path w="15583" h="21724" extrusionOk="0">
                  <a:moveTo>
                    <a:pt x="7315" y="1"/>
                  </a:moveTo>
                  <a:cubicBezTo>
                    <a:pt x="7184" y="1"/>
                    <a:pt x="7052" y="6"/>
                    <a:pt x="6919" y="16"/>
                  </a:cubicBezTo>
                  <a:cubicBezTo>
                    <a:pt x="2894" y="332"/>
                    <a:pt x="1" y="5438"/>
                    <a:pt x="474" y="11440"/>
                  </a:cubicBezTo>
                  <a:cubicBezTo>
                    <a:pt x="902" y="17224"/>
                    <a:pt x="4371" y="21723"/>
                    <a:pt x="8241" y="21723"/>
                  </a:cubicBezTo>
                  <a:cubicBezTo>
                    <a:pt x="8371" y="21723"/>
                    <a:pt x="8501" y="21718"/>
                    <a:pt x="8632" y="21708"/>
                  </a:cubicBezTo>
                  <a:cubicBezTo>
                    <a:pt x="12688" y="21392"/>
                    <a:pt x="15582" y="16287"/>
                    <a:pt x="15108" y="10284"/>
                  </a:cubicBezTo>
                  <a:cubicBezTo>
                    <a:pt x="14650" y="4477"/>
                    <a:pt x="11211" y="1"/>
                    <a:pt x="731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097;p56">
              <a:extLst>
                <a:ext uri="{FF2B5EF4-FFF2-40B4-BE49-F238E27FC236}">
                  <a16:creationId xmlns:a16="http://schemas.microsoft.com/office/drawing/2014/main" id="{AA467F96-A314-F051-B42C-4AEE2AE344EA}"/>
                </a:ext>
              </a:extLst>
            </p:cNvPr>
            <p:cNvSpPr/>
            <p:nvPr/>
          </p:nvSpPr>
          <p:spPr>
            <a:xfrm>
              <a:off x="3499657" y="-250855"/>
              <a:ext cx="1468199" cy="2110567"/>
            </a:xfrm>
            <a:custGeom>
              <a:avLst/>
              <a:gdLst/>
              <a:ahLst/>
              <a:cxnLst/>
              <a:rect l="l" t="t" r="r" b="b"/>
              <a:pathLst>
                <a:path w="15165" h="21800" extrusionOk="0">
                  <a:moveTo>
                    <a:pt x="7108" y="51"/>
                  </a:moveTo>
                  <a:cubicBezTo>
                    <a:pt x="11007" y="51"/>
                    <a:pt x="14425" y="4550"/>
                    <a:pt x="14874" y="10319"/>
                  </a:cubicBezTo>
                  <a:cubicBezTo>
                    <a:pt x="15083" y="13213"/>
                    <a:pt x="14558" y="15980"/>
                    <a:pt x="13320" y="18135"/>
                  </a:cubicBezTo>
                  <a:cubicBezTo>
                    <a:pt x="12113" y="20296"/>
                    <a:pt x="10375" y="21560"/>
                    <a:pt x="8423" y="21718"/>
                  </a:cubicBezTo>
                  <a:cubicBezTo>
                    <a:pt x="8290" y="21718"/>
                    <a:pt x="8164" y="21743"/>
                    <a:pt x="8031" y="21743"/>
                  </a:cubicBezTo>
                  <a:cubicBezTo>
                    <a:pt x="4132" y="21743"/>
                    <a:pt x="739" y="17219"/>
                    <a:pt x="291" y="11475"/>
                  </a:cubicBezTo>
                  <a:cubicBezTo>
                    <a:pt x="51" y="8581"/>
                    <a:pt x="607" y="5789"/>
                    <a:pt x="1813" y="3634"/>
                  </a:cubicBezTo>
                  <a:cubicBezTo>
                    <a:pt x="3027" y="1498"/>
                    <a:pt x="4764" y="234"/>
                    <a:pt x="6710" y="77"/>
                  </a:cubicBezTo>
                  <a:cubicBezTo>
                    <a:pt x="6843" y="51"/>
                    <a:pt x="6976" y="51"/>
                    <a:pt x="7108" y="51"/>
                  </a:cubicBezTo>
                  <a:close/>
                  <a:moveTo>
                    <a:pt x="7108" y="1"/>
                  </a:moveTo>
                  <a:cubicBezTo>
                    <a:pt x="6976" y="1"/>
                    <a:pt x="6843" y="1"/>
                    <a:pt x="6710" y="26"/>
                  </a:cubicBezTo>
                  <a:cubicBezTo>
                    <a:pt x="4739" y="184"/>
                    <a:pt x="3001" y="1448"/>
                    <a:pt x="1763" y="3602"/>
                  </a:cubicBezTo>
                  <a:cubicBezTo>
                    <a:pt x="550" y="5789"/>
                    <a:pt x="0" y="8581"/>
                    <a:pt x="234" y="11475"/>
                  </a:cubicBezTo>
                  <a:cubicBezTo>
                    <a:pt x="682" y="17244"/>
                    <a:pt x="4107" y="21800"/>
                    <a:pt x="8031" y="21800"/>
                  </a:cubicBezTo>
                  <a:cubicBezTo>
                    <a:pt x="8164" y="21800"/>
                    <a:pt x="8290" y="21768"/>
                    <a:pt x="8423" y="21768"/>
                  </a:cubicBezTo>
                  <a:cubicBezTo>
                    <a:pt x="10400" y="21610"/>
                    <a:pt x="12163" y="20347"/>
                    <a:pt x="13376" y="18167"/>
                  </a:cubicBezTo>
                  <a:cubicBezTo>
                    <a:pt x="14609" y="16006"/>
                    <a:pt x="15165" y="13213"/>
                    <a:pt x="14925" y="10319"/>
                  </a:cubicBezTo>
                  <a:cubicBezTo>
                    <a:pt x="14482" y="4525"/>
                    <a:pt x="11032" y="1"/>
                    <a:pt x="7108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98;p56">
              <a:extLst>
                <a:ext uri="{FF2B5EF4-FFF2-40B4-BE49-F238E27FC236}">
                  <a16:creationId xmlns:a16="http://schemas.microsoft.com/office/drawing/2014/main" id="{AEBF5FFD-4101-DD81-384E-D55BA97F7A36}"/>
                </a:ext>
              </a:extLst>
            </p:cNvPr>
            <p:cNvSpPr/>
            <p:nvPr/>
          </p:nvSpPr>
          <p:spPr>
            <a:xfrm>
              <a:off x="4050141" y="107648"/>
              <a:ext cx="756803" cy="1372740"/>
            </a:xfrm>
            <a:custGeom>
              <a:avLst/>
              <a:gdLst/>
              <a:ahLst/>
              <a:cxnLst/>
              <a:rect l="l" t="t" r="r" b="b"/>
              <a:pathLst>
                <a:path w="7817" h="14179" extrusionOk="0">
                  <a:moveTo>
                    <a:pt x="3493" y="1"/>
                  </a:moveTo>
                  <a:cubicBezTo>
                    <a:pt x="3443" y="1"/>
                    <a:pt x="3393" y="3"/>
                    <a:pt x="3343" y="7"/>
                  </a:cubicBezTo>
                  <a:cubicBezTo>
                    <a:pt x="1372" y="165"/>
                    <a:pt x="1" y="3457"/>
                    <a:pt x="317" y="7355"/>
                  </a:cubicBezTo>
                  <a:cubicBezTo>
                    <a:pt x="600" y="11176"/>
                    <a:pt x="2386" y="14179"/>
                    <a:pt x="4326" y="14179"/>
                  </a:cubicBezTo>
                  <a:cubicBezTo>
                    <a:pt x="4375" y="14179"/>
                    <a:pt x="4425" y="14177"/>
                    <a:pt x="4474" y="14173"/>
                  </a:cubicBezTo>
                  <a:cubicBezTo>
                    <a:pt x="6452" y="14015"/>
                    <a:pt x="7817" y="10698"/>
                    <a:pt x="7501" y="6799"/>
                  </a:cubicBezTo>
                  <a:cubicBezTo>
                    <a:pt x="7224" y="2974"/>
                    <a:pt x="5439" y="1"/>
                    <a:pt x="349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099;p56">
              <a:extLst>
                <a:ext uri="{FF2B5EF4-FFF2-40B4-BE49-F238E27FC236}">
                  <a16:creationId xmlns:a16="http://schemas.microsoft.com/office/drawing/2014/main" id="{5B64DDC5-CB4E-D66B-9637-E07AAFBCEEA0}"/>
                </a:ext>
              </a:extLst>
            </p:cNvPr>
            <p:cNvSpPr/>
            <p:nvPr/>
          </p:nvSpPr>
          <p:spPr>
            <a:xfrm>
              <a:off x="4192748" y="273685"/>
              <a:ext cx="571402" cy="1030499"/>
            </a:xfrm>
            <a:custGeom>
              <a:avLst/>
              <a:gdLst/>
              <a:ahLst/>
              <a:cxnLst/>
              <a:rect l="l" t="t" r="r" b="b"/>
              <a:pathLst>
                <a:path w="5902" h="10644" extrusionOk="0">
                  <a:moveTo>
                    <a:pt x="2630" y="0"/>
                  </a:moveTo>
                  <a:cubicBezTo>
                    <a:pt x="2596" y="0"/>
                    <a:pt x="2562" y="2"/>
                    <a:pt x="2527" y="4"/>
                  </a:cubicBezTo>
                  <a:cubicBezTo>
                    <a:pt x="1030" y="137"/>
                    <a:pt x="0" y="2607"/>
                    <a:pt x="240" y="5533"/>
                  </a:cubicBezTo>
                  <a:cubicBezTo>
                    <a:pt x="467" y="8402"/>
                    <a:pt x="1794" y="10644"/>
                    <a:pt x="3249" y="10644"/>
                  </a:cubicBezTo>
                  <a:cubicBezTo>
                    <a:pt x="3291" y="10644"/>
                    <a:pt x="3332" y="10642"/>
                    <a:pt x="3374" y="10638"/>
                  </a:cubicBezTo>
                  <a:cubicBezTo>
                    <a:pt x="4872" y="10537"/>
                    <a:pt x="5902" y="8060"/>
                    <a:pt x="5661" y="5109"/>
                  </a:cubicBezTo>
                  <a:cubicBezTo>
                    <a:pt x="5433" y="2232"/>
                    <a:pt x="4094" y="0"/>
                    <a:pt x="263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100;p56">
              <a:extLst>
                <a:ext uri="{FF2B5EF4-FFF2-40B4-BE49-F238E27FC236}">
                  <a16:creationId xmlns:a16="http://schemas.microsoft.com/office/drawing/2014/main" id="{FA5FE70B-9DA6-352F-18A7-798E5E4D16DC}"/>
                </a:ext>
              </a:extLst>
            </p:cNvPr>
            <p:cNvSpPr/>
            <p:nvPr/>
          </p:nvSpPr>
          <p:spPr>
            <a:xfrm>
              <a:off x="4384150" y="628219"/>
              <a:ext cx="1108435" cy="339143"/>
            </a:xfrm>
            <a:custGeom>
              <a:avLst/>
              <a:gdLst/>
              <a:ahLst/>
              <a:cxnLst/>
              <a:rect l="l" t="t" r="r" b="b"/>
              <a:pathLst>
                <a:path w="11449" h="3503" extrusionOk="0">
                  <a:moveTo>
                    <a:pt x="10660" y="1"/>
                  </a:moveTo>
                  <a:lnTo>
                    <a:pt x="974" y="83"/>
                  </a:lnTo>
                  <a:cubicBezTo>
                    <a:pt x="734" y="83"/>
                    <a:pt x="525" y="241"/>
                    <a:pt x="418" y="449"/>
                  </a:cubicBezTo>
                  <a:cubicBezTo>
                    <a:pt x="1" y="1422"/>
                    <a:pt x="235" y="2319"/>
                    <a:pt x="999" y="3160"/>
                  </a:cubicBezTo>
                  <a:cubicBezTo>
                    <a:pt x="1106" y="3267"/>
                    <a:pt x="1264" y="3343"/>
                    <a:pt x="1422" y="3343"/>
                  </a:cubicBezTo>
                  <a:lnTo>
                    <a:pt x="10818" y="3501"/>
                  </a:lnTo>
                  <a:cubicBezTo>
                    <a:pt x="10834" y="3502"/>
                    <a:pt x="10849" y="3503"/>
                    <a:pt x="10864" y="3503"/>
                  </a:cubicBezTo>
                  <a:cubicBezTo>
                    <a:pt x="11212" y="3503"/>
                    <a:pt x="11449" y="3227"/>
                    <a:pt x="11425" y="2869"/>
                  </a:cubicBezTo>
                  <a:lnTo>
                    <a:pt x="11241" y="557"/>
                  </a:lnTo>
                  <a:cubicBezTo>
                    <a:pt x="11216" y="241"/>
                    <a:pt x="10951" y="1"/>
                    <a:pt x="10660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101;p56">
              <a:extLst>
                <a:ext uri="{FF2B5EF4-FFF2-40B4-BE49-F238E27FC236}">
                  <a16:creationId xmlns:a16="http://schemas.microsoft.com/office/drawing/2014/main" id="{CAC3566C-FA61-192D-58C9-BBBAB55797E8}"/>
                </a:ext>
              </a:extLst>
            </p:cNvPr>
            <p:cNvSpPr/>
            <p:nvPr/>
          </p:nvSpPr>
          <p:spPr>
            <a:xfrm>
              <a:off x="5319470" y="628025"/>
              <a:ext cx="236906" cy="339433"/>
            </a:xfrm>
            <a:custGeom>
              <a:avLst/>
              <a:gdLst/>
              <a:ahLst/>
              <a:cxnLst/>
              <a:rect l="l" t="t" r="r" b="b"/>
              <a:pathLst>
                <a:path w="2447" h="3506" extrusionOk="0">
                  <a:moveTo>
                    <a:pt x="1145" y="0"/>
                  </a:moveTo>
                  <a:cubicBezTo>
                    <a:pt x="1124" y="0"/>
                    <a:pt x="1103" y="1"/>
                    <a:pt x="1081" y="3"/>
                  </a:cubicBezTo>
                  <a:cubicBezTo>
                    <a:pt x="449" y="28"/>
                    <a:pt x="1" y="874"/>
                    <a:pt x="77" y="1848"/>
                  </a:cubicBezTo>
                  <a:cubicBezTo>
                    <a:pt x="156" y="2762"/>
                    <a:pt x="700" y="3506"/>
                    <a:pt x="1306" y="3506"/>
                  </a:cubicBezTo>
                  <a:cubicBezTo>
                    <a:pt x="1328" y="3506"/>
                    <a:pt x="1350" y="3505"/>
                    <a:pt x="1372" y="3503"/>
                  </a:cubicBezTo>
                  <a:cubicBezTo>
                    <a:pt x="2004" y="3452"/>
                    <a:pt x="2446" y="2612"/>
                    <a:pt x="2396" y="1664"/>
                  </a:cubicBezTo>
                  <a:cubicBezTo>
                    <a:pt x="2322" y="717"/>
                    <a:pt x="1776" y="0"/>
                    <a:pt x="114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1" name="Рисунок 20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A8C06C3C-B903-FD63-C5C2-A8D3372890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44" y="71617"/>
            <a:ext cx="755233" cy="51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8258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43"/>
          <p:cNvSpPr txBox="1">
            <a:spLocks noGrp="1"/>
          </p:cNvSpPr>
          <p:nvPr>
            <p:ph type="title"/>
          </p:nvPr>
        </p:nvSpPr>
        <p:spPr>
          <a:xfrm>
            <a:off x="485046" y="227866"/>
            <a:ext cx="8173908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9388" algn="ctr">
              <a:lnSpc>
                <a:spcPct val="115000"/>
              </a:lnSpc>
              <a:spcAft>
                <a:spcPts val="800"/>
              </a:spcAft>
            </a:pPr>
            <a:r>
              <a:rPr lang="ru-RU" sz="28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Гиподинамия – болезнь цивилизации</a:t>
            </a:r>
            <a:r>
              <a:rPr lang="ru-RU" sz="2800" b="1" spc="-33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endParaRPr lang="ru-RU" sz="3600" b="1" kern="100" dirty="0">
              <a:solidFill>
                <a:schemeClr val="tx1"/>
              </a:solidFill>
              <a:effectLst/>
              <a:latin typeface="Fira Sans Extra Condensed" panose="020B050305000002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E7DE94-C612-F2D0-40FF-715639B12FC4}"/>
              </a:ext>
            </a:extLst>
          </p:cNvPr>
          <p:cNvSpPr txBox="1"/>
          <p:nvPr/>
        </p:nvSpPr>
        <p:spPr>
          <a:xfrm>
            <a:off x="586646" y="1089736"/>
            <a:ext cx="8173908" cy="32523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895" marR="337820" indent="448945" algn="just">
              <a:lnSpc>
                <a:spcPct val="115000"/>
              </a:lnSpc>
              <a:spcAft>
                <a:spcPts val="0"/>
              </a:spcAft>
            </a:pP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Продолжительность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физической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активности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для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достижения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рекомендованного</a:t>
            </a:r>
            <a:r>
              <a:rPr lang="ru-RU" sz="18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уровня</a:t>
            </a:r>
            <a:r>
              <a:rPr lang="ru-RU" sz="18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зависит</a:t>
            </a:r>
            <a:r>
              <a:rPr lang="ru-RU" sz="1800" spc="-2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от</a:t>
            </a:r>
            <a:r>
              <a:rPr lang="ru-RU" sz="18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ее</a:t>
            </a:r>
            <a:r>
              <a:rPr lang="ru-RU" sz="18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интенсивности.</a:t>
            </a:r>
          </a:p>
          <a:p>
            <a:pPr marL="302895" marR="337820" indent="448945" algn="just">
              <a:lnSpc>
                <a:spcPct val="115000"/>
              </a:lnSpc>
              <a:spcAft>
                <a:spcPts val="0"/>
              </a:spcAft>
            </a:pP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Так, для достижения умеренного уровня физической активности, что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соответствует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сжиганию</a:t>
            </a:r>
            <a:r>
              <a:rPr lang="ru-RU" sz="1800" spc="5" dirty="0"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3,5–7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ккал/мин,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рекомендованная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продолжительность занятий в общей сложности должна составлять 30 минут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 день. В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среднем это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приводит к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расходу энергии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приблизительно</a:t>
            </a:r>
            <a:r>
              <a:rPr lang="ru-RU" sz="1800" spc="35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 150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ккал.</a:t>
            </a:r>
          </a:p>
          <a:p>
            <a:pPr marL="302895" marR="337820" indent="448945" algn="just">
              <a:lnSpc>
                <a:spcPct val="115000"/>
              </a:lnSpc>
              <a:spcAft>
                <a:spcPts val="0"/>
              </a:spcAft>
            </a:pP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Для достижения интенсивного уровня физической активности, когда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сжигается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более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7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ккал/мин,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продолжительность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занятий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для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сжигания,</a:t>
            </a:r>
            <a:r>
              <a:rPr lang="ru-RU" sz="1800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соответственно,</a:t>
            </a:r>
            <a:r>
              <a:rPr lang="ru-RU" sz="18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150</a:t>
            </a:r>
            <a:r>
              <a:rPr lang="ru-RU" sz="18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ккал,</a:t>
            </a:r>
            <a:r>
              <a:rPr lang="ru-RU" sz="18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составляет</a:t>
            </a:r>
            <a:r>
              <a:rPr lang="ru-RU" sz="18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22</a:t>
            </a:r>
            <a:r>
              <a:rPr lang="ru-RU" sz="18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мин.</a:t>
            </a:r>
          </a:p>
        </p:txBody>
      </p:sp>
      <p:grpSp>
        <p:nvGrpSpPr>
          <p:cNvPr id="2" name="Google Shape;653;p42">
            <a:extLst>
              <a:ext uri="{FF2B5EF4-FFF2-40B4-BE49-F238E27FC236}">
                <a16:creationId xmlns:a16="http://schemas.microsoft.com/office/drawing/2014/main" id="{95BE87CE-519B-64E5-61CE-513078128800}"/>
              </a:ext>
            </a:extLst>
          </p:cNvPr>
          <p:cNvGrpSpPr/>
          <p:nvPr/>
        </p:nvGrpSpPr>
        <p:grpSpPr>
          <a:xfrm>
            <a:off x="8108705" y="4085010"/>
            <a:ext cx="790905" cy="1022934"/>
            <a:chOff x="5389442" y="449961"/>
            <a:chExt cx="808779" cy="1046052"/>
          </a:xfrm>
        </p:grpSpPr>
        <p:sp>
          <p:nvSpPr>
            <p:cNvPr id="4" name="Google Shape;654;p42">
              <a:extLst>
                <a:ext uri="{FF2B5EF4-FFF2-40B4-BE49-F238E27FC236}">
                  <a16:creationId xmlns:a16="http://schemas.microsoft.com/office/drawing/2014/main" id="{6B1164A1-DC2C-4873-9A80-CB3B1CF63C39}"/>
                </a:ext>
              </a:extLst>
            </p:cNvPr>
            <p:cNvSpPr/>
            <p:nvPr/>
          </p:nvSpPr>
          <p:spPr>
            <a:xfrm>
              <a:off x="5389442" y="779643"/>
              <a:ext cx="419009" cy="575801"/>
            </a:xfrm>
            <a:custGeom>
              <a:avLst/>
              <a:gdLst/>
              <a:ahLst/>
              <a:cxnLst/>
              <a:rect l="l" t="t" r="r" b="b"/>
              <a:pathLst>
                <a:path w="6534" h="8979" extrusionOk="0">
                  <a:moveTo>
                    <a:pt x="3823" y="0"/>
                  </a:moveTo>
                  <a:lnTo>
                    <a:pt x="82" y="7292"/>
                  </a:lnTo>
                  <a:cubicBezTo>
                    <a:pt x="0" y="7475"/>
                    <a:pt x="0" y="7690"/>
                    <a:pt x="133" y="7873"/>
                  </a:cubicBezTo>
                  <a:cubicBezTo>
                    <a:pt x="689" y="8581"/>
                    <a:pt x="1422" y="8954"/>
                    <a:pt x="2319" y="8979"/>
                  </a:cubicBezTo>
                  <a:cubicBezTo>
                    <a:pt x="2527" y="8979"/>
                    <a:pt x="2717" y="8872"/>
                    <a:pt x="2793" y="8688"/>
                  </a:cubicBezTo>
                  <a:lnTo>
                    <a:pt x="6533" y="1397"/>
                  </a:lnTo>
                  <a:lnTo>
                    <a:pt x="3823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655;p42">
              <a:extLst>
                <a:ext uri="{FF2B5EF4-FFF2-40B4-BE49-F238E27FC236}">
                  <a16:creationId xmlns:a16="http://schemas.microsoft.com/office/drawing/2014/main" id="{C73A8C90-442A-C0C4-C48C-B123978D2B29}"/>
                </a:ext>
              </a:extLst>
            </p:cNvPr>
            <p:cNvSpPr/>
            <p:nvPr/>
          </p:nvSpPr>
          <p:spPr>
            <a:xfrm>
              <a:off x="5624407" y="768934"/>
              <a:ext cx="192575" cy="110171"/>
            </a:xfrm>
            <a:custGeom>
              <a:avLst/>
              <a:gdLst/>
              <a:ahLst/>
              <a:cxnLst/>
              <a:rect l="l" t="t" r="r" b="b"/>
              <a:pathLst>
                <a:path w="3003" h="1718" extrusionOk="0">
                  <a:moveTo>
                    <a:pt x="553" y="1"/>
                  </a:moveTo>
                  <a:cubicBezTo>
                    <a:pt x="352" y="1"/>
                    <a:pt x="208" y="53"/>
                    <a:pt x="159" y="167"/>
                  </a:cubicBezTo>
                  <a:cubicBezTo>
                    <a:pt x="1" y="433"/>
                    <a:pt x="500" y="982"/>
                    <a:pt x="1265" y="1355"/>
                  </a:cubicBezTo>
                  <a:cubicBezTo>
                    <a:pt x="1712" y="1594"/>
                    <a:pt x="2161" y="1718"/>
                    <a:pt x="2474" y="1718"/>
                  </a:cubicBezTo>
                  <a:cubicBezTo>
                    <a:pt x="2674" y="1718"/>
                    <a:pt x="2818" y="1667"/>
                    <a:pt x="2869" y="1564"/>
                  </a:cubicBezTo>
                  <a:cubicBezTo>
                    <a:pt x="3002" y="1273"/>
                    <a:pt x="2528" y="749"/>
                    <a:pt x="1764" y="350"/>
                  </a:cubicBezTo>
                  <a:cubicBezTo>
                    <a:pt x="1314" y="128"/>
                    <a:pt x="865" y="1"/>
                    <a:pt x="553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656;p42">
              <a:extLst>
                <a:ext uri="{FF2B5EF4-FFF2-40B4-BE49-F238E27FC236}">
                  <a16:creationId xmlns:a16="http://schemas.microsoft.com/office/drawing/2014/main" id="{7D120988-2F8C-DD95-80B6-A7DA813BF38D}"/>
                </a:ext>
              </a:extLst>
            </p:cNvPr>
            <p:cNvSpPr/>
            <p:nvPr/>
          </p:nvSpPr>
          <p:spPr>
            <a:xfrm>
              <a:off x="5708736" y="914569"/>
              <a:ext cx="389831" cy="581444"/>
            </a:xfrm>
            <a:custGeom>
              <a:avLst/>
              <a:gdLst/>
              <a:ahLst/>
              <a:cxnLst/>
              <a:rect l="l" t="t" r="r" b="b"/>
              <a:pathLst>
                <a:path w="6079" h="9067" extrusionOk="0">
                  <a:moveTo>
                    <a:pt x="3267" y="0"/>
                  </a:moveTo>
                  <a:lnTo>
                    <a:pt x="76" y="7557"/>
                  </a:lnTo>
                  <a:cubicBezTo>
                    <a:pt x="0" y="7741"/>
                    <a:pt x="25" y="7955"/>
                    <a:pt x="158" y="8113"/>
                  </a:cubicBezTo>
                  <a:cubicBezTo>
                    <a:pt x="723" y="8749"/>
                    <a:pt x="1424" y="9066"/>
                    <a:pt x="2258" y="9066"/>
                  </a:cubicBezTo>
                  <a:cubicBezTo>
                    <a:pt x="2320" y="9066"/>
                    <a:pt x="2382" y="9065"/>
                    <a:pt x="2445" y="9061"/>
                  </a:cubicBezTo>
                  <a:cubicBezTo>
                    <a:pt x="2635" y="9061"/>
                    <a:pt x="2818" y="8929"/>
                    <a:pt x="2894" y="8745"/>
                  </a:cubicBezTo>
                  <a:lnTo>
                    <a:pt x="6079" y="1188"/>
                  </a:lnTo>
                  <a:lnTo>
                    <a:pt x="3267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657;p42">
              <a:extLst>
                <a:ext uri="{FF2B5EF4-FFF2-40B4-BE49-F238E27FC236}">
                  <a16:creationId xmlns:a16="http://schemas.microsoft.com/office/drawing/2014/main" id="{1AEE878B-AFF1-4229-A1B1-0C4922DEDD67}"/>
                </a:ext>
              </a:extLst>
            </p:cNvPr>
            <p:cNvSpPr/>
            <p:nvPr/>
          </p:nvSpPr>
          <p:spPr>
            <a:xfrm>
              <a:off x="5909713" y="901871"/>
              <a:ext cx="195717" cy="101065"/>
            </a:xfrm>
            <a:custGeom>
              <a:avLst/>
              <a:gdLst/>
              <a:ahLst/>
              <a:cxnLst/>
              <a:rect l="l" t="t" r="r" b="b"/>
              <a:pathLst>
                <a:path w="3052" h="1576" extrusionOk="0">
                  <a:moveTo>
                    <a:pt x="630" y="1"/>
                  </a:moveTo>
                  <a:cubicBezTo>
                    <a:pt x="365" y="1"/>
                    <a:pt x="180" y="66"/>
                    <a:pt x="133" y="198"/>
                  </a:cubicBezTo>
                  <a:cubicBezTo>
                    <a:pt x="0" y="489"/>
                    <a:pt x="525" y="988"/>
                    <a:pt x="1314" y="1304"/>
                  </a:cubicBezTo>
                  <a:cubicBezTo>
                    <a:pt x="1740" y="1480"/>
                    <a:pt x="2158" y="1576"/>
                    <a:pt x="2467" y="1576"/>
                  </a:cubicBezTo>
                  <a:cubicBezTo>
                    <a:pt x="2712" y="1576"/>
                    <a:pt x="2889" y="1515"/>
                    <a:pt x="2945" y="1386"/>
                  </a:cubicBezTo>
                  <a:cubicBezTo>
                    <a:pt x="3052" y="1096"/>
                    <a:pt x="2528" y="596"/>
                    <a:pt x="1763" y="255"/>
                  </a:cubicBezTo>
                  <a:cubicBezTo>
                    <a:pt x="1341" y="86"/>
                    <a:pt x="934" y="1"/>
                    <a:pt x="630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658;p42">
              <a:extLst>
                <a:ext uri="{FF2B5EF4-FFF2-40B4-BE49-F238E27FC236}">
                  <a16:creationId xmlns:a16="http://schemas.microsoft.com/office/drawing/2014/main" id="{63E3F901-5DDB-9BC4-E3DE-E370FF601A77}"/>
                </a:ext>
              </a:extLst>
            </p:cNvPr>
            <p:cNvSpPr/>
            <p:nvPr/>
          </p:nvSpPr>
          <p:spPr>
            <a:xfrm>
              <a:off x="5766259" y="449961"/>
              <a:ext cx="431963" cy="508595"/>
            </a:xfrm>
            <a:custGeom>
              <a:avLst/>
              <a:gdLst/>
              <a:ahLst/>
              <a:cxnLst/>
              <a:rect l="l" t="t" r="r" b="b"/>
              <a:pathLst>
                <a:path w="6736" h="7931" extrusionOk="0">
                  <a:moveTo>
                    <a:pt x="3165" y="770"/>
                  </a:moveTo>
                  <a:cubicBezTo>
                    <a:pt x="3400" y="770"/>
                    <a:pt x="3661" y="816"/>
                    <a:pt x="3949" y="927"/>
                  </a:cubicBezTo>
                  <a:cubicBezTo>
                    <a:pt x="5213" y="1432"/>
                    <a:pt x="5314" y="2614"/>
                    <a:pt x="4524" y="4535"/>
                  </a:cubicBezTo>
                  <a:cubicBezTo>
                    <a:pt x="4521" y="4543"/>
                    <a:pt x="4517" y="4552"/>
                    <a:pt x="4514" y="4560"/>
                  </a:cubicBezTo>
                  <a:lnTo>
                    <a:pt x="4514" y="4560"/>
                  </a:lnTo>
                  <a:lnTo>
                    <a:pt x="4840" y="3612"/>
                  </a:lnTo>
                  <a:lnTo>
                    <a:pt x="4840" y="3612"/>
                  </a:lnTo>
                  <a:cubicBezTo>
                    <a:pt x="4840" y="3612"/>
                    <a:pt x="4165" y="4325"/>
                    <a:pt x="3176" y="4325"/>
                  </a:cubicBezTo>
                  <a:cubicBezTo>
                    <a:pt x="2948" y="4325"/>
                    <a:pt x="2703" y="4287"/>
                    <a:pt x="2446" y="4193"/>
                  </a:cubicBezTo>
                  <a:cubicBezTo>
                    <a:pt x="1049" y="3694"/>
                    <a:pt x="1473" y="2064"/>
                    <a:pt x="1681" y="1641"/>
                  </a:cubicBezTo>
                  <a:cubicBezTo>
                    <a:pt x="1848" y="1331"/>
                    <a:pt x="2344" y="770"/>
                    <a:pt x="3165" y="770"/>
                  </a:cubicBezTo>
                  <a:close/>
                  <a:moveTo>
                    <a:pt x="2965" y="1"/>
                  </a:moveTo>
                  <a:cubicBezTo>
                    <a:pt x="1308" y="1"/>
                    <a:pt x="841" y="1824"/>
                    <a:pt x="841" y="1824"/>
                  </a:cubicBezTo>
                  <a:cubicBezTo>
                    <a:pt x="841" y="1824"/>
                    <a:pt x="0" y="4061"/>
                    <a:pt x="2155" y="4907"/>
                  </a:cubicBezTo>
                  <a:cubicBezTo>
                    <a:pt x="2155" y="4907"/>
                    <a:pt x="2567" y="5032"/>
                    <a:pt x="3125" y="5032"/>
                  </a:cubicBezTo>
                  <a:cubicBezTo>
                    <a:pt x="3519" y="5032"/>
                    <a:pt x="3986" y="4970"/>
                    <a:pt x="4432" y="4757"/>
                  </a:cubicBezTo>
                  <a:lnTo>
                    <a:pt x="4432" y="4757"/>
                  </a:lnTo>
                  <a:cubicBezTo>
                    <a:pt x="3704" y="6523"/>
                    <a:pt x="3343" y="7618"/>
                    <a:pt x="3343" y="7618"/>
                  </a:cubicBezTo>
                  <a:cubicBezTo>
                    <a:pt x="3511" y="7807"/>
                    <a:pt x="3701" y="7930"/>
                    <a:pt x="3904" y="7930"/>
                  </a:cubicBezTo>
                  <a:cubicBezTo>
                    <a:pt x="3952" y="7930"/>
                    <a:pt x="4001" y="7923"/>
                    <a:pt x="4051" y="7909"/>
                  </a:cubicBezTo>
                  <a:lnTo>
                    <a:pt x="5788" y="3220"/>
                  </a:lnTo>
                  <a:cubicBezTo>
                    <a:pt x="5788" y="3220"/>
                    <a:pt x="6736" y="1325"/>
                    <a:pt x="4158" y="270"/>
                  </a:cubicBezTo>
                  <a:cubicBezTo>
                    <a:pt x="3705" y="79"/>
                    <a:pt x="3309" y="1"/>
                    <a:pt x="2965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659;p42">
              <a:extLst>
                <a:ext uri="{FF2B5EF4-FFF2-40B4-BE49-F238E27FC236}">
                  <a16:creationId xmlns:a16="http://schemas.microsoft.com/office/drawing/2014/main" id="{541FD708-0355-875B-8380-53008C30D7A9}"/>
                </a:ext>
              </a:extLst>
            </p:cNvPr>
            <p:cNvSpPr/>
            <p:nvPr/>
          </p:nvSpPr>
          <p:spPr>
            <a:xfrm>
              <a:off x="5691678" y="548269"/>
              <a:ext cx="135437" cy="283700"/>
            </a:xfrm>
            <a:custGeom>
              <a:avLst/>
              <a:gdLst/>
              <a:ahLst/>
              <a:cxnLst/>
              <a:rect l="l" t="t" r="r" b="b"/>
              <a:pathLst>
                <a:path w="2112" h="4424" extrusionOk="0">
                  <a:moveTo>
                    <a:pt x="2111" y="0"/>
                  </a:moveTo>
                  <a:lnTo>
                    <a:pt x="1" y="4057"/>
                  </a:lnTo>
                  <a:cubicBezTo>
                    <a:pt x="133" y="4265"/>
                    <a:pt x="342" y="4398"/>
                    <a:pt x="633" y="4423"/>
                  </a:cubicBezTo>
                  <a:lnTo>
                    <a:pt x="1922" y="1953"/>
                  </a:lnTo>
                  <a:cubicBezTo>
                    <a:pt x="1922" y="1953"/>
                    <a:pt x="1713" y="1005"/>
                    <a:pt x="2111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660;p42">
              <a:extLst>
                <a:ext uri="{FF2B5EF4-FFF2-40B4-BE49-F238E27FC236}">
                  <a16:creationId xmlns:a16="http://schemas.microsoft.com/office/drawing/2014/main" id="{DC0344A4-7FBD-E642-D0CC-8163857DDA51}"/>
                </a:ext>
              </a:extLst>
            </p:cNvPr>
            <p:cNvSpPr/>
            <p:nvPr/>
          </p:nvSpPr>
          <p:spPr>
            <a:xfrm>
              <a:off x="5536488" y="868461"/>
              <a:ext cx="77851" cy="147429"/>
            </a:xfrm>
            <a:custGeom>
              <a:avLst/>
              <a:gdLst/>
              <a:ahLst/>
              <a:cxnLst/>
              <a:rect l="l" t="t" r="r" b="b"/>
              <a:pathLst>
                <a:path w="1214" h="2299" extrusionOk="0">
                  <a:moveTo>
                    <a:pt x="1176" y="0"/>
                  </a:moveTo>
                  <a:cubicBezTo>
                    <a:pt x="1168" y="0"/>
                    <a:pt x="1157" y="12"/>
                    <a:pt x="1157" y="12"/>
                  </a:cubicBezTo>
                  <a:lnTo>
                    <a:pt x="1" y="2248"/>
                  </a:lnTo>
                  <a:lnTo>
                    <a:pt x="1" y="2299"/>
                  </a:lnTo>
                  <a:lnTo>
                    <a:pt x="26" y="2299"/>
                  </a:lnTo>
                  <a:cubicBezTo>
                    <a:pt x="26" y="2299"/>
                    <a:pt x="26" y="2274"/>
                    <a:pt x="51" y="2274"/>
                  </a:cubicBezTo>
                  <a:lnTo>
                    <a:pt x="1214" y="37"/>
                  </a:lnTo>
                  <a:cubicBezTo>
                    <a:pt x="1214" y="37"/>
                    <a:pt x="1214" y="12"/>
                    <a:pt x="1182" y="12"/>
                  </a:cubicBezTo>
                  <a:cubicBezTo>
                    <a:pt x="1182" y="3"/>
                    <a:pt x="1179" y="0"/>
                    <a:pt x="1176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661;p42">
              <a:extLst>
                <a:ext uri="{FF2B5EF4-FFF2-40B4-BE49-F238E27FC236}">
                  <a16:creationId xmlns:a16="http://schemas.microsoft.com/office/drawing/2014/main" id="{01624D8A-AC64-4AEC-EC26-21D02666051C}"/>
                </a:ext>
              </a:extLst>
            </p:cNvPr>
            <p:cNvSpPr/>
            <p:nvPr/>
          </p:nvSpPr>
          <p:spPr>
            <a:xfrm>
              <a:off x="5879316" y="1337685"/>
              <a:ext cx="49058" cy="113826"/>
            </a:xfrm>
            <a:custGeom>
              <a:avLst/>
              <a:gdLst/>
              <a:ahLst/>
              <a:cxnLst/>
              <a:rect l="l" t="t" r="r" b="b"/>
              <a:pathLst>
                <a:path w="765" h="1775" extrusionOk="0">
                  <a:moveTo>
                    <a:pt x="727" y="0"/>
                  </a:moveTo>
                  <a:cubicBezTo>
                    <a:pt x="719" y="0"/>
                    <a:pt x="708" y="12"/>
                    <a:pt x="708" y="12"/>
                  </a:cubicBezTo>
                  <a:lnTo>
                    <a:pt x="25" y="1724"/>
                  </a:lnTo>
                  <a:cubicBezTo>
                    <a:pt x="0" y="1749"/>
                    <a:pt x="25" y="1774"/>
                    <a:pt x="25" y="1774"/>
                  </a:cubicBezTo>
                  <a:lnTo>
                    <a:pt x="51" y="1774"/>
                  </a:lnTo>
                  <a:lnTo>
                    <a:pt x="51" y="1749"/>
                  </a:lnTo>
                  <a:lnTo>
                    <a:pt x="765" y="37"/>
                  </a:lnTo>
                  <a:cubicBezTo>
                    <a:pt x="765" y="12"/>
                    <a:pt x="765" y="12"/>
                    <a:pt x="733" y="12"/>
                  </a:cubicBezTo>
                  <a:cubicBezTo>
                    <a:pt x="733" y="3"/>
                    <a:pt x="730" y="0"/>
                    <a:pt x="727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" name="Google Shape;1093;p56">
            <a:extLst>
              <a:ext uri="{FF2B5EF4-FFF2-40B4-BE49-F238E27FC236}">
                <a16:creationId xmlns:a16="http://schemas.microsoft.com/office/drawing/2014/main" id="{D15F88A6-9FEF-5117-E00D-34CA8CB865F6}"/>
              </a:ext>
            </a:extLst>
          </p:cNvPr>
          <p:cNvGrpSpPr/>
          <p:nvPr/>
        </p:nvGrpSpPr>
        <p:grpSpPr>
          <a:xfrm>
            <a:off x="219315" y="4278088"/>
            <a:ext cx="866448" cy="685568"/>
            <a:chOff x="2788170" y="-250855"/>
            <a:chExt cx="2768206" cy="2157910"/>
          </a:xfrm>
        </p:grpSpPr>
        <p:sp>
          <p:nvSpPr>
            <p:cNvPr id="13" name="Google Shape;1094;p56">
              <a:extLst>
                <a:ext uri="{FF2B5EF4-FFF2-40B4-BE49-F238E27FC236}">
                  <a16:creationId xmlns:a16="http://schemas.microsoft.com/office/drawing/2014/main" id="{1048AE7A-E14C-2191-63EA-A4C50A78BAB5}"/>
                </a:ext>
              </a:extLst>
            </p:cNvPr>
            <p:cNvSpPr/>
            <p:nvPr/>
          </p:nvSpPr>
          <p:spPr>
            <a:xfrm>
              <a:off x="2788170" y="707123"/>
              <a:ext cx="1098753" cy="342047"/>
            </a:xfrm>
            <a:custGeom>
              <a:avLst/>
              <a:gdLst/>
              <a:ahLst/>
              <a:cxnLst/>
              <a:rect l="l" t="t" r="r" b="b"/>
              <a:pathLst>
                <a:path w="11349" h="3533" extrusionOk="0">
                  <a:moveTo>
                    <a:pt x="11090" y="1"/>
                  </a:moveTo>
                  <a:lnTo>
                    <a:pt x="872" y="108"/>
                  </a:lnTo>
                  <a:cubicBezTo>
                    <a:pt x="607" y="108"/>
                    <a:pt x="399" y="241"/>
                    <a:pt x="291" y="475"/>
                  </a:cubicBezTo>
                  <a:cubicBezTo>
                    <a:pt x="1" y="1189"/>
                    <a:pt x="32" y="1846"/>
                    <a:pt x="399" y="2477"/>
                  </a:cubicBezTo>
                  <a:cubicBezTo>
                    <a:pt x="689" y="3027"/>
                    <a:pt x="1264" y="3375"/>
                    <a:pt x="1871" y="3375"/>
                  </a:cubicBezTo>
                  <a:lnTo>
                    <a:pt x="11349" y="3533"/>
                  </a:lnTo>
                  <a:lnTo>
                    <a:pt x="11349" y="3533"/>
                  </a:lnTo>
                  <a:lnTo>
                    <a:pt x="11090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095;p56">
              <a:extLst>
                <a:ext uri="{FF2B5EF4-FFF2-40B4-BE49-F238E27FC236}">
                  <a16:creationId xmlns:a16="http://schemas.microsoft.com/office/drawing/2014/main" id="{D4E24B0D-9D63-AA16-6091-5661C7267E27}"/>
                </a:ext>
              </a:extLst>
            </p:cNvPr>
            <p:cNvSpPr/>
            <p:nvPr/>
          </p:nvSpPr>
          <p:spPr>
            <a:xfrm>
              <a:off x="3318518" y="-249887"/>
              <a:ext cx="1511669" cy="2156941"/>
            </a:xfrm>
            <a:custGeom>
              <a:avLst/>
              <a:gdLst/>
              <a:ahLst/>
              <a:cxnLst/>
              <a:rect l="l" t="t" r="r" b="b"/>
              <a:pathLst>
                <a:path w="15614" h="22279" extrusionOk="0">
                  <a:moveTo>
                    <a:pt x="7334" y="1"/>
                  </a:moveTo>
                  <a:cubicBezTo>
                    <a:pt x="7207" y="1"/>
                    <a:pt x="7079" y="6"/>
                    <a:pt x="6951" y="16"/>
                  </a:cubicBezTo>
                  <a:cubicBezTo>
                    <a:pt x="2895" y="332"/>
                    <a:pt x="1" y="5570"/>
                    <a:pt x="500" y="11731"/>
                  </a:cubicBezTo>
                  <a:cubicBezTo>
                    <a:pt x="959" y="17671"/>
                    <a:pt x="4433" y="22279"/>
                    <a:pt x="8306" y="22279"/>
                  </a:cubicBezTo>
                  <a:cubicBezTo>
                    <a:pt x="8433" y="22279"/>
                    <a:pt x="8561" y="22274"/>
                    <a:pt x="8689" y="22264"/>
                  </a:cubicBezTo>
                  <a:cubicBezTo>
                    <a:pt x="12745" y="21948"/>
                    <a:pt x="15614" y="16703"/>
                    <a:pt x="15140" y="10574"/>
                  </a:cubicBezTo>
                  <a:cubicBezTo>
                    <a:pt x="14681" y="4609"/>
                    <a:pt x="11213" y="1"/>
                    <a:pt x="7334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096;p56">
              <a:extLst>
                <a:ext uri="{FF2B5EF4-FFF2-40B4-BE49-F238E27FC236}">
                  <a16:creationId xmlns:a16="http://schemas.microsoft.com/office/drawing/2014/main" id="{2EC2EB7A-8B3A-3979-7F79-CE74206A2588}"/>
                </a:ext>
              </a:extLst>
            </p:cNvPr>
            <p:cNvSpPr/>
            <p:nvPr/>
          </p:nvSpPr>
          <p:spPr>
            <a:xfrm>
              <a:off x="3479422" y="-247467"/>
              <a:ext cx="1508668" cy="2103209"/>
            </a:xfrm>
            <a:custGeom>
              <a:avLst/>
              <a:gdLst/>
              <a:ahLst/>
              <a:cxnLst/>
              <a:rect l="l" t="t" r="r" b="b"/>
              <a:pathLst>
                <a:path w="15583" h="21724" extrusionOk="0">
                  <a:moveTo>
                    <a:pt x="7315" y="1"/>
                  </a:moveTo>
                  <a:cubicBezTo>
                    <a:pt x="7184" y="1"/>
                    <a:pt x="7052" y="6"/>
                    <a:pt x="6919" y="16"/>
                  </a:cubicBezTo>
                  <a:cubicBezTo>
                    <a:pt x="2894" y="332"/>
                    <a:pt x="1" y="5438"/>
                    <a:pt x="474" y="11440"/>
                  </a:cubicBezTo>
                  <a:cubicBezTo>
                    <a:pt x="902" y="17224"/>
                    <a:pt x="4371" y="21723"/>
                    <a:pt x="8241" y="21723"/>
                  </a:cubicBezTo>
                  <a:cubicBezTo>
                    <a:pt x="8371" y="21723"/>
                    <a:pt x="8501" y="21718"/>
                    <a:pt x="8632" y="21708"/>
                  </a:cubicBezTo>
                  <a:cubicBezTo>
                    <a:pt x="12688" y="21392"/>
                    <a:pt x="15582" y="16287"/>
                    <a:pt x="15108" y="10284"/>
                  </a:cubicBezTo>
                  <a:cubicBezTo>
                    <a:pt x="14650" y="4477"/>
                    <a:pt x="11211" y="1"/>
                    <a:pt x="731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097;p56">
              <a:extLst>
                <a:ext uri="{FF2B5EF4-FFF2-40B4-BE49-F238E27FC236}">
                  <a16:creationId xmlns:a16="http://schemas.microsoft.com/office/drawing/2014/main" id="{23F8F263-9C7F-C336-E44C-FA896FA118A8}"/>
                </a:ext>
              </a:extLst>
            </p:cNvPr>
            <p:cNvSpPr/>
            <p:nvPr/>
          </p:nvSpPr>
          <p:spPr>
            <a:xfrm>
              <a:off x="3499657" y="-250855"/>
              <a:ext cx="1468199" cy="2110567"/>
            </a:xfrm>
            <a:custGeom>
              <a:avLst/>
              <a:gdLst/>
              <a:ahLst/>
              <a:cxnLst/>
              <a:rect l="l" t="t" r="r" b="b"/>
              <a:pathLst>
                <a:path w="15165" h="21800" extrusionOk="0">
                  <a:moveTo>
                    <a:pt x="7108" y="51"/>
                  </a:moveTo>
                  <a:cubicBezTo>
                    <a:pt x="11007" y="51"/>
                    <a:pt x="14425" y="4550"/>
                    <a:pt x="14874" y="10319"/>
                  </a:cubicBezTo>
                  <a:cubicBezTo>
                    <a:pt x="15083" y="13213"/>
                    <a:pt x="14558" y="15980"/>
                    <a:pt x="13320" y="18135"/>
                  </a:cubicBezTo>
                  <a:cubicBezTo>
                    <a:pt x="12113" y="20296"/>
                    <a:pt x="10375" y="21560"/>
                    <a:pt x="8423" y="21718"/>
                  </a:cubicBezTo>
                  <a:cubicBezTo>
                    <a:pt x="8290" y="21718"/>
                    <a:pt x="8164" y="21743"/>
                    <a:pt x="8031" y="21743"/>
                  </a:cubicBezTo>
                  <a:cubicBezTo>
                    <a:pt x="4132" y="21743"/>
                    <a:pt x="739" y="17219"/>
                    <a:pt x="291" y="11475"/>
                  </a:cubicBezTo>
                  <a:cubicBezTo>
                    <a:pt x="51" y="8581"/>
                    <a:pt x="607" y="5789"/>
                    <a:pt x="1813" y="3634"/>
                  </a:cubicBezTo>
                  <a:cubicBezTo>
                    <a:pt x="3027" y="1498"/>
                    <a:pt x="4764" y="234"/>
                    <a:pt x="6710" y="77"/>
                  </a:cubicBezTo>
                  <a:cubicBezTo>
                    <a:pt x="6843" y="51"/>
                    <a:pt x="6976" y="51"/>
                    <a:pt x="7108" y="51"/>
                  </a:cubicBezTo>
                  <a:close/>
                  <a:moveTo>
                    <a:pt x="7108" y="1"/>
                  </a:moveTo>
                  <a:cubicBezTo>
                    <a:pt x="6976" y="1"/>
                    <a:pt x="6843" y="1"/>
                    <a:pt x="6710" y="26"/>
                  </a:cubicBezTo>
                  <a:cubicBezTo>
                    <a:pt x="4739" y="184"/>
                    <a:pt x="3001" y="1448"/>
                    <a:pt x="1763" y="3602"/>
                  </a:cubicBezTo>
                  <a:cubicBezTo>
                    <a:pt x="550" y="5789"/>
                    <a:pt x="0" y="8581"/>
                    <a:pt x="234" y="11475"/>
                  </a:cubicBezTo>
                  <a:cubicBezTo>
                    <a:pt x="682" y="17244"/>
                    <a:pt x="4107" y="21800"/>
                    <a:pt x="8031" y="21800"/>
                  </a:cubicBezTo>
                  <a:cubicBezTo>
                    <a:pt x="8164" y="21800"/>
                    <a:pt x="8290" y="21768"/>
                    <a:pt x="8423" y="21768"/>
                  </a:cubicBezTo>
                  <a:cubicBezTo>
                    <a:pt x="10400" y="21610"/>
                    <a:pt x="12163" y="20347"/>
                    <a:pt x="13376" y="18167"/>
                  </a:cubicBezTo>
                  <a:cubicBezTo>
                    <a:pt x="14609" y="16006"/>
                    <a:pt x="15165" y="13213"/>
                    <a:pt x="14925" y="10319"/>
                  </a:cubicBezTo>
                  <a:cubicBezTo>
                    <a:pt x="14482" y="4525"/>
                    <a:pt x="11032" y="1"/>
                    <a:pt x="7108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98;p56">
              <a:extLst>
                <a:ext uri="{FF2B5EF4-FFF2-40B4-BE49-F238E27FC236}">
                  <a16:creationId xmlns:a16="http://schemas.microsoft.com/office/drawing/2014/main" id="{A9FA6738-DE1F-BAB9-A989-0F2823035C31}"/>
                </a:ext>
              </a:extLst>
            </p:cNvPr>
            <p:cNvSpPr/>
            <p:nvPr/>
          </p:nvSpPr>
          <p:spPr>
            <a:xfrm>
              <a:off x="4050141" y="107648"/>
              <a:ext cx="756803" cy="1372740"/>
            </a:xfrm>
            <a:custGeom>
              <a:avLst/>
              <a:gdLst/>
              <a:ahLst/>
              <a:cxnLst/>
              <a:rect l="l" t="t" r="r" b="b"/>
              <a:pathLst>
                <a:path w="7817" h="14179" extrusionOk="0">
                  <a:moveTo>
                    <a:pt x="3493" y="1"/>
                  </a:moveTo>
                  <a:cubicBezTo>
                    <a:pt x="3443" y="1"/>
                    <a:pt x="3393" y="3"/>
                    <a:pt x="3343" y="7"/>
                  </a:cubicBezTo>
                  <a:cubicBezTo>
                    <a:pt x="1372" y="165"/>
                    <a:pt x="1" y="3457"/>
                    <a:pt x="317" y="7355"/>
                  </a:cubicBezTo>
                  <a:cubicBezTo>
                    <a:pt x="600" y="11176"/>
                    <a:pt x="2386" y="14179"/>
                    <a:pt x="4326" y="14179"/>
                  </a:cubicBezTo>
                  <a:cubicBezTo>
                    <a:pt x="4375" y="14179"/>
                    <a:pt x="4425" y="14177"/>
                    <a:pt x="4474" y="14173"/>
                  </a:cubicBezTo>
                  <a:cubicBezTo>
                    <a:pt x="6452" y="14015"/>
                    <a:pt x="7817" y="10698"/>
                    <a:pt x="7501" y="6799"/>
                  </a:cubicBezTo>
                  <a:cubicBezTo>
                    <a:pt x="7224" y="2974"/>
                    <a:pt x="5439" y="1"/>
                    <a:pt x="349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099;p56">
              <a:extLst>
                <a:ext uri="{FF2B5EF4-FFF2-40B4-BE49-F238E27FC236}">
                  <a16:creationId xmlns:a16="http://schemas.microsoft.com/office/drawing/2014/main" id="{5226D276-6E55-1FA0-1CCC-D9224F078FBE}"/>
                </a:ext>
              </a:extLst>
            </p:cNvPr>
            <p:cNvSpPr/>
            <p:nvPr/>
          </p:nvSpPr>
          <p:spPr>
            <a:xfrm>
              <a:off x="4192748" y="273685"/>
              <a:ext cx="571402" cy="1030499"/>
            </a:xfrm>
            <a:custGeom>
              <a:avLst/>
              <a:gdLst/>
              <a:ahLst/>
              <a:cxnLst/>
              <a:rect l="l" t="t" r="r" b="b"/>
              <a:pathLst>
                <a:path w="5902" h="10644" extrusionOk="0">
                  <a:moveTo>
                    <a:pt x="2630" y="0"/>
                  </a:moveTo>
                  <a:cubicBezTo>
                    <a:pt x="2596" y="0"/>
                    <a:pt x="2562" y="2"/>
                    <a:pt x="2527" y="4"/>
                  </a:cubicBezTo>
                  <a:cubicBezTo>
                    <a:pt x="1030" y="137"/>
                    <a:pt x="0" y="2607"/>
                    <a:pt x="240" y="5533"/>
                  </a:cubicBezTo>
                  <a:cubicBezTo>
                    <a:pt x="467" y="8402"/>
                    <a:pt x="1794" y="10644"/>
                    <a:pt x="3249" y="10644"/>
                  </a:cubicBezTo>
                  <a:cubicBezTo>
                    <a:pt x="3291" y="10644"/>
                    <a:pt x="3332" y="10642"/>
                    <a:pt x="3374" y="10638"/>
                  </a:cubicBezTo>
                  <a:cubicBezTo>
                    <a:pt x="4872" y="10537"/>
                    <a:pt x="5902" y="8060"/>
                    <a:pt x="5661" y="5109"/>
                  </a:cubicBezTo>
                  <a:cubicBezTo>
                    <a:pt x="5433" y="2232"/>
                    <a:pt x="4094" y="0"/>
                    <a:pt x="263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100;p56">
              <a:extLst>
                <a:ext uri="{FF2B5EF4-FFF2-40B4-BE49-F238E27FC236}">
                  <a16:creationId xmlns:a16="http://schemas.microsoft.com/office/drawing/2014/main" id="{1A132C8B-3063-1D98-D340-9781BD48CB5E}"/>
                </a:ext>
              </a:extLst>
            </p:cNvPr>
            <p:cNvSpPr/>
            <p:nvPr/>
          </p:nvSpPr>
          <p:spPr>
            <a:xfrm>
              <a:off x="4384150" y="628219"/>
              <a:ext cx="1108435" cy="339143"/>
            </a:xfrm>
            <a:custGeom>
              <a:avLst/>
              <a:gdLst/>
              <a:ahLst/>
              <a:cxnLst/>
              <a:rect l="l" t="t" r="r" b="b"/>
              <a:pathLst>
                <a:path w="11449" h="3503" extrusionOk="0">
                  <a:moveTo>
                    <a:pt x="10660" y="1"/>
                  </a:moveTo>
                  <a:lnTo>
                    <a:pt x="974" y="83"/>
                  </a:lnTo>
                  <a:cubicBezTo>
                    <a:pt x="734" y="83"/>
                    <a:pt x="525" y="241"/>
                    <a:pt x="418" y="449"/>
                  </a:cubicBezTo>
                  <a:cubicBezTo>
                    <a:pt x="1" y="1422"/>
                    <a:pt x="235" y="2319"/>
                    <a:pt x="999" y="3160"/>
                  </a:cubicBezTo>
                  <a:cubicBezTo>
                    <a:pt x="1106" y="3267"/>
                    <a:pt x="1264" y="3343"/>
                    <a:pt x="1422" y="3343"/>
                  </a:cubicBezTo>
                  <a:lnTo>
                    <a:pt x="10818" y="3501"/>
                  </a:lnTo>
                  <a:cubicBezTo>
                    <a:pt x="10834" y="3502"/>
                    <a:pt x="10849" y="3503"/>
                    <a:pt x="10864" y="3503"/>
                  </a:cubicBezTo>
                  <a:cubicBezTo>
                    <a:pt x="11212" y="3503"/>
                    <a:pt x="11449" y="3227"/>
                    <a:pt x="11425" y="2869"/>
                  </a:cubicBezTo>
                  <a:lnTo>
                    <a:pt x="11241" y="557"/>
                  </a:lnTo>
                  <a:cubicBezTo>
                    <a:pt x="11216" y="241"/>
                    <a:pt x="10951" y="1"/>
                    <a:pt x="10660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101;p56">
              <a:extLst>
                <a:ext uri="{FF2B5EF4-FFF2-40B4-BE49-F238E27FC236}">
                  <a16:creationId xmlns:a16="http://schemas.microsoft.com/office/drawing/2014/main" id="{2DFBCFDC-08A3-7FDC-0422-D0A9C58AE584}"/>
                </a:ext>
              </a:extLst>
            </p:cNvPr>
            <p:cNvSpPr/>
            <p:nvPr/>
          </p:nvSpPr>
          <p:spPr>
            <a:xfrm>
              <a:off x="5319470" y="628025"/>
              <a:ext cx="236906" cy="339433"/>
            </a:xfrm>
            <a:custGeom>
              <a:avLst/>
              <a:gdLst/>
              <a:ahLst/>
              <a:cxnLst/>
              <a:rect l="l" t="t" r="r" b="b"/>
              <a:pathLst>
                <a:path w="2447" h="3506" extrusionOk="0">
                  <a:moveTo>
                    <a:pt x="1145" y="0"/>
                  </a:moveTo>
                  <a:cubicBezTo>
                    <a:pt x="1124" y="0"/>
                    <a:pt x="1103" y="1"/>
                    <a:pt x="1081" y="3"/>
                  </a:cubicBezTo>
                  <a:cubicBezTo>
                    <a:pt x="449" y="28"/>
                    <a:pt x="1" y="874"/>
                    <a:pt x="77" y="1848"/>
                  </a:cubicBezTo>
                  <a:cubicBezTo>
                    <a:pt x="156" y="2762"/>
                    <a:pt x="700" y="3506"/>
                    <a:pt x="1306" y="3506"/>
                  </a:cubicBezTo>
                  <a:cubicBezTo>
                    <a:pt x="1328" y="3506"/>
                    <a:pt x="1350" y="3505"/>
                    <a:pt x="1372" y="3503"/>
                  </a:cubicBezTo>
                  <a:cubicBezTo>
                    <a:pt x="2004" y="3452"/>
                    <a:pt x="2446" y="2612"/>
                    <a:pt x="2396" y="1664"/>
                  </a:cubicBezTo>
                  <a:cubicBezTo>
                    <a:pt x="2322" y="717"/>
                    <a:pt x="1776" y="0"/>
                    <a:pt x="114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1" name="Рисунок 20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D12B820B-07B4-CD8F-E59F-4F498F73D3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44" y="71617"/>
            <a:ext cx="755233" cy="51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1445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43"/>
          <p:cNvSpPr txBox="1">
            <a:spLocks noGrp="1"/>
          </p:cNvSpPr>
          <p:nvPr>
            <p:ph type="title"/>
          </p:nvPr>
        </p:nvSpPr>
        <p:spPr>
          <a:xfrm>
            <a:off x="485046" y="227866"/>
            <a:ext cx="8173908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9388" algn="ctr">
              <a:lnSpc>
                <a:spcPct val="115000"/>
              </a:lnSpc>
              <a:spcAft>
                <a:spcPts val="800"/>
              </a:spcAft>
            </a:pPr>
            <a:r>
              <a:rPr lang="ru-RU" sz="28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Гиподинамия – болезнь цивилизации</a:t>
            </a:r>
            <a:r>
              <a:rPr lang="ru-RU" sz="2800" b="1" spc="-33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endParaRPr lang="ru-RU" sz="3600" b="1" kern="100" dirty="0">
              <a:solidFill>
                <a:schemeClr val="tx1"/>
              </a:solidFill>
              <a:effectLst/>
              <a:latin typeface="Fira Sans Extra Condensed" panose="020B050305000002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E7DE94-C612-F2D0-40FF-715639B12FC4}"/>
              </a:ext>
            </a:extLst>
          </p:cNvPr>
          <p:cNvSpPr txBox="1"/>
          <p:nvPr/>
        </p:nvSpPr>
        <p:spPr>
          <a:xfrm>
            <a:off x="485046" y="912321"/>
            <a:ext cx="8173908" cy="33188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260" marR="336550" indent="448945" algn="l">
              <a:spcBef>
                <a:spcPts val="335"/>
              </a:spcBef>
              <a:spcAft>
                <a:spcPts val="0"/>
              </a:spcAft>
            </a:pPr>
            <a:r>
              <a:rPr lang="ru-RU" sz="16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Если</a:t>
            </a:r>
            <a:r>
              <a:rPr lang="ru-RU" sz="1600" b="1" spc="17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эти</a:t>
            </a:r>
            <a:r>
              <a:rPr lang="ru-RU" sz="1600" b="1" spc="18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расчеты</a:t>
            </a:r>
            <a:r>
              <a:rPr lang="ru-RU" sz="1600" b="1" spc="18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перевести</a:t>
            </a:r>
            <a:r>
              <a:rPr lang="ru-RU" sz="1600" b="1" spc="17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</a:t>
            </a:r>
            <a:r>
              <a:rPr lang="ru-RU" sz="1600" b="1" spc="18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язык</a:t>
            </a:r>
            <a:r>
              <a:rPr lang="ru-RU" sz="1600" b="1" spc="17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наглядных</a:t>
            </a:r>
            <a:r>
              <a:rPr lang="ru-RU" sz="1600" b="1" spc="18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физических</a:t>
            </a:r>
            <a:r>
              <a:rPr lang="ru-RU" sz="1600" b="1" spc="16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нагрузок,</a:t>
            </a:r>
            <a:r>
              <a:rPr lang="ru-RU" sz="1600" b="1" spc="-3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то</a:t>
            </a:r>
            <a:r>
              <a:rPr lang="ru-RU" sz="1600" b="1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можно сказать,</a:t>
            </a:r>
            <a:r>
              <a:rPr lang="ru-RU" sz="1600" b="1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что</a:t>
            </a:r>
            <a:r>
              <a:rPr lang="ru-RU" sz="1600" b="1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для сжигания</a:t>
            </a:r>
            <a:r>
              <a:rPr lang="ru-RU" sz="1600" b="1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150</a:t>
            </a:r>
            <a:r>
              <a:rPr lang="ru-RU" sz="1600" b="1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ккал</a:t>
            </a:r>
            <a:r>
              <a:rPr lang="ru-RU" sz="1600" b="1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необходимо:</a:t>
            </a:r>
          </a:p>
          <a:p>
            <a:pPr marL="1037590" marR="3614420" indent="-28575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45 минут мыть окна или пол.</a:t>
            </a:r>
            <a:r>
              <a:rPr lang="ru-RU" sz="1600" spc="-3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</a:p>
          <a:p>
            <a:pPr marL="1037590" marR="3614420" indent="-28575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45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минут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играть</a:t>
            </a:r>
            <a:r>
              <a:rPr lang="ru-RU" sz="16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</a:t>
            </a:r>
            <a:r>
              <a:rPr lang="ru-RU" sz="16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волейбол;</a:t>
            </a:r>
          </a:p>
          <a:p>
            <a:pPr marL="1037590" marR="2202180" indent="-28575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30 минут ездить на велосипеде (проехать 8 км);</a:t>
            </a:r>
            <a:r>
              <a:rPr lang="ru-RU" sz="1600" spc="-3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</a:p>
          <a:p>
            <a:pPr marL="1037590" marR="2202180" indent="-28575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30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минут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танцевать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(быстрые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танцы);</a:t>
            </a:r>
          </a:p>
          <a:p>
            <a:pPr marL="1037590" marR="2788920" indent="-28575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30 минут ходить пешком (пройти 3 км);</a:t>
            </a:r>
          </a:p>
          <a:p>
            <a:pPr marL="1037590" marR="2788920" indent="-28575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spc="-3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20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минут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плавать;</a:t>
            </a:r>
          </a:p>
          <a:p>
            <a:pPr marL="1037590" marR="3607435" indent="-28575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20 минут играть в баскетбол;</a:t>
            </a:r>
            <a:r>
              <a:rPr lang="ru-RU" sz="1600" spc="-33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</a:p>
          <a:p>
            <a:pPr marL="1037590" marR="3607435" indent="-28575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15</a:t>
            </a:r>
            <a:r>
              <a:rPr lang="ru-RU" sz="1600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минут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бежать</a:t>
            </a:r>
            <a:r>
              <a:rPr lang="ru-RU" sz="16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(1,5-2</a:t>
            </a:r>
            <a:r>
              <a:rPr lang="ru-RU" sz="16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км);</a:t>
            </a:r>
          </a:p>
          <a:p>
            <a:pPr marL="1037590" indent="-285750" algn="l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15</a:t>
            </a:r>
            <a:r>
              <a:rPr lang="ru-RU" sz="16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минут</a:t>
            </a:r>
            <a:r>
              <a:rPr lang="ru-RU" sz="16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подниматься</a:t>
            </a:r>
            <a:r>
              <a:rPr lang="ru-RU" sz="1600" spc="-1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по</a:t>
            </a:r>
            <a:r>
              <a:rPr lang="ru-RU" sz="1600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лестнице.</a:t>
            </a:r>
          </a:p>
          <a:p>
            <a:pPr marL="302260" marR="337820" indent="448945" algn="just">
              <a:spcBef>
                <a:spcPts val="225"/>
              </a:spcBef>
              <a:spcAft>
                <a:spcPts val="0"/>
              </a:spcAft>
            </a:pPr>
            <a:r>
              <a:rPr lang="ru-RU" sz="16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Чем выше интенсивность нагрузки, тем меньше требуется времени для</a:t>
            </a:r>
            <a:r>
              <a:rPr lang="ru-RU" sz="1600" b="1" spc="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расходования</a:t>
            </a:r>
            <a:r>
              <a:rPr lang="ru-RU" sz="1600" b="1" spc="-10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этого количества</a:t>
            </a:r>
            <a:r>
              <a:rPr lang="ru-RU" sz="1600" b="1" spc="-5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Fira Sans Condensed" panose="020B0503050000020004" pitchFamily="34" charset="0"/>
                <a:ea typeface="Times New Roman" panose="02020603050405020304" pitchFamily="18" charset="0"/>
              </a:rPr>
              <a:t>энергии.</a:t>
            </a:r>
          </a:p>
        </p:txBody>
      </p:sp>
      <p:grpSp>
        <p:nvGrpSpPr>
          <p:cNvPr id="2" name="Google Shape;653;p42">
            <a:extLst>
              <a:ext uri="{FF2B5EF4-FFF2-40B4-BE49-F238E27FC236}">
                <a16:creationId xmlns:a16="http://schemas.microsoft.com/office/drawing/2014/main" id="{A200A1B6-FD43-128A-9FAE-16DA3C3CDF20}"/>
              </a:ext>
            </a:extLst>
          </p:cNvPr>
          <p:cNvGrpSpPr/>
          <p:nvPr/>
        </p:nvGrpSpPr>
        <p:grpSpPr>
          <a:xfrm>
            <a:off x="8108705" y="4085010"/>
            <a:ext cx="790905" cy="1022934"/>
            <a:chOff x="5389442" y="449961"/>
            <a:chExt cx="808779" cy="1046052"/>
          </a:xfrm>
        </p:grpSpPr>
        <p:sp>
          <p:nvSpPr>
            <p:cNvPr id="4" name="Google Shape;654;p42">
              <a:extLst>
                <a:ext uri="{FF2B5EF4-FFF2-40B4-BE49-F238E27FC236}">
                  <a16:creationId xmlns:a16="http://schemas.microsoft.com/office/drawing/2014/main" id="{62BE71BB-7EFC-67FA-3D79-708368F8DCFA}"/>
                </a:ext>
              </a:extLst>
            </p:cNvPr>
            <p:cNvSpPr/>
            <p:nvPr/>
          </p:nvSpPr>
          <p:spPr>
            <a:xfrm>
              <a:off x="5389442" y="779643"/>
              <a:ext cx="419009" cy="575801"/>
            </a:xfrm>
            <a:custGeom>
              <a:avLst/>
              <a:gdLst/>
              <a:ahLst/>
              <a:cxnLst/>
              <a:rect l="l" t="t" r="r" b="b"/>
              <a:pathLst>
                <a:path w="6534" h="8979" extrusionOk="0">
                  <a:moveTo>
                    <a:pt x="3823" y="0"/>
                  </a:moveTo>
                  <a:lnTo>
                    <a:pt x="82" y="7292"/>
                  </a:lnTo>
                  <a:cubicBezTo>
                    <a:pt x="0" y="7475"/>
                    <a:pt x="0" y="7690"/>
                    <a:pt x="133" y="7873"/>
                  </a:cubicBezTo>
                  <a:cubicBezTo>
                    <a:pt x="689" y="8581"/>
                    <a:pt x="1422" y="8954"/>
                    <a:pt x="2319" y="8979"/>
                  </a:cubicBezTo>
                  <a:cubicBezTo>
                    <a:pt x="2527" y="8979"/>
                    <a:pt x="2717" y="8872"/>
                    <a:pt x="2793" y="8688"/>
                  </a:cubicBezTo>
                  <a:lnTo>
                    <a:pt x="6533" y="1397"/>
                  </a:lnTo>
                  <a:lnTo>
                    <a:pt x="3823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655;p42">
              <a:extLst>
                <a:ext uri="{FF2B5EF4-FFF2-40B4-BE49-F238E27FC236}">
                  <a16:creationId xmlns:a16="http://schemas.microsoft.com/office/drawing/2014/main" id="{F5A6F8F8-467A-A16F-FB7A-F44248977F68}"/>
                </a:ext>
              </a:extLst>
            </p:cNvPr>
            <p:cNvSpPr/>
            <p:nvPr/>
          </p:nvSpPr>
          <p:spPr>
            <a:xfrm>
              <a:off x="5624407" y="768934"/>
              <a:ext cx="192575" cy="110171"/>
            </a:xfrm>
            <a:custGeom>
              <a:avLst/>
              <a:gdLst/>
              <a:ahLst/>
              <a:cxnLst/>
              <a:rect l="l" t="t" r="r" b="b"/>
              <a:pathLst>
                <a:path w="3003" h="1718" extrusionOk="0">
                  <a:moveTo>
                    <a:pt x="553" y="1"/>
                  </a:moveTo>
                  <a:cubicBezTo>
                    <a:pt x="352" y="1"/>
                    <a:pt x="208" y="53"/>
                    <a:pt x="159" y="167"/>
                  </a:cubicBezTo>
                  <a:cubicBezTo>
                    <a:pt x="1" y="433"/>
                    <a:pt x="500" y="982"/>
                    <a:pt x="1265" y="1355"/>
                  </a:cubicBezTo>
                  <a:cubicBezTo>
                    <a:pt x="1712" y="1594"/>
                    <a:pt x="2161" y="1718"/>
                    <a:pt x="2474" y="1718"/>
                  </a:cubicBezTo>
                  <a:cubicBezTo>
                    <a:pt x="2674" y="1718"/>
                    <a:pt x="2818" y="1667"/>
                    <a:pt x="2869" y="1564"/>
                  </a:cubicBezTo>
                  <a:cubicBezTo>
                    <a:pt x="3002" y="1273"/>
                    <a:pt x="2528" y="749"/>
                    <a:pt x="1764" y="350"/>
                  </a:cubicBezTo>
                  <a:cubicBezTo>
                    <a:pt x="1314" y="128"/>
                    <a:pt x="865" y="1"/>
                    <a:pt x="553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656;p42">
              <a:extLst>
                <a:ext uri="{FF2B5EF4-FFF2-40B4-BE49-F238E27FC236}">
                  <a16:creationId xmlns:a16="http://schemas.microsoft.com/office/drawing/2014/main" id="{632DB273-CA50-234C-DE17-59B00D43ADAE}"/>
                </a:ext>
              </a:extLst>
            </p:cNvPr>
            <p:cNvSpPr/>
            <p:nvPr/>
          </p:nvSpPr>
          <p:spPr>
            <a:xfrm>
              <a:off x="5708736" y="914569"/>
              <a:ext cx="389831" cy="581444"/>
            </a:xfrm>
            <a:custGeom>
              <a:avLst/>
              <a:gdLst/>
              <a:ahLst/>
              <a:cxnLst/>
              <a:rect l="l" t="t" r="r" b="b"/>
              <a:pathLst>
                <a:path w="6079" h="9067" extrusionOk="0">
                  <a:moveTo>
                    <a:pt x="3267" y="0"/>
                  </a:moveTo>
                  <a:lnTo>
                    <a:pt x="76" y="7557"/>
                  </a:lnTo>
                  <a:cubicBezTo>
                    <a:pt x="0" y="7741"/>
                    <a:pt x="25" y="7955"/>
                    <a:pt x="158" y="8113"/>
                  </a:cubicBezTo>
                  <a:cubicBezTo>
                    <a:pt x="723" y="8749"/>
                    <a:pt x="1424" y="9066"/>
                    <a:pt x="2258" y="9066"/>
                  </a:cubicBezTo>
                  <a:cubicBezTo>
                    <a:pt x="2320" y="9066"/>
                    <a:pt x="2382" y="9065"/>
                    <a:pt x="2445" y="9061"/>
                  </a:cubicBezTo>
                  <a:cubicBezTo>
                    <a:pt x="2635" y="9061"/>
                    <a:pt x="2818" y="8929"/>
                    <a:pt x="2894" y="8745"/>
                  </a:cubicBezTo>
                  <a:lnTo>
                    <a:pt x="6079" y="1188"/>
                  </a:lnTo>
                  <a:lnTo>
                    <a:pt x="3267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657;p42">
              <a:extLst>
                <a:ext uri="{FF2B5EF4-FFF2-40B4-BE49-F238E27FC236}">
                  <a16:creationId xmlns:a16="http://schemas.microsoft.com/office/drawing/2014/main" id="{D2A4797D-2D3E-9348-54E2-F7260258E3D7}"/>
                </a:ext>
              </a:extLst>
            </p:cNvPr>
            <p:cNvSpPr/>
            <p:nvPr/>
          </p:nvSpPr>
          <p:spPr>
            <a:xfrm>
              <a:off x="5909713" y="901871"/>
              <a:ext cx="195717" cy="101065"/>
            </a:xfrm>
            <a:custGeom>
              <a:avLst/>
              <a:gdLst/>
              <a:ahLst/>
              <a:cxnLst/>
              <a:rect l="l" t="t" r="r" b="b"/>
              <a:pathLst>
                <a:path w="3052" h="1576" extrusionOk="0">
                  <a:moveTo>
                    <a:pt x="630" y="1"/>
                  </a:moveTo>
                  <a:cubicBezTo>
                    <a:pt x="365" y="1"/>
                    <a:pt x="180" y="66"/>
                    <a:pt x="133" y="198"/>
                  </a:cubicBezTo>
                  <a:cubicBezTo>
                    <a:pt x="0" y="489"/>
                    <a:pt x="525" y="988"/>
                    <a:pt x="1314" y="1304"/>
                  </a:cubicBezTo>
                  <a:cubicBezTo>
                    <a:pt x="1740" y="1480"/>
                    <a:pt x="2158" y="1576"/>
                    <a:pt x="2467" y="1576"/>
                  </a:cubicBezTo>
                  <a:cubicBezTo>
                    <a:pt x="2712" y="1576"/>
                    <a:pt x="2889" y="1515"/>
                    <a:pt x="2945" y="1386"/>
                  </a:cubicBezTo>
                  <a:cubicBezTo>
                    <a:pt x="3052" y="1096"/>
                    <a:pt x="2528" y="596"/>
                    <a:pt x="1763" y="255"/>
                  </a:cubicBezTo>
                  <a:cubicBezTo>
                    <a:pt x="1341" y="86"/>
                    <a:pt x="934" y="1"/>
                    <a:pt x="630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658;p42">
              <a:extLst>
                <a:ext uri="{FF2B5EF4-FFF2-40B4-BE49-F238E27FC236}">
                  <a16:creationId xmlns:a16="http://schemas.microsoft.com/office/drawing/2014/main" id="{2DD1FECC-100C-3000-080B-78177D0DC7C8}"/>
                </a:ext>
              </a:extLst>
            </p:cNvPr>
            <p:cNvSpPr/>
            <p:nvPr/>
          </p:nvSpPr>
          <p:spPr>
            <a:xfrm>
              <a:off x="5766259" y="449961"/>
              <a:ext cx="431963" cy="508595"/>
            </a:xfrm>
            <a:custGeom>
              <a:avLst/>
              <a:gdLst/>
              <a:ahLst/>
              <a:cxnLst/>
              <a:rect l="l" t="t" r="r" b="b"/>
              <a:pathLst>
                <a:path w="6736" h="7931" extrusionOk="0">
                  <a:moveTo>
                    <a:pt x="3165" y="770"/>
                  </a:moveTo>
                  <a:cubicBezTo>
                    <a:pt x="3400" y="770"/>
                    <a:pt x="3661" y="816"/>
                    <a:pt x="3949" y="927"/>
                  </a:cubicBezTo>
                  <a:cubicBezTo>
                    <a:pt x="5213" y="1432"/>
                    <a:pt x="5314" y="2614"/>
                    <a:pt x="4524" y="4535"/>
                  </a:cubicBezTo>
                  <a:cubicBezTo>
                    <a:pt x="4521" y="4543"/>
                    <a:pt x="4517" y="4552"/>
                    <a:pt x="4514" y="4560"/>
                  </a:cubicBezTo>
                  <a:lnTo>
                    <a:pt x="4514" y="4560"/>
                  </a:lnTo>
                  <a:lnTo>
                    <a:pt x="4840" y="3612"/>
                  </a:lnTo>
                  <a:lnTo>
                    <a:pt x="4840" y="3612"/>
                  </a:lnTo>
                  <a:cubicBezTo>
                    <a:pt x="4840" y="3612"/>
                    <a:pt x="4165" y="4325"/>
                    <a:pt x="3176" y="4325"/>
                  </a:cubicBezTo>
                  <a:cubicBezTo>
                    <a:pt x="2948" y="4325"/>
                    <a:pt x="2703" y="4287"/>
                    <a:pt x="2446" y="4193"/>
                  </a:cubicBezTo>
                  <a:cubicBezTo>
                    <a:pt x="1049" y="3694"/>
                    <a:pt x="1473" y="2064"/>
                    <a:pt x="1681" y="1641"/>
                  </a:cubicBezTo>
                  <a:cubicBezTo>
                    <a:pt x="1848" y="1331"/>
                    <a:pt x="2344" y="770"/>
                    <a:pt x="3165" y="770"/>
                  </a:cubicBezTo>
                  <a:close/>
                  <a:moveTo>
                    <a:pt x="2965" y="1"/>
                  </a:moveTo>
                  <a:cubicBezTo>
                    <a:pt x="1308" y="1"/>
                    <a:pt x="841" y="1824"/>
                    <a:pt x="841" y="1824"/>
                  </a:cubicBezTo>
                  <a:cubicBezTo>
                    <a:pt x="841" y="1824"/>
                    <a:pt x="0" y="4061"/>
                    <a:pt x="2155" y="4907"/>
                  </a:cubicBezTo>
                  <a:cubicBezTo>
                    <a:pt x="2155" y="4907"/>
                    <a:pt x="2567" y="5032"/>
                    <a:pt x="3125" y="5032"/>
                  </a:cubicBezTo>
                  <a:cubicBezTo>
                    <a:pt x="3519" y="5032"/>
                    <a:pt x="3986" y="4970"/>
                    <a:pt x="4432" y="4757"/>
                  </a:cubicBezTo>
                  <a:lnTo>
                    <a:pt x="4432" y="4757"/>
                  </a:lnTo>
                  <a:cubicBezTo>
                    <a:pt x="3704" y="6523"/>
                    <a:pt x="3343" y="7618"/>
                    <a:pt x="3343" y="7618"/>
                  </a:cubicBezTo>
                  <a:cubicBezTo>
                    <a:pt x="3511" y="7807"/>
                    <a:pt x="3701" y="7930"/>
                    <a:pt x="3904" y="7930"/>
                  </a:cubicBezTo>
                  <a:cubicBezTo>
                    <a:pt x="3952" y="7930"/>
                    <a:pt x="4001" y="7923"/>
                    <a:pt x="4051" y="7909"/>
                  </a:cubicBezTo>
                  <a:lnTo>
                    <a:pt x="5788" y="3220"/>
                  </a:lnTo>
                  <a:cubicBezTo>
                    <a:pt x="5788" y="3220"/>
                    <a:pt x="6736" y="1325"/>
                    <a:pt x="4158" y="270"/>
                  </a:cubicBezTo>
                  <a:cubicBezTo>
                    <a:pt x="3705" y="79"/>
                    <a:pt x="3309" y="1"/>
                    <a:pt x="2965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659;p42">
              <a:extLst>
                <a:ext uri="{FF2B5EF4-FFF2-40B4-BE49-F238E27FC236}">
                  <a16:creationId xmlns:a16="http://schemas.microsoft.com/office/drawing/2014/main" id="{0A27C114-1FEA-A269-A9A0-5D7CA33A9A7C}"/>
                </a:ext>
              </a:extLst>
            </p:cNvPr>
            <p:cNvSpPr/>
            <p:nvPr/>
          </p:nvSpPr>
          <p:spPr>
            <a:xfrm>
              <a:off x="5691678" y="548269"/>
              <a:ext cx="135437" cy="283700"/>
            </a:xfrm>
            <a:custGeom>
              <a:avLst/>
              <a:gdLst/>
              <a:ahLst/>
              <a:cxnLst/>
              <a:rect l="l" t="t" r="r" b="b"/>
              <a:pathLst>
                <a:path w="2112" h="4424" extrusionOk="0">
                  <a:moveTo>
                    <a:pt x="2111" y="0"/>
                  </a:moveTo>
                  <a:lnTo>
                    <a:pt x="1" y="4057"/>
                  </a:lnTo>
                  <a:cubicBezTo>
                    <a:pt x="133" y="4265"/>
                    <a:pt x="342" y="4398"/>
                    <a:pt x="633" y="4423"/>
                  </a:cubicBezTo>
                  <a:lnTo>
                    <a:pt x="1922" y="1953"/>
                  </a:lnTo>
                  <a:cubicBezTo>
                    <a:pt x="1922" y="1953"/>
                    <a:pt x="1713" y="1005"/>
                    <a:pt x="2111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660;p42">
              <a:extLst>
                <a:ext uri="{FF2B5EF4-FFF2-40B4-BE49-F238E27FC236}">
                  <a16:creationId xmlns:a16="http://schemas.microsoft.com/office/drawing/2014/main" id="{CAE4A286-5873-E239-8A46-21CDBD4D53E8}"/>
                </a:ext>
              </a:extLst>
            </p:cNvPr>
            <p:cNvSpPr/>
            <p:nvPr/>
          </p:nvSpPr>
          <p:spPr>
            <a:xfrm>
              <a:off x="5536488" y="868461"/>
              <a:ext cx="77851" cy="147429"/>
            </a:xfrm>
            <a:custGeom>
              <a:avLst/>
              <a:gdLst/>
              <a:ahLst/>
              <a:cxnLst/>
              <a:rect l="l" t="t" r="r" b="b"/>
              <a:pathLst>
                <a:path w="1214" h="2299" extrusionOk="0">
                  <a:moveTo>
                    <a:pt x="1176" y="0"/>
                  </a:moveTo>
                  <a:cubicBezTo>
                    <a:pt x="1168" y="0"/>
                    <a:pt x="1157" y="12"/>
                    <a:pt x="1157" y="12"/>
                  </a:cubicBezTo>
                  <a:lnTo>
                    <a:pt x="1" y="2248"/>
                  </a:lnTo>
                  <a:lnTo>
                    <a:pt x="1" y="2299"/>
                  </a:lnTo>
                  <a:lnTo>
                    <a:pt x="26" y="2299"/>
                  </a:lnTo>
                  <a:cubicBezTo>
                    <a:pt x="26" y="2299"/>
                    <a:pt x="26" y="2274"/>
                    <a:pt x="51" y="2274"/>
                  </a:cubicBezTo>
                  <a:lnTo>
                    <a:pt x="1214" y="37"/>
                  </a:lnTo>
                  <a:cubicBezTo>
                    <a:pt x="1214" y="37"/>
                    <a:pt x="1214" y="12"/>
                    <a:pt x="1182" y="12"/>
                  </a:cubicBezTo>
                  <a:cubicBezTo>
                    <a:pt x="1182" y="3"/>
                    <a:pt x="1179" y="0"/>
                    <a:pt x="1176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661;p42">
              <a:extLst>
                <a:ext uri="{FF2B5EF4-FFF2-40B4-BE49-F238E27FC236}">
                  <a16:creationId xmlns:a16="http://schemas.microsoft.com/office/drawing/2014/main" id="{8FE4B861-7F83-7976-7C46-4394F45FEC19}"/>
                </a:ext>
              </a:extLst>
            </p:cNvPr>
            <p:cNvSpPr/>
            <p:nvPr/>
          </p:nvSpPr>
          <p:spPr>
            <a:xfrm>
              <a:off x="5879316" y="1337685"/>
              <a:ext cx="49058" cy="113826"/>
            </a:xfrm>
            <a:custGeom>
              <a:avLst/>
              <a:gdLst/>
              <a:ahLst/>
              <a:cxnLst/>
              <a:rect l="l" t="t" r="r" b="b"/>
              <a:pathLst>
                <a:path w="765" h="1775" extrusionOk="0">
                  <a:moveTo>
                    <a:pt x="727" y="0"/>
                  </a:moveTo>
                  <a:cubicBezTo>
                    <a:pt x="719" y="0"/>
                    <a:pt x="708" y="12"/>
                    <a:pt x="708" y="12"/>
                  </a:cubicBezTo>
                  <a:lnTo>
                    <a:pt x="25" y="1724"/>
                  </a:lnTo>
                  <a:cubicBezTo>
                    <a:pt x="0" y="1749"/>
                    <a:pt x="25" y="1774"/>
                    <a:pt x="25" y="1774"/>
                  </a:cubicBezTo>
                  <a:lnTo>
                    <a:pt x="51" y="1774"/>
                  </a:lnTo>
                  <a:lnTo>
                    <a:pt x="51" y="1749"/>
                  </a:lnTo>
                  <a:lnTo>
                    <a:pt x="765" y="37"/>
                  </a:lnTo>
                  <a:cubicBezTo>
                    <a:pt x="765" y="12"/>
                    <a:pt x="765" y="12"/>
                    <a:pt x="733" y="12"/>
                  </a:cubicBezTo>
                  <a:cubicBezTo>
                    <a:pt x="733" y="3"/>
                    <a:pt x="730" y="0"/>
                    <a:pt x="727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" name="Google Shape;1093;p56">
            <a:extLst>
              <a:ext uri="{FF2B5EF4-FFF2-40B4-BE49-F238E27FC236}">
                <a16:creationId xmlns:a16="http://schemas.microsoft.com/office/drawing/2014/main" id="{168A86AD-A04B-5A33-38A4-0FAE7B1D9257}"/>
              </a:ext>
            </a:extLst>
          </p:cNvPr>
          <p:cNvGrpSpPr/>
          <p:nvPr/>
        </p:nvGrpSpPr>
        <p:grpSpPr>
          <a:xfrm>
            <a:off x="219315" y="4278088"/>
            <a:ext cx="866448" cy="685568"/>
            <a:chOff x="2788170" y="-250855"/>
            <a:chExt cx="2768206" cy="2157910"/>
          </a:xfrm>
        </p:grpSpPr>
        <p:sp>
          <p:nvSpPr>
            <p:cNvPr id="13" name="Google Shape;1094;p56">
              <a:extLst>
                <a:ext uri="{FF2B5EF4-FFF2-40B4-BE49-F238E27FC236}">
                  <a16:creationId xmlns:a16="http://schemas.microsoft.com/office/drawing/2014/main" id="{19EE2144-A4D7-2CF9-EB35-20F36CFE713C}"/>
                </a:ext>
              </a:extLst>
            </p:cNvPr>
            <p:cNvSpPr/>
            <p:nvPr/>
          </p:nvSpPr>
          <p:spPr>
            <a:xfrm>
              <a:off x="2788170" y="707123"/>
              <a:ext cx="1098753" cy="342047"/>
            </a:xfrm>
            <a:custGeom>
              <a:avLst/>
              <a:gdLst/>
              <a:ahLst/>
              <a:cxnLst/>
              <a:rect l="l" t="t" r="r" b="b"/>
              <a:pathLst>
                <a:path w="11349" h="3533" extrusionOk="0">
                  <a:moveTo>
                    <a:pt x="11090" y="1"/>
                  </a:moveTo>
                  <a:lnTo>
                    <a:pt x="872" y="108"/>
                  </a:lnTo>
                  <a:cubicBezTo>
                    <a:pt x="607" y="108"/>
                    <a:pt x="399" y="241"/>
                    <a:pt x="291" y="475"/>
                  </a:cubicBezTo>
                  <a:cubicBezTo>
                    <a:pt x="1" y="1189"/>
                    <a:pt x="32" y="1846"/>
                    <a:pt x="399" y="2477"/>
                  </a:cubicBezTo>
                  <a:cubicBezTo>
                    <a:pt x="689" y="3027"/>
                    <a:pt x="1264" y="3375"/>
                    <a:pt x="1871" y="3375"/>
                  </a:cubicBezTo>
                  <a:lnTo>
                    <a:pt x="11349" y="3533"/>
                  </a:lnTo>
                  <a:lnTo>
                    <a:pt x="11349" y="3533"/>
                  </a:lnTo>
                  <a:lnTo>
                    <a:pt x="11090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095;p56">
              <a:extLst>
                <a:ext uri="{FF2B5EF4-FFF2-40B4-BE49-F238E27FC236}">
                  <a16:creationId xmlns:a16="http://schemas.microsoft.com/office/drawing/2014/main" id="{8BA058FB-F36C-CA14-2FC3-B1317737ADFA}"/>
                </a:ext>
              </a:extLst>
            </p:cNvPr>
            <p:cNvSpPr/>
            <p:nvPr/>
          </p:nvSpPr>
          <p:spPr>
            <a:xfrm>
              <a:off x="3318518" y="-249887"/>
              <a:ext cx="1511669" cy="2156941"/>
            </a:xfrm>
            <a:custGeom>
              <a:avLst/>
              <a:gdLst/>
              <a:ahLst/>
              <a:cxnLst/>
              <a:rect l="l" t="t" r="r" b="b"/>
              <a:pathLst>
                <a:path w="15614" h="22279" extrusionOk="0">
                  <a:moveTo>
                    <a:pt x="7334" y="1"/>
                  </a:moveTo>
                  <a:cubicBezTo>
                    <a:pt x="7207" y="1"/>
                    <a:pt x="7079" y="6"/>
                    <a:pt x="6951" y="16"/>
                  </a:cubicBezTo>
                  <a:cubicBezTo>
                    <a:pt x="2895" y="332"/>
                    <a:pt x="1" y="5570"/>
                    <a:pt x="500" y="11731"/>
                  </a:cubicBezTo>
                  <a:cubicBezTo>
                    <a:pt x="959" y="17671"/>
                    <a:pt x="4433" y="22279"/>
                    <a:pt x="8306" y="22279"/>
                  </a:cubicBezTo>
                  <a:cubicBezTo>
                    <a:pt x="8433" y="22279"/>
                    <a:pt x="8561" y="22274"/>
                    <a:pt x="8689" y="22264"/>
                  </a:cubicBezTo>
                  <a:cubicBezTo>
                    <a:pt x="12745" y="21948"/>
                    <a:pt x="15614" y="16703"/>
                    <a:pt x="15140" y="10574"/>
                  </a:cubicBezTo>
                  <a:cubicBezTo>
                    <a:pt x="14681" y="4609"/>
                    <a:pt x="11213" y="1"/>
                    <a:pt x="7334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096;p56">
              <a:extLst>
                <a:ext uri="{FF2B5EF4-FFF2-40B4-BE49-F238E27FC236}">
                  <a16:creationId xmlns:a16="http://schemas.microsoft.com/office/drawing/2014/main" id="{31D3BD32-2A61-FD78-5D1B-E5A3F75E53BC}"/>
                </a:ext>
              </a:extLst>
            </p:cNvPr>
            <p:cNvSpPr/>
            <p:nvPr/>
          </p:nvSpPr>
          <p:spPr>
            <a:xfrm>
              <a:off x="3479422" y="-247467"/>
              <a:ext cx="1508668" cy="2103209"/>
            </a:xfrm>
            <a:custGeom>
              <a:avLst/>
              <a:gdLst/>
              <a:ahLst/>
              <a:cxnLst/>
              <a:rect l="l" t="t" r="r" b="b"/>
              <a:pathLst>
                <a:path w="15583" h="21724" extrusionOk="0">
                  <a:moveTo>
                    <a:pt x="7315" y="1"/>
                  </a:moveTo>
                  <a:cubicBezTo>
                    <a:pt x="7184" y="1"/>
                    <a:pt x="7052" y="6"/>
                    <a:pt x="6919" y="16"/>
                  </a:cubicBezTo>
                  <a:cubicBezTo>
                    <a:pt x="2894" y="332"/>
                    <a:pt x="1" y="5438"/>
                    <a:pt x="474" y="11440"/>
                  </a:cubicBezTo>
                  <a:cubicBezTo>
                    <a:pt x="902" y="17224"/>
                    <a:pt x="4371" y="21723"/>
                    <a:pt x="8241" y="21723"/>
                  </a:cubicBezTo>
                  <a:cubicBezTo>
                    <a:pt x="8371" y="21723"/>
                    <a:pt x="8501" y="21718"/>
                    <a:pt x="8632" y="21708"/>
                  </a:cubicBezTo>
                  <a:cubicBezTo>
                    <a:pt x="12688" y="21392"/>
                    <a:pt x="15582" y="16287"/>
                    <a:pt x="15108" y="10284"/>
                  </a:cubicBezTo>
                  <a:cubicBezTo>
                    <a:pt x="14650" y="4477"/>
                    <a:pt x="11211" y="1"/>
                    <a:pt x="731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097;p56">
              <a:extLst>
                <a:ext uri="{FF2B5EF4-FFF2-40B4-BE49-F238E27FC236}">
                  <a16:creationId xmlns:a16="http://schemas.microsoft.com/office/drawing/2014/main" id="{1C6703A8-6A22-067C-AB1B-45B4259B5D15}"/>
                </a:ext>
              </a:extLst>
            </p:cNvPr>
            <p:cNvSpPr/>
            <p:nvPr/>
          </p:nvSpPr>
          <p:spPr>
            <a:xfrm>
              <a:off x="3499657" y="-250855"/>
              <a:ext cx="1468199" cy="2110567"/>
            </a:xfrm>
            <a:custGeom>
              <a:avLst/>
              <a:gdLst/>
              <a:ahLst/>
              <a:cxnLst/>
              <a:rect l="l" t="t" r="r" b="b"/>
              <a:pathLst>
                <a:path w="15165" h="21800" extrusionOk="0">
                  <a:moveTo>
                    <a:pt x="7108" y="51"/>
                  </a:moveTo>
                  <a:cubicBezTo>
                    <a:pt x="11007" y="51"/>
                    <a:pt x="14425" y="4550"/>
                    <a:pt x="14874" y="10319"/>
                  </a:cubicBezTo>
                  <a:cubicBezTo>
                    <a:pt x="15083" y="13213"/>
                    <a:pt x="14558" y="15980"/>
                    <a:pt x="13320" y="18135"/>
                  </a:cubicBezTo>
                  <a:cubicBezTo>
                    <a:pt x="12113" y="20296"/>
                    <a:pt x="10375" y="21560"/>
                    <a:pt x="8423" y="21718"/>
                  </a:cubicBezTo>
                  <a:cubicBezTo>
                    <a:pt x="8290" y="21718"/>
                    <a:pt x="8164" y="21743"/>
                    <a:pt x="8031" y="21743"/>
                  </a:cubicBezTo>
                  <a:cubicBezTo>
                    <a:pt x="4132" y="21743"/>
                    <a:pt x="739" y="17219"/>
                    <a:pt x="291" y="11475"/>
                  </a:cubicBezTo>
                  <a:cubicBezTo>
                    <a:pt x="51" y="8581"/>
                    <a:pt x="607" y="5789"/>
                    <a:pt x="1813" y="3634"/>
                  </a:cubicBezTo>
                  <a:cubicBezTo>
                    <a:pt x="3027" y="1498"/>
                    <a:pt x="4764" y="234"/>
                    <a:pt x="6710" y="77"/>
                  </a:cubicBezTo>
                  <a:cubicBezTo>
                    <a:pt x="6843" y="51"/>
                    <a:pt x="6976" y="51"/>
                    <a:pt x="7108" y="51"/>
                  </a:cubicBezTo>
                  <a:close/>
                  <a:moveTo>
                    <a:pt x="7108" y="1"/>
                  </a:moveTo>
                  <a:cubicBezTo>
                    <a:pt x="6976" y="1"/>
                    <a:pt x="6843" y="1"/>
                    <a:pt x="6710" y="26"/>
                  </a:cubicBezTo>
                  <a:cubicBezTo>
                    <a:pt x="4739" y="184"/>
                    <a:pt x="3001" y="1448"/>
                    <a:pt x="1763" y="3602"/>
                  </a:cubicBezTo>
                  <a:cubicBezTo>
                    <a:pt x="550" y="5789"/>
                    <a:pt x="0" y="8581"/>
                    <a:pt x="234" y="11475"/>
                  </a:cubicBezTo>
                  <a:cubicBezTo>
                    <a:pt x="682" y="17244"/>
                    <a:pt x="4107" y="21800"/>
                    <a:pt x="8031" y="21800"/>
                  </a:cubicBezTo>
                  <a:cubicBezTo>
                    <a:pt x="8164" y="21800"/>
                    <a:pt x="8290" y="21768"/>
                    <a:pt x="8423" y="21768"/>
                  </a:cubicBezTo>
                  <a:cubicBezTo>
                    <a:pt x="10400" y="21610"/>
                    <a:pt x="12163" y="20347"/>
                    <a:pt x="13376" y="18167"/>
                  </a:cubicBezTo>
                  <a:cubicBezTo>
                    <a:pt x="14609" y="16006"/>
                    <a:pt x="15165" y="13213"/>
                    <a:pt x="14925" y="10319"/>
                  </a:cubicBezTo>
                  <a:cubicBezTo>
                    <a:pt x="14482" y="4525"/>
                    <a:pt x="11032" y="1"/>
                    <a:pt x="7108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98;p56">
              <a:extLst>
                <a:ext uri="{FF2B5EF4-FFF2-40B4-BE49-F238E27FC236}">
                  <a16:creationId xmlns:a16="http://schemas.microsoft.com/office/drawing/2014/main" id="{A5E927B4-52BF-C3F0-1A2A-1619BFAB8A74}"/>
                </a:ext>
              </a:extLst>
            </p:cNvPr>
            <p:cNvSpPr/>
            <p:nvPr/>
          </p:nvSpPr>
          <p:spPr>
            <a:xfrm>
              <a:off x="4050141" y="107648"/>
              <a:ext cx="756803" cy="1372740"/>
            </a:xfrm>
            <a:custGeom>
              <a:avLst/>
              <a:gdLst/>
              <a:ahLst/>
              <a:cxnLst/>
              <a:rect l="l" t="t" r="r" b="b"/>
              <a:pathLst>
                <a:path w="7817" h="14179" extrusionOk="0">
                  <a:moveTo>
                    <a:pt x="3493" y="1"/>
                  </a:moveTo>
                  <a:cubicBezTo>
                    <a:pt x="3443" y="1"/>
                    <a:pt x="3393" y="3"/>
                    <a:pt x="3343" y="7"/>
                  </a:cubicBezTo>
                  <a:cubicBezTo>
                    <a:pt x="1372" y="165"/>
                    <a:pt x="1" y="3457"/>
                    <a:pt x="317" y="7355"/>
                  </a:cubicBezTo>
                  <a:cubicBezTo>
                    <a:pt x="600" y="11176"/>
                    <a:pt x="2386" y="14179"/>
                    <a:pt x="4326" y="14179"/>
                  </a:cubicBezTo>
                  <a:cubicBezTo>
                    <a:pt x="4375" y="14179"/>
                    <a:pt x="4425" y="14177"/>
                    <a:pt x="4474" y="14173"/>
                  </a:cubicBezTo>
                  <a:cubicBezTo>
                    <a:pt x="6452" y="14015"/>
                    <a:pt x="7817" y="10698"/>
                    <a:pt x="7501" y="6799"/>
                  </a:cubicBezTo>
                  <a:cubicBezTo>
                    <a:pt x="7224" y="2974"/>
                    <a:pt x="5439" y="1"/>
                    <a:pt x="349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099;p56">
              <a:extLst>
                <a:ext uri="{FF2B5EF4-FFF2-40B4-BE49-F238E27FC236}">
                  <a16:creationId xmlns:a16="http://schemas.microsoft.com/office/drawing/2014/main" id="{9E4D1960-8C3D-500C-B9D4-3D7D88A256BB}"/>
                </a:ext>
              </a:extLst>
            </p:cNvPr>
            <p:cNvSpPr/>
            <p:nvPr/>
          </p:nvSpPr>
          <p:spPr>
            <a:xfrm>
              <a:off x="4192748" y="273685"/>
              <a:ext cx="571402" cy="1030499"/>
            </a:xfrm>
            <a:custGeom>
              <a:avLst/>
              <a:gdLst/>
              <a:ahLst/>
              <a:cxnLst/>
              <a:rect l="l" t="t" r="r" b="b"/>
              <a:pathLst>
                <a:path w="5902" h="10644" extrusionOk="0">
                  <a:moveTo>
                    <a:pt x="2630" y="0"/>
                  </a:moveTo>
                  <a:cubicBezTo>
                    <a:pt x="2596" y="0"/>
                    <a:pt x="2562" y="2"/>
                    <a:pt x="2527" y="4"/>
                  </a:cubicBezTo>
                  <a:cubicBezTo>
                    <a:pt x="1030" y="137"/>
                    <a:pt x="0" y="2607"/>
                    <a:pt x="240" y="5533"/>
                  </a:cubicBezTo>
                  <a:cubicBezTo>
                    <a:pt x="467" y="8402"/>
                    <a:pt x="1794" y="10644"/>
                    <a:pt x="3249" y="10644"/>
                  </a:cubicBezTo>
                  <a:cubicBezTo>
                    <a:pt x="3291" y="10644"/>
                    <a:pt x="3332" y="10642"/>
                    <a:pt x="3374" y="10638"/>
                  </a:cubicBezTo>
                  <a:cubicBezTo>
                    <a:pt x="4872" y="10537"/>
                    <a:pt x="5902" y="8060"/>
                    <a:pt x="5661" y="5109"/>
                  </a:cubicBezTo>
                  <a:cubicBezTo>
                    <a:pt x="5433" y="2232"/>
                    <a:pt x="4094" y="0"/>
                    <a:pt x="263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100;p56">
              <a:extLst>
                <a:ext uri="{FF2B5EF4-FFF2-40B4-BE49-F238E27FC236}">
                  <a16:creationId xmlns:a16="http://schemas.microsoft.com/office/drawing/2014/main" id="{DEBBF383-3FB2-4906-F43E-5D121F5BCE30}"/>
                </a:ext>
              </a:extLst>
            </p:cNvPr>
            <p:cNvSpPr/>
            <p:nvPr/>
          </p:nvSpPr>
          <p:spPr>
            <a:xfrm>
              <a:off x="4384150" y="628219"/>
              <a:ext cx="1108435" cy="339143"/>
            </a:xfrm>
            <a:custGeom>
              <a:avLst/>
              <a:gdLst/>
              <a:ahLst/>
              <a:cxnLst/>
              <a:rect l="l" t="t" r="r" b="b"/>
              <a:pathLst>
                <a:path w="11449" h="3503" extrusionOk="0">
                  <a:moveTo>
                    <a:pt x="10660" y="1"/>
                  </a:moveTo>
                  <a:lnTo>
                    <a:pt x="974" y="83"/>
                  </a:lnTo>
                  <a:cubicBezTo>
                    <a:pt x="734" y="83"/>
                    <a:pt x="525" y="241"/>
                    <a:pt x="418" y="449"/>
                  </a:cubicBezTo>
                  <a:cubicBezTo>
                    <a:pt x="1" y="1422"/>
                    <a:pt x="235" y="2319"/>
                    <a:pt x="999" y="3160"/>
                  </a:cubicBezTo>
                  <a:cubicBezTo>
                    <a:pt x="1106" y="3267"/>
                    <a:pt x="1264" y="3343"/>
                    <a:pt x="1422" y="3343"/>
                  </a:cubicBezTo>
                  <a:lnTo>
                    <a:pt x="10818" y="3501"/>
                  </a:lnTo>
                  <a:cubicBezTo>
                    <a:pt x="10834" y="3502"/>
                    <a:pt x="10849" y="3503"/>
                    <a:pt x="10864" y="3503"/>
                  </a:cubicBezTo>
                  <a:cubicBezTo>
                    <a:pt x="11212" y="3503"/>
                    <a:pt x="11449" y="3227"/>
                    <a:pt x="11425" y="2869"/>
                  </a:cubicBezTo>
                  <a:lnTo>
                    <a:pt x="11241" y="557"/>
                  </a:lnTo>
                  <a:cubicBezTo>
                    <a:pt x="11216" y="241"/>
                    <a:pt x="10951" y="1"/>
                    <a:pt x="10660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101;p56">
              <a:extLst>
                <a:ext uri="{FF2B5EF4-FFF2-40B4-BE49-F238E27FC236}">
                  <a16:creationId xmlns:a16="http://schemas.microsoft.com/office/drawing/2014/main" id="{71DCE72D-22D5-E9FD-E551-0B3100256CEA}"/>
                </a:ext>
              </a:extLst>
            </p:cNvPr>
            <p:cNvSpPr/>
            <p:nvPr/>
          </p:nvSpPr>
          <p:spPr>
            <a:xfrm>
              <a:off x="5319470" y="628025"/>
              <a:ext cx="236906" cy="339433"/>
            </a:xfrm>
            <a:custGeom>
              <a:avLst/>
              <a:gdLst/>
              <a:ahLst/>
              <a:cxnLst/>
              <a:rect l="l" t="t" r="r" b="b"/>
              <a:pathLst>
                <a:path w="2447" h="3506" extrusionOk="0">
                  <a:moveTo>
                    <a:pt x="1145" y="0"/>
                  </a:moveTo>
                  <a:cubicBezTo>
                    <a:pt x="1124" y="0"/>
                    <a:pt x="1103" y="1"/>
                    <a:pt x="1081" y="3"/>
                  </a:cubicBezTo>
                  <a:cubicBezTo>
                    <a:pt x="449" y="28"/>
                    <a:pt x="1" y="874"/>
                    <a:pt x="77" y="1848"/>
                  </a:cubicBezTo>
                  <a:cubicBezTo>
                    <a:pt x="156" y="2762"/>
                    <a:pt x="700" y="3506"/>
                    <a:pt x="1306" y="3506"/>
                  </a:cubicBezTo>
                  <a:cubicBezTo>
                    <a:pt x="1328" y="3506"/>
                    <a:pt x="1350" y="3505"/>
                    <a:pt x="1372" y="3503"/>
                  </a:cubicBezTo>
                  <a:cubicBezTo>
                    <a:pt x="2004" y="3452"/>
                    <a:pt x="2446" y="2612"/>
                    <a:pt x="2396" y="1664"/>
                  </a:cubicBezTo>
                  <a:cubicBezTo>
                    <a:pt x="2322" y="717"/>
                    <a:pt x="1776" y="0"/>
                    <a:pt x="114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1" name="Рисунок 20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13CA50DD-1386-D592-B767-D29EE7301E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44" y="71617"/>
            <a:ext cx="755233" cy="51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663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4" name="Google Shape;544;p39"/>
          <p:cNvGrpSpPr/>
          <p:nvPr/>
        </p:nvGrpSpPr>
        <p:grpSpPr>
          <a:xfrm>
            <a:off x="-260980" y="-539840"/>
            <a:ext cx="4713872" cy="4370137"/>
            <a:chOff x="7263770" y="-2014340"/>
            <a:chExt cx="4713872" cy="4370137"/>
          </a:xfrm>
        </p:grpSpPr>
        <p:sp>
          <p:nvSpPr>
            <p:cNvPr id="545" name="Google Shape;545;p39"/>
            <p:cNvSpPr/>
            <p:nvPr/>
          </p:nvSpPr>
          <p:spPr>
            <a:xfrm rot="1956692">
              <a:off x="7667058" y="-1025955"/>
              <a:ext cx="3716797" cy="2583867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solidFill>
              <a:srgbClr val="B8A1EC">
                <a:alpha val="23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39"/>
            <p:cNvSpPr/>
            <p:nvPr/>
          </p:nvSpPr>
          <p:spPr>
            <a:xfrm rot="1956692">
              <a:off x="7857558" y="-1216455"/>
              <a:ext cx="3716797" cy="2583867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47" name="Google Shape;547;p39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7666" r="17666" b="2997"/>
          <a:stretch/>
        </p:blipFill>
        <p:spPr>
          <a:xfrm>
            <a:off x="242950" y="576716"/>
            <a:ext cx="3960900" cy="3959400"/>
          </a:xfrm>
          <a:prstGeom prst="ellipse">
            <a:avLst/>
          </a:prstGeom>
        </p:spPr>
      </p:pic>
      <p:sp>
        <p:nvSpPr>
          <p:cNvPr id="548" name="Google Shape;548;p39"/>
          <p:cNvSpPr txBox="1">
            <a:spLocks noGrp="1"/>
          </p:cNvSpPr>
          <p:nvPr>
            <p:ph type="title"/>
          </p:nvPr>
        </p:nvSpPr>
        <p:spPr>
          <a:xfrm>
            <a:off x="4162934" y="1218409"/>
            <a:ext cx="4960702" cy="101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 dirty="0">
                <a:latin typeface="Fira Sans Condensed" panose="020B0503050000020004" pitchFamily="34" charset="0"/>
                <a:ea typeface="Cascadia Code SemiLight" panose="020B0609020000020004" pitchFamily="49" charset="0"/>
                <a:cs typeface="Cascadia Code SemiLight" panose="020B0609020000020004" pitchFamily="49" charset="0"/>
              </a:rPr>
              <a:t>Активная</a:t>
            </a:r>
            <a:r>
              <a:rPr lang="ru-RU" sz="5400" b="1" dirty="0">
                <a:latin typeface="Fira Sans Condensed" panose="020B0503050000020004" pitchFamily="34" charset="0"/>
                <a:ea typeface="Cascadia Code SemiLight" panose="020B0609020000020004" pitchFamily="49" charset="0"/>
                <a:cs typeface="Cascadia Code SemiLight" panose="020B0609020000020004" pitchFamily="49" charset="0"/>
              </a:rPr>
              <a:t> часть</a:t>
            </a:r>
            <a:endParaRPr sz="5400" b="1" dirty="0">
              <a:latin typeface="Fira Sans Condensed" panose="020B0503050000020004" pitchFamily="34" charset="0"/>
              <a:ea typeface="Cascadia Code SemiLight" panose="020B0609020000020004" pitchFamily="49" charset="0"/>
              <a:cs typeface="Cascadia Code SemiLight" panose="020B0609020000020004" pitchFamily="49" charset="0"/>
            </a:endParaRPr>
          </a:p>
        </p:txBody>
      </p:sp>
      <p:sp>
        <p:nvSpPr>
          <p:cNvPr id="550" name="Google Shape;550;p39"/>
          <p:cNvSpPr/>
          <p:nvPr/>
        </p:nvSpPr>
        <p:spPr>
          <a:xfrm>
            <a:off x="3676801" y="234057"/>
            <a:ext cx="178700" cy="178700"/>
          </a:xfrm>
          <a:custGeom>
            <a:avLst/>
            <a:gdLst/>
            <a:ahLst/>
            <a:cxnLst/>
            <a:rect l="l" t="t" r="r" b="b"/>
            <a:pathLst>
              <a:path w="2162" h="2162" extrusionOk="0">
                <a:moveTo>
                  <a:pt x="1081" y="0"/>
                </a:moveTo>
                <a:cubicBezTo>
                  <a:pt x="1081" y="923"/>
                  <a:pt x="898" y="1081"/>
                  <a:pt x="1" y="1081"/>
                </a:cubicBezTo>
                <a:cubicBezTo>
                  <a:pt x="898" y="1081"/>
                  <a:pt x="1081" y="1239"/>
                  <a:pt x="1081" y="2161"/>
                </a:cubicBezTo>
                <a:cubicBezTo>
                  <a:pt x="1081" y="1239"/>
                  <a:pt x="1239" y="1081"/>
                  <a:pt x="2162" y="1081"/>
                </a:cubicBezTo>
                <a:cubicBezTo>
                  <a:pt x="1239" y="1081"/>
                  <a:pt x="1081" y="923"/>
                  <a:pt x="1081" y="0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51" name="Google Shape;551;p39"/>
          <p:cNvGrpSpPr/>
          <p:nvPr/>
        </p:nvGrpSpPr>
        <p:grpSpPr>
          <a:xfrm>
            <a:off x="4350438" y="4368197"/>
            <a:ext cx="677593" cy="459762"/>
            <a:chOff x="5429373" y="3830301"/>
            <a:chExt cx="677593" cy="459762"/>
          </a:xfrm>
        </p:grpSpPr>
        <p:sp>
          <p:nvSpPr>
            <p:cNvPr id="552" name="Google Shape;552;p39"/>
            <p:cNvSpPr/>
            <p:nvPr/>
          </p:nvSpPr>
          <p:spPr>
            <a:xfrm>
              <a:off x="5429373" y="3989694"/>
              <a:ext cx="300368" cy="300368"/>
            </a:xfrm>
            <a:custGeom>
              <a:avLst/>
              <a:gdLst/>
              <a:ahLst/>
              <a:cxnLst/>
              <a:rect l="l" t="t" r="r" b="b"/>
              <a:pathLst>
                <a:path w="3634" h="3634" extrusionOk="0">
                  <a:moveTo>
                    <a:pt x="1820" y="0"/>
                  </a:moveTo>
                  <a:cubicBezTo>
                    <a:pt x="1820" y="1555"/>
                    <a:pt x="1530" y="1820"/>
                    <a:pt x="0" y="1820"/>
                  </a:cubicBezTo>
                  <a:cubicBezTo>
                    <a:pt x="1530" y="1820"/>
                    <a:pt x="1820" y="2111"/>
                    <a:pt x="1820" y="3633"/>
                  </a:cubicBezTo>
                  <a:cubicBezTo>
                    <a:pt x="1820" y="2111"/>
                    <a:pt x="2086" y="1820"/>
                    <a:pt x="3634" y="1820"/>
                  </a:cubicBezTo>
                  <a:cubicBezTo>
                    <a:pt x="2086" y="1820"/>
                    <a:pt x="1820" y="1555"/>
                    <a:pt x="1820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39"/>
            <p:cNvSpPr/>
            <p:nvPr/>
          </p:nvSpPr>
          <p:spPr>
            <a:xfrm>
              <a:off x="5928266" y="3830301"/>
              <a:ext cx="178700" cy="178700"/>
            </a:xfrm>
            <a:custGeom>
              <a:avLst/>
              <a:gdLst/>
              <a:ahLst/>
              <a:cxnLst/>
              <a:rect l="l" t="t" r="r" b="b"/>
              <a:pathLst>
                <a:path w="2162" h="2162" extrusionOk="0">
                  <a:moveTo>
                    <a:pt x="1081" y="0"/>
                  </a:moveTo>
                  <a:cubicBezTo>
                    <a:pt x="1081" y="923"/>
                    <a:pt x="898" y="1081"/>
                    <a:pt x="1" y="1081"/>
                  </a:cubicBezTo>
                  <a:cubicBezTo>
                    <a:pt x="898" y="1081"/>
                    <a:pt x="1081" y="1239"/>
                    <a:pt x="1081" y="2161"/>
                  </a:cubicBezTo>
                  <a:cubicBezTo>
                    <a:pt x="1081" y="1239"/>
                    <a:pt x="1239" y="1081"/>
                    <a:pt x="2162" y="1081"/>
                  </a:cubicBezTo>
                  <a:cubicBezTo>
                    <a:pt x="1239" y="1081"/>
                    <a:pt x="1081" y="923"/>
                    <a:pt x="1081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4" name="Google Shape;554;p39"/>
          <p:cNvGrpSpPr/>
          <p:nvPr/>
        </p:nvGrpSpPr>
        <p:grpSpPr>
          <a:xfrm>
            <a:off x="5803836" y="4083507"/>
            <a:ext cx="1157145" cy="888165"/>
            <a:chOff x="3368625" y="1838417"/>
            <a:chExt cx="1777488" cy="1364309"/>
          </a:xfrm>
        </p:grpSpPr>
        <p:sp>
          <p:nvSpPr>
            <p:cNvPr id="555" name="Google Shape;555;p39"/>
            <p:cNvSpPr/>
            <p:nvPr/>
          </p:nvSpPr>
          <p:spPr>
            <a:xfrm>
              <a:off x="4650020" y="2530681"/>
              <a:ext cx="403836" cy="409379"/>
            </a:xfrm>
            <a:custGeom>
              <a:avLst/>
              <a:gdLst/>
              <a:ahLst/>
              <a:cxnLst/>
              <a:rect l="l" t="t" r="r" b="b"/>
              <a:pathLst>
                <a:path w="3716" h="3767" extrusionOk="0">
                  <a:moveTo>
                    <a:pt x="2528" y="0"/>
                  </a:moveTo>
                  <a:cubicBezTo>
                    <a:pt x="2452" y="2437"/>
                    <a:pt x="1083" y="2747"/>
                    <a:pt x="392" y="2747"/>
                  </a:cubicBezTo>
                  <a:cubicBezTo>
                    <a:pt x="157" y="2747"/>
                    <a:pt x="0" y="2711"/>
                    <a:pt x="0" y="2711"/>
                  </a:cubicBezTo>
                  <a:lnTo>
                    <a:pt x="0" y="2711"/>
                  </a:lnTo>
                  <a:lnTo>
                    <a:pt x="1871" y="3766"/>
                  </a:lnTo>
                  <a:cubicBezTo>
                    <a:pt x="3084" y="3292"/>
                    <a:pt x="3583" y="1870"/>
                    <a:pt x="3583" y="1870"/>
                  </a:cubicBezTo>
                  <a:cubicBezTo>
                    <a:pt x="3716" y="607"/>
                    <a:pt x="2528" y="0"/>
                    <a:pt x="2528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39"/>
            <p:cNvSpPr/>
            <p:nvPr/>
          </p:nvSpPr>
          <p:spPr>
            <a:xfrm>
              <a:off x="4200864" y="1838417"/>
              <a:ext cx="661396" cy="1122613"/>
            </a:xfrm>
            <a:custGeom>
              <a:avLst/>
              <a:gdLst/>
              <a:ahLst/>
              <a:cxnLst/>
              <a:rect l="l" t="t" r="r" b="b"/>
              <a:pathLst>
                <a:path w="6086" h="10330" extrusionOk="0">
                  <a:moveTo>
                    <a:pt x="3742" y="1"/>
                  </a:moveTo>
                  <a:cubicBezTo>
                    <a:pt x="2320" y="841"/>
                    <a:pt x="1" y="4001"/>
                    <a:pt x="1606" y="7716"/>
                  </a:cubicBezTo>
                  <a:cubicBezTo>
                    <a:pt x="2535" y="9883"/>
                    <a:pt x="3921" y="10329"/>
                    <a:pt x="4905" y="10329"/>
                  </a:cubicBezTo>
                  <a:cubicBezTo>
                    <a:pt x="5594" y="10329"/>
                    <a:pt x="6086" y="10111"/>
                    <a:pt x="6086" y="10111"/>
                  </a:cubicBezTo>
                  <a:cubicBezTo>
                    <a:pt x="6086" y="10111"/>
                    <a:pt x="4001" y="9214"/>
                    <a:pt x="3426" y="6503"/>
                  </a:cubicBezTo>
                  <a:cubicBezTo>
                    <a:pt x="2844" y="3792"/>
                    <a:pt x="5978" y="1555"/>
                    <a:pt x="5978" y="1555"/>
                  </a:cubicBezTo>
                  <a:lnTo>
                    <a:pt x="3742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39"/>
            <p:cNvSpPr/>
            <p:nvPr/>
          </p:nvSpPr>
          <p:spPr>
            <a:xfrm>
              <a:off x="4478313" y="1946984"/>
              <a:ext cx="252126" cy="177249"/>
            </a:xfrm>
            <a:custGeom>
              <a:avLst/>
              <a:gdLst/>
              <a:ahLst/>
              <a:cxnLst/>
              <a:rect l="l" t="t" r="r" b="b"/>
              <a:pathLst>
                <a:path w="2320" h="1631" extrusionOk="0">
                  <a:moveTo>
                    <a:pt x="57" y="0"/>
                  </a:moveTo>
                  <a:cubicBezTo>
                    <a:pt x="26" y="0"/>
                    <a:pt x="26" y="0"/>
                    <a:pt x="1" y="26"/>
                  </a:cubicBezTo>
                  <a:cubicBezTo>
                    <a:pt x="1" y="26"/>
                    <a:pt x="1" y="51"/>
                    <a:pt x="26" y="51"/>
                  </a:cubicBezTo>
                  <a:cubicBezTo>
                    <a:pt x="1031" y="556"/>
                    <a:pt x="2237" y="1631"/>
                    <a:pt x="2269" y="1631"/>
                  </a:cubicBezTo>
                  <a:lnTo>
                    <a:pt x="2294" y="1631"/>
                  </a:lnTo>
                  <a:cubicBezTo>
                    <a:pt x="2320" y="1605"/>
                    <a:pt x="2320" y="1605"/>
                    <a:pt x="2294" y="1580"/>
                  </a:cubicBezTo>
                  <a:cubicBezTo>
                    <a:pt x="2294" y="1580"/>
                    <a:pt x="1056" y="500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39"/>
            <p:cNvSpPr/>
            <p:nvPr/>
          </p:nvSpPr>
          <p:spPr>
            <a:xfrm>
              <a:off x="4521566" y="2138579"/>
              <a:ext cx="128563" cy="92048"/>
            </a:xfrm>
            <a:custGeom>
              <a:avLst/>
              <a:gdLst/>
              <a:ahLst/>
              <a:cxnLst/>
              <a:rect l="l" t="t" r="r" b="b"/>
              <a:pathLst>
                <a:path w="1183" h="847" extrusionOk="0">
                  <a:moveTo>
                    <a:pt x="51" y="0"/>
                  </a:moveTo>
                  <a:cubicBezTo>
                    <a:pt x="26" y="0"/>
                    <a:pt x="26" y="0"/>
                    <a:pt x="1" y="25"/>
                  </a:cubicBezTo>
                  <a:cubicBezTo>
                    <a:pt x="1" y="25"/>
                    <a:pt x="1" y="57"/>
                    <a:pt x="26" y="57"/>
                  </a:cubicBezTo>
                  <a:lnTo>
                    <a:pt x="1132" y="847"/>
                  </a:lnTo>
                  <a:lnTo>
                    <a:pt x="1157" y="847"/>
                  </a:lnTo>
                  <a:cubicBezTo>
                    <a:pt x="1182" y="815"/>
                    <a:pt x="1182" y="815"/>
                    <a:pt x="1157" y="790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39"/>
            <p:cNvSpPr/>
            <p:nvPr/>
          </p:nvSpPr>
          <p:spPr>
            <a:xfrm>
              <a:off x="4463859" y="2252037"/>
              <a:ext cx="129215" cy="92591"/>
            </a:xfrm>
            <a:custGeom>
              <a:avLst/>
              <a:gdLst/>
              <a:ahLst/>
              <a:cxnLst/>
              <a:rect l="l" t="t" r="r" b="b"/>
              <a:pathLst>
                <a:path w="1189" h="852" extrusionOk="0">
                  <a:moveTo>
                    <a:pt x="39" y="0"/>
                  </a:moveTo>
                  <a:cubicBezTo>
                    <a:pt x="29" y="0"/>
                    <a:pt x="22" y="11"/>
                    <a:pt x="1" y="11"/>
                  </a:cubicBezTo>
                  <a:cubicBezTo>
                    <a:pt x="1" y="37"/>
                    <a:pt x="1" y="37"/>
                    <a:pt x="33" y="62"/>
                  </a:cubicBezTo>
                  <a:lnTo>
                    <a:pt x="1138" y="852"/>
                  </a:lnTo>
                  <a:lnTo>
                    <a:pt x="1164" y="852"/>
                  </a:lnTo>
                  <a:lnTo>
                    <a:pt x="1164" y="827"/>
                  </a:lnTo>
                  <a:cubicBezTo>
                    <a:pt x="1189" y="827"/>
                    <a:pt x="1189" y="801"/>
                    <a:pt x="1164" y="801"/>
                  </a:cubicBezTo>
                  <a:lnTo>
                    <a:pt x="58" y="11"/>
                  </a:lnTo>
                  <a:cubicBezTo>
                    <a:pt x="49" y="3"/>
                    <a:pt x="44" y="0"/>
                    <a:pt x="39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39"/>
            <p:cNvSpPr/>
            <p:nvPr/>
          </p:nvSpPr>
          <p:spPr>
            <a:xfrm>
              <a:off x="4418541" y="2407769"/>
              <a:ext cx="151928" cy="37167"/>
            </a:xfrm>
            <a:custGeom>
              <a:avLst/>
              <a:gdLst/>
              <a:ahLst/>
              <a:cxnLst/>
              <a:rect l="l" t="t" r="r" b="b"/>
              <a:pathLst>
                <a:path w="1398" h="342" extrusionOk="0">
                  <a:moveTo>
                    <a:pt x="51" y="0"/>
                  </a:moveTo>
                  <a:cubicBezTo>
                    <a:pt x="26" y="0"/>
                    <a:pt x="1" y="0"/>
                    <a:pt x="1" y="25"/>
                  </a:cubicBezTo>
                  <a:cubicBezTo>
                    <a:pt x="1" y="51"/>
                    <a:pt x="1" y="51"/>
                    <a:pt x="26" y="51"/>
                  </a:cubicBezTo>
                  <a:lnTo>
                    <a:pt x="1366" y="341"/>
                  </a:lnTo>
                  <a:cubicBezTo>
                    <a:pt x="1366" y="341"/>
                    <a:pt x="1397" y="341"/>
                    <a:pt x="1397" y="316"/>
                  </a:cubicBezTo>
                  <a:cubicBezTo>
                    <a:pt x="1397" y="316"/>
                    <a:pt x="1397" y="291"/>
                    <a:pt x="1366" y="291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39"/>
            <p:cNvSpPr/>
            <p:nvPr/>
          </p:nvSpPr>
          <p:spPr>
            <a:xfrm>
              <a:off x="4429626" y="2573934"/>
              <a:ext cx="151819" cy="37167"/>
            </a:xfrm>
            <a:custGeom>
              <a:avLst/>
              <a:gdLst/>
              <a:ahLst/>
              <a:cxnLst/>
              <a:rect l="l" t="t" r="r" b="b"/>
              <a:pathLst>
                <a:path w="1397" h="342" extrusionOk="0">
                  <a:moveTo>
                    <a:pt x="1371" y="0"/>
                  </a:moveTo>
                  <a:lnTo>
                    <a:pt x="32" y="285"/>
                  </a:lnTo>
                  <a:cubicBezTo>
                    <a:pt x="32" y="285"/>
                    <a:pt x="0" y="285"/>
                    <a:pt x="0" y="316"/>
                  </a:cubicBezTo>
                  <a:cubicBezTo>
                    <a:pt x="32" y="316"/>
                    <a:pt x="32" y="341"/>
                    <a:pt x="57" y="341"/>
                  </a:cubicBezTo>
                  <a:lnTo>
                    <a:pt x="1371" y="51"/>
                  </a:lnTo>
                  <a:cubicBezTo>
                    <a:pt x="1396" y="51"/>
                    <a:pt x="1396" y="25"/>
                    <a:pt x="1396" y="25"/>
                  </a:cubicBezTo>
                  <a:cubicBezTo>
                    <a:pt x="1396" y="0"/>
                    <a:pt x="1396" y="0"/>
                    <a:pt x="1371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39"/>
            <p:cNvSpPr/>
            <p:nvPr/>
          </p:nvSpPr>
          <p:spPr>
            <a:xfrm>
              <a:off x="4498200" y="2711192"/>
              <a:ext cx="140951" cy="74334"/>
            </a:xfrm>
            <a:custGeom>
              <a:avLst/>
              <a:gdLst/>
              <a:ahLst/>
              <a:cxnLst/>
              <a:rect l="l" t="t" r="r" b="b"/>
              <a:pathLst>
                <a:path w="1297" h="684" extrusionOk="0">
                  <a:moveTo>
                    <a:pt x="1239" y="1"/>
                  </a:moveTo>
                  <a:lnTo>
                    <a:pt x="32" y="633"/>
                  </a:lnTo>
                  <a:cubicBezTo>
                    <a:pt x="32" y="658"/>
                    <a:pt x="1" y="658"/>
                    <a:pt x="32" y="683"/>
                  </a:cubicBezTo>
                  <a:lnTo>
                    <a:pt x="58" y="683"/>
                  </a:lnTo>
                  <a:lnTo>
                    <a:pt x="1265" y="51"/>
                  </a:lnTo>
                  <a:cubicBezTo>
                    <a:pt x="1296" y="51"/>
                    <a:pt x="1296" y="26"/>
                    <a:pt x="1265" y="26"/>
                  </a:cubicBezTo>
                  <a:cubicBezTo>
                    <a:pt x="1265" y="1"/>
                    <a:pt x="1239" y="1"/>
                    <a:pt x="1239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39"/>
            <p:cNvSpPr/>
            <p:nvPr/>
          </p:nvSpPr>
          <p:spPr>
            <a:xfrm>
              <a:off x="4607419" y="2822476"/>
              <a:ext cx="111392" cy="63249"/>
            </a:xfrm>
            <a:custGeom>
              <a:avLst/>
              <a:gdLst/>
              <a:ahLst/>
              <a:cxnLst/>
              <a:rect l="l" t="t" r="r" b="b"/>
              <a:pathLst>
                <a:path w="1025" h="582" extrusionOk="0">
                  <a:moveTo>
                    <a:pt x="974" y="1"/>
                  </a:moveTo>
                  <a:lnTo>
                    <a:pt x="26" y="525"/>
                  </a:lnTo>
                  <a:cubicBezTo>
                    <a:pt x="1" y="525"/>
                    <a:pt x="1" y="557"/>
                    <a:pt x="1" y="557"/>
                  </a:cubicBezTo>
                  <a:cubicBezTo>
                    <a:pt x="1" y="582"/>
                    <a:pt x="26" y="582"/>
                    <a:pt x="26" y="582"/>
                  </a:cubicBezTo>
                  <a:lnTo>
                    <a:pt x="51" y="582"/>
                  </a:lnTo>
                  <a:lnTo>
                    <a:pt x="1024" y="51"/>
                  </a:lnTo>
                  <a:lnTo>
                    <a:pt x="1024" y="26"/>
                  </a:lnTo>
                  <a:cubicBezTo>
                    <a:pt x="1024" y="1"/>
                    <a:pt x="999" y="1"/>
                    <a:pt x="974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39"/>
            <p:cNvSpPr/>
            <p:nvPr/>
          </p:nvSpPr>
          <p:spPr>
            <a:xfrm>
              <a:off x="3874728" y="2728362"/>
              <a:ext cx="232238" cy="260385"/>
            </a:xfrm>
            <a:custGeom>
              <a:avLst/>
              <a:gdLst/>
              <a:ahLst/>
              <a:cxnLst/>
              <a:rect l="l" t="t" r="r" b="b"/>
              <a:pathLst>
                <a:path w="2137" h="2396" extrusionOk="0">
                  <a:moveTo>
                    <a:pt x="1738" y="1"/>
                  </a:moveTo>
                  <a:lnTo>
                    <a:pt x="1" y="475"/>
                  </a:lnTo>
                  <a:lnTo>
                    <a:pt x="790" y="2396"/>
                  </a:lnTo>
                  <a:lnTo>
                    <a:pt x="2136" y="1524"/>
                  </a:lnTo>
                  <a:lnTo>
                    <a:pt x="1738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39"/>
            <p:cNvSpPr/>
            <p:nvPr/>
          </p:nvSpPr>
          <p:spPr>
            <a:xfrm>
              <a:off x="3368625" y="2641313"/>
              <a:ext cx="762138" cy="379276"/>
            </a:xfrm>
            <a:custGeom>
              <a:avLst/>
              <a:gdLst/>
              <a:ahLst/>
              <a:cxnLst/>
              <a:rect l="l" t="t" r="r" b="b"/>
              <a:pathLst>
                <a:path w="7013" h="3490" extrusionOk="0">
                  <a:moveTo>
                    <a:pt x="4428" y="1"/>
                  </a:moveTo>
                  <a:cubicBezTo>
                    <a:pt x="4025" y="1"/>
                    <a:pt x="3565" y="37"/>
                    <a:pt x="3053" y="113"/>
                  </a:cubicBezTo>
                  <a:cubicBezTo>
                    <a:pt x="1" y="587"/>
                    <a:pt x="51" y="2641"/>
                    <a:pt x="51" y="2641"/>
                  </a:cubicBezTo>
                  <a:cubicBezTo>
                    <a:pt x="960" y="3270"/>
                    <a:pt x="1842" y="3489"/>
                    <a:pt x="2630" y="3489"/>
                  </a:cubicBezTo>
                  <a:cubicBezTo>
                    <a:pt x="4445" y="3489"/>
                    <a:pt x="5763" y="2325"/>
                    <a:pt x="5763" y="2325"/>
                  </a:cubicBezTo>
                  <a:cubicBezTo>
                    <a:pt x="7012" y="881"/>
                    <a:pt x="6405" y="1"/>
                    <a:pt x="4428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39"/>
            <p:cNvSpPr/>
            <p:nvPr/>
          </p:nvSpPr>
          <p:spPr>
            <a:xfrm>
              <a:off x="3374167" y="2334739"/>
              <a:ext cx="1771946" cy="867987"/>
            </a:xfrm>
            <a:custGeom>
              <a:avLst/>
              <a:gdLst/>
              <a:ahLst/>
              <a:cxnLst/>
              <a:rect l="l" t="t" r="r" b="b"/>
              <a:pathLst>
                <a:path w="16305" h="7987" extrusionOk="0">
                  <a:moveTo>
                    <a:pt x="13364" y="0"/>
                  </a:moveTo>
                  <a:cubicBezTo>
                    <a:pt x="13281" y="0"/>
                    <a:pt x="13197" y="5"/>
                    <a:pt x="13111" y="15"/>
                  </a:cubicBezTo>
                  <a:cubicBezTo>
                    <a:pt x="11058" y="249"/>
                    <a:pt x="10085" y="1437"/>
                    <a:pt x="6869" y="4305"/>
                  </a:cubicBezTo>
                  <a:cubicBezTo>
                    <a:pt x="5394" y="5613"/>
                    <a:pt x="3837" y="5969"/>
                    <a:pt x="2578" y="5969"/>
                  </a:cubicBezTo>
                  <a:cubicBezTo>
                    <a:pt x="1076" y="5969"/>
                    <a:pt x="0" y="5462"/>
                    <a:pt x="0" y="5462"/>
                  </a:cubicBezTo>
                  <a:lnTo>
                    <a:pt x="0" y="5462"/>
                  </a:lnTo>
                  <a:lnTo>
                    <a:pt x="500" y="7490"/>
                  </a:lnTo>
                  <a:cubicBezTo>
                    <a:pt x="846" y="7846"/>
                    <a:pt x="1554" y="7986"/>
                    <a:pt x="2373" y="7986"/>
                  </a:cubicBezTo>
                  <a:cubicBezTo>
                    <a:pt x="3733" y="7986"/>
                    <a:pt x="5401" y="7600"/>
                    <a:pt x="6237" y="7174"/>
                  </a:cubicBezTo>
                  <a:cubicBezTo>
                    <a:pt x="7583" y="6492"/>
                    <a:pt x="10691" y="3067"/>
                    <a:pt x="12821" y="2252"/>
                  </a:cubicBezTo>
                  <a:cubicBezTo>
                    <a:pt x="13140" y="2132"/>
                    <a:pt x="13419" y="2081"/>
                    <a:pt x="13664" y="2081"/>
                  </a:cubicBezTo>
                  <a:cubicBezTo>
                    <a:pt x="15036" y="2081"/>
                    <a:pt x="15323" y="3673"/>
                    <a:pt x="15323" y="3673"/>
                  </a:cubicBezTo>
                  <a:cubicBezTo>
                    <a:pt x="16304" y="2589"/>
                    <a:pt x="15282" y="0"/>
                    <a:pt x="13364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39"/>
            <p:cNvSpPr/>
            <p:nvPr/>
          </p:nvSpPr>
          <p:spPr>
            <a:xfrm>
              <a:off x="3545766" y="3042870"/>
              <a:ext cx="8368" cy="154645"/>
            </a:xfrm>
            <a:custGeom>
              <a:avLst/>
              <a:gdLst/>
              <a:ahLst/>
              <a:cxnLst/>
              <a:rect l="l" t="t" r="r" b="b"/>
              <a:pathLst>
                <a:path w="77" h="1423" extrusionOk="0">
                  <a:moveTo>
                    <a:pt x="52" y="1"/>
                  </a:moveTo>
                  <a:cubicBezTo>
                    <a:pt x="26" y="1"/>
                    <a:pt x="1" y="26"/>
                    <a:pt x="1" y="26"/>
                  </a:cubicBezTo>
                  <a:lnTo>
                    <a:pt x="26" y="1397"/>
                  </a:lnTo>
                  <a:cubicBezTo>
                    <a:pt x="26" y="1423"/>
                    <a:pt x="26" y="1423"/>
                    <a:pt x="52" y="1423"/>
                  </a:cubicBezTo>
                  <a:cubicBezTo>
                    <a:pt x="52" y="1423"/>
                    <a:pt x="77" y="1423"/>
                    <a:pt x="77" y="1397"/>
                  </a:cubicBezTo>
                  <a:lnTo>
                    <a:pt x="77" y="26"/>
                  </a:lnTo>
                  <a:lnTo>
                    <a:pt x="52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39"/>
            <p:cNvSpPr/>
            <p:nvPr/>
          </p:nvSpPr>
          <p:spPr>
            <a:xfrm>
              <a:off x="3697586" y="3045696"/>
              <a:ext cx="14562" cy="154536"/>
            </a:xfrm>
            <a:custGeom>
              <a:avLst/>
              <a:gdLst/>
              <a:ahLst/>
              <a:cxnLst/>
              <a:rect l="l" t="t" r="r" b="b"/>
              <a:pathLst>
                <a:path w="134" h="1422" extrusionOk="0">
                  <a:moveTo>
                    <a:pt x="26" y="0"/>
                  </a:moveTo>
                  <a:cubicBezTo>
                    <a:pt x="0" y="0"/>
                    <a:pt x="0" y="25"/>
                    <a:pt x="0" y="25"/>
                  </a:cubicBezTo>
                  <a:lnTo>
                    <a:pt x="76" y="1397"/>
                  </a:lnTo>
                  <a:cubicBezTo>
                    <a:pt x="76" y="1422"/>
                    <a:pt x="101" y="1422"/>
                    <a:pt x="101" y="1422"/>
                  </a:cubicBezTo>
                  <a:cubicBezTo>
                    <a:pt x="133" y="1422"/>
                    <a:pt x="133" y="1422"/>
                    <a:pt x="133" y="1397"/>
                  </a:cubicBezTo>
                  <a:lnTo>
                    <a:pt x="51" y="25"/>
                  </a:lnTo>
                  <a:cubicBezTo>
                    <a:pt x="51" y="25"/>
                    <a:pt x="51" y="0"/>
                    <a:pt x="26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39"/>
            <p:cNvSpPr/>
            <p:nvPr/>
          </p:nvSpPr>
          <p:spPr>
            <a:xfrm>
              <a:off x="3854840" y="3022982"/>
              <a:ext cx="37167" cy="151819"/>
            </a:xfrm>
            <a:custGeom>
              <a:avLst/>
              <a:gdLst/>
              <a:ahLst/>
              <a:cxnLst/>
              <a:rect l="l" t="t" r="r" b="b"/>
              <a:pathLst>
                <a:path w="342" h="1397" extrusionOk="0">
                  <a:moveTo>
                    <a:pt x="26" y="1"/>
                  </a:moveTo>
                  <a:cubicBezTo>
                    <a:pt x="0" y="1"/>
                    <a:pt x="0" y="26"/>
                    <a:pt x="0" y="26"/>
                  </a:cubicBezTo>
                  <a:lnTo>
                    <a:pt x="291" y="1365"/>
                  </a:lnTo>
                  <a:cubicBezTo>
                    <a:pt x="291" y="1365"/>
                    <a:pt x="291" y="1397"/>
                    <a:pt x="316" y="1397"/>
                  </a:cubicBezTo>
                  <a:cubicBezTo>
                    <a:pt x="342" y="1365"/>
                    <a:pt x="342" y="1365"/>
                    <a:pt x="342" y="1340"/>
                  </a:cubicBezTo>
                  <a:lnTo>
                    <a:pt x="51" y="26"/>
                  </a:lnTo>
                  <a:cubicBezTo>
                    <a:pt x="51" y="1"/>
                    <a:pt x="26" y="1"/>
                    <a:pt x="26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39"/>
            <p:cNvSpPr/>
            <p:nvPr/>
          </p:nvSpPr>
          <p:spPr>
            <a:xfrm>
              <a:off x="4000357" y="2971470"/>
              <a:ext cx="43361" cy="151928"/>
            </a:xfrm>
            <a:custGeom>
              <a:avLst/>
              <a:gdLst/>
              <a:ahLst/>
              <a:cxnLst/>
              <a:rect l="l" t="t" r="r" b="b"/>
              <a:pathLst>
                <a:path w="399" h="1398" extrusionOk="0">
                  <a:moveTo>
                    <a:pt x="32" y="1"/>
                  </a:moveTo>
                  <a:cubicBezTo>
                    <a:pt x="32" y="1"/>
                    <a:pt x="1" y="26"/>
                    <a:pt x="1" y="51"/>
                  </a:cubicBezTo>
                  <a:lnTo>
                    <a:pt x="348" y="1366"/>
                  </a:lnTo>
                  <a:lnTo>
                    <a:pt x="374" y="1397"/>
                  </a:lnTo>
                  <a:cubicBezTo>
                    <a:pt x="399" y="1397"/>
                    <a:pt x="399" y="1366"/>
                    <a:pt x="399" y="1340"/>
                  </a:cubicBezTo>
                  <a:lnTo>
                    <a:pt x="83" y="26"/>
                  </a:lnTo>
                  <a:cubicBezTo>
                    <a:pt x="58" y="26"/>
                    <a:pt x="58" y="1"/>
                    <a:pt x="32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39"/>
            <p:cNvSpPr/>
            <p:nvPr/>
          </p:nvSpPr>
          <p:spPr>
            <a:xfrm>
              <a:off x="4141201" y="2871271"/>
              <a:ext cx="42601" cy="149102"/>
            </a:xfrm>
            <a:custGeom>
              <a:avLst/>
              <a:gdLst/>
              <a:ahLst/>
              <a:cxnLst/>
              <a:rect l="l" t="t" r="r" b="b"/>
              <a:pathLst>
                <a:path w="392" h="1372" extrusionOk="0">
                  <a:moveTo>
                    <a:pt x="25" y="0"/>
                  </a:moveTo>
                  <a:cubicBezTo>
                    <a:pt x="25" y="0"/>
                    <a:pt x="0" y="25"/>
                    <a:pt x="25" y="25"/>
                  </a:cubicBezTo>
                  <a:lnTo>
                    <a:pt x="341" y="1371"/>
                  </a:lnTo>
                  <a:lnTo>
                    <a:pt x="392" y="1371"/>
                  </a:lnTo>
                  <a:lnTo>
                    <a:pt x="392" y="1340"/>
                  </a:lnTo>
                  <a:lnTo>
                    <a:pt x="76" y="25"/>
                  </a:lnTo>
                  <a:cubicBezTo>
                    <a:pt x="76" y="0"/>
                    <a:pt x="51" y="0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39"/>
            <p:cNvSpPr/>
            <p:nvPr/>
          </p:nvSpPr>
          <p:spPr>
            <a:xfrm>
              <a:off x="4269547" y="2762704"/>
              <a:ext cx="43361" cy="148450"/>
            </a:xfrm>
            <a:custGeom>
              <a:avLst/>
              <a:gdLst/>
              <a:ahLst/>
              <a:cxnLst/>
              <a:rect l="l" t="t" r="r" b="b"/>
              <a:pathLst>
                <a:path w="399" h="1366" extrusionOk="0">
                  <a:moveTo>
                    <a:pt x="26" y="1"/>
                  </a:moveTo>
                  <a:cubicBezTo>
                    <a:pt x="1" y="1"/>
                    <a:pt x="1" y="26"/>
                    <a:pt x="1" y="26"/>
                  </a:cubicBezTo>
                  <a:lnTo>
                    <a:pt x="342" y="1366"/>
                  </a:lnTo>
                  <a:lnTo>
                    <a:pt x="367" y="1366"/>
                  </a:lnTo>
                  <a:cubicBezTo>
                    <a:pt x="399" y="1366"/>
                    <a:pt x="399" y="1366"/>
                    <a:pt x="399" y="1340"/>
                  </a:cubicBezTo>
                  <a:lnTo>
                    <a:pt x="51" y="26"/>
                  </a:lnTo>
                  <a:cubicBezTo>
                    <a:pt x="51" y="1"/>
                    <a:pt x="51" y="1"/>
                    <a:pt x="26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39"/>
            <p:cNvSpPr/>
            <p:nvPr/>
          </p:nvSpPr>
          <p:spPr>
            <a:xfrm>
              <a:off x="4412455" y="2639140"/>
              <a:ext cx="46078" cy="149102"/>
            </a:xfrm>
            <a:custGeom>
              <a:avLst/>
              <a:gdLst/>
              <a:ahLst/>
              <a:cxnLst/>
              <a:rect l="l" t="t" r="r" b="b"/>
              <a:pathLst>
                <a:path w="424" h="1372" extrusionOk="0">
                  <a:moveTo>
                    <a:pt x="32" y="0"/>
                  </a:moveTo>
                  <a:cubicBezTo>
                    <a:pt x="32" y="0"/>
                    <a:pt x="0" y="32"/>
                    <a:pt x="32" y="32"/>
                  </a:cubicBezTo>
                  <a:lnTo>
                    <a:pt x="348" y="1346"/>
                  </a:lnTo>
                  <a:cubicBezTo>
                    <a:pt x="348" y="1372"/>
                    <a:pt x="373" y="1372"/>
                    <a:pt x="373" y="1372"/>
                  </a:cubicBezTo>
                  <a:lnTo>
                    <a:pt x="398" y="1372"/>
                  </a:lnTo>
                  <a:cubicBezTo>
                    <a:pt x="398" y="1372"/>
                    <a:pt x="423" y="1372"/>
                    <a:pt x="398" y="1346"/>
                  </a:cubicBezTo>
                  <a:lnTo>
                    <a:pt x="82" y="32"/>
                  </a:lnTo>
                  <a:cubicBezTo>
                    <a:pt x="82" y="0"/>
                    <a:pt x="57" y="0"/>
                    <a:pt x="32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39"/>
            <p:cNvSpPr/>
            <p:nvPr/>
          </p:nvSpPr>
          <p:spPr>
            <a:xfrm>
              <a:off x="4544279" y="2536115"/>
              <a:ext cx="43361" cy="151928"/>
            </a:xfrm>
            <a:custGeom>
              <a:avLst/>
              <a:gdLst/>
              <a:ahLst/>
              <a:cxnLst/>
              <a:rect l="l" t="t" r="r" b="b"/>
              <a:pathLst>
                <a:path w="399" h="1398" extrusionOk="0">
                  <a:moveTo>
                    <a:pt x="25" y="1"/>
                  </a:moveTo>
                  <a:cubicBezTo>
                    <a:pt x="25" y="32"/>
                    <a:pt x="0" y="32"/>
                    <a:pt x="0" y="58"/>
                  </a:cubicBezTo>
                  <a:lnTo>
                    <a:pt x="341" y="1372"/>
                  </a:lnTo>
                  <a:lnTo>
                    <a:pt x="367" y="1397"/>
                  </a:lnTo>
                  <a:cubicBezTo>
                    <a:pt x="398" y="1397"/>
                    <a:pt x="398" y="1372"/>
                    <a:pt x="398" y="1347"/>
                  </a:cubicBezTo>
                  <a:lnTo>
                    <a:pt x="82" y="32"/>
                  </a:lnTo>
                  <a:cubicBezTo>
                    <a:pt x="51" y="32"/>
                    <a:pt x="51" y="1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39"/>
            <p:cNvSpPr/>
            <p:nvPr/>
          </p:nvSpPr>
          <p:spPr>
            <a:xfrm>
              <a:off x="4693273" y="2446349"/>
              <a:ext cx="42709" cy="150298"/>
            </a:xfrm>
            <a:custGeom>
              <a:avLst/>
              <a:gdLst/>
              <a:ahLst/>
              <a:cxnLst/>
              <a:rect l="l" t="t" r="r" b="b"/>
              <a:pathLst>
                <a:path w="393" h="1383" extrusionOk="0">
                  <a:moveTo>
                    <a:pt x="43" y="0"/>
                  </a:moveTo>
                  <a:cubicBezTo>
                    <a:pt x="40" y="0"/>
                    <a:pt x="34" y="3"/>
                    <a:pt x="26" y="12"/>
                  </a:cubicBezTo>
                  <a:cubicBezTo>
                    <a:pt x="0" y="12"/>
                    <a:pt x="0" y="12"/>
                    <a:pt x="0" y="37"/>
                  </a:cubicBezTo>
                  <a:lnTo>
                    <a:pt x="342" y="1357"/>
                  </a:lnTo>
                  <a:cubicBezTo>
                    <a:pt x="342" y="1383"/>
                    <a:pt x="342" y="1383"/>
                    <a:pt x="367" y="1383"/>
                  </a:cubicBezTo>
                  <a:cubicBezTo>
                    <a:pt x="392" y="1383"/>
                    <a:pt x="392" y="1357"/>
                    <a:pt x="392" y="1332"/>
                  </a:cubicBezTo>
                  <a:lnTo>
                    <a:pt x="51" y="12"/>
                  </a:lnTo>
                  <a:cubicBezTo>
                    <a:pt x="51" y="12"/>
                    <a:pt x="51" y="0"/>
                    <a:pt x="4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39"/>
            <p:cNvSpPr/>
            <p:nvPr/>
          </p:nvSpPr>
          <p:spPr>
            <a:xfrm>
              <a:off x="4904756" y="2653594"/>
              <a:ext cx="80419" cy="65966"/>
            </a:xfrm>
            <a:custGeom>
              <a:avLst/>
              <a:gdLst/>
              <a:ahLst/>
              <a:cxnLst/>
              <a:rect l="l" t="t" r="r" b="b"/>
              <a:pathLst>
                <a:path w="740" h="607" extrusionOk="0">
                  <a:moveTo>
                    <a:pt x="0" y="0"/>
                  </a:moveTo>
                  <a:cubicBezTo>
                    <a:pt x="0" y="25"/>
                    <a:pt x="0" y="25"/>
                    <a:pt x="26" y="57"/>
                  </a:cubicBezTo>
                  <a:lnTo>
                    <a:pt x="683" y="607"/>
                  </a:lnTo>
                  <a:lnTo>
                    <a:pt x="740" y="607"/>
                  </a:lnTo>
                  <a:cubicBezTo>
                    <a:pt x="740" y="607"/>
                    <a:pt x="740" y="581"/>
                    <a:pt x="714" y="556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39"/>
            <p:cNvSpPr/>
            <p:nvPr/>
          </p:nvSpPr>
          <p:spPr>
            <a:xfrm>
              <a:off x="4858786" y="2751728"/>
              <a:ext cx="80419" cy="68139"/>
            </a:xfrm>
            <a:custGeom>
              <a:avLst/>
              <a:gdLst/>
              <a:ahLst/>
              <a:cxnLst/>
              <a:rect l="l" t="t" r="r" b="b"/>
              <a:pathLst>
                <a:path w="740" h="627" extrusionOk="0">
                  <a:moveTo>
                    <a:pt x="31" y="1"/>
                  </a:moveTo>
                  <a:cubicBezTo>
                    <a:pt x="24" y="1"/>
                    <a:pt x="16" y="7"/>
                    <a:pt x="0" y="20"/>
                  </a:cubicBezTo>
                  <a:lnTo>
                    <a:pt x="0" y="45"/>
                  </a:lnTo>
                  <a:lnTo>
                    <a:pt x="689" y="626"/>
                  </a:lnTo>
                  <a:lnTo>
                    <a:pt x="714" y="626"/>
                  </a:lnTo>
                  <a:cubicBezTo>
                    <a:pt x="739" y="601"/>
                    <a:pt x="739" y="576"/>
                    <a:pt x="714" y="576"/>
                  </a:cubicBezTo>
                  <a:lnTo>
                    <a:pt x="57" y="20"/>
                  </a:lnTo>
                  <a:cubicBezTo>
                    <a:pt x="44" y="7"/>
                    <a:pt x="38" y="1"/>
                    <a:pt x="31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39"/>
            <p:cNvSpPr/>
            <p:nvPr/>
          </p:nvSpPr>
          <p:spPr>
            <a:xfrm>
              <a:off x="4784561" y="2808783"/>
              <a:ext cx="63358" cy="82484"/>
            </a:xfrm>
            <a:custGeom>
              <a:avLst/>
              <a:gdLst/>
              <a:ahLst/>
              <a:cxnLst/>
              <a:rect l="l" t="t" r="r" b="b"/>
              <a:pathLst>
                <a:path w="583" h="759" extrusionOk="0">
                  <a:moveTo>
                    <a:pt x="39" y="0"/>
                  </a:moveTo>
                  <a:cubicBezTo>
                    <a:pt x="32" y="0"/>
                    <a:pt x="26" y="6"/>
                    <a:pt x="26" y="19"/>
                  </a:cubicBezTo>
                  <a:cubicBezTo>
                    <a:pt x="1" y="19"/>
                    <a:pt x="1" y="51"/>
                    <a:pt x="1" y="51"/>
                  </a:cubicBezTo>
                  <a:lnTo>
                    <a:pt x="525" y="758"/>
                  </a:lnTo>
                  <a:lnTo>
                    <a:pt x="582" y="758"/>
                  </a:lnTo>
                  <a:lnTo>
                    <a:pt x="582" y="733"/>
                  </a:lnTo>
                  <a:lnTo>
                    <a:pt x="51" y="19"/>
                  </a:lnTo>
                  <a:cubicBezTo>
                    <a:pt x="51" y="6"/>
                    <a:pt x="45" y="0"/>
                    <a:pt x="39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39"/>
            <p:cNvSpPr/>
            <p:nvPr/>
          </p:nvSpPr>
          <p:spPr>
            <a:xfrm>
              <a:off x="4862155" y="2410486"/>
              <a:ext cx="31081" cy="151819"/>
            </a:xfrm>
            <a:custGeom>
              <a:avLst/>
              <a:gdLst/>
              <a:ahLst/>
              <a:cxnLst/>
              <a:rect l="l" t="t" r="r" b="b"/>
              <a:pathLst>
                <a:path w="286" h="1397" extrusionOk="0">
                  <a:moveTo>
                    <a:pt x="260" y="0"/>
                  </a:moveTo>
                  <a:cubicBezTo>
                    <a:pt x="235" y="0"/>
                    <a:pt x="209" y="0"/>
                    <a:pt x="209" y="26"/>
                  </a:cubicBezTo>
                  <a:lnTo>
                    <a:pt x="1" y="1372"/>
                  </a:lnTo>
                  <a:cubicBezTo>
                    <a:pt x="1" y="1397"/>
                    <a:pt x="26" y="1397"/>
                    <a:pt x="26" y="1397"/>
                  </a:cubicBezTo>
                  <a:cubicBezTo>
                    <a:pt x="51" y="1397"/>
                    <a:pt x="51" y="1397"/>
                    <a:pt x="77" y="1372"/>
                  </a:cubicBezTo>
                  <a:lnTo>
                    <a:pt x="260" y="26"/>
                  </a:lnTo>
                  <a:cubicBezTo>
                    <a:pt x="285" y="26"/>
                    <a:pt x="260" y="0"/>
                    <a:pt x="260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39"/>
            <p:cNvSpPr/>
            <p:nvPr/>
          </p:nvSpPr>
          <p:spPr>
            <a:xfrm>
              <a:off x="4970722" y="2507968"/>
              <a:ext cx="63249" cy="103133"/>
            </a:xfrm>
            <a:custGeom>
              <a:avLst/>
              <a:gdLst/>
              <a:ahLst/>
              <a:cxnLst/>
              <a:rect l="l" t="t" r="r" b="b"/>
              <a:pathLst>
                <a:path w="582" h="949" extrusionOk="0">
                  <a:moveTo>
                    <a:pt x="550" y="1"/>
                  </a:moveTo>
                  <a:cubicBezTo>
                    <a:pt x="525" y="1"/>
                    <a:pt x="525" y="1"/>
                    <a:pt x="499" y="26"/>
                  </a:cubicBezTo>
                  <a:lnTo>
                    <a:pt x="0" y="892"/>
                  </a:lnTo>
                  <a:lnTo>
                    <a:pt x="0" y="948"/>
                  </a:lnTo>
                  <a:lnTo>
                    <a:pt x="25" y="948"/>
                  </a:lnTo>
                  <a:cubicBezTo>
                    <a:pt x="25" y="948"/>
                    <a:pt x="51" y="948"/>
                    <a:pt x="51" y="923"/>
                  </a:cubicBezTo>
                  <a:lnTo>
                    <a:pt x="550" y="51"/>
                  </a:lnTo>
                  <a:cubicBezTo>
                    <a:pt x="581" y="26"/>
                    <a:pt x="581" y="26"/>
                    <a:pt x="550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39"/>
            <p:cNvSpPr/>
            <p:nvPr/>
          </p:nvSpPr>
          <p:spPr>
            <a:xfrm>
              <a:off x="3617275" y="2753793"/>
              <a:ext cx="208765" cy="123020"/>
            </a:xfrm>
            <a:custGeom>
              <a:avLst/>
              <a:gdLst/>
              <a:ahLst/>
              <a:cxnLst/>
              <a:rect l="l" t="t" r="r" b="b"/>
              <a:pathLst>
                <a:path w="1921" h="1132" extrusionOk="0">
                  <a:moveTo>
                    <a:pt x="1213" y="51"/>
                  </a:moveTo>
                  <a:cubicBezTo>
                    <a:pt x="1554" y="51"/>
                    <a:pt x="1788" y="184"/>
                    <a:pt x="1820" y="367"/>
                  </a:cubicBezTo>
                  <a:cubicBezTo>
                    <a:pt x="1845" y="475"/>
                    <a:pt x="1788" y="607"/>
                    <a:pt x="1662" y="740"/>
                  </a:cubicBezTo>
                  <a:cubicBezTo>
                    <a:pt x="1504" y="873"/>
                    <a:pt x="1314" y="974"/>
                    <a:pt x="1081" y="1031"/>
                  </a:cubicBezTo>
                  <a:cubicBezTo>
                    <a:pt x="948" y="1056"/>
                    <a:pt x="815" y="1081"/>
                    <a:pt x="714" y="1081"/>
                  </a:cubicBezTo>
                  <a:cubicBezTo>
                    <a:pt x="367" y="1081"/>
                    <a:pt x="133" y="948"/>
                    <a:pt x="82" y="765"/>
                  </a:cubicBezTo>
                  <a:cubicBezTo>
                    <a:pt x="51" y="658"/>
                    <a:pt x="108" y="525"/>
                    <a:pt x="265" y="399"/>
                  </a:cubicBezTo>
                  <a:cubicBezTo>
                    <a:pt x="398" y="266"/>
                    <a:pt x="607" y="159"/>
                    <a:pt x="840" y="108"/>
                  </a:cubicBezTo>
                  <a:cubicBezTo>
                    <a:pt x="973" y="83"/>
                    <a:pt x="1081" y="51"/>
                    <a:pt x="1213" y="51"/>
                  </a:cubicBezTo>
                  <a:close/>
                  <a:moveTo>
                    <a:pt x="1213" y="1"/>
                  </a:moveTo>
                  <a:cubicBezTo>
                    <a:pt x="1081" y="1"/>
                    <a:pt x="948" y="26"/>
                    <a:pt x="840" y="51"/>
                  </a:cubicBezTo>
                  <a:cubicBezTo>
                    <a:pt x="581" y="108"/>
                    <a:pt x="367" y="209"/>
                    <a:pt x="209" y="342"/>
                  </a:cubicBezTo>
                  <a:cubicBezTo>
                    <a:pt x="51" y="500"/>
                    <a:pt x="0" y="658"/>
                    <a:pt x="25" y="791"/>
                  </a:cubicBezTo>
                  <a:cubicBezTo>
                    <a:pt x="82" y="999"/>
                    <a:pt x="341" y="1132"/>
                    <a:pt x="714" y="1132"/>
                  </a:cubicBezTo>
                  <a:cubicBezTo>
                    <a:pt x="815" y="1132"/>
                    <a:pt x="948" y="1106"/>
                    <a:pt x="1081" y="1081"/>
                  </a:cubicBezTo>
                  <a:cubicBezTo>
                    <a:pt x="1314" y="1031"/>
                    <a:pt x="1554" y="923"/>
                    <a:pt x="1687" y="791"/>
                  </a:cubicBezTo>
                  <a:cubicBezTo>
                    <a:pt x="1845" y="633"/>
                    <a:pt x="1921" y="475"/>
                    <a:pt x="1896" y="342"/>
                  </a:cubicBezTo>
                  <a:cubicBezTo>
                    <a:pt x="1845" y="133"/>
                    <a:pt x="1580" y="1"/>
                    <a:pt x="1213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39"/>
            <p:cNvSpPr/>
            <p:nvPr/>
          </p:nvSpPr>
          <p:spPr>
            <a:xfrm>
              <a:off x="4624590" y="1932530"/>
              <a:ext cx="88679" cy="74986"/>
            </a:xfrm>
            <a:custGeom>
              <a:avLst/>
              <a:gdLst/>
              <a:ahLst/>
              <a:cxnLst/>
              <a:rect l="l" t="t" r="r" b="b"/>
              <a:pathLst>
                <a:path w="816" h="690" extrusionOk="0">
                  <a:moveTo>
                    <a:pt x="342" y="58"/>
                  </a:moveTo>
                  <a:cubicBezTo>
                    <a:pt x="418" y="58"/>
                    <a:pt x="500" y="83"/>
                    <a:pt x="550" y="133"/>
                  </a:cubicBezTo>
                  <a:cubicBezTo>
                    <a:pt x="632" y="159"/>
                    <a:pt x="708" y="241"/>
                    <a:pt x="733" y="317"/>
                  </a:cubicBezTo>
                  <a:cubicBezTo>
                    <a:pt x="765" y="399"/>
                    <a:pt x="765" y="475"/>
                    <a:pt x="733" y="531"/>
                  </a:cubicBezTo>
                  <a:cubicBezTo>
                    <a:pt x="683" y="582"/>
                    <a:pt x="607" y="607"/>
                    <a:pt x="525" y="607"/>
                  </a:cubicBezTo>
                  <a:cubicBezTo>
                    <a:pt x="449" y="607"/>
                    <a:pt x="367" y="582"/>
                    <a:pt x="291" y="557"/>
                  </a:cubicBezTo>
                  <a:cubicBezTo>
                    <a:pt x="133" y="449"/>
                    <a:pt x="51" y="266"/>
                    <a:pt x="133" y="159"/>
                  </a:cubicBezTo>
                  <a:cubicBezTo>
                    <a:pt x="184" y="83"/>
                    <a:pt x="234" y="58"/>
                    <a:pt x="342" y="58"/>
                  </a:cubicBezTo>
                  <a:close/>
                  <a:moveTo>
                    <a:pt x="342" y="1"/>
                  </a:moveTo>
                  <a:cubicBezTo>
                    <a:pt x="234" y="1"/>
                    <a:pt x="133" y="58"/>
                    <a:pt x="76" y="133"/>
                  </a:cubicBezTo>
                  <a:cubicBezTo>
                    <a:pt x="0" y="266"/>
                    <a:pt x="76" y="475"/>
                    <a:pt x="260" y="607"/>
                  </a:cubicBezTo>
                  <a:cubicBezTo>
                    <a:pt x="342" y="658"/>
                    <a:pt x="449" y="689"/>
                    <a:pt x="525" y="689"/>
                  </a:cubicBezTo>
                  <a:cubicBezTo>
                    <a:pt x="632" y="689"/>
                    <a:pt x="733" y="633"/>
                    <a:pt x="790" y="557"/>
                  </a:cubicBezTo>
                  <a:cubicBezTo>
                    <a:pt x="816" y="475"/>
                    <a:pt x="816" y="399"/>
                    <a:pt x="790" y="291"/>
                  </a:cubicBezTo>
                  <a:cubicBezTo>
                    <a:pt x="765" y="215"/>
                    <a:pt x="683" y="133"/>
                    <a:pt x="607" y="83"/>
                  </a:cubicBezTo>
                  <a:cubicBezTo>
                    <a:pt x="525" y="26"/>
                    <a:pt x="418" y="1"/>
                    <a:pt x="342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39"/>
            <p:cNvSpPr/>
            <p:nvPr/>
          </p:nvSpPr>
          <p:spPr>
            <a:xfrm>
              <a:off x="3440025" y="2689783"/>
              <a:ext cx="552286" cy="167142"/>
            </a:xfrm>
            <a:custGeom>
              <a:avLst/>
              <a:gdLst/>
              <a:ahLst/>
              <a:cxnLst/>
              <a:rect l="l" t="t" r="r" b="b"/>
              <a:pathLst>
                <a:path w="5082" h="1538" extrusionOk="0">
                  <a:moveTo>
                    <a:pt x="3277" y="0"/>
                  </a:moveTo>
                  <a:cubicBezTo>
                    <a:pt x="3163" y="0"/>
                    <a:pt x="3044" y="3"/>
                    <a:pt x="2920" y="8"/>
                  </a:cubicBezTo>
                  <a:cubicBezTo>
                    <a:pt x="1107" y="116"/>
                    <a:pt x="1" y="1487"/>
                    <a:pt x="1" y="1487"/>
                  </a:cubicBezTo>
                  <a:lnTo>
                    <a:pt x="1" y="1537"/>
                  </a:lnTo>
                  <a:lnTo>
                    <a:pt x="51" y="1537"/>
                  </a:lnTo>
                  <a:cubicBezTo>
                    <a:pt x="51" y="1512"/>
                    <a:pt x="1132" y="166"/>
                    <a:pt x="2920" y="65"/>
                  </a:cubicBezTo>
                  <a:cubicBezTo>
                    <a:pt x="3066" y="58"/>
                    <a:pt x="3206" y="54"/>
                    <a:pt x="3339" y="54"/>
                  </a:cubicBezTo>
                  <a:cubicBezTo>
                    <a:pt x="4212" y="54"/>
                    <a:pt x="4789" y="216"/>
                    <a:pt x="4948" y="539"/>
                  </a:cubicBezTo>
                  <a:cubicBezTo>
                    <a:pt x="5031" y="697"/>
                    <a:pt x="4974" y="880"/>
                    <a:pt x="4816" y="1089"/>
                  </a:cubicBezTo>
                  <a:cubicBezTo>
                    <a:pt x="4790" y="1114"/>
                    <a:pt x="4790" y="1146"/>
                    <a:pt x="4816" y="1146"/>
                  </a:cubicBezTo>
                  <a:lnTo>
                    <a:pt x="4841" y="1146"/>
                  </a:lnTo>
                  <a:cubicBezTo>
                    <a:pt x="5056" y="906"/>
                    <a:pt x="5081" y="697"/>
                    <a:pt x="4999" y="514"/>
                  </a:cubicBezTo>
                  <a:cubicBezTo>
                    <a:pt x="4836" y="182"/>
                    <a:pt x="4211" y="0"/>
                    <a:pt x="3277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39"/>
            <p:cNvSpPr/>
            <p:nvPr/>
          </p:nvSpPr>
          <p:spPr>
            <a:xfrm>
              <a:off x="3516967" y="2799871"/>
              <a:ext cx="412096" cy="151819"/>
            </a:xfrm>
            <a:custGeom>
              <a:avLst/>
              <a:gdLst/>
              <a:ahLst/>
              <a:cxnLst/>
              <a:rect l="l" t="t" r="r" b="b"/>
              <a:pathLst>
                <a:path w="3792" h="1397" extrusionOk="0">
                  <a:moveTo>
                    <a:pt x="3766" y="0"/>
                  </a:moveTo>
                  <a:cubicBezTo>
                    <a:pt x="3766" y="0"/>
                    <a:pt x="3741" y="0"/>
                    <a:pt x="3741" y="25"/>
                  </a:cubicBezTo>
                  <a:cubicBezTo>
                    <a:pt x="3438" y="984"/>
                    <a:pt x="2435" y="1325"/>
                    <a:pt x="1475" y="1325"/>
                  </a:cubicBezTo>
                  <a:cubicBezTo>
                    <a:pt x="1094" y="1325"/>
                    <a:pt x="720" y="1271"/>
                    <a:pt x="399" y="1182"/>
                  </a:cubicBezTo>
                  <a:cubicBezTo>
                    <a:pt x="317" y="1156"/>
                    <a:pt x="241" y="1131"/>
                    <a:pt x="159" y="1081"/>
                  </a:cubicBezTo>
                  <a:cubicBezTo>
                    <a:pt x="83" y="973"/>
                    <a:pt x="57" y="840"/>
                    <a:pt x="108" y="708"/>
                  </a:cubicBezTo>
                  <a:cubicBezTo>
                    <a:pt x="159" y="575"/>
                    <a:pt x="241" y="449"/>
                    <a:pt x="317" y="367"/>
                  </a:cubicBezTo>
                  <a:cubicBezTo>
                    <a:pt x="342" y="341"/>
                    <a:pt x="342" y="316"/>
                    <a:pt x="317" y="316"/>
                  </a:cubicBezTo>
                  <a:lnTo>
                    <a:pt x="291" y="316"/>
                  </a:lnTo>
                  <a:cubicBezTo>
                    <a:pt x="184" y="417"/>
                    <a:pt x="108" y="550"/>
                    <a:pt x="57" y="682"/>
                  </a:cubicBezTo>
                  <a:cubicBezTo>
                    <a:pt x="1" y="840"/>
                    <a:pt x="26" y="998"/>
                    <a:pt x="133" y="1106"/>
                  </a:cubicBezTo>
                  <a:cubicBezTo>
                    <a:pt x="184" y="1182"/>
                    <a:pt x="291" y="1207"/>
                    <a:pt x="399" y="1238"/>
                  </a:cubicBezTo>
                  <a:cubicBezTo>
                    <a:pt x="715" y="1340"/>
                    <a:pt x="1106" y="1396"/>
                    <a:pt x="1479" y="1396"/>
                  </a:cubicBezTo>
                  <a:cubicBezTo>
                    <a:pt x="2477" y="1396"/>
                    <a:pt x="3501" y="1024"/>
                    <a:pt x="3792" y="51"/>
                  </a:cubicBezTo>
                  <a:cubicBezTo>
                    <a:pt x="3792" y="25"/>
                    <a:pt x="3792" y="0"/>
                    <a:pt x="3766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585" name="Google Shape;585;p39"/>
          <p:cNvCxnSpPr/>
          <p:nvPr/>
        </p:nvCxnSpPr>
        <p:spPr>
          <a:xfrm>
            <a:off x="5390150" y="2151975"/>
            <a:ext cx="2956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014C76F4-9FB5-2D36-C0F8-0FFCAB19B427}"/>
              </a:ext>
            </a:extLst>
          </p:cNvPr>
          <p:cNvSpPr txBox="1"/>
          <p:nvPr/>
        </p:nvSpPr>
        <p:spPr>
          <a:xfrm>
            <a:off x="4376337" y="2249413"/>
            <a:ext cx="4523373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П</a:t>
            </a:r>
            <a:r>
              <a:rPr lang="ru-RU" b="1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ровести</a:t>
            </a:r>
            <a:r>
              <a:rPr lang="ru-RU" b="1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самодиагностику</a:t>
            </a:r>
            <a:r>
              <a:rPr lang="ru-RU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</a:t>
            </a:r>
            <a:r>
              <a:rPr lang="ru-RU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оценке</a:t>
            </a:r>
            <a:r>
              <a:rPr lang="ru-RU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своего</a:t>
            </a:r>
            <a:r>
              <a:rPr lang="ru-RU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уровня</a:t>
            </a:r>
            <a:r>
              <a:rPr lang="ru-RU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физической</a:t>
            </a:r>
            <a:r>
              <a:rPr lang="ru-RU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активности</a:t>
            </a:r>
            <a:r>
              <a:rPr lang="ru-RU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ru-RU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основании</a:t>
            </a:r>
            <a:r>
              <a:rPr lang="ru-RU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перечисленных</a:t>
            </a:r>
            <a:r>
              <a:rPr lang="ru-RU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выше</a:t>
            </a:r>
            <a:r>
              <a:rPr lang="ru-RU" spc="-1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критериев.</a:t>
            </a:r>
          </a:p>
          <a:p>
            <a:pPr algn="just"/>
            <a:r>
              <a:rPr lang="ru-RU" b="1" dirty="0"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О</a:t>
            </a:r>
            <a:r>
              <a:rPr lang="ru-RU" b="1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ценить</a:t>
            </a:r>
            <a:r>
              <a:rPr lang="ru-RU" b="1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свой</a:t>
            </a:r>
            <a:r>
              <a:rPr lang="ru-RU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интерес</a:t>
            </a:r>
            <a:r>
              <a:rPr lang="ru-RU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</a:t>
            </a:r>
            <a:r>
              <a:rPr lang="ru-RU" spc="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физической</a:t>
            </a:r>
            <a:r>
              <a:rPr lang="ru-RU" spc="-1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активности</a:t>
            </a:r>
            <a:r>
              <a:rPr lang="ru-RU" spc="-10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ru-RU" spc="-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настоящее</a:t>
            </a:r>
            <a:r>
              <a:rPr lang="ru-RU" spc="-5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время</a:t>
            </a:r>
            <a:endParaRPr lang="ru-RU" dirty="0">
              <a:latin typeface="Fira Sans Condensed" panose="020B0503050000020004" pitchFamily="34" charset="0"/>
            </a:endParaRPr>
          </a:p>
        </p:txBody>
      </p:sp>
      <p:pic>
        <p:nvPicPr>
          <p:cNvPr id="6" name="Рисунок 5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F3019E61-ABA2-891C-617A-751E88AA51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9556" y="426905"/>
            <a:ext cx="1168750" cy="789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8523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43"/>
          <p:cNvSpPr txBox="1">
            <a:spLocks noGrp="1"/>
          </p:cNvSpPr>
          <p:nvPr>
            <p:ph type="title"/>
          </p:nvPr>
        </p:nvSpPr>
        <p:spPr>
          <a:xfrm>
            <a:off x="258400" y="63743"/>
            <a:ext cx="8173908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51840" algn="ctr">
              <a:lnSpc>
                <a:spcPct val="107000"/>
              </a:lnSpc>
              <a:spcBef>
                <a:spcPts val="335"/>
              </a:spcBef>
              <a:spcAft>
                <a:spcPts val="285"/>
              </a:spcAft>
            </a:pPr>
            <a:r>
              <a:rPr lang="ru-RU" sz="2400" b="1" kern="10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Уровень</a:t>
            </a:r>
            <a:r>
              <a:rPr lang="ru-RU" sz="2400" b="1" kern="100" spc="-2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kern="10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ФА</a:t>
            </a:r>
            <a:r>
              <a:rPr lang="ru-RU" sz="2400" b="1" kern="100" spc="33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kern="10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интерес</a:t>
            </a:r>
            <a:r>
              <a:rPr lang="ru-RU" sz="2400" b="1" kern="100" spc="-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kern="10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</a:t>
            </a:r>
            <a:r>
              <a:rPr lang="ru-RU" sz="2400" b="1" kern="100" spc="-2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kern="10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оптимизации ФА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829E9231-0BCB-473D-E132-DDBDA7B870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588539"/>
              </p:ext>
            </p:extLst>
          </p:nvPr>
        </p:nvGraphicFramePr>
        <p:xfrm>
          <a:off x="890954" y="591253"/>
          <a:ext cx="7362092" cy="362712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{C50723B8-E45B-49D4-99E3-330C364D5966}</a:tableStyleId>
              </a:tblPr>
              <a:tblGrid>
                <a:gridCol w="411527">
                  <a:extLst>
                    <a:ext uri="{9D8B030D-6E8A-4147-A177-3AD203B41FA5}">
                      <a16:colId xmlns:a16="http://schemas.microsoft.com/office/drawing/2014/main" val="3178535955"/>
                    </a:ext>
                  </a:extLst>
                </a:gridCol>
                <a:gridCol w="6950565">
                  <a:extLst>
                    <a:ext uri="{9D8B030D-6E8A-4147-A177-3AD203B41FA5}">
                      <a16:colId xmlns:a16="http://schemas.microsoft.com/office/drawing/2014/main" val="3729416983"/>
                    </a:ext>
                  </a:extLst>
                </a:gridCol>
              </a:tblGrid>
              <a:tr h="173353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 </a:t>
                      </a:r>
                      <a:endParaRPr lang="ru-RU" sz="14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Уровень</a:t>
                      </a:r>
                      <a:r>
                        <a:rPr lang="ru-RU" sz="1400" spc="-10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физической активности</a:t>
                      </a:r>
                      <a:r>
                        <a:rPr lang="ru-RU" sz="1400" spc="-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в</a:t>
                      </a:r>
                      <a:r>
                        <a:rPr lang="ru-RU" sz="1400" spc="-20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настоящее</a:t>
                      </a:r>
                      <a:r>
                        <a:rPr lang="ru-RU" sz="1400" spc="-1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время</a:t>
                      </a:r>
                      <a:endParaRPr lang="ru-RU" sz="1400" dirty="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05003868"/>
                  </a:ext>
                </a:extLst>
              </a:tr>
              <a:tr h="402789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1.</a:t>
                      </a:r>
                      <a:endParaRPr lang="ru-RU" sz="14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Я</a:t>
                      </a:r>
                      <a:r>
                        <a:rPr lang="ru-RU" sz="1400" spc="-1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не</a:t>
                      </a:r>
                      <a:r>
                        <a:rPr lang="ru-RU" sz="1400" spc="-10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занимаюсь</a:t>
                      </a:r>
                      <a:r>
                        <a:rPr lang="ru-RU" sz="1400" spc="-20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ни умеренными,</a:t>
                      </a:r>
                      <a:r>
                        <a:rPr lang="ru-RU" sz="1400" spc="-10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ни</a:t>
                      </a:r>
                      <a:r>
                        <a:rPr lang="ru-RU" sz="1400" spc="-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интенсивными</a:t>
                      </a:r>
                      <a:r>
                        <a:rPr lang="ru-RU" sz="1400" spc="-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видами</a:t>
                      </a:r>
                      <a:r>
                        <a:rPr lang="ru-RU" sz="1400" spc="-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физической</a:t>
                      </a:r>
                      <a:r>
                        <a:rPr lang="ru-RU" sz="1400" spc="-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активности</a:t>
                      </a:r>
                    </a:p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регулярно,</a:t>
                      </a:r>
                      <a:r>
                        <a:rPr lang="ru-RU" sz="1400" spc="-10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и не</a:t>
                      </a:r>
                      <a:r>
                        <a:rPr lang="ru-RU" sz="1400" spc="-10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собираюсь</a:t>
                      </a:r>
                      <a:r>
                        <a:rPr lang="ru-RU" sz="1400" spc="-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заниматься</a:t>
                      </a:r>
                      <a:r>
                        <a:rPr lang="ru-RU" sz="1400" spc="-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в</a:t>
                      </a:r>
                      <a:r>
                        <a:rPr lang="ru-RU" sz="1400" spc="-10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ближайшие</a:t>
                      </a:r>
                      <a:r>
                        <a:rPr lang="ru-RU" sz="1400" spc="-10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6</a:t>
                      </a:r>
                      <a:r>
                        <a:rPr lang="ru-RU" sz="1400" spc="-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месяцев.</a:t>
                      </a:r>
                      <a:endParaRPr lang="ru-RU" sz="1400" dirty="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05831152"/>
                  </a:ext>
                </a:extLst>
              </a:tr>
              <a:tr h="423426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2.</a:t>
                      </a:r>
                      <a:endParaRPr lang="ru-RU" sz="14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Я</a:t>
                      </a:r>
                      <a:r>
                        <a:rPr lang="ru-RU" sz="1400" spc="-1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не</a:t>
                      </a:r>
                      <a:r>
                        <a:rPr lang="ru-RU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занимаюсь</a:t>
                      </a:r>
                      <a:r>
                        <a:rPr lang="ru-RU" sz="1400" spc="-2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ни умеренными,</a:t>
                      </a:r>
                      <a:r>
                        <a:rPr lang="ru-RU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ни</a:t>
                      </a:r>
                      <a:r>
                        <a:rPr lang="ru-RU" sz="14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интенсивными</a:t>
                      </a:r>
                      <a:r>
                        <a:rPr lang="ru-RU" sz="14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видами</a:t>
                      </a:r>
                      <a:r>
                        <a:rPr lang="ru-RU" sz="14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физической</a:t>
                      </a:r>
                      <a:r>
                        <a:rPr lang="ru-RU" sz="14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активности</a:t>
                      </a:r>
                    </a:p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регулярно,</a:t>
                      </a:r>
                      <a:r>
                        <a:rPr lang="ru-RU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но</a:t>
                      </a:r>
                      <a:r>
                        <a:rPr lang="ru-RU" sz="14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думаю</a:t>
                      </a:r>
                      <a:r>
                        <a:rPr lang="ru-RU" sz="14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о</a:t>
                      </a:r>
                      <a:r>
                        <a:rPr lang="ru-RU" sz="1400" spc="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том,</a:t>
                      </a:r>
                      <a:r>
                        <a:rPr lang="ru-RU" sz="14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чтобы</a:t>
                      </a:r>
                      <a:r>
                        <a:rPr lang="ru-RU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начать</a:t>
                      </a:r>
                      <a:r>
                        <a:rPr lang="ru-RU" sz="14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в</a:t>
                      </a:r>
                      <a:r>
                        <a:rPr lang="ru-RU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ближайшие</a:t>
                      </a:r>
                      <a:r>
                        <a:rPr lang="ru-RU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6</a:t>
                      </a:r>
                      <a:r>
                        <a:rPr lang="ru-RU" sz="14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месяцев.</a:t>
                      </a:r>
                      <a:endParaRPr lang="ru-RU" sz="14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75976000"/>
                  </a:ext>
                </a:extLst>
              </a:tr>
              <a:tr h="402789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3.</a:t>
                      </a:r>
                      <a:endParaRPr lang="ru-RU" sz="14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Я</a:t>
                      </a:r>
                      <a:r>
                        <a:rPr lang="ru-RU" sz="1400" spc="-1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пытаюсь увеличить уровень</a:t>
                      </a:r>
                      <a:r>
                        <a:rPr lang="ru-RU" sz="1400" spc="-1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своей</a:t>
                      </a:r>
                      <a:r>
                        <a:rPr lang="ru-RU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физической</a:t>
                      </a:r>
                      <a:r>
                        <a:rPr lang="ru-RU" sz="14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активности</a:t>
                      </a:r>
                      <a:r>
                        <a:rPr lang="ru-RU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до</a:t>
                      </a:r>
                      <a:r>
                        <a:rPr lang="ru-RU" sz="14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умеренного</a:t>
                      </a:r>
                      <a:r>
                        <a:rPr lang="ru-RU" sz="1400" spc="-1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или</a:t>
                      </a:r>
                    </a:p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интенсивного,</a:t>
                      </a:r>
                      <a:r>
                        <a:rPr lang="ru-RU" sz="14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но</a:t>
                      </a:r>
                      <a:r>
                        <a:rPr lang="ru-RU" sz="1400" spc="-1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не</a:t>
                      </a:r>
                      <a:r>
                        <a:rPr lang="ru-RU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делаю этого</a:t>
                      </a:r>
                      <a:r>
                        <a:rPr lang="ru-RU" sz="14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регулярно.</a:t>
                      </a:r>
                      <a:endParaRPr lang="ru-RU" sz="14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01310164"/>
                  </a:ext>
                </a:extLst>
              </a:tr>
              <a:tr h="402789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4.</a:t>
                      </a:r>
                      <a:endParaRPr lang="ru-RU" sz="14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У</a:t>
                      </a:r>
                      <a:r>
                        <a:rPr lang="ru-RU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меня</a:t>
                      </a:r>
                      <a:r>
                        <a:rPr lang="ru-RU" sz="14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имеется</a:t>
                      </a:r>
                      <a:r>
                        <a:rPr lang="ru-RU" sz="14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физическая</a:t>
                      </a:r>
                      <a:r>
                        <a:rPr lang="ru-RU" sz="14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нагрузка</a:t>
                      </a:r>
                      <a:r>
                        <a:rPr lang="ru-RU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на</a:t>
                      </a:r>
                      <a:r>
                        <a:rPr lang="ru-RU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интенсивном уровне</a:t>
                      </a:r>
                      <a:r>
                        <a:rPr lang="ru-RU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менее3-х</a:t>
                      </a:r>
                      <a:r>
                        <a:rPr lang="ru-RU" sz="1400" spc="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раз в</a:t>
                      </a:r>
                      <a:r>
                        <a:rPr lang="ru-RU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неделю</a:t>
                      </a:r>
                    </a:p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(или)</a:t>
                      </a:r>
                      <a:r>
                        <a:rPr lang="ru-RU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на умеренном</a:t>
                      </a:r>
                      <a:r>
                        <a:rPr lang="ru-RU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-</a:t>
                      </a:r>
                      <a:r>
                        <a:rPr lang="ru-RU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менее</a:t>
                      </a:r>
                      <a:r>
                        <a:rPr lang="ru-RU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5-и раз в</a:t>
                      </a:r>
                      <a:r>
                        <a:rPr lang="ru-RU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неделю.</a:t>
                      </a:r>
                      <a:endParaRPr lang="ru-RU" sz="14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33626978"/>
                  </a:ext>
                </a:extLst>
              </a:tr>
              <a:tr h="402789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5.</a:t>
                      </a:r>
                      <a:endParaRPr lang="ru-RU" sz="14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У</a:t>
                      </a:r>
                      <a:r>
                        <a:rPr lang="ru-RU" sz="1400" spc="-10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меня</a:t>
                      </a:r>
                      <a:r>
                        <a:rPr lang="ru-RU" sz="1400" spc="-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имеется</a:t>
                      </a:r>
                      <a:r>
                        <a:rPr lang="ru-RU" sz="1400" spc="1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умеренная</a:t>
                      </a:r>
                      <a:r>
                        <a:rPr lang="ru-RU" sz="1400" spc="-10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физическая</a:t>
                      </a:r>
                      <a:r>
                        <a:rPr lang="ru-RU" sz="1400" spc="-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нагрузка</a:t>
                      </a:r>
                      <a:r>
                        <a:rPr lang="ru-RU" sz="1400" spc="-10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по</a:t>
                      </a:r>
                      <a:r>
                        <a:rPr lang="ru-RU" sz="1400" spc="-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30</a:t>
                      </a:r>
                      <a:r>
                        <a:rPr lang="ru-RU" sz="1400" spc="-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минут</a:t>
                      </a:r>
                      <a:r>
                        <a:rPr lang="ru-RU" sz="1400" spc="-10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в</a:t>
                      </a:r>
                      <a:r>
                        <a:rPr lang="ru-RU" sz="1400" spc="-10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день5</a:t>
                      </a:r>
                      <a:r>
                        <a:rPr lang="ru-RU" sz="1400" spc="-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дней в</a:t>
                      </a:r>
                      <a:r>
                        <a:rPr lang="ru-RU" sz="1400" spc="-1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неделю</a:t>
                      </a:r>
                      <a:r>
                        <a:rPr lang="ru-RU" sz="1400" spc="-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в</a:t>
                      </a:r>
                    </a:p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lang="en-US" sz="1400" dirty="0" err="1">
                          <a:effectLst/>
                          <a:latin typeface="Fira Sans Condensed" panose="020B0503050000020004" pitchFamily="34" charset="0"/>
                        </a:rPr>
                        <a:t>течение</a:t>
                      </a:r>
                      <a:r>
                        <a:rPr lang="en-US" sz="1400" spc="-20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Fira Sans Condensed" panose="020B0503050000020004" pitchFamily="34" charset="0"/>
                        </a:rPr>
                        <a:t>последних</a:t>
                      </a:r>
                      <a:r>
                        <a:rPr lang="en-US" sz="1400" dirty="0">
                          <a:effectLst/>
                          <a:latin typeface="Fira Sans Condensed" panose="020B0503050000020004" pitchFamily="34" charset="0"/>
                        </a:rPr>
                        <a:t> 1-5</a:t>
                      </a:r>
                      <a:r>
                        <a:rPr lang="en-US" sz="1400" spc="-10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Fira Sans Condensed" panose="020B0503050000020004" pitchFamily="34" charset="0"/>
                        </a:rPr>
                        <a:t>месяцев</a:t>
                      </a:r>
                      <a:r>
                        <a:rPr lang="en-US" sz="1400" dirty="0">
                          <a:effectLst/>
                          <a:latin typeface="Fira Sans Condensed" panose="020B0503050000020004" pitchFamily="34" charset="0"/>
                        </a:rPr>
                        <a:t>.</a:t>
                      </a:r>
                      <a:endParaRPr lang="ru-RU" sz="1400" dirty="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86314792"/>
                  </a:ext>
                </a:extLst>
              </a:tr>
              <a:tr h="402789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6.</a:t>
                      </a:r>
                      <a:endParaRPr lang="ru-RU" sz="14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У</a:t>
                      </a:r>
                      <a:r>
                        <a:rPr lang="ru-RU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меня</a:t>
                      </a:r>
                      <a:r>
                        <a:rPr lang="ru-RU" sz="14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имеется</a:t>
                      </a:r>
                      <a:r>
                        <a:rPr lang="ru-RU" sz="1400" spc="1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умеренная</a:t>
                      </a:r>
                      <a:r>
                        <a:rPr lang="ru-RU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физическая</a:t>
                      </a:r>
                      <a:r>
                        <a:rPr lang="ru-RU" sz="14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нагрузка</a:t>
                      </a:r>
                      <a:r>
                        <a:rPr lang="ru-RU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по</a:t>
                      </a:r>
                      <a:r>
                        <a:rPr lang="ru-RU" sz="14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30</a:t>
                      </a:r>
                      <a:r>
                        <a:rPr lang="ru-RU" sz="14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минут</a:t>
                      </a:r>
                      <a:r>
                        <a:rPr lang="ru-RU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в</a:t>
                      </a:r>
                      <a:r>
                        <a:rPr lang="ru-RU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день5</a:t>
                      </a:r>
                      <a:r>
                        <a:rPr lang="ru-RU" sz="14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дней в</a:t>
                      </a:r>
                      <a:r>
                        <a:rPr lang="ru-RU" sz="1400" spc="-1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неделю</a:t>
                      </a:r>
                      <a:r>
                        <a:rPr lang="ru-RU" sz="14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в</a:t>
                      </a:r>
                    </a:p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течение</a:t>
                      </a:r>
                      <a:r>
                        <a:rPr lang="ru-RU" sz="1400" spc="-1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последних 6</a:t>
                      </a:r>
                      <a:r>
                        <a:rPr lang="ru-RU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(или</a:t>
                      </a:r>
                      <a:r>
                        <a:rPr lang="ru-RU" sz="14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более)</a:t>
                      </a:r>
                      <a:r>
                        <a:rPr lang="ru-RU" sz="1400" spc="-1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месяцев.</a:t>
                      </a:r>
                      <a:endParaRPr lang="ru-RU" sz="14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94784531"/>
                  </a:ext>
                </a:extLst>
              </a:tr>
              <a:tr h="402789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7.</a:t>
                      </a:r>
                      <a:endParaRPr lang="ru-RU" sz="14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У</a:t>
                      </a:r>
                      <a:r>
                        <a:rPr lang="ru-RU" sz="14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меня</a:t>
                      </a:r>
                      <a:r>
                        <a:rPr lang="ru-RU" sz="14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имеется</a:t>
                      </a:r>
                      <a:r>
                        <a:rPr lang="ru-RU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интенсивная</a:t>
                      </a:r>
                      <a:r>
                        <a:rPr lang="ru-RU" sz="14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физическая нагрузка</a:t>
                      </a:r>
                      <a:r>
                        <a:rPr lang="ru-RU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3</a:t>
                      </a:r>
                      <a:r>
                        <a:rPr lang="ru-RU" sz="14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или более</a:t>
                      </a:r>
                      <a:r>
                        <a:rPr lang="ru-RU" sz="14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раз в</a:t>
                      </a:r>
                      <a:r>
                        <a:rPr lang="ru-RU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неделю</a:t>
                      </a:r>
                      <a:r>
                        <a:rPr lang="ru-RU" sz="14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в</a:t>
                      </a:r>
                      <a:r>
                        <a:rPr lang="ru-RU" sz="1400" spc="-5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Fira Sans Condensed" panose="020B0503050000020004" pitchFamily="34" charset="0"/>
                        </a:rPr>
                        <a:t>течение</a:t>
                      </a:r>
                    </a:p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1-5</a:t>
                      </a:r>
                      <a:r>
                        <a:rPr lang="en-US" sz="1400" spc="-1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месяцев.</a:t>
                      </a:r>
                      <a:endParaRPr lang="ru-RU" sz="14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16999541"/>
                  </a:ext>
                </a:extLst>
              </a:tr>
              <a:tr h="402789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lang="en-US" sz="1400">
                          <a:effectLst/>
                          <a:latin typeface="Fira Sans Condensed" panose="020B0503050000020004" pitchFamily="34" charset="0"/>
                        </a:rPr>
                        <a:t>8.</a:t>
                      </a:r>
                      <a:endParaRPr lang="ru-RU" sz="140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У</a:t>
                      </a:r>
                      <a:r>
                        <a:rPr lang="ru-RU" sz="1400" spc="-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меня</a:t>
                      </a:r>
                      <a:r>
                        <a:rPr lang="ru-RU" sz="1400" spc="-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имеется</a:t>
                      </a:r>
                      <a:r>
                        <a:rPr lang="ru-RU" sz="1400" spc="-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интенсивная</a:t>
                      </a:r>
                      <a:r>
                        <a:rPr lang="ru-RU" sz="1400" spc="-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физическая</a:t>
                      </a:r>
                      <a:r>
                        <a:rPr lang="ru-RU" sz="1400" spc="-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нагрузка</a:t>
                      </a:r>
                      <a:r>
                        <a:rPr lang="ru-RU" sz="1400" spc="-10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3 или более</a:t>
                      </a:r>
                      <a:r>
                        <a:rPr lang="ru-RU" sz="1400" spc="-10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раз в</a:t>
                      </a:r>
                      <a:r>
                        <a:rPr lang="ru-RU" sz="1400" spc="-10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неделю</a:t>
                      </a:r>
                      <a:r>
                        <a:rPr lang="ru-RU" sz="1400" spc="-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в</a:t>
                      </a:r>
                      <a:r>
                        <a:rPr lang="ru-RU" sz="1400" spc="-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течение</a:t>
                      </a:r>
                    </a:p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lang="en-US" sz="1400" dirty="0" err="1">
                          <a:effectLst/>
                          <a:latin typeface="Fira Sans Condensed" panose="020B0503050000020004" pitchFamily="34" charset="0"/>
                        </a:rPr>
                        <a:t>последних</a:t>
                      </a:r>
                      <a:r>
                        <a:rPr lang="en-US" sz="1400" dirty="0">
                          <a:effectLst/>
                          <a:latin typeface="Fira Sans Condensed" panose="020B0503050000020004" pitchFamily="34" charset="0"/>
                        </a:rPr>
                        <a:t> 6</a:t>
                      </a:r>
                      <a:r>
                        <a:rPr lang="en-US" sz="1400" spc="-10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Fira Sans Condensed" panose="020B0503050000020004" pitchFamily="34" charset="0"/>
                        </a:rPr>
                        <a:t>(</a:t>
                      </a:r>
                      <a:r>
                        <a:rPr lang="en-US" sz="1400" dirty="0" err="1">
                          <a:effectLst/>
                          <a:latin typeface="Fira Sans Condensed" panose="020B0503050000020004" pitchFamily="34" charset="0"/>
                        </a:rPr>
                        <a:t>или</a:t>
                      </a:r>
                      <a:r>
                        <a:rPr lang="en-US" sz="1400" spc="-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Fira Sans Condensed" panose="020B0503050000020004" pitchFamily="34" charset="0"/>
                        </a:rPr>
                        <a:t>более</a:t>
                      </a:r>
                      <a:r>
                        <a:rPr lang="en-US" sz="1400" dirty="0">
                          <a:effectLst/>
                          <a:latin typeface="Fira Sans Condensed" panose="020B0503050000020004" pitchFamily="34" charset="0"/>
                        </a:rPr>
                        <a:t>)</a:t>
                      </a:r>
                      <a:r>
                        <a:rPr lang="en-US" sz="1400" spc="-15" dirty="0">
                          <a:effectLst/>
                          <a:latin typeface="Fira Sans Condensed" panose="020B0503050000020004" pitchFamily="34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Fira Sans Condensed" panose="020B0503050000020004" pitchFamily="34" charset="0"/>
                        </a:rPr>
                        <a:t>месяц</a:t>
                      </a:r>
                      <a:r>
                        <a:rPr lang="ru-RU" sz="1400" dirty="0">
                          <a:effectLst/>
                          <a:latin typeface="Fira Sans Condensed" panose="020B0503050000020004" pitchFamily="34" charset="0"/>
                        </a:rPr>
                        <a:t>ев</a:t>
                      </a:r>
                      <a:endParaRPr lang="ru-RU" sz="1400" dirty="0">
                        <a:effectLst/>
                        <a:latin typeface="Fira Sans Condensed" panose="020B05030500000200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214486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4DB2D37-A9D1-280E-27C5-22DFA51F8DD3}"/>
              </a:ext>
            </a:extLst>
          </p:cNvPr>
          <p:cNvSpPr txBox="1"/>
          <p:nvPr/>
        </p:nvSpPr>
        <p:spPr>
          <a:xfrm>
            <a:off x="1160586" y="4432113"/>
            <a:ext cx="7092460" cy="5052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7945" algn="ctr">
              <a:lnSpc>
                <a:spcPts val="1340"/>
              </a:lnSpc>
            </a:pPr>
            <a:r>
              <a:rPr lang="ru-RU" sz="16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Выберите</a:t>
            </a:r>
            <a:r>
              <a:rPr lang="ru-RU" sz="1600" b="1" spc="-1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только</a:t>
            </a:r>
            <a:r>
              <a:rPr lang="ru-RU" sz="1600" b="1" spc="-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один</a:t>
            </a:r>
            <a:r>
              <a:rPr lang="ru-RU" sz="1600" b="1" spc="-1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номер,</a:t>
            </a:r>
            <a:r>
              <a:rPr lang="ru-RU" sz="1600" b="1" spc="-1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наиболее</a:t>
            </a:r>
            <a:r>
              <a:rPr lang="ru-RU" sz="1600" b="1" spc="-1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отвечающий</a:t>
            </a:r>
            <a:r>
              <a:rPr lang="ru-RU" sz="1600" b="1" spc="10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уровню</a:t>
            </a:r>
            <a:r>
              <a:rPr lang="ru-RU" sz="1600" b="1" spc="-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Вашей</a:t>
            </a:r>
            <a:r>
              <a:rPr lang="ru-RU" sz="1600" b="1" spc="-5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Fira Sans Extra Condensed" panose="020B0503050000020004" pitchFamily="34" charset="0"/>
                <a:ea typeface="Times New Roman" panose="02020603050405020304" pitchFamily="18" charset="0"/>
              </a:rPr>
              <a:t>физической</a:t>
            </a:r>
          </a:p>
          <a:p>
            <a:pPr algn="ctr"/>
            <a:r>
              <a:rPr lang="ru-RU" sz="16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активности</a:t>
            </a:r>
            <a:endParaRPr lang="ru-RU" sz="1600" b="1" dirty="0">
              <a:latin typeface="Fira Sans Extra Condensed" panose="020B0503050000020004" pitchFamily="34" charset="0"/>
            </a:endParaRPr>
          </a:p>
        </p:txBody>
      </p:sp>
      <p:pic>
        <p:nvPicPr>
          <p:cNvPr id="6" name="Рисунок 5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121A1725-77BB-7E13-DBE8-A99ADA60E5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44" y="71617"/>
            <a:ext cx="755233" cy="51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6897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43"/>
          <p:cNvSpPr txBox="1">
            <a:spLocks noGrp="1"/>
          </p:cNvSpPr>
          <p:nvPr>
            <p:ph type="title"/>
          </p:nvPr>
        </p:nvSpPr>
        <p:spPr>
          <a:xfrm>
            <a:off x="0" y="173158"/>
            <a:ext cx="8987692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51840" algn="ctr">
              <a:lnSpc>
                <a:spcPct val="107000"/>
              </a:lnSpc>
              <a:spcBef>
                <a:spcPts val="335"/>
              </a:spcBef>
              <a:spcAft>
                <a:spcPts val="285"/>
              </a:spcAft>
            </a:pPr>
            <a:r>
              <a:rPr lang="ru-RU" sz="24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Личные</a:t>
            </a:r>
            <a:r>
              <a:rPr lang="ru-RU" sz="2400" b="1" spc="-2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4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предпочтения</a:t>
            </a:r>
            <a:r>
              <a:rPr lang="ru-RU" sz="2400" b="1" spc="-1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4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при</a:t>
            </a:r>
            <a:r>
              <a:rPr lang="ru-RU" sz="2400" b="1" spc="-1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4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занятиях</a:t>
            </a:r>
            <a:r>
              <a:rPr lang="ru-RU" sz="2400" b="1" spc="-1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4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физической</a:t>
            </a:r>
            <a:r>
              <a:rPr lang="ru-RU" sz="2400" b="1" spc="-1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4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активностью</a:t>
            </a:r>
            <a:endParaRPr lang="ru-RU" sz="3200" b="1" kern="100" dirty="0">
              <a:effectLst/>
              <a:latin typeface="Fira Sans Extra Condensed" panose="020B050305000002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1828EB1F-75DC-60A5-6E0A-7C56E7D3AF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2094502"/>
              </p:ext>
            </p:extLst>
          </p:nvPr>
        </p:nvGraphicFramePr>
        <p:xfrm>
          <a:off x="683845" y="698062"/>
          <a:ext cx="7776309" cy="4272280"/>
        </p:xfrm>
        <a:graphic>
          <a:graphicData uri="http://schemas.openxmlformats.org/drawingml/2006/table">
            <a:tbl>
              <a:tblPr firstRow="1" bandRow="1">
                <a:tableStyleId>{C50723B8-E45B-49D4-99E3-330C364D5966}</a:tableStyleId>
              </a:tblPr>
              <a:tblGrid>
                <a:gridCol w="2592103">
                  <a:extLst>
                    <a:ext uri="{9D8B030D-6E8A-4147-A177-3AD203B41FA5}">
                      <a16:colId xmlns:a16="http://schemas.microsoft.com/office/drawing/2014/main" val="4198237401"/>
                    </a:ext>
                  </a:extLst>
                </a:gridCol>
                <a:gridCol w="2592103">
                  <a:extLst>
                    <a:ext uri="{9D8B030D-6E8A-4147-A177-3AD203B41FA5}">
                      <a16:colId xmlns:a16="http://schemas.microsoft.com/office/drawing/2014/main" val="1053493065"/>
                    </a:ext>
                  </a:extLst>
                </a:gridCol>
                <a:gridCol w="2592103">
                  <a:extLst>
                    <a:ext uri="{9D8B030D-6E8A-4147-A177-3AD203B41FA5}">
                      <a16:colId xmlns:a16="http://schemas.microsoft.com/office/drawing/2014/main" val="1807371895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Виды физической активности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263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Бег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Прогулка по лесу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Катание на велосипеде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19928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Неторопливая ходьба</a:t>
                      </a:r>
                    </a:p>
                    <a:p>
                      <a:pPr algn="ctr"/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(прогулки возле дома, в сквере, в парке)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Подниматься по лестницам пешком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Ходьба по пересеченной</a:t>
                      </a:r>
                    </a:p>
                    <a:p>
                      <a:pPr algn="ctr"/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местности (походы, выезды в парки, скверы)</a:t>
                      </a:r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6745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Утренняя гимнастика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Работа в саду (на даче)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Уборка по дому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66379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Лыжные прогулки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Плавание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Катание на коньках, роликах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0539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Работа с собственным весом с использованием подручных средств</a:t>
                      </a:r>
                    </a:p>
                    <a:p>
                      <a:pPr algn="ctr"/>
                      <a:r>
                        <a:rPr lang="ru-RU" dirty="0"/>
                        <a:t>(турник, скамейка, брусья)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Работа на тренажерах на выносливость без утяжеления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Работа на силовых тренажерах с утяжелением</a:t>
                      </a:r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1766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Танцы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Танцы с партнером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Бокс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66651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Йога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Аэробика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Единоборства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69257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Пилатес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Фитнес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Теннис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0301114"/>
                  </a:ext>
                </a:extLst>
              </a:tr>
            </a:tbl>
          </a:graphicData>
        </a:graphic>
      </p:graphicFrame>
      <p:pic>
        <p:nvPicPr>
          <p:cNvPr id="4" name="Рисунок 3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2B569CAD-8A2F-E4FC-57CA-9C6B700AD8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44" y="71617"/>
            <a:ext cx="755233" cy="51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6537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43"/>
          <p:cNvSpPr txBox="1">
            <a:spLocks noGrp="1"/>
          </p:cNvSpPr>
          <p:nvPr>
            <p:ph type="title"/>
          </p:nvPr>
        </p:nvSpPr>
        <p:spPr>
          <a:xfrm>
            <a:off x="0" y="173158"/>
            <a:ext cx="8987692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51840" algn="ctr">
              <a:lnSpc>
                <a:spcPct val="107000"/>
              </a:lnSpc>
              <a:spcBef>
                <a:spcPts val="335"/>
              </a:spcBef>
              <a:spcAft>
                <a:spcPts val="285"/>
              </a:spcAft>
            </a:pPr>
            <a:r>
              <a:rPr lang="ru-RU" sz="24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Личные</a:t>
            </a:r>
            <a:r>
              <a:rPr lang="ru-RU" sz="2400" b="1" spc="-2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4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предпочтения</a:t>
            </a:r>
            <a:r>
              <a:rPr lang="ru-RU" sz="2400" b="1" spc="-1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4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при</a:t>
            </a:r>
            <a:r>
              <a:rPr lang="ru-RU" sz="2400" b="1" spc="-15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4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занятиях</a:t>
            </a:r>
            <a:r>
              <a:rPr lang="ru-RU" sz="2400" b="1" spc="-1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4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физической</a:t>
            </a:r>
            <a:r>
              <a:rPr lang="ru-RU" sz="2400" b="1" spc="-10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 </a:t>
            </a:r>
            <a:r>
              <a:rPr lang="ru-RU" sz="2400" b="1" dirty="0">
                <a:effectLst/>
                <a:latin typeface="Fira Sans Extra Condensed" panose="020B0503050000020004" pitchFamily="34" charset="0"/>
                <a:ea typeface="Calibri" panose="020F0502020204030204" pitchFamily="34" charset="0"/>
              </a:rPr>
              <a:t>активностью</a:t>
            </a:r>
            <a:endParaRPr lang="ru-RU" sz="3200" b="1" kern="100" dirty="0">
              <a:effectLst/>
              <a:latin typeface="Fira Sans Extra Condensed" panose="020B050305000002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374ADB-BDB4-99F5-4392-1ED3AE9590CB}"/>
              </a:ext>
            </a:extLst>
          </p:cNvPr>
          <p:cNvSpPr txBox="1"/>
          <p:nvPr/>
        </p:nvSpPr>
        <p:spPr>
          <a:xfrm>
            <a:off x="370254" y="745858"/>
            <a:ext cx="8325337" cy="4048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51840" algn="l">
              <a:spcBef>
                <a:spcPts val="335"/>
              </a:spcBef>
              <a:spcAft>
                <a:spcPts val="0"/>
              </a:spcAft>
            </a:pPr>
            <a:r>
              <a:rPr lang="ru-RU" sz="1600" b="1" dirty="0">
                <a:latin typeface="Fira Sans Condensed" panose="020B0503050000020004" pitchFamily="34" charset="0"/>
              </a:rPr>
              <a:t>При заполнении таблицы:</a:t>
            </a:r>
          </a:p>
          <a:p>
            <a:pPr marL="742950" marR="338455" lvl="1" indent="-285750">
              <a:lnSpc>
                <a:spcPct val="115000"/>
              </a:lnSpc>
              <a:spcBef>
                <a:spcPts val="250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1030605" algn="l"/>
                <a:tab pos="1031240" algn="l"/>
                <a:tab pos="1905635" algn="l"/>
                <a:tab pos="2763520" algn="l"/>
                <a:tab pos="3170555" algn="l"/>
                <a:tab pos="3794125" algn="l"/>
                <a:tab pos="4763135" algn="l"/>
                <a:tab pos="5349875" algn="l"/>
              </a:tabLst>
            </a:pPr>
            <a:r>
              <a:rPr lang="ru-RU" dirty="0">
                <a:latin typeface="Fira Sans Condensed" panose="020B0503050000020004" pitchFamily="34" charset="0"/>
              </a:rPr>
              <a:t>Отметить (обвести) три самых доступных видов физической активности из числа перечисленных.</a:t>
            </a:r>
          </a:p>
          <a:p>
            <a:pPr marL="742950" marR="337185" lvl="1" indent="-285750">
              <a:lnSpc>
                <a:spcPct val="115000"/>
              </a:lnSpc>
              <a:buSzPts val="1400"/>
              <a:buFont typeface="Times New Roman" panose="02020603050405020304" pitchFamily="18" charset="0"/>
              <a:buAutoNum type="arabicPeriod"/>
              <a:tabLst>
                <a:tab pos="999490" algn="l"/>
                <a:tab pos="3746500" algn="l"/>
              </a:tabLst>
            </a:pPr>
            <a:r>
              <a:rPr lang="ru-RU" dirty="0">
                <a:latin typeface="Fira Sans Condensed" panose="020B0503050000020004" pitchFamily="34" charset="0"/>
              </a:rPr>
              <a:t>Отметить (обвести) три самых эмоционально приятных видов физической активности.</a:t>
            </a:r>
          </a:p>
          <a:p>
            <a:pPr marL="742950" marR="337185" lvl="1" indent="-285750">
              <a:lnSpc>
                <a:spcPct val="115000"/>
              </a:lnSpc>
              <a:buSzPts val="1400"/>
              <a:buFont typeface="Times New Roman" panose="02020603050405020304" pitchFamily="18" charset="0"/>
              <a:buAutoNum type="arabicPeriod"/>
              <a:tabLst>
                <a:tab pos="939800" algn="l"/>
              </a:tabLst>
            </a:pPr>
            <a:r>
              <a:rPr lang="ru-RU" dirty="0">
                <a:latin typeface="Fira Sans Condensed" panose="020B0503050000020004" pitchFamily="34" charset="0"/>
              </a:rPr>
              <a:t>Отметить (зачеркнуть) три самых эмоционально НЕ приятных видов  физической активности.</a:t>
            </a:r>
          </a:p>
          <a:p>
            <a:pPr marL="742950" marR="337820" lvl="1" indent="-285750">
              <a:lnSpc>
                <a:spcPct val="115000"/>
              </a:lnSpc>
              <a:buSzPts val="1400"/>
              <a:buFont typeface="Times New Roman" panose="02020603050405020304" pitchFamily="18" charset="0"/>
              <a:buAutoNum type="arabicPeriod"/>
              <a:tabLst>
                <a:tab pos="952500" algn="l"/>
              </a:tabLst>
            </a:pPr>
            <a:r>
              <a:rPr lang="ru-RU" dirty="0">
                <a:latin typeface="Fira Sans Condensed" panose="020B0503050000020004" pitchFamily="34" charset="0"/>
              </a:rPr>
              <a:t>Отметить (зачеркнуть ) три вида активности которые Вы не будете использовать никогда.</a:t>
            </a:r>
          </a:p>
          <a:p>
            <a:pPr marL="302260" marR="337820" indent="449580" algn="just">
              <a:lnSpc>
                <a:spcPct val="115000"/>
              </a:lnSpc>
            </a:pPr>
            <a:r>
              <a:rPr lang="ru-RU" dirty="0">
                <a:latin typeface="Fira Sans Condensed" panose="020B0503050000020004" pitchFamily="34" charset="0"/>
              </a:rPr>
              <a:t>Примечание: задания 1, 2, 3 и 4 независимы друг от друга. При обводе и зачеркивании могут быть наложения. Например: Уборка по дому является одновременно самым доступным и самым эмоционально неприятным видом физической активности. В то же время вы не можете его обвести как ответ на задание 4, поскольку уборка по дому необходима.</a:t>
            </a:r>
          </a:p>
          <a:p>
            <a:pPr marL="302260" marR="338455" indent="448945" algn="just">
              <a:lnSpc>
                <a:spcPct val="115000"/>
              </a:lnSpc>
            </a:pPr>
            <a:r>
              <a:rPr lang="ru-RU" dirty="0">
                <a:latin typeface="Fira Sans Condensed" panose="020B0503050000020004" pitchFamily="34" charset="0"/>
              </a:rPr>
              <a:t>При необходимости можно вписать самим виды физической активности, которые не указаны в таблице.</a:t>
            </a:r>
          </a:p>
          <a:p>
            <a:pPr marL="302260" marR="338455" indent="448945" algn="just">
              <a:lnSpc>
                <a:spcPct val="115000"/>
              </a:lnSpc>
            </a:pPr>
            <a:r>
              <a:rPr lang="ru-RU" dirty="0">
                <a:latin typeface="Fira Sans Condensed" panose="020B0503050000020004" pitchFamily="34" charset="0"/>
              </a:rPr>
              <a:t>По заполнению таблицы необходимо на занятии озвучить в группе виды физической активности по группам и обосновать свой выбор. Отметить виды ФА, которые являются одновременно наиболее доступными и самыми эмоционально приятными.</a:t>
            </a:r>
          </a:p>
        </p:txBody>
      </p:sp>
      <p:pic>
        <p:nvPicPr>
          <p:cNvPr id="5" name="Рисунок 4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12724AFD-ED50-14D5-BF19-DECBB19D20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44" y="71617"/>
            <a:ext cx="755233" cy="51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3551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5" name="Google Shape;1525;p70"/>
          <p:cNvGrpSpPr/>
          <p:nvPr/>
        </p:nvGrpSpPr>
        <p:grpSpPr>
          <a:xfrm rot="10420386">
            <a:off x="5350520" y="-460846"/>
            <a:ext cx="4713828" cy="4370096"/>
            <a:chOff x="7263770" y="-2014340"/>
            <a:chExt cx="4713872" cy="4370137"/>
          </a:xfrm>
        </p:grpSpPr>
        <p:sp>
          <p:nvSpPr>
            <p:cNvPr id="1526" name="Google Shape;1526;p70"/>
            <p:cNvSpPr/>
            <p:nvPr/>
          </p:nvSpPr>
          <p:spPr>
            <a:xfrm rot="1956692">
              <a:off x="7667058" y="-1025955"/>
              <a:ext cx="3716797" cy="2583867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solidFill>
              <a:srgbClr val="B8A1EC">
                <a:alpha val="23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70"/>
            <p:cNvSpPr/>
            <p:nvPr/>
          </p:nvSpPr>
          <p:spPr>
            <a:xfrm rot="1956692">
              <a:off x="7857558" y="-1216455"/>
              <a:ext cx="3716797" cy="2583867"/>
            </a:xfrm>
            <a:custGeom>
              <a:avLst/>
              <a:gdLst/>
              <a:ahLst/>
              <a:cxnLst/>
              <a:rect l="l" t="t" r="r" b="b"/>
              <a:pathLst>
                <a:path w="21377" h="14861" extrusionOk="0">
                  <a:moveTo>
                    <a:pt x="11751" y="0"/>
                  </a:moveTo>
                  <a:cubicBezTo>
                    <a:pt x="11713" y="0"/>
                    <a:pt x="11676" y="1"/>
                    <a:pt x="11639" y="3"/>
                  </a:cubicBezTo>
                  <a:cubicBezTo>
                    <a:pt x="9769" y="28"/>
                    <a:pt x="7848" y="426"/>
                    <a:pt x="6161" y="1241"/>
                  </a:cubicBezTo>
                  <a:cubicBezTo>
                    <a:pt x="4739" y="1924"/>
                    <a:pt x="3400" y="3055"/>
                    <a:pt x="2136" y="3977"/>
                  </a:cubicBezTo>
                  <a:cubicBezTo>
                    <a:pt x="1447" y="4476"/>
                    <a:pt x="765" y="5007"/>
                    <a:pt x="316" y="5740"/>
                  </a:cubicBezTo>
                  <a:cubicBezTo>
                    <a:pt x="133" y="6056"/>
                    <a:pt x="0" y="6479"/>
                    <a:pt x="209" y="6795"/>
                  </a:cubicBezTo>
                  <a:cubicBezTo>
                    <a:pt x="370" y="7037"/>
                    <a:pt x="647" y="7120"/>
                    <a:pt x="941" y="7120"/>
                  </a:cubicBezTo>
                  <a:cubicBezTo>
                    <a:pt x="1131" y="7120"/>
                    <a:pt x="1328" y="7085"/>
                    <a:pt x="1504" y="7035"/>
                  </a:cubicBezTo>
                  <a:cubicBezTo>
                    <a:pt x="2161" y="6846"/>
                    <a:pt x="2793" y="6505"/>
                    <a:pt x="3476" y="6479"/>
                  </a:cubicBezTo>
                  <a:cubicBezTo>
                    <a:pt x="3583" y="6479"/>
                    <a:pt x="3684" y="6479"/>
                    <a:pt x="3792" y="6530"/>
                  </a:cubicBezTo>
                  <a:cubicBezTo>
                    <a:pt x="4158" y="6688"/>
                    <a:pt x="4057" y="7244"/>
                    <a:pt x="3842" y="7585"/>
                  </a:cubicBezTo>
                  <a:cubicBezTo>
                    <a:pt x="3425" y="8242"/>
                    <a:pt x="2818" y="8773"/>
                    <a:pt x="2262" y="9323"/>
                  </a:cubicBezTo>
                  <a:cubicBezTo>
                    <a:pt x="1713" y="9879"/>
                    <a:pt x="1188" y="10511"/>
                    <a:pt x="948" y="11244"/>
                  </a:cubicBezTo>
                  <a:cubicBezTo>
                    <a:pt x="740" y="12008"/>
                    <a:pt x="872" y="12905"/>
                    <a:pt x="1504" y="13405"/>
                  </a:cubicBezTo>
                  <a:cubicBezTo>
                    <a:pt x="1907" y="13716"/>
                    <a:pt x="2424" y="13804"/>
                    <a:pt x="2938" y="13804"/>
                  </a:cubicBezTo>
                  <a:cubicBezTo>
                    <a:pt x="3029" y="13804"/>
                    <a:pt x="3120" y="13801"/>
                    <a:pt x="3210" y="13796"/>
                  </a:cubicBezTo>
                  <a:cubicBezTo>
                    <a:pt x="4215" y="13796"/>
                    <a:pt x="5264" y="13613"/>
                    <a:pt x="6003" y="12956"/>
                  </a:cubicBezTo>
                  <a:cubicBezTo>
                    <a:pt x="6660" y="12406"/>
                    <a:pt x="7083" y="11484"/>
                    <a:pt x="7924" y="11351"/>
                  </a:cubicBezTo>
                  <a:cubicBezTo>
                    <a:pt x="7990" y="11338"/>
                    <a:pt x="8057" y="11331"/>
                    <a:pt x="8123" y="11331"/>
                  </a:cubicBezTo>
                  <a:cubicBezTo>
                    <a:pt x="8718" y="11331"/>
                    <a:pt x="9300" y="11841"/>
                    <a:pt x="9346" y="12432"/>
                  </a:cubicBezTo>
                  <a:cubicBezTo>
                    <a:pt x="9371" y="12691"/>
                    <a:pt x="9295" y="12981"/>
                    <a:pt x="9320" y="13247"/>
                  </a:cubicBezTo>
                  <a:cubicBezTo>
                    <a:pt x="9371" y="13904"/>
                    <a:pt x="9902" y="14428"/>
                    <a:pt x="10533" y="14668"/>
                  </a:cubicBezTo>
                  <a:cubicBezTo>
                    <a:pt x="10916" y="14816"/>
                    <a:pt x="11329" y="14860"/>
                    <a:pt x="11746" y="14860"/>
                  </a:cubicBezTo>
                  <a:cubicBezTo>
                    <a:pt x="11991" y="14860"/>
                    <a:pt x="12237" y="14845"/>
                    <a:pt x="12480" y="14826"/>
                  </a:cubicBezTo>
                  <a:cubicBezTo>
                    <a:pt x="14742" y="14586"/>
                    <a:pt x="16985" y="13929"/>
                    <a:pt x="19038" y="12905"/>
                  </a:cubicBezTo>
                  <a:cubicBezTo>
                    <a:pt x="19929" y="12432"/>
                    <a:pt x="20852" y="11800"/>
                    <a:pt x="21193" y="10852"/>
                  </a:cubicBezTo>
                  <a:cubicBezTo>
                    <a:pt x="21376" y="10321"/>
                    <a:pt x="21351" y="9771"/>
                    <a:pt x="21326" y="9215"/>
                  </a:cubicBezTo>
                  <a:cubicBezTo>
                    <a:pt x="21250" y="8584"/>
                    <a:pt x="21142" y="7901"/>
                    <a:pt x="20719" y="7427"/>
                  </a:cubicBezTo>
                  <a:cubicBezTo>
                    <a:pt x="20220" y="6846"/>
                    <a:pt x="19405" y="6663"/>
                    <a:pt x="18640" y="6637"/>
                  </a:cubicBezTo>
                  <a:cubicBezTo>
                    <a:pt x="18323" y="6637"/>
                    <a:pt x="17994" y="6667"/>
                    <a:pt x="17668" y="6667"/>
                  </a:cubicBezTo>
                  <a:cubicBezTo>
                    <a:pt x="17455" y="6667"/>
                    <a:pt x="17243" y="6655"/>
                    <a:pt x="17035" y="6612"/>
                  </a:cubicBezTo>
                  <a:cubicBezTo>
                    <a:pt x="16511" y="6479"/>
                    <a:pt x="15980" y="6113"/>
                    <a:pt x="15930" y="5582"/>
                  </a:cubicBezTo>
                  <a:cubicBezTo>
                    <a:pt x="15797" y="4742"/>
                    <a:pt x="16770" y="3901"/>
                    <a:pt x="16321" y="3187"/>
                  </a:cubicBezTo>
                  <a:cubicBezTo>
                    <a:pt x="16128" y="2866"/>
                    <a:pt x="15749" y="2774"/>
                    <a:pt x="15353" y="2774"/>
                  </a:cubicBezTo>
                  <a:cubicBezTo>
                    <a:pt x="15166" y="2774"/>
                    <a:pt x="14975" y="2795"/>
                    <a:pt x="14798" y="2821"/>
                  </a:cubicBezTo>
                  <a:cubicBezTo>
                    <a:pt x="13927" y="2954"/>
                    <a:pt x="13086" y="3086"/>
                    <a:pt x="12214" y="3213"/>
                  </a:cubicBezTo>
                  <a:cubicBezTo>
                    <a:pt x="12121" y="3231"/>
                    <a:pt x="12019" y="3244"/>
                    <a:pt x="11917" y="3244"/>
                  </a:cubicBezTo>
                  <a:cubicBezTo>
                    <a:pt x="11709" y="3244"/>
                    <a:pt x="11505" y="3191"/>
                    <a:pt x="11399" y="3029"/>
                  </a:cubicBezTo>
                  <a:cubicBezTo>
                    <a:pt x="11241" y="2796"/>
                    <a:pt x="11399" y="2480"/>
                    <a:pt x="11614" y="2265"/>
                  </a:cubicBezTo>
                  <a:cubicBezTo>
                    <a:pt x="11873" y="2006"/>
                    <a:pt x="12246" y="1873"/>
                    <a:pt x="12562" y="1633"/>
                  </a:cubicBezTo>
                  <a:cubicBezTo>
                    <a:pt x="12846" y="1425"/>
                    <a:pt x="13111" y="1058"/>
                    <a:pt x="13036" y="685"/>
                  </a:cubicBezTo>
                  <a:cubicBezTo>
                    <a:pt x="12935" y="172"/>
                    <a:pt x="12284" y="0"/>
                    <a:pt x="11751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7" name="Рисунок 6" descr="Изображение выглядит как небо, трава, облако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9CE9CF39-DA9C-EACC-41DD-BA25F1B50B30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l="16629" r="16629"/>
          <a:stretch>
            <a:fillRect/>
          </a:stretch>
        </p:blipFill>
        <p:spPr>
          <a:xfrm>
            <a:off x="4425200" y="433812"/>
            <a:ext cx="4250816" cy="4249040"/>
          </a:xfrm>
        </p:spPr>
      </p:pic>
      <p:sp>
        <p:nvSpPr>
          <p:cNvPr id="1529" name="Google Shape;1529;p70"/>
          <p:cNvSpPr txBox="1">
            <a:spLocks noGrp="1"/>
          </p:cNvSpPr>
          <p:nvPr>
            <p:ph type="title"/>
          </p:nvPr>
        </p:nvSpPr>
        <p:spPr>
          <a:xfrm>
            <a:off x="0" y="1956345"/>
            <a:ext cx="4452529" cy="88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0" b="1" dirty="0">
                <a:latin typeface="Fira Sans Extra Condensed" panose="020B0503050000020004" pitchFamily="34" charset="0"/>
              </a:rPr>
              <a:t>Спасибо!</a:t>
            </a:r>
            <a:endParaRPr sz="8000" b="1" dirty="0">
              <a:latin typeface="Fira Sans Extra Condensed" panose="020B0503050000020004" pitchFamily="34" charset="0"/>
            </a:endParaRPr>
          </a:p>
        </p:txBody>
      </p:sp>
      <p:grpSp>
        <p:nvGrpSpPr>
          <p:cNvPr id="1544" name="Google Shape;1544;p70"/>
          <p:cNvGrpSpPr/>
          <p:nvPr/>
        </p:nvGrpSpPr>
        <p:grpSpPr>
          <a:xfrm>
            <a:off x="4679175" y="4005305"/>
            <a:ext cx="985085" cy="708265"/>
            <a:chOff x="-72525" y="2439592"/>
            <a:chExt cx="3299012" cy="2371951"/>
          </a:xfrm>
        </p:grpSpPr>
        <p:sp>
          <p:nvSpPr>
            <p:cNvPr id="1545" name="Google Shape;1545;p70"/>
            <p:cNvSpPr/>
            <p:nvPr/>
          </p:nvSpPr>
          <p:spPr>
            <a:xfrm>
              <a:off x="1327755" y="2548672"/>
              <a:ext cx="512717" cy="439772"/>
            </a:xfrm>
            <a:custGeom>
              <a:avLst/>
              <a:gdLst/>
              <a:ahLst/>
              <a:cxnLst/>
              <a:rect l="l" t="t" r="r" b="b"/>
              <a:pathLst>
                <a:path w="5631" h="4830" extrusionOk="0">
                  <a:moveTo>
                    <a:pt x="2659" y="1"/>
                  </a:moveTo>
                  <a:cubicBezTo>
                    <a:pt x="2589" y="1"/>
                    <a:pt x="2519" y="5"/>
                    <a:pt x="2446" y="15"/>
                  </a:cubicBezTo>
                  <a:cubicBezTo>
                    <a:pt x="1" y="299"/>
                    <a:pt x="759" y="4804"/>
                    <a:pt x="759" y="4804"/>
                  </a:cubicBezTo>
                  <a:lnTo>
                    <a:pt x="5631" y="4830"/>
                  </a:lnTo>
                  <a:cubicBezTo>
                    <a:pt x="5631" y="4830"/>
                    <a:pt x="4911" y="1"/>
                    <a:pt x="2659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70"/>
            <p:cNvSpPr/>
            <p:nvPr/>
          </p:nvSpPr>
          <p:spPr>
            <a:xfrm>
              <a:off x="150733" y="2439592"/>
              <a:ext cx="3075753" cy="2215520"/>
            </a:xfrm>
            <a:custGeom>
              <a:avLst/>
              <a:gdLst/>
              <a:ahLst/>
              <a:cxnLst/>
              <a:rect l="l" t="t" r="r" b="b"/>
              <a:pathLst>
                <a:path w="33780" h="24333" extrusionOk="0">
                  <a:moveTo>
                    <a:pt x="6679" y="0"/>
                  </a:moveTo>
                  <a:cubicBezTo>
                    <a:pt x="6562" y="0"/>
                    <a:pt x="6444" y="41"/>
                    <a:pt x="6344" y="132"/>
                  </a:cubicBezTo>
                  <a:cubicBezTo>
                    <a:pt x="5579" y="764"/>
                    <a:pt x="4183" y="1763"/>
                    <a:pt x="2553" y="2394"/>
                  </a:cubicBezTo>
                  <a:cubicBezTo>
                    <a:pt x="0" y="3393"/>
                    <a:pt x="341" y="6584"/>
                    <a:pt x="341" y="6584"/>
                  </a:cubicBezTo>
                  <a:cubicBezTo>
                    <a:pt x="341" y="6584"/>
                    <a:pt x="10634" y="15240"/>
                    <a:pt x="13876" y="17610"/>
                  </a:cubicBezTo>
                  <a:cubicBezTo>
                    <a:pt x="17111" y="19979"/>
                    <a:pt x="19796" y="23378"/>
                    <a:pt x="19796" y="23378"/>
                  </a:cubicBezTo>
                  <a:cubicBezTo>
                    <a:pt x="19796" y="23378"/>
                    <a:pt x="25241" y="24333"/>
                    <a:pt x="28658" y="24333"/>
                  </a:cubicBezTo>
                  <a:cubicBezTo>
                    <a:pt x="29818" y="24333"/>
                    <a:pt x="30744" y="24223"/>
                    <a:pt x="31144" y="23928"/>
                  </a:cubicBezTo>
                  <a:lnTo>
                    <a:pt x="31694" y="23536"/>
                  </a:lnTo>
                  <a:cubicBezTo>
                    <a:pt x="31694" y="23536"/>
                    <a:pt x="33779" y="20718"/>
                    <a:pt x="30089" y="18772"/>
                  </a:cubicBezTo>
                  <a:cubicBezTo>
                    <a:pt x="26380" y="16820"/>
                    <a:pt x="20295" y="9711"/>
                    <a:pt x="19032" y="5977"/>
                  </a:cubicBezTo>
                  <a:cubicBezTo>
                    <a:pt x="19032" y="5977"/>
                    <a:pt x="18604" y="4789"/>
                    <a:pt x="17354" y="4789"/>
                  </a:cubicBezTo>
                  <a:cubicBezTo>
                    <a:pt x="17025" y="4789"/>
                    <a:pt x="16639" y="4872"/>
                    <a:pt x="16188" y="5080"/>
                  </a:cubicBezTo>
                  <a:cubicBezTo>
                    <a:pt x="15676" y="5313"/>
                    <a:pt x="14935" y="5455"/>
                    <a:pt x="14091" y="5455"/>
                  </a:cubicBezTo>
                  <a:cubicBezTo>
                    <a:pt x="11597" y="5455"/>
                    <a:pt x="8209" y="4211"/>
                    <a:pt x="7184" y="391"/>
                  </a:cubicBezTo>
                  <a:cubicBezTo>
                    <a:pt x="7118" y="151"/>
                    <a:pt x="6902" y="0"/>
                    <a:pt x="6679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70"/>
            <p:cNvSpPr/>
            <p:nvPr/>
          </p:nvSpPr>
          <p:spPr>
            <a:xfrm>
              <a:off x="1521694" y="2927536"/>
              <a:ext cx="1292217" cy="1235731"/>
            </a:xfrm>
            <a:custGeom>
              <a:avLst/>
              <a:gdLst/>
              <a:ahLst/>
              <a:cxnLst/>
              <a:rect l="l" t="t" r="r" b="b"/>
              <a:pathLst>
                <a:path w="14192" h="13572" extrusionOk="0">
                  <a:moveTo>
                    <a:pt x="19" y="0"/>
                  </a:moveTo>
                  <a:cubicBezTo>
                    <a:pt x="14" y="0"/>
                    <a:pt x="9" y="3"/>
                    <a:pt x="0" y="11"/>
                  </a:cubicBezTo>
                  <a:lnTo>
                    <a:pt x="0" y="37"/>
                  </a:lnTo>
                  <a:cubicBezTo>
                    <a:pt x="0" y="62"/>
                    <a:pt x="898" y="2747"/>
                    <a:pt x="2503" y="5673"/>
                  </a:cubicBezTo>
                  <a:cubicBezTo>
                    <a:pt x="3949" y="8384"/>
                    <a:pt x="6319" y="11884"/>
                    <a:pt x="9270" y="13123"/>
                  </a:cubicBezTo>
                  <a:cubicBezTo>
                    <a:pt x="10003" y="13413"/>
                    <a:pt x="10742" y="13571"/>
                    <a:pt x="11507" y="13571"/>
                  </a:cubicBezTo>
                  <a:cubicBezTo>
                    <a:pt x="12404" y="13571"/>
                    <a:pt x="13295" y="13356"/>
                    <a:pt x="14167" y="12914"/>
                  </a:cubicBezTo>
                  <a:cubicBezTo>
                    <a:pt x="14192" y="12914"/>
                    <a:pt x="14192" y="12882"/>
                    <a:pt x="14192" y="12882"/>
                  </a:cubicBezTo>
                  <a:cubicBezTo>
                    <a:pt x="14192" y="12857"/>
                    <a:pt x="14167" y="12857"/>
                    <a:pt x="14167" y="12857"/>
                  </a:cubicBezTo>
                  <a:cubicBezTo>
                    <a:pt x="13273" y="13302"/>
                    <a:pt x="12381" y="13521"/>
                    <a:pt x="11494" y="13521"/>
                  </a:cubicBezTo>
                  <a:cubicBezTo>
                    <a:pt x="10757" y="13521"/>
                    <a:pt x="10023" y="13370"/>
                    <a:pt x="9295" y="13072"/>
                  </a:cubicBezTo>
                  <a:cubicBezTo>
                    <a:pt x="6370" y="11834"/>
                    <a:pt x="4000" y="8358"/>
                    <a:pt x="2528" y="5648"/>
                  </a:cubicBezTo>
                  <a:cubicBezTo>
                    <a:pt x="948" y="2722"/>
                    <a:pt x="51" y="37"/>
                    <a:pt x="51" y="11"/>
                  </a:cubicBezTo>
                  <a:cubicBezTo>
                    <a:pt x="34" y="11"/>
                    <a:pt x="28" y="0"/>
                    <a:pt x="19" y="0"/>
                  </a:cubicBezTo>
                  <a:close/>
                </a:path>
              </a:pathLst>
            </a:custGeom>
            <a:solidFill>
              <a:srgbClr val="23007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70"/>
            <p:cNvSpPr/>
            <p:nvPr/>
          </p:nvSpPr>
          <p:spPr>
            <a:xfrm>
              <a:off x="802570" y="3395083"/>
              <a:ext cx="1086256" cy="1019578"/>
            </a:xfrm>
            <a:custGeom>
              <a:avLst/>
              <a:gdLst/>
              <a:ahLst/>
              <a:cxnLst/>
              <a:rect l="l" t="t" r="r" b="b"/>
              <a:pathLst>
                <a:path w="11930" h="11198" extrusionOk="0">
                  <a:moveTo>
                    <a:pt x="3187" y="0"/>
                  </a:moveTo>
                  <a:cubicBezTo>
                    <a:pt x="1380" y="0"/>
                    <a:pt x="0" y="513"/>
                    <a:pt x="0" y="513"/>
                  </a:cubicBezTo>
                  <a:lnTo>
                    <a:pt x="10533" y="11197"/>
                  </a:lnTo>
                  <a:cubicBezTo>
                    <a:pt x="10533" y="11197"/>
                    <a:pt x="11930" y="5643"/>
                    <a:pt x="8530" y="2118"/>
                  </a:cubicBezTo>
                  <a:cubicBezTo>
                    <a:pt x="6886" y="437"/>
                    <a:pt x="4855" y="0"/>
                    <a:pt x="3187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70"/>
            <p:cNvSpPr/>
            <p:nvPr/>
          </p:nvSpPr>
          <p:spPr>
            <a:xfrm>
              <a:off x="-72525" y="3047450"/>
              <a:ext cx="3123556" cy="1764094"/>
            </a:xfrm>
            <a:custGeom>
              <a:avLst/>
              <a:gdLst/>
              <a:ahLst/>
              <a:cxnLst/>
              <a:rect l="l" t="t" r="r" b="b"/>
              <a:pathLst>
                <a:path w="34305" h="19375" extrusionOk="0">
                  <a:moveTo>
                    <a:pt x="2946" y="0"/>
                  </a:moveTo>
                  <a:cubicBezTo>
                    <a:pt x="2775" y="0"/>
                    <a:pt x="2606" y="63"/>
                    <a:pt x="2477" y="192"/>
                  </a:cubicBezTo>
                  <a:cubicBezTo>
                    <a:pt x="1713" y="931"/>
                    <a:pt x="1" y="3092"/>
                    <a:pt x="2711" y="5405"/>
                  </a:cubicBezTo>
                  <a:cubicBezTo>
                    <a:pt x="6060" y="8280"/>
                    <a:pt x="10666" y="9487"/>
                    <a:pt x="13194" y="11856"/>
                  </a:cubicBezTo>
                  <a:cubicBezTo>
                    <a:pt x="15746" y="14226"/>
                    <a:pt x="17086" y="17941"/>
                    <a:pt x="21932" y="18573"/>
                  </a:cubicBezTo>
                  <a:cubicBezTo>
                    <a:pt x="24248" y="18873"/>
                    <a:pt x="26872" y="19375"/>
                    <a:pt x="29123" y="19375"/>
                  </a:cubicBezTo>
                  <a:cubicBezTo>
                    <a:pt x="31609" y="19375"/>
                    <a:pt x="33641" y="18763"/>
                    <a:pt x="34304" y="16595"/>
                  </a:cubicBezTo>
                  <a:lnTo>
                    <a:pt x="34304" y="16595"/>
                  </a:lnTo>
                  <a:cubicBezTo>
                    <a:pt x="34304" y="16595"/>
                    <a:pt x="32499" y="16916"/>
                    <a:pt x="30107" y="16916"/>
                  </a:cubicBezTo>
                  <a:cubicBezTo>
                    <a:pt x="26892" y="16916"/>
                    <a:pt x="22618" y="16336"/>
                    <a:pt x="20245" y="13619"/>
                  </a:cubicBezTo>
                  <a:cubicBezTo>
                    <a:pt x="16220" y="9013"/>
                    <a:pt x="8480" y="1746"/>
                    <a:pt x="3160" y="34"/>
                  </a:cubicBezTo>
                  <a:cubicBezTo>
                    <a:pt x="3090" y="11"/>
                    <a:pt x="3018" y="0"/>
                    <a:pt x="2946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70"/>
            <p:cNvSpPr/>
            <p:nvPr/>
          </p:nvSpPr>
          <p:spPr>
            <a:xfrm>
              <a:off x="625384" y="2523542"/>
              <a:ext cx="956233" cy="579988"/>
            </a:xfrm>
            <a:custGeom>
              <a:avLst/>
              <a:gdLst/>
              <a:ahLst/>
              <a:cxnLst/>
              <a:rect l="l" t="t" r="r" b="b"/>
              <a:pathLst>
                <a:path w="10502" h="6370" extrusionOk="0">
                  <a:moveTo>
                    <a:pt x="25" y="0"/>
                  </a:moveTo>
                  <a:lnTo>
                    <a:pt x="0" y="25"/>
                  </a:lnTo>
                  <a:cubicBezTo>
                    <a:pt x="25" y="51"/>
                    <a:pt x="474" y="1997"/>
                    <a:pt x="1997" y="3709"/>
                  </a:cubicBezTo>
                  <a:cubicBezTo>
                    <a:pt x="2894" y="4739"/>
                    <a:pt x="3974" y="5472"/>
                    <a:pt x="5213" y="5895"/>
                  </a:cubicBezTo>
                  <a:cubicBezTo>
                    <a:pt x="6104" y="6211"/>
                    <a:pt x="7083" y="6369"/>
                    <a:pt x="8132" y="6369"/>
                  </a:cubicBezTo>
                  <a:cubicBezTo>
                    <a:pt x="8871" y="6369"/>
                    <a:pt x="9661" y="6293"/>
                    <a:pt x="10476" y="6136"/>
                  </a:cubicBezTo>
                  <a:cubicBezTo>
                    <a:pt x="10501" y="6136"/>
                    <a:pt x="10501" y="6104"/>
                    <a:pt x="10501" y="6104"/>
                  </a:cubicBezTo>
                  <a:cubicBezTo>
                    <a:pt x="10501" y="6079"/>
                    <a:pt x="10501" y="6079"/>
                    <a:pt x="10476" y="6079"/>
                  </a:cubicBezTo>
                  <a:cubicBezTo>
                    <a:pt x="9636" y="6243"/>
                    <a:pt x="8862" y="6317"/>
                    <a:pt x="8150" y="6317"/>
                  </a:cubicBezTo>
                  <a:cubicBezTo>
                    <a:pt x="5096" y="6317"/>
                    <a:pt x="3186" y="4965"/>
                    <a:pt x="2054" y="3684"/>
                  </a:cubicBezTo>
                  <a:cubicBezTo>
                    <a:pt x="524" y="1972"/>
                    <a:pt x="51" y="25"/>
                    <a:pt x="51" y="25"/>
                  </a:cubicBezTo>
                  <a:cubicBezTo>
                    <a:pt x="51" y="0"/>
                    <a:pt x="51" y="0"/>
                    <a:pt x="25" y="0"/>
                  </a:cubicBezTo>
                  <a:close/>
                </a:path>
              </a:pathLst>
            </a:custGeom>
            <a:solidFill>
              <a:srgbClr val="23007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70"/>
            <p:cNvSpPr/>
            <p:nvPr/>
          </p:nvSpPr>
          <p:spPr>
            <a:xfrm>
              <a:off x="2190740" y="3170733"/>
              <a:ext cx="91" cy="9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70"/>
            <p:cNvSpPr/>
            <p:nvPr/>
          </p:nvSpPr>
          <p:spPr>
            <a:xfrm>
              <a:off x="2329411" y="3942210"/>
              <a:ext cx="285450" cy="55358"/>
            </a:xfrm>
            <a:custGeom>
              <a:avLst/>
              <a:gdLst/>
              <a:ahLst/>
              <a:cxnLst/>
              <a:rect l="l" t="t" r="r" b="b"/>
              <a:pathLst>
                <a:path w="3135" h="608" extrusionOk="0">
                  <a:moveTo>
                    <a:pt x="3109" y="1"/>
                  </a:moveTo>
                  <a:cubicBezTo>
                    <a:pt x="1896" y="532"/>
                    <a:pt x="241" y="557"/>
                    <a:pt x="58" y="557"/>
                  </a:cubicBezTo>
                  <a:lnTo>
                    <a:pt x="26" y="557"/>
                  </a:lnTo>
                  <a:cubicBezTo>
                    <a:pt x="1" y="557"/>
                    <a:pt x="1" y="557"/>
                    <a:pt x="1" y="582"/>
                  </a:cubicBezTo>
                  <a:cubicBezTo>
                    <a:pt x="1" y="582"/>
                    <a:pt x="1" y="607"/>
                    <a:pt x="26" y="607"/>
                  </a:cubicBezTo>
                  <a:lnTo>
                    <a:pt x="58" y="607"/>
                  </a:lnTo>
                  <a:cubicBezTo>
                    <a:pt x="241" y="607"/>
                    <a:pt x="1896" y="582"/>
                    <a:pt x="3109" y="58"/>
                  </a:cubicBezTo>
                  <a:cubicBezTo>
                    <a:pt x="3135" y="58"/>
                    <a:pt x="3135" y="32"/>
                    <a:pt x="3135" y="32"/>
                  </a:cubicBezTo>
                  <a:cubicBezTo>
                    <a:pt x="3135" y="1"/>
                    <a:pt x="3109" y="1"/>
                    <a:pt x="3109" y="1"/>
                  </a:cubicBezTo>
                  <a:close/>
                </a:path>
              </a:pathLst>
            </a:custGeom>
            <a:solidFill>
              <a:srgbClr val="23007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70"/>
            <p:cNvSpPr/>
            <p:nvPr/>
          </p:nvSpPr>
          <p:spPr>
            <a:xfrm>
              <a:off x="2144759" y="3762748"/>
              <a:ext cx="285450" cy="55358"/>
            </a:xfrm>
            <a:custGeom>
              <a:avLst/>
              <a:gdLst/>
              <a:ahLst/>
              <a:cxnLst/>
              <a:rect l="l" t="t" r="r" b="b"/>
              <a:pathLst>
                <a:path w="3135" h="608" extrusionOk="0">
                  <a:moveTo>
                    <a:pt x="3109" y="0"/>
                  </a:moveTo>
                  <a:cubicBezTo>
                    <a:pt x="1896" y="525"/>
                    <a:pt x="241" y="550"/>
                    <a:pt x="32" y="550"/>
                  </a:cubicBezTo>
                  <a:cubicBezTo>
                    <a:pt x="0" y="550"/>
                    <a:pt x="0" y="550"/>
                    <a:pt x="0" y="582"/>
                  </a:cubicBezTo>
                  <a:cubicBezTo>
                    <a:pt x="0" y="582"/>
                    <a:pt x="0" y="607"/>
                    <a:pt x="32" y="607"/>
                  </a:cubicBezTo>
                  <a:cubicBezTo>
                    <a:pt x="241" y="607"/>
                    <a:pt x="1896" y="582"/>
                    <a:pt x="3109" y="51"/>
                  </a:cubicBezTo>
                  <a:cubicBezTo>
                    <a:pt x="3134" y="51"/>
                    <a:pt x="3134" y="26"/>
                    <a:pt x="3134" y="26"/>
                  </a:cubicBezTo>
                  <a:cubicBezTo>
                    <a:pt x="3134" y="0"/>
                    <a:pt x="3109" y="0"/>
                    <a:pt x="3109" y="0"/>
                  </a:cubicBezTo>
                  <a:close/>
                </a:path>
              </a:pathLst>
            </a:custGeom>
            <a:solidFill>
              <a:srgbClr val="23007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70"/>
            <p:cNvSpPr/>
            <p:nvPr/>
          </p:nvSpPr>
          <p:spPr>
            <a:xfrm>
              <a:off x="1975039" y="3575729"/>
              <a:ext cx="284903" cy="55358"/>
            </a:xfrm>
            <a:custGeom>
              <a:avLst/>
              <a:gdLst/>
              <a:ahLst/>
              <a:cxnLst/>
              <a:rect l="l" t="t" r="r" b="b"/>
              <a:pathLst>
                <a:path w="3129" h="608" extrusionOk="0">
                  <a:moveTo>
                    <a:pt x="3103" y="1"/>
                  </a:moveTo>
                  <a:cubicBezTo>
                    <a:pt x="1896" y="525"/>
                    <a:pt x="234" y="551"/>
                    <a:pt x="51" y="551"/>
                  </a:cubicBezTo>
                  <a:lnTo>
                    <a:pt x="26" y="551"/>
                  </a:lnTo>
                  <a:cubicBezTo>
                    <a:pt x="0" y="551"/>
                    <a:pt x="0" y="551"/>
                    <a:pt x="0" y="582"/>
                  </a:cubicBezTo>
                  <a:cubicBezTo>
                    <a:pt x="0" y="582"/>
                    <a:pt x="0" y="607"/>
                    <a:pt x="26" y="607"/>
                  </a:cubicBezTo>
                  <a:lnTo>
                    <a:pt x="51" y="607"/>
                  </a:lnTo>
                  <a:cubicBezTo>
                    <a:pt x="234" y="607"/>
                    <a:pt x="1921" y="582"/>
                    <a:pt x="3128" y="51"/>
                  </a:cubicBezTo>
                  <a:lnTo>
                    <a:pt x="3128" y="26"/>
                  </a:lnTo>
                  <a:cubicBezTo>
                    <a:pt x="3128" y="1"/>
                    <a:pt x="3103" y="1"/>
                    <a:pt x="3103" y="1"/>
                  </a:cubicBezTo>
                  <a:close/>
                </a:path>
              </a:pathLst>
            </a:custGeom>
            <a:solidFill>
              <a:srgbClr val="23007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70"/>
            <p:cNvSpPr/>
            <p:nvPr/>
          </p:nvSpPr>
          <p:spPr>
            <a:xfrm>
              <a:off x="1799583" y="3345643"/>
              <a:ext cx="285450" cy="52991"/>
            </a:xfrm>
            <a:custGeom>
              <a:avLst/>
              <a:gdLst/>
              <a:ahLst/>
              <a:cxnLst/>
              <a:rect l="l" t="t" r="r" b="b"/>
              <a:pathLst>
                <a:path w="3135" h="582" extrusionOk="0">
                  <a:moveTo>
                    <a:pt x="3109" y="0"/>
                  </a:moveTo>
                  <a:cubicBezTo>
                    <a:pt x="1896" y="525"/>
                    <a:pt x="240" y="525"/>
                    <a:pt x="32" y="525"/>
                  </a:cubicBezTo>
                  <a:cubicBezTo>
                    <a:pt x="0" y="525"/>
                    <a:pt x="0" y="550"/>
                    <a:pt x="0" y="550"/>
                  </a:cubicBezTo>
                  <a:cubicBezTo>
                    <a:pt x="0" y="582"/>
                    <a:pt x="0" y="582"/>
                    <a:pt x="32" y="582"/>
                  </a:cubicBezTo>
                  <a:cubicBezTo>
                    <a:pt x="240" y="582"/>
                    <a:pt x="1896" y="582"/>
                    <a:pt x="3109" y="51"/>
                  </a:cubicBezTo>
                  <a:cubicBezTo>
                    <a:pt x="3134" y="26"/>
                    <a:pt x="3134" y="26"/>
                    <a:pt x="3134" y="0"/>
                  </a:cubicBezTo>
                  <a:close/>
                </a:path>
              </a:pathLst>
            </a:custGeom>
            <a:solidFill>
              <a:srgbClr val="23007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70"/>
            <p:cNvSpPr/>
            <p:nvPr/>
          </p:nvSpPr>
          <p:spPr>
            <a:xfrm>
              <a:off x="1675298" y="3144237"/>
              <a:ext cx="285450" cy="55358"/>
            </a:xfrm>
            <a:custGeom>
              <a:avLst/>
              <a:gdLst/>
              <a:ahLst/>
              <a:cxnLst/>
              <a:rect l="l" t="t" r="r" b="b"/>
              <a:pathLst>
                <a:path w="3135" h="608" extrusionOk="0">
                  <a:moveTo>
                    <a:pt x="3078" y="1"/>
                  </a:moveTo>
                  <a:cubicBezTo>
                    <a:pt x="1896" y="525"/>
                    <a:pt x="209" y="551"/>
                    <a:pt x="26" y="551"/>
                  </a:cubicBezTo>
                  <a:cubicBezTo>
                    <a:pt x="0" y="551"/>
                    <a:pt x="0" y="551"/>
                    <a:pt x="0" y="582"/>
                  </a:cubicBezTo>
                  <a:cubicBezTo>
                    <a:pt x="0" y="582"/>
                    <a:pt x="0" y="608"/>
                    <a:pt x="26" y="608"/>
                  </a:cubicBezTo>
                  <a:cubicBezTo>
                    <a:pt x="209" y="608"/>
                    <a:pt x="1896" y="582"/>
                    <a:pt x="3103" y="51"/>
                  </a:cubicBezTo>
                  <a:cubicBezTo>
                    <a:pt x="3134" y="51"/>
                    <a:pt x="3134" y="26"/>
                    <a:pt x="3134" y="26"/>
                  </a:cubicBezTo>
                  <a:cubicBezTo>
                    <a:pt x="3134" y="1"/>
                    <a:pt x="3103" y="1"/>
                    <a:pt x="3078" y="1"/>
                  </a:cubicBezTo>
                  <a:close/>
                </a:path>
              </a:pathLst>
            </a:custGeom>
            <a:solidFill>
              <a:srgbClr val="23007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1557" name="Google Shape;1557;p70"/>
          <p:cNvCxnSpPr/>
          <p:nvPr/>
        </p:nvCxnSpPr>
        <p:spPr>
          <a:xfrm>
            <a:off x="601142" y="3134213"/>
            <a:ext cx="3598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9" name="Рисунок 8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6287AE58-4C73-8B79-0CAD-F592DCD5D0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5748" y="1017146"/>
            <a:ext cx="1781031" cy="12037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hysical Fitness and Active Lifestyles - Health - 4th Grade by Slidesgo">
  <a:themeElements>
    <a:clrScheme name="Simple Light">
      <a:dk1>
        <a:srgbClr val="222221"/>
      </a:dk1>
      <a:lt1>
        <a:srgbClr val="FAFAFA"/>
      </a:lt1>
      <a:dk2>
        <a:srgbClr val="B8A1EC"/>
      </a:dk2>
      <a:lt2>
        <a:srgbClr val="4E16D1"/>
      </a:lt2>
      <a:accent1>
        <a:srgbClr val="230073"/>
      </a:accent1>
      <a:accent2>
        <a:srgbClr val="EE9D21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22222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2035</Words>
  <Application>Microsoft Office PowerPoint</Application>
  <PresentationFormat>Экран (16:9)</PresentationFormat>
  <Paragraphs>200</Paragraphs>
  <Slides>28</Slides>
  <Notes>27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9" baseType="lpstr">
      <vt:lpstr>Fira Sans Condensed</vt:lpstr>
      <vt:lpstr>Actor</vt:lpstr>
      <vt:lpstr>Anaheim</vt:lpstr>
      <vt:lpstr>Fira Sans Extra Condensed</vt:lpstr>
      <vt:lpstr>Nunito Light</vt:lpstr>
      <vt:lpstr>Times New Roman</vt:lpstr>
      <vt:lpstr>Symbol</vt:lpstr>
      <vt:lpstr>DM Sans</vt:lpstr>
      <vt:lpstr>Concert One</vt:lpstr>
      <vt:lpstr>Arial</vt:lpstr>
      <vt:lpstr>Physical Fitness and Active Lifestyles - Health - 4th Grade by Slidesgo</vt:lpstr>
      <vt:lpstr>Школа пациента «Повышение физической активности»</vt:lpstr>
      <vt:lpstr>Цели 1-го занятия</vt:lpstr>
      <vt:lpstr>Образ жизни. Критерии здорового образа жизни. Факторы риска хронических неинфекционных заболеваний.</vt:lpstr>
      <vt:lpstr>Группы факторов, влияющих на наше здоровье</vt:lpstr>
      <vt:lpstr>Здоровый образ жизни</vt:lpstr>
      <vt:lpstr>Факторы образа жизни, повышающие риск заболеваний</vt:lpstr>
      <vt:lpstr>Активная часть</vt:lpstr>
      <vt:lpstr>Оценка образа жизни согласно критериев факторов риска ВОЗ</vt:lpstr>
      <vt:lpstr>Оценка индекса массы тела (ИМТ)</vt:lpstr>
      <vt:lpstr>Оценка уровня двигательной активности согласно критериев ВОЗ</vt:lpstr>
      <vt:lpstr>Оценка приверженности к здоровому образу жизни по методике НМИЦ ТПМ</vt:lpstr>
      <vt:lpstr>Гиподинамия – болезнь цивилизации </vt:lpstr>
      <vt:lpstr>Гиподинамия – болезнь цивилизации </vt:lpstr>
      <vt:lpstr>Гиподинамия – болезнь цивилизации </vt:lpstr>
      <vt:lpstr>Гиподинамия – болезнь цивилизации </vt:lpstr>
      <vt:lpstr>Гиподинамия – болезнь цивилизации </vt:lpstr>
      <vt:lpstr>Гиподинамия – болезнь цивилизации </vt:lpstr>
      <vt:lpstr>Гиподинамия – болезнь цивилизации </vt:lpstr>
      <vt:lpstr>Гиподинамия – болезнь цивилизации </vt:lpstr>
      <vt:lpstr>Гиподинамия – болезнь цивилизации </vt:lpstr>
      <vt:lpstr>Гиподинамия – болезнь цивилизации </vt:lpstr>
      <vt:lpstr>Гиподинамия – болезнь цивилизации </vt:lpstr>
      <vt:lpstr>Гиподинамия – болезнь цивилизации </vt:lpstr>
      <vt:lpstr>Активная часть</vt:lpstr>
      <vt:lpstr>Уровень ФА и интерес к оптимизации ФА</vt:lpstr>
      <vt:lpstr>Личные предпочтения при занятиях физической активностью</vt:lpstr>
      <vt:lpstr>Личные предпочтения при занятиях физической активностью</vt:lpstr>
      <vt:lpstr>Спасибо!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Школа пациента «Повышение физической активности»</dc:title>
  <cp:lastModifiedBy>Антон Шаклеин</cp:lastModifiedBy>
  <cp:revision>1</cp:revision>
  <dcterms:modified xsi:type="dcterms:W3CDTF">2023-11-30T09:08:09Z</dcterms:modified>
</cp:coreProperties>
</file>