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90" r:id="rId3"/>
    <p:sldId id="291" r:id="rId4"/>
    <p:sldId id="293" r:id="rId5"/>
    <p:sldId id="294" r:id="rId6"/>
    <p:sldId id="295" r:id="rId7"/>
    <p:sldId id="296" r:id="rId8"/>
    <p:sldId id="325" r:id="rId9"/>
    <p:sldId id="297" r:id="rId10"/>
    <p:sldId id="314" r:id="rId11"/>
    <p:sldId id="315" r:id="rId12"/>
    <p:sldId id="298" r:id="rId13"/>
    <p:sldId id="316" r:id="rId14"/>
    <p:sldId id="326" r:id="rId15"/>
    <p:sldId id="327" r:id="rId16"/>
    <p:sldId id="328" r:id="rId17"/>
    <p:sldId id="329" r:id="rId18"/>
    <p:sldId id="330" r:id="rId19"/>
    <p:sldId id="313" r:id="rId20"/>
  </p:sldIdLst>
  <p:sldSz cx="9144000" cy="5143500" type="screen16x9"/>
  <p:notesSz cx="6858000" cy="9144000"/>
  <p:embeddedFontLst>
    <p:embeddedFont>
      <p:font typeface="Fira Sans Extra Condensed" panose="020B0503050000020004" pitchFamily="3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4204E8F-2C2F-46EE-B707-42CCB4CBB0BD}">
  <a:tblStyle styleId="{14204E8F-2C2F-46EE-B707-42CCB4CBB0B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5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4504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4" y="1317050"/>
            <a:ext cx="41148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3344375"/>
            <a:ext cx="4114800" cy="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3470777" y="2013760"/>
            <a:ext cx="5673223" cy="12560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/>
              <a:t>Школа пациента «Отказ от курения»</a:t>
            </a:r>
            <a:endParaRPr sz="5400" dirty="0"/>
          </a:p>
        </p:txBody>
      </p:sp>
      <p:grpSp>
        <p:nvGrpSpPr>
          <p:cNvPr id="60" name="Google Shape;60;p15"/>
          <p:cNvGrpSpPr/>
          <p:nvPr/>
        </p:nvGrpSpPr>
        <p:grpSpPr>
          <a:xfrm>
            <a:off x="252673" y="1021664"/>
            <a:ext cx="2914998" cy="2725878"/>
            <a:chOff x="589950" y="774325"/>
            <a:chExt cx="3768106" cy="3732051"/>
          </a:xfrm>
        </p:grpSpPr>
        <p:sp>
          <p:nvSpPr>
            <p:cNvPr id="61" name="Google Shape;61;p15"/>
            <p:cNvSpPr/>
            <p:nvPr/>
          </p:nvSpPr>
          <p:spPr>
            <a:xfrm>
              <a:off x="637029" y="774325"/>
              <a:ext cx="3721027" cy="3721027"/>
            </a:xfrm>
            <a:custGeom>
              <a:avLst/>
              <a:gdLst/>
              <a:ahLst/>
              <a:cxnLst/>
              <a:rect l="l" t="t" r="r" b="b"/>
              <a:pathLst>
                <a:path w="36436" h="36436" extrusionOk="0">
                  <a:moveTo>
                    <a:pt x="18218" y="3072"/>
                  </a:moveTo>
                  <a:lnTo>
                    <a:pt x="19004" y="3084"/>
                  </a:lnTo>
                  <a:lnTo>
                    <a:pt x="20528" y="3239"/>
                  </a:lnTo>
                  <a:lnTo>
                    <a:pt x="22004" y="3537"/>
                  </a:lnTo>
                  <a:lnTo>
                    <a:pt x="23433" y="3977"/>
                  </a:lnTo>
                  <a:lnTo>
                    <a:pt x="24790" y="4561"/>
                  </a:lnTo>
                  <a:lnTo>
                    <a:pt x="26076" y="5251"/>
                  </a:lnTo>
                  <a:lnTo>
                    <a:pt x="27291" y="6073"/>
                  </a:lnTo>
                  <a:lnTo>
                    <a:pt x="28410" y="7002"/>
                  </a:lnTo>
                  <a:lnTo>
                    <a:pt x="29434" y="8026"/>
                  </a:lnTo>
                  <a:lnTo>
                    <a:pt x="30363" y="9145"/>
                  </a:lnTo>
                  <a:lnTo>
                    <a:pt x="31184" y="10359"/>
                  </a:lnTo>
                  <a:lnTo>
                    <a:pt x="31887" y="11645"/>
                  </a:lnTo>
                  <a:lnTo>
                    <a:pt x="32458" y="13003"/>
                  </a:lnTo>
                  <a:lnTo>
                    <a:pt x="32899" y="14431"/>
                  </a:lnTo>
                  <a:lnTo>
                    <a:pt x="33208" y="15908"/>
                  </a:lnTo>
                  <a:lnTo>
                    <a:pt x="33363" y="17432"/>
                  </a:lnTo>
                  <a:lnTo>
                    <a:pt x="33375" y="18218"/>
                  </a:lnTo>
                  <a:lnTo>
                    <a:pt x="33363" y="19004"/>
                  </a:lnTo>
                  <a:lnTo>
                    <a:pt x="33208" y="20528"/>
                  </a:lnTo>
                  <a:lnTo>
                    <a:pt x="32899" y="22004"/>
                  </a:lnTo>
                  <a:lnTo>
                    <a:pt x="32458" y="23433"/>
                  </a:lnTo>
                  <a:lnTo>
                    <a:pt x="31887" y="24790"/>
                  </a:lnTo>
                  <a:lnTo>
                    <a:pt x="31184" y="26076"/>
                  </a:lnTo>
                  <a:lnTo>
                    <a:pt x="30363" y="27291"/>
                  </a:lnTo>
                  <a:lnTo>
                    <a:pt x="29434" y="28410"/>
                  </a:lnTo>
                  <a:lnTo>
                    <a:pt x="28410" y="29434"/>
                  </a:lnTo>
                  <a:lnTo>
                    <a:pt x="27291" y="30363"/>
                  </a:lnTo>
                  <a:lnTo>
                    <a:pt x="26076" y="31184"/>
                  </a:lnTo>
                  <a:lnTo>
                    <a:pt x="24790" y="31875"/>
                  </a:lnTo>
                  <a:lnTo>
                    <a:pt x="23433" y="32458"/>
                  </a:lnTo>
                  <a:lnTo>
                    <a:pt x="22004" y="32899"/>
                  </a:lnTo>
                  <a:lnTo>
                    <a:pt x="20528" y="33196"/>
                  </a:lnTo>
                  <a:lnTo>
                    <a:pt x="19004" y="33351"/>
                  </a:lnTo>
                  <a:lnTo>
                    <a:pt x="18218" y="33375"/>
                  </a:lnTo>
                  <a:lnTo>
                    <a:pt x="17444" y="33351"/>
                  </a:lnTo>
                  <a:lnTo>
                    <a:pt x="15908" y="33196"/>
                  </a:lnTo>
                  <a:lnTo>
                    <a:pt x="14432" y="32899"/>
                  </a:lnTo>
                  <a:lnTo>
                    <a:pt x="13015" y="32458"/>
                  </a:lnTo>
                  <a:lnTo>
                    <a:pt x="11645" y="31875"/>
                  </a:lnTo>
                  <a:lnTo>
                    <a:pt x="10359" y="31184"/>
                  </a:lnTo>
                  <a:lnTo>
                    <a:pt x="9157" y="30363"/>
                  </a:lnTo>
                  <a:lnTo>
                    <a:pt x="8026" y="29434"/>
                  </a:lnTo>
                  <a:lnTo>
                    <a:pt x="7002" y="28410"/>
                  </a:lnTo>
                  <a:lnTo>
                    <a:pt x="6073" y="27291"/>
                  </a:lnTo>
                  <a:lnTo>
                    <a:pt x="5263" y="26076"/>
                  </a:lnTo>
                  <a:lnTo>
                    <a:pt x="4561" y="24790"/>
                  </a:lnTo>
                  <a:lnTo>
                    <a:pt x="3989" y="23433"/>
                  </a:lnTo>
                  <a:lnTo>
                    <a:pt x="3537" y="22004"/>
                  </a:lnTo>
                  <a:lnTo>
                    <a:pt x="3239" y="20528"/>
                  </a:lnTo>
                  <a:lnTo>
                    <a:pt x="3084" y="19004"/>
                  </a:lnTo>
                  <a:lnTo>
                    <a:pt x="3072" y="18218"/>
                  </a:lnTo>
                  <a:lnTo>
                    <a:pt x="3084" y="17432"/>
                  </a:lnTo>
                  <a:lnTo>
                    <a:pt x="3239" y="15908"/>
                  </a:lnTo>
                  <a:lnTo>
                    <a:pt x="3537" y="14431"/>
                  </a:lnTo>
                  <a:lnTo>
                    <a:pt x="3989" y="13003"/>
                  </a:lnTo>
                  <a:lnTo>
                    <a:pt x="4561" y="11645"/>
                  </a:lnTo>
                  <a:lnTo>
                    <a:pt x="5263" y="10359"/>
                  </a:lnTo>
                  <a:lnTo>
                    <a:pt x="6073" y="9145"/>
                  </a:lnTo>
                  <a:lnTo>
                    <a:pt x="7002" y="8026"/>
                  </a:lnTo>
                  <a:lnTo>
                    <a:pt x="8026" y="7002"/>
                  </a:lnTo>
                  <a:lnTo>
                    <a:pt x="9157" y="6073"/>
                  </a:lnTo>
                  <a:lnTo>
                    <a:pt x="10359" y="5251"/>
                  </a:lnTo>
                  <a:lnTo>
                    <a:pt x="11645" y="4561"/>
                  </a:lnTo>
                  <a:lnTo>
                    <a:pt x="13015" y="3977"/>
                  </a:lnTo>
                  <a:lnTo>
                    <a:pt x="14432" y="3537"/>
                  </a:lnTo>
                  <a:lnTo>
                    <a:pt x="15908" y="3239"/>
                  </a:lnTo>
                  <a:lnTo>
                    <a:pt x="17444" y="3084"/>
                  </a:lnTo>
                  <a:lnTo>
                    <a:pt x="18218" y="3072"/>
                  </a:lnTo>
                  <a:close/>
                  <a:moveTo>
                    <a:pt x="18218" y="0"/>
                  </a:moveTo>
                  <a:lnTo>
                    <a:pt x="17277" y="12"/>
                  </a:lnTo>
                  <a:lnTo>
                    <a:pt x="15444" y="203"/>
                  </a:lnTo>
                  <a:lnTo>
                    <a:pt x="13669" y="572"/>
                  </a:lnTo>
                  <a:lnTo>
                    <a:pt x="11955" y="1096"/>
                  </a:lnTo>
                  <a:lnTo>
                    <a:pt x="10324" y="1786"/>
                  </a:lnTo>
                  <a:lnTo>
                    <a:pt x="8776" y="2632"/>
                  </a:lnTo>
                  <a:lnTo>
                    <a:pt x="7311" y="3608"/>
                  </a:lnTo>
                  <a:lnTo>
                    <a:pt x="5966" y="4727"/>
                  </a:lnTo>
                  <a:lnTo>
                    <a:pt x="4728" y="5966"/>
                  </a:lnTo>
                  <a:lnTo>
                    <a:pt x="3620" y="7311"/>
                  </a:lnTo>
                  <a:lnTo>
                    <a:pt x="2632" y="8764"/>
                  </a:lnTo>
                  <a:lnTo>
                    <a:pt x="1798" y="10312"/>
                  </a:lnTo>
                  <a:lnTo>
                    <a:pt x="1108" y="11955"/>
                  </a:lnTo>
                  <a:lnTo>
                    <a:pt x="572" y="13657"/>
                  </a:lnTo>
                  <a:lnTo>
                    <a:pt x="203" y="15443"/>
                  </a:lnTo>
                  <a:lnTo>
                    <a:pt x="24" y="17277"/>
                  </a:lnTo>
                  <a:lnTo>
                    <a:pt x="1" y="18218"/>
                  </a:lnTo>
                  <a:lnTo>
                    <a:pt x="24" y="19158"/>
                  </a:lnTo>
                  <a:lnTo>
                    <a:pt x="203" y="20992"/>
                  </a:lnTo>
                  <a:lnTo>
                    <a:pt x="572" y="22778"/>
                  </a:lnTo>
                  <a:lnTo>
                    <a:pt x="1108" y="24481"/>
                  </a:lnTo>
                  <a:lnTo>
                    <a:pt x="1798" y="26124"/>
                  </a:lnTo>
                  <a:lnTo>
                    <a:pt x="2632" y="27672"/>
                  </a:lnTo>
                  <a:lnTo>
                    <a:pt x="3620" y="29124"/>
                  </a:lnTo>
                  <a:lnTo>
                    <a:pt x="4728" y="30470"/>
                  </a:lnTo>
                  <a:lnTo>
                    <a:pt x="5966" y="31708"/>
                  </a:lnTo>
                  <a:lnTo>
                    <a:pt x="7311" y="32827"/>
                  </a:lnTo>
                  <a:lnTo>
                    <a:pt x="8776" y="33804"/>
                  </a:lnTo>
                  <a:lnTo>
                    <a:pt x="10324" y="34649"/>
                  </a:lnTo>
                  <a:lnTo>
                    <a:pt x="11955" y="35340"/>
                  </a:lnTo>
                  <a:lnTo>
                    <a:pt x="13669" y="35864"/>
                  </a:lnTo>
                  <a:lnTo>
                    <a:pt x="15444" y="36233"/>
                  </a:lnTo>
                  <a:lnTo>
                    <a:pt x="17277" y="36423"/>
                  </a:lnTo>
                  <a:lnTo>
                    <a:pt x="18218" y="36435"/>
                  </a:lnTo>
                  <a:lnTo>
                    <a:pt x="19158" y="36423"/>
                  </a:lnTo>
                  <a:lnTo>
                    <a:pt x="20992" y="36233"/>
                  </a:lnTo>
                  <a:lnTo>
                    <a:pt x="22778" y="35864"/>
                  </a:lnTo>
                  <a:lnTo>
                    <a:pt x="24493" y="35340"/>
                  </a:lnTo>
                  <a:lnTo>
                    <a:pt x="26124" y="34649"/>
                  </a:lnTo>
                  <a:lnTo>
                    <a:pt x="27672" y="33804"/>
                  </a:lnTo>
                  <a:lnTo>
                    <a:pt x="29124" y="32827"/>
                  </a:lnTo>
                  <a:lnTo>
                    <a:pt x="30470" y="31708"/>
                  </a:lnTo>
                  <a:lnTo>
                    <a:pt x="31708" y="30470"/>
                  </a:lnTo>
                  <a:lnTo>
                    <a:pt x="32827" y="29124"/>
                  </a:lnTo>
                  <a:lnTo>
                    <a:pt x="33804" y="27672"/>
                  </a:lnTo>
                  <a:lnTo>
                    <a:pt x="34649" y="26124"/>
                  </a:lnTo>
                  <a:lnTo>
                    <a:pt x="35340" y="24481"/>
                  </a:lnTo>
                  <a:lnTo>
                    <a:pt x="35876" y="22778"/>
                  </a:lnTo>
                  <a:lnTo>
                    <a:pt x="36233" y="20992"/>
                  </a:lnTo>
                  <a:lnTo>
                    <a:pt x="36423" y="19158"/>
                  </a:lnTo>
                  <a:lnTo>
                    <a:pt x="36435" y="18218"/>
                  </a:lnTo>
                  <a:lnTo>
                    <a:pt x="36423" y="17277"/>
                  </a:lnTo>
                  <a:lnTo>
                    <a:pt x="36233" y="15443"/>
                  </a:lnTo>
                  <a:lnTo>
                    <a:pt x="35876" y="13657"/>
                  </a:lnTo>
                  <a:lnTo>
                    <a:pt x="35340" y="11955"/>
                  </a:lnTo>
                  <a:lnTo>
                    <a:pt x="34649" y="10312"/>
                  </a:lnTo>
                  <a:lnTo>
                    <a:pt x="33804" y="8764"/>
                  </a:lnTo>
                  <a:lnTo>
                    <a:pt x="32827" y="7311"/>
                  </a:lnTo>
                  <a:lnTo>
                    <a:pt x="31708" y="5966"/>
                  </a:lnTo>
                  <a:lnTo>
                    <a:pt x="30470" y="4727"/>
                  </a:lnTo>
                  <a:lnTo>
                    <a:pt x="29124" y="3608"/>
                  </a:lnTo>
                  <a:lnTo>
                    <a:pt x="27672" y="2632"/>
                  </a:lnTo>
                  <a:lnTo>
                    <a:pt x="26124" y="1786"/>
                  </a:lnTo>
                  <a:lnTo>
                    <a:pt x="24493" y="1096"/>
                  </a:lnTo>
                  <a:lnTo>
                    <a:pt x="22778" y="572"/>
                  </a:lnTo>
                  <a:lnTo>
                    <a:pt x="20992" y="203"/>
                  </a:lnTo>
                  <a:lnTo>
                    <a:pt x="19158" y="12"/>
                  </a:lnTo>
                  <a:lnTo>
                    <a:pt x="182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1632338" y="983272"/>
              <a:ext cx="2480718" cy="2479799"/>
            </a:xfrm>
            <a:custGeom>
              <a:avLst/>
              <a:gdLst/>
              <a:ahLst/>
              <a:cxnLst/>
              <a:rect l="l" t="t" r="r" b="b"/>
              <a:pathLst>
                <a:path w="24291" h="24282" extrusionOk="0">
                  <a:moveTo>
                    <a:pt x="20879" y="1"/>
                  </a:moveTo>
                  <a:lnTo>
                    <a:pt x="1" y="20870"/>
                  </a:lnTo>
                  <a:lnTo>
                    <a:pt x="3412" y="24281"/>
                  </a:lnTo>
                  <a:lnTo>
                    <a:pt x="24290" y="3412"/>
                  </a:lnTo>
                  <a:lnTo>
                    <a:pt x="208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1632338" y="983272"/>
              <a:ext cx="2480718" cy="2479799"/>
            </a:xfrm>
            <a:custGeom>
              <a:avLst/>
              <a:gdLst/>
              <a:ahLst/>
              <a:cxnLst/>
              <a:rect l="l" t="t" r="r" b="b"/>
              <a:pathLst>
                <a:path w="24291" h="24282" extrusionOk="0">
                  <a:moveTo>
                    <a:pt x="20879" y="1"/>
                  </a:moveTo>
                  <a:lnTo>
                    <a:pt x="1" y="20870"/>
                  </a:lnTo>
                  <a:lnTo>
                    <a:pt x="3412" y="24281"/>
                  </a:lnTo>
                  <a:lnTo>
                    <a:pt x="24290" y="3412"/>
                  </a:lnTo>
                  <a:lnTo>
                    <a:pt x="20879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3764500" y="886662"/>
              <a:ext cx="445163" cy="445163"/>
            </a:xfrm>
            <a:custGeom>
              <a:avLst/>
              <a:gdLst/>
              <a:ahLst/>
              <a:cxnLst/>
              <a:rect l="l" t="t" r="r" b="b"/>
              <a:pathLst>
                <a:path w="4359" h="4359" extrusionOk="0">
                  <a:moveTo>
                    <a:pt x="956" y="0"/>
                  </a:moveTo>
                  <a:lnTo>
                    <a:pt x="903" y="36"/>
                  </a:lnTo>
                  <a:lnTo>
                    <a:pt x="1" y="947"/>
                  </a:lnTo>
                  <a:lnTo>
                    <a:pt x="3412" y="4358"/>
                  </a:lnTo>
                  <a:lnTo>
                    <a:pt x="4314" y="3447"/>
                  </a:lnTo>
                  <a:lnTo>
                    <a:pt x="4359" y="3394"/>
                  </a:lnTo>
                  <a:lnTo>
                    <a:pt x="4359" y="3269"/>
                  </a:lnTo>
                  <a:lnTo>
                    <a:pt x="4314" y="3215"/>
                  </a:lnTo>
                  <a:lnTo>
                    <a:pt x="1144" y="36"/>
                  </a:lnTo>
                  <a:lnTo>
                    <a:pt x="10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5"/>
            <p:cNvSpPr/>
            <p:nvPr/>
          </p:nvSpPr>
          <p:spPr>
            <a:xfrm>
              <a:off x="3764500" y="940482"/>
              <a:ext cx="391343" cy="391343"/>
            </a:xfrm>
            <a:custGeom>
              <a:avLst/>
              <a:gdLst/>
              <a:ahLst/>
              <a:cxnLst/>
              <a:rect l="l" t="t" r="r" b="b"/>
              <a:pathLst>
                <a:path w="3832" h="3832" extrusionOk="0">
                  <a:moveTo>
                    <a:pt x="421" y="0"/>
                  </a:moveTo>
                  <a:lnTo>
                    <a:pt x="1" y="420"/>
                  </a:lnTo>
                  <a:lnTo>
                    <a:pt x="3412" y="3831"/>
                  </a:lnTo>
                  <a:lnTo>
                    <a:pt x="3832" y="3411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589950" y="4141483"/>
              <a:ext cx="364893" cy="364893"/>
            </a:xfrm>
            <a:custGeom>
              <a:avLst/>
              <a:gdLst/>
              <a:ahLst/>
              <a:cxnLst/>
              <a:rect l="l" t="t" r="r" b="b"/>
              <a:pathLst>
                <a:path w="3573" h="3573" extrusionOk="0">
                  <a:moveTo>
                    <a:pt x="313" y="0"/>
                  </a:moveTo>
                  <a:lnTo>
                    <a:pt x="135" y="27"/>
                  </a:lnTo>
                  <a:lnTo>
                    <a:pt x="81" y="81"/>
                  </a:lnTo>
                  <a:lnTo>
                    <a:pt x="27" y="134"/>
                  </a:lnTo>
                  <a:lnTo>
                    <a:pt x="1" y="313"/>
                  </a:lnTo>
                  <a:lnTo>
                    <a:pt x="36" y="536"/>
                  </a:lnTo>
                  <a:lnTo>
                    <a:pt x="135" y="795"/>
                  </a:lnTo>
                  <a:lnTo>
                    <a:pt x="394" y="1259"/>
                  </a:lnTo>
                  <a:lnTo>
                    <a:pt x="920" y="1956"/>
                  </a:lnTo>
                  <a:lnTo>
                    <a:pt x="1260" y="2304"/>
                  </a:lnTo>
                  <a:lnTo>
                    <a:pt x="1617" y="2644"/>
                  </a:lnTo>
                  <a:lnTo>
                    <a:pt x="2313" y="3179"/>
                  </a:lnTo>
                  <a:lnTo>
                    <a:pt x="2769" y="3438"/>
                  </a:lnTo>
                  <a:lnTo>
                    <a:pt x="3037" y="3537"/>
                  </a:lnTo>
                  <a:lnTo>
                    <a:pt x="3260" y="3572"/>
                  </a:lnTo>
                  <a:lnTo>
                    <a:pt x="3430" y="3537"/>
                  </a:lnTo>
                  <a:lnTo>
                    <a:pt x="3492" y="3492"/>
                  </a:lnTo>
                  <a:lnTo>
                    <a:pt x="3537" y="3429"/>
                  </a:lnTo>
                  <a:lnTo>
                    <a:pt x="3573" y="3260"/>
                  </a:lnTo>
                  <a:lnTo>
                    <a:pt x="3537" y="3036"/>
                  </a:lnTo>
                  <a:lnTo>
                    <a:pt x="3439" y="2769"/>
                  </a:lnTo>
                  <a:lnTo>
                    <a:pt x="3180" y="2313"/>
                  </a:lnTo>
                  <a:lnTo>
                    <a:pt x="2644" y="1617"/>
                  </a:lnTo>
                  <a:lnTo>
                    <a:pt x="2305" y="1259"/>
                  </a:lnTo>
                  <a:lnTo>
                    <a:pt x="1956" y="920"/>
                  </a:lnTo>
                  <a:lnTo>
                    <a:pt x="1260" y="393"/>
                  </a:lnTo>
                  <a:lnTo>
                    <a:pt x="795" y="134"/>
                  </a:lnTo>
                  <a:lnTo>
                    <a:pt x="536" y="3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944732" y="4496265"/>
              <a:ext cx="2859" cy="2757"/>
            </a:xfrm>
            <a:custGeom>
              <a:avLst/>
              <a:gdLst/>
              <a:ahLst/>
              <a:cxnLst/>
              <a:rect l="l" t="t" r="r" b="b"/>
              <a:pathLst>
                <a:path w="28" h="27" extrusionOk="0">
                  <a:moveTo>
                    <a:pt x="27" y="0"/>
                  </a:moveTo>
                  <a:lnTo>
                    <a:pt x="0" y="27"/>
                  </a:lnTo>
                  <a:lnTo>
                    <a:pt x="9" y="27"/>
                  </a:lnTo>
                  <a:lnTo>
                    <a:pt x="18" y="18"/>
                  </a:lnTo>
                  <a:lnTo>
                    <a:pt x="27" y="9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9D6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596384" y="4149653"/>
              <a:ext cx="1838" cy="1021"/>
            </a:xfrm>
            <a:custGeom>
              <a:avLst/>
              <a:gdLst/>
              <a:ahLst/>
              <a:cxnLst/>
              <a:rect l="l" t="t" r="r" b="b"/>
              <a:pathLst>
                <a:path w="18" h="10" extrusionOk="0">
                  <a:moveTo>
                    <a:pt x="9" y="1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FE8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598120" y="3105427"/>
              <a:ext cx="1391862" cy="1390840"/>
            </a:xfrm>
            <a:custGeom>
              <a:avLst/>
              <a:gdLst/>
              <a:ahLst/>
              <a:cxnLst/>
              <a:rect l="l" t="t" r="r" b="b"/>
              <a:pathLst>
                <a:path w="13629" h="13619" extrusionOk="0">
                  <a:moveTo>
                    <a:pt x="10369" y="1"/>
                  </a:moveTo>
                  <a:lnTo>
                    <a:pt x="10199" y="37"/>
                  </a:lnTo>
                  <a:lnTo>
                    <a:pt x="10136" y="81"/>
                  </a:lnTo>
                  <a:lnTo>
                    <a:pt x="10136" y="90"/>
                  </a:lnTo>
                  <a:lnTo>
                    <a:pt x="10128" y="90"/>
                  </a:lnTo>
                  <a:lnTo>
                    <a:pt x="1" y="10226"/>
                  </a:lnTo>
                  <a:lnTo>
                    <a:pt x="55" y="10172"/>
                  </a:lnTo>
                  <a:lnTo>
                    <a:pt x="233" y="10145"/>
                  </a:lnTo>
                  <a:lnTo>
                    <a:pt x="456" y="10181"/>
                  </a:lnTo>
                  <a:lnTo>
                    <a:pt x="715" y="10279"/>
                  </a:lnTo>
                  <a:lnTo>
                    <a:pt x="1180" y="10538"/>
                  </a:lnTo>
                  <a:lnTo>
                    <a:pt x="1876" y="11065"/>
                  </a:lnTo>
                  <a:lnTo>
                    <a:pt x="2225" y="11404"/>
                  </a:lnTo>
                  <a:lnTo>
                    <a:pt x="2564" y="11753"/>
                  </a:lnTo>
                  <a:lnTo>
                    <a:pt x="3091" y="12440"/>
                  </a:lnTo>
                  <a:lnTo>
                    <a:pt x="3350" y="12896"/>
                  </a:lnTo>
                  <a:lnTo>
                    <a:pt x="3448" y="13164"/>
                  </a:lnTo>
                  <a:lnTo>
                    <a:pt x="3493" y="13387"/>
                  </a:lnTo>
                  <a:lnTo>
                    <a:pt x="3466" y="13556"/>
                  </a:lnTo>
                  <a:lnTo>
                    <a:pt x="3421" y="13619"/>
                  </a:lnTo>
                  <a:lnTo>
                    <a:pt x="3421" y="13619"/>
                  </a:lnTo>
                  <a:lnTo>
                    <a:pt x="13539" y="3501"/>
                  </a:lnTo>
                  <a:lnTo>
                    <a:pt x="13548" y="3501"/>
                  </a:lnTo>
                  <a:lnTo>
                    <a:pt x="13548" y="3492"/>
                  </a:lnTo>
                  <a:lnTo>
                    <a:pt x="13601" y="3439"/>
                  </a:lnTo>
                  <a:lnTo>
                    <a:pt x="13628" y="3269"/>
                  </a:lnTo>
                  <a:lnTo>
                    <a:pt x="13592" y="3046"/>
                  </a:lnTo>
                  <a:lnTo>
                    <a:pt x="13494" y="2778"/>
                  </a:lnTo>
                  <a:lnTo>
                    <a:pt x="13235" y="2314"/>
                  </a:lnTo>
                  <a:lnTo>
                    <a:pt x="12708" y="1626"/>
                  </a:lnTo>
                  <a:lnTo>
                    <a:pt x="12369" y="1269"/>
                  </a:lnTo>
                  <a:lnTo>
                    <a:pt x="12012" y="930"/>
                  </a:lnTo>
                  <a:lnTo>
                    <a:pt x="11315" y="394"/>
                  </a:lnTo>
                  <a:lnTo>
                    <a:pt x="10860" y="144"/>
                  </a:lnTo>
                  <a:lnTo>
                    <a:pt x="10592" y="37"/>
                  </a:lnTo>
                  <a:lnTo>
                    <a:pt x="103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1662465" y="3123707"/>
              <a:ext cx="42892" cy="39318"/>
            </a:xfrm>
            <a:custGeom>
              <a:avLst/>
              <a:gdLst/>
              <a:ahLst/>
              <a:cxnLst/>
              <a:rect l="l" t="t" r="r" b="b"/>
              <a:pathLst>
                <a:path w="420" h="385" extrusionOk="0">
                  <a:moveTo>
                    <a:pt x="161" y="0"/>
                  </a:moveTo>
                  <a:lnTo>
                    <a:pt x="63" y="9"/>
                  </a:lnTo>
                  <a:lnTo>
                    <a:pt x="45" y="63"/>
                  </a:lnTo>
                  <a:lnTo>
                    <a:pt x="36" y="170"/>
                  </a:lnTo>
                  <a:lnTo>
                    <a:pt x="0" y="197"/>
                  </a:lnTo>
                  <a:lnTo>
                    <a:pt x="27" y="259"/>
                  </a:lnTo>
                  <a:lnTo>
                    <a:pt x="116" y="286"/>
                  </a:lnTo>
                  <a:lnTo>
                    <a:pt x="152" y="331"/>
                  </a:lnTo>
                  <a:lnTo>
                    <a:pt x="161" y="384"/>
                  </a:lnTo>
                  <a:lnTo>
                    <a:pt x="295" y="349"/>
                  </a:lnTo>
                  <a:lnTo>
                    <a:pt x="420" y="313"/>
                  </a:lnTo>
                  <a:lnTo>
                    <a:pt x="420" y="233"/>
                  </a:lnTo>
                  <a:lnTo>
                    <a:pt x="384" y="99"/>
                  </a:lnTo>
                  <a:lnTo>
                    <a:pt x="295" y="18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1873148" y="3282409"/>
              <a:ext cx="25633" cy="24714"/>
            </a:xfrm>
            <a:custGeom>
              <a:avLst/>
              <a:gdLst/>
              <a:ahLst/>
              <a:cxnLst/>
              <a:rect l="l" t="t" r="r" b="b"/>
              <a:pathLst>
                <a:path w="251" h="242" extrusionOk="0">
                  <a:moveTo>
                    <a:pt x="116" y="0"/>
                  </a:moveTo>
                  <a:lnTo>
                    <a:pt x="63" y="27"/>
                  </a:lnTo>
                  <a:lnTo>
                    <a:pt x="0" y="54"/>
                  </a:lnTo>
                  <a:lnTo>
                    <a:pt x="18" y="98"/>
                  </a:lnTo>
                  <a:lnTo>
                    <a:pt x="45" y="116"/>
                  </a:lnTo>
                  <a:lnTo>
                    <a:pt x="18" y="152"/>
                  </a:lnTo>
                  <a:lnTo>
                    <a:pt x="27" y="188"/>
                  </a:lnTo>
                  <a:lnTo>
                    <a:pt x="116" y="241"/>
                  </a:lnTo>
                  <a:lnTo>
                    <a:pt x="197" y="241"/>
                  </a:lnTo>
                  <a:lnTo>
                    <a:pt x="232" y="206"/>
                  </a:lnTo>
                  <a:lnTo>
                    <a:pt x="250" y="116"/>
                  </a:lnTo>
                  <a:lnTo>
                    <a:pt x="241" y="72"/>
                  </a:lnTo>
                  <a:lnTo>
                    <a:pt x="197" y="45"/>
                  </a:lnTo>
                  <a:lnTo>
                    <a:pt x="152" y="27"/>
                  </a:lnTo>
                  <a:lnTo>
                    <a:pt x="143" y="36"/>
                  </a:lnTo>
                  <a:lnTo>
                    <a:pt x="125" y="36"/>
                  </a:lnTo>
                  <a:lnTo>
                    <a:pt x="125" y="18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1225575" y="4145057"/>
              <a:ext cx="20221" cy="22978"/>
            </a:xfrm>
            <a:custGeom>
              <a:avLst/>
              <a:gdLst/>
              <a:ahLst/>
              <a:cxnLst/>
              <a:rect l="l" t="t" r="r" b="b"/>
              <a:pathLst>
                <a:path w="198" h="225" extrusionOk="0">
                  <a:moveTo>
                    <a:pt x="188" y="1"/>
                  </a:moveTo>
                  <a:lnTo>
                    <a:pt x="1" y="180"/>
                  </a:lnTo>
                  <a:lnTo>
                    <a:pt x="1" y="197"/>
                  </a:lnTo>
                  <a:lnTo>
                    <a:pt x="28" y="197"/>
                  </a:lnTo>
                  <a:lnTo>
                    <a:pt x="10" y="224"/>
                  </a:lnTo>
                  <a:lnTo>
                    <a:pt x="197" y="46"/>
                  </a:lnTo>
                  <a:lnTo>
                    <a:pt x="1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1051452" y="4225327"/>
              <a:ext cx="41973" cy="33906"/>
            </a:xfrm>
            <a:custGeom>
              <a:avLst/>
              <a:gdLst/>
              <a:ahLst/>
              <a:cxnLst/>
              <a:rect l="l" t="t" r="r" b="b"/>
              <a:pathLst>
                <a:path w="411" h="332" extrusionOk="0">
                  <a:moveTo>
                    <a:pt x="89" y="1"/>
                  </a:moveTo>
                  <a:lnTo>
                    <a:pt x="0" y="63"/>
                  </a:lnTo>
                  <a:lnTo>
                    <a:pt x="18" y="153"/>
                  </a:lnTo>
                  <a:lnTo>
                    <a:pt x="72" y="278"/>
                  </a:lnTo>
                  <a:lnTo>
                    <a:pt x="170" y="331"/>
                  </a:lnTo>
                  <a:lnTo>
                    <a:pt x="322" y="331"/>
                  </a:lnTo>
                  <a:lnTo>
                    <a:pt x="411" y="296"/>
                  </a:lnTo>
                  <a:lnTo>
                    <a:pt x="411" y="233"/>
                  </a:lnTo>
                  <a:lnTo>
                    <a:pt x="357" y="99"/>
                  </a:lnTo>
                  <a:lnTo>
                    <a:pt x="241" y="10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881823" y="4303759"/>
              <a:ext cx="47488" cy="39318"/>
            </a:xfrm>
            <a:custGeom>
              <a:avLst/>
              <a:gdLst/>
              <a:ahLst/>
              <a:cxnLst/>
              <a:rect l="l" t="t" r="r" b="b"/>
              <a:pathLst>
                <a:path w="465" h="385" extrusionOk="0">
                  <a:moveTo>
                    <a:pt x="420" y="1"/>
                  </a:moveTo>
                  <a:lnTo>
                    <a:pt x="340" y="45"/>
                  </a:lnTo>
                  <a:lnTo>
                    <a:pt x="268" y="81"/>
                  </a:lnTo>
                  <a:lnTo>
                    <a:pt x="152" y="81"/>
                  </a:lnTo>
                  <a:lnTo>
                    <a:pt x="45" y="197"/>
                  </a:lnTo>
                  <a:lnTo>
                    <a:pt x="18" y="287"/>
                  </a:lnTo>
                  <a:lnTo>
                    <a:pt x="0" y="287"/>
                  </a:lnTo>
                  <a:lnTo>
                    <a:pt x="36" y="340"/>
                  </a:lnTo>
                  <a:lnTo>
                    <a:pt x="81" y="385"/>
                  </a:lnTo>
                  <a:lnTo>
                    <a:pt x="81" y="376"/>
                  </a:lnTo>
                  <a:lnTo>
                    <a:pt x="107" y="376"/>
                  </a:lnTo>
                  <a:lnTo>
                    <a:pt x="143" y="367"/>
                  </a:lnTo>
                  <a:lnTo>
                    <a:pt x="188" y="385"/>
                  </a:lnTo>
                  <a:lnTo>
                    <a:pt x="295" y="349"/>
                  </a:lnTo>
                  <a:lnTo>
                    <a:pt x="402" y="260"/>
                  </a:lnTo>
                  <a:lnTo>
                    <a:pt x="465" y="144"/>
                  </a:lnTo>
                  <a:lnTo>
                    <a:pt x="465" y="90"/>
                  </a:lnTo>
                  <a:lnTo>
                    <a:pt x="429" y="108"/>
                  </a:lnTo>
                  <a:lnTo>
                    <a:pt x="411" y="37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1365180" y="3863295"/>
              <a:ext cx="46569" cy="47488"/>
            </a:xfrm>
            <a:custGeom>
              <a:avLst/>
              <a:gdLst/>
              <a:ahLst/>
              <a:cxnLst/>
              <a:rect l="l" t="t" r="r" b="b"/>
              <a:pathLst>
                <a:path w="456" h="465" extrusionOk="0">
                  <a:moveTo>
                    <a:pt x="223" y="1"/>
                  </a:moveTo>
                  <a:lnTo>
                    <a:pt x="107" y="108"/>
                  </a:lnTo>
                  <a:lnTo>
                    <a:pt x="0" y="224"/>
                  </a:lnTo>
                  <a:lnTo>
                    <a:pt x="54" y="286"/>
                  </a:lnTo>
                  <a:lnTo>
                    <a:pt x="134" y="331"/>
                  </a:lnTo>
                  <a:lnTo>
                    <a:pt x="170" y="402"/>
                  </a:lnTo>
                  <a:lnTo>
                    <a:pt x="179" y="465"/>
                  </a:lnTo>
                  <a:lnTo>
                    <a:pt x="313" y="429"/>
                  </a:lnTo>
                  <a:lnTo>
                    <a:pt x="447" y="394"/>
                  </a:lnTo>
                  <a:lnTo>
                    <a:pt x="429" y="340"/>
                  </a:lnTo>
                  <a:lnTo>
                    <a:pt x="455" y="269"/>
                  </a:lnTo>
                  <a:lnTo>
                    <a:pt x="455" y="224"/>
                  </a:lnTo>
                  <a:lnTo>
                    <a:pt x="447" y="170"/>
                  </a:lnTo>
                  <a:lnTo>
                    <a:pt x="393" y="108"/>
                  </a:lnTo>
                  <a:lnTo>
                    <a:pt x="277" y="63"/>
                  </a:lnTo>
                  <a:lnTo>
                    <a:pt x="2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1053290" y="3708269"/>
              <a:ext cx="37480" cy="32884"/>
            </a:xfrm>
            <a:custGeom>
              <a:avLst/>
              <a:gdLst/>
              <a:ahLst/>
              <a:cxnLst/>
              <a:rect l="l" t="t" r="r" b="b"/>
              <a:pathLst>
                <a:path w="367" h="322" extrusionOk="0">
                  <a:moveTo>
                    <a:pt x="304" y="1"/>
                  </a:moveTo>
                  <a:lnTo>
                    <a:pt x="205" y="18"/>
                  </a:lnTo>
                  <a:lnTo>
                    <a:pt x="80" y="36"/>
                  </a:lnTo>
                  <a:lnTo>
                    <a:pt x="27" y="90"/>
                  </a:lnTo>
                  <a:lnTo>
                    <a:pt x="0" y="134"/>
                  </a:lnTo>
                  <a:lnTo>
                    <a:pt x="27" y="197"/>
                  </a:lnTo>
                  <a:lnTo>
                    <a:pt x="98" y="286"/>
                  </a:lnTo>
                  <a:lnTo>
                    <a:pt x="188" y="322"/>
                  </a:lnTo>
                  <a:lnTo>
                    <a:pt x="304" y="304"/>
                  </a:lnTo>
                  <a:lnTo>
                    <a:pt x="366" y="268"/>
                  </a:lnTo>
                  <a:lnTo>
                    <a:pt x="330" y="197"/>
                  </a:lnTo>
                  <a:lnTo>
                    <a:pt x="357" y="81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5"/>
            <p:cNvSpPr/>
            <p:nvPr/>
          </p:nvSpPr>
          <p:spPr>
            <a:xfrm>
              <a:off x="935643" y="4053043"/>
              <a:ext cx="68424" cy="68424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57" y="0"/>
                  </a:moveTo>
                  <a:lnTo>
                    <a:pt x="179" y="80"/>
                  </a:lnTo>
                  <a:lnTo>
                    <a:pt x="0" y="161"/>
                  </a:lnTo>
                  <a:lnTo>
                    <a:pt x="45" y="295"/>
                  </a:lnTo>
                  <a:lnTo>
                    <a:pt x="161" y="527"/>
                  </a:lnTo>
                  <a:lnTo>
                    <a:pt x="313" y="661"/>
                  </a:lnTo>
                  <a:lnTo>
                    <a:pt x="509" y="670"/>
                  </a:lnTo>
                  <a:lnTo>
                    <a:pt x="634" y="598"/>
                  </a:lnTo>
                  <a:lnTo>
                    <a:pt x="670" y="491"/>
                  </a:lnTo>
                  <a:lnTo>
                    <a:pt x="643" y="339"/>
                  </a:lnTo>
                  <a:lnTo>
                    <a:pt x="482" y="179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1223737" y="3961845"/>
              <a:ext cx="28391" cy="30127"/>
            </a:xfrm>
            <a:custGeom>
              <a:avLst/>
              <a:gdLst/>
              <a:ahLst/>
              <a:cxnLst/>
              <a:rect l="l" t="t" r="r" b="b"/>
              <a:pathLst>
                <a:path w="278" h="295" extrusionOk="0">
                  <a:moveTo>
                    <a:pt x="63" y="0"/>
                  </a:moveTo>
                  <a:lnTo>
                    <a:pt x="28" y="27"/>
                  </a:lnTo>
                  <a:lnTo>
                    <a:pt x="1" y="89"/>
                  </a:lnTo>
                  <a:lnTo>
                    <a:pt x="37" y="205"/>
                  </a:lnTo>
                  <a:lnTo>
                    <a:pt x="81" y="295"/>
                  </a:lnTo>
                  <a:lnTo>
                    <a:pt x="180" y="250"/>
                  </a:lnTo>
                  <a:lnTo>
                    <a:pt x="278" y="205"/>
                  </a:lnTo>
                  <a:lnTo>
                    <a:pt x="269" y="143"/>
                  </a:lnTo>
                  <a:lnTo>
                    <a:pt x="215" y="80"/>
                  </a:lnTo>
                  <a:lnTo>
                    <a:pt x="117" y="45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860785" y="3856963"/>
              <a:ext cx="50245" cy="72100"/>
            </a:xfrm>
            <a:custGeom>
              <a:avLst/>
              <a:gdLst/>
              <a:ahLst/>
              <a:cxnLst/>
              <a:rect l="l" t="t" r="r" b="b"/>
              <a:pathLst>
                <a:path w="492" h="706" extrusionOk="0">
                  <a:moveTo>
                    <a:pt x="287" y="0"/>
                  </a:moveTo>
                  <a:lnTo>
                    <a:pt x="1" y="286"/>
                  </a:lnTo>
                  <a:lnTo>
                    <a:pt x="45" y="456"/>
                  </a:lnTo>
                  <a:lnTo>
                    <a:pt x="126" y="661"/>
                  </a:lnTo>
                  <a:lnTo>
                    <a:pt x="224" y="706"/>
                  </a:lnTo>
                  <a:lnTo>
                    <a:pt x="287" y="688"/>
                  </a:lnTo>
                  <a:lnTo>
                    <a:pt x="394" y="616"/>
                  </a:lnTo>
                  <a:lnTo>
                    <a:pt x="492" y="420"/>
                  </a:lnTo>
                  <a:lnTo>
                    <a:pt x="483" y="206"/>
                  </a:lnTo>
                  <a:lnTo>
                    <a:pt x="376" y="45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1158990" y="4113194"/>
              <a:ext cx="30229" cy="31965"/>
            </a:xfrm>
            <a:custGeom>
              <a:avLst/>
              <a:gdLst/>
              <a:ahLst/>
              <a:cxnLst/>
              <a:rect l="l" t="t" r="r" b="b"/>
              <a:pathLst>
                <a:path w="296" h="313" extrusionOk="0">
                  <a:moveTo>
                    <a:pt x="108" y="0"/>
                  </a:moveTo>
                  <a:lnTo>
                    <a:pt x="46" y="18"/>
                  </a:lnTo>
                  <a:lnTo>
                    <a:pt x="1" y="81"/>
                  </a:lnTo>
                  <a:lnTo>
                    <a:pt x="19" y="215"/>
                  </a:lnTo>
                  <a:lnTo>
                    <a:pt x="72" y="313"/>
                  </a:lnTo>
                  <a:lnTo>
                    <a:pt x="126" y="295"/>
                  </a:lnTo>
                  <a:lnTo>
                    <a:pt x="233" y="304"/>
                  </a:lnTo>
                  <a:lnTo>
                    <a:pt x="296" y="277"/>
                  </a:lnTo>
                  <a:lnTo>
                    <a:pt x="251" y="179"/>
                  </a:lnTo>
                  <a:lnTo>
                    <a:pt x="162" y="36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1424412" y="3648118"/>
              <a:ext cx="42995" cy="50246"/>
            </a:xfrm>
            <a:custGeom>
              <a:avLst/>
              <a:gdLst/>
              <a:ahLst/>
              <a:cxnLst/>
              <a:rect l="l" t="t" r="r" b="b"/>
              <a:pathLst>
                <a:path w="421" h="492" extrusionOk="0">
                  <a:moveTo>
                    <a:pt x="206" y="0"/>
                  </a:moveTo>
                  <a:lnTo>
                    <a:pt x="99" y="107"/>
                  </a:lnTo>
                  <a:lnTo>
                    <a:pt x="1" y="214"/>
                  </a:lnTo>
                  <a:lnTo>
                    <a:pt x="36" y="313"/>
                  </a:lnTo>
                  <a:lnTo>
                    <a:pt x="126" y="456"/>
                  </a:lnTo>
                  <a:lnTo>
                    <a:pt x="188" y="491"/>
                  </a:lnTo>
                  <a:lnTo>
                    <a:pt x="259" y="473"/>
                  </a:lnTo>
                  <a:lnTo>
                    <a:pt x="322" y="402"/>
                  </a:lnTo>
                  <a:lnTo>
                    <a:pt x="358" y="277"/>
                  </a:lnTo>
                  <a:lnTo>
                    <a:pt x="420" y="206"/>
                  </a:lnTo>
                  <a:lnTo>
                    <a:pt x="402" y="152"/>
                  </a:lnTo>
                  <a:lnTo>
                    <a:pt x="340" y="107"/>
                  </a:lnTo>
                  <a:lnTo>
                    <a:pt x="277" y="98"/>
                  </a:lnTo>
                  <a:lnTo>
                    <a:pt x="215" y="54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1210971" y="3567848"/>
              <a:ext cx="50348" cy="50246"/>
            </a:xfrm>
            <a:custGeom>
              <a:avLst/>
              <a:gdLst/>
              <a:ahLst/>
              <a:cxnLst/>
              <a:rect l="l" t="t" r="r" b="b"/>
              <a:pathLst>
                <a:path w="493" h="492" extrusionOk="0">
                  <a:moveTo>
                    <a:pt x="188" y="0"/>
                  </a:moveTo>
                  <a:lnTo>
                    <a:pt x="126" y="63"/>
                  </a:lnTo>
                  <a:lnTo>
                    <a:pt x="108" y="179"/>
                  </a:lnTo>
                  <a:lnTo>
                    <a:pt x="54" y="241"/>
                  </a:lnTo>
                  <a:lnTo>
                    <a:pt x="1" y="268"/>
                  </a:lnTo>
                  <a:lnTo>
                    <a:pt x="135" y="402"/>
                  </a:lnTo>
                  <a:lnTo>
                    <a:pt x="287" y="491"/>
                  </a:lnTo>
                  <a:lnTo>
                    <a:pt x="394" y="393"/>
                  </a:lnTo>
                  <a:lnTo>
                    <a:pt x="492" y="286"/>
                  </a:lnTo>
                  <a:lnTo>
                    <a:pt x="474" y="206"/>
                  </a:lnTo>
                  <a:lnTo>
                    <a:pt x="412" y="99"/>
                  </a:lnTo>
                  <a:lnTo>
                    <a:pt x="278" y="1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1325964" y="3468378"/>
              <a:ext cx="27369" cy="23897"/>
            </a:xfrm>
            <a:custGeom>
              <a:avLst/>
              <a:gdLst/>
              <a:ahLst/>
              <a:cxnLst/>
              <a:rect l="l" t="t" r="r" b="b"/>
              <a:pathLst>
                <a:path w="268" h="234" extrusionOk="0">
                  <a:moveTo>
                    <a:pt x="125" y="1"/>
                  </a:moveTo>
                  <a:lnTo>
                    <a:pt x="72" y="28"/>
                  </a:lnTo>
                  <a:lnTo>
                    <a:pt x="36" y="99"/>
                  </a:lnTo>
                  <a:lnTo>
                    <a:pt x="0" y="126"/>
                  </a:lnTo>
                  <a:lnTo>
                    <a:pt x="18" y="171"/>
                  </a:lnTo>
                  <a:lnTo>
                    <a:pt x="72" y="224"/>
                  </a:lnTo>
                  <a:lnTo>
                    <a:pt x="179" y="233"/>
                  </a:lnTo>
                  <a:lnTo>
                    <a:pt x="268" y="180"/>
                  </a:lnTo>
                  <a:lnTo>
                    <a:pt x="205" y="63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1495593" y="3572341"/>
              <a:ext cx="31965" cy="21140"/>
            </a:xfrm>
            <a:custGeom>
              <a:avLst/>
              <a:gdLst/>
              <a:ahLst/>
              <a:cxnLst/>
              <a:rect l="l" t="t" r="r" b="b"/>
              <a:pathLst>
                <a:path w="313" h="207" extrusionOk="0">
                  <a:moveTo>
                    <a:pt x="107" y="1"/>
                  </a:moveTo>
                  <a:lnTo>
                    <a:pt x="18" y="46"/>
                  </a:lnTo>
                  <a:lnTo>
                    <a:pt x="0" y="99"/>
                  </a:lnTo>
                  <a:lnTo>
                    <a:pt x="18" y="153"/>
                  </a:lnTo>
                  <a:lnTo>
                    <a:pt x="80" y="206"/>
                  </a:lnTo>
                  <a:lnTo>
                    <a:pt x="214" y="189"/>
                  </a:lnTo>
                  <a:lnTo>
                    <a:pt x="313" y="135"/>
                  </a:lnTo>
                  <a:lnTo>
                    <a:pt x="286" y="81"/>
                  </a:lnTo>
                  <a:lnTo>
                    <a:pt x="205" y="19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1621411" y="3696423"/>
              <a:ext cx="62092" cy="76696"/>
            </a:xfrm>
            <a:custGeom>
              <a:avLst/>
              <a:gdLst/>
              <a:ahLst/>
              <a:cxnLst/>
              <a:rect l="l" t="t" r="r" b="b"/>
              <a:pathLst>
                <a:path w="608" h="751" extrusionOk="0">
                  <a:moveTo>
                    <a:pt x="429" y="0"/>
                  </a:moveTo>
                  <a:lnTo>
                    <a:pt x="259" y="45"/>
                  </a:lnTo>
                  <a:lnTo>
                    <a:pt x="108" y="268"/>
                  </a:lnTo>
                  <a:lnTo>
                    <a:pt x="0" y="438"/>
                  </a:lnTo>
                  <a:lnTo>
                    <a:pt x="90" y="492"/>
                  </a:lnTo>
                  <a:lnTo>
                    <a:pt x="233" y="634"/>
                  </a:lnTo>
                  <a:lnTo>
                    <a:pt x="295" y="751"/>
                  </a:lnTo>
                  <a:lnTo>
                    <a:pt x="393" y="688"/>
                  </a:lnTo>
                  <a:lnTo>
                    <a:pt x="545" y="545"/>
                  </a:lnTo>
                  <a:lnTo>
                    <a:pt x="608" y="367"/>
                  </a:lnTo>
                  <a:lnTo>
                    <a:pt x="599" y="161"/>
                  </a:lnTo>
                  <a:lnTo>
                    <a:pt x="554" y="45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1926866" y="3483901"/>
              <a:ext cx="28391" cy="21140"/>
            </a:xfrm>
            <a:custGeom>
              <a:avLst/>
              <a:gdLst/>
              <a:ahLst/>
              <a:cxnLst/>
              <a:rect l="l" t="t" r="r" b="b"/>
              <a:pathLst>
                <a:path w="278" h="207" extrusionOk="0">
                  <a:moveTo>
                    <a:pt x="99" y="1"/>
                  </a:moveTo>
                  <a:lnTo>
                    <a:pt x="1" y="36"/>
                  </a:lnTo>
                  <a:lnTo>
                    <a:pt x="37" y="63"/>
                  </a:lnTo>
                  <a:lnTo>
                    <a:pt x="63" y="117"/>
                  </a:lnTo>
                  <a:lnTo>
                    <a:pt x="28" y="144"/>
                  </a:lnTo>
                  <a:lnTo>
                    <a:pt x="63" y="188"/>
                  </a:lnTo>
                  <a:lnTo>
                    <a:pt x="117" y="206"/>
                  </a:lnTo>
                  <a:lnTo>
                    <a:pt x="278" y="45"/>
                  </a:lnTo>
                  <a:lnTo>
                    <a:pt x="233" y="10"/>
                  </a:lnTo>
                  <a:lnTo>
                    <a:pt x="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1570348" y="3432839"/>
              <a:ext cx="23795" cy="31148"/>
            </a:xfrm>
            <a:custGeom>
              <a:avLst/>
              <a:gdLst/>
              <a:ahLst/>
              <a:cxnLst/>
              <a:rect l="l" t="t" r="r" b="b"/>
              <a:pathLst>
                <a:path w="233" h="305" extrusionOk="0">
                  <a:moveTo>
                    <a:pt x="90" y="1"/>
                  </a:moveTo>
                  <a:lnTo>
                    <a:pt x="0" y="45"/>
                  </a:lnTo>
                  <a:lnTo>
                    <a:pt x="27" y="117"/>
                  </a:lnTo>
                  <a:lnTo>
                    <a:pt x="45" y="251"/>
                  </a:lnTo>
                  <a:lnTo>
                    <a:pt x="81" y="304"/>
                  </a:lnTo>
                  <a:lnTo>
                    <a:pt x="116" y="295"/>
                  </a:lnTo>
                  <a:lnTo>
                    <a:pt x="179" y="260"/>
                  </a:lnTo>
                  <a:lnTo>
                    <a:pt x="232" y="153"/>
                  </a:lnTo>
                  <a:lnTo>
                    <a:pt x="197" y="36"/>
                  </a:lnTo>
                  <a:lnTo>
                    <a:pt x="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1148981" y="3791297"/>
              <a:ext cx="41156" cy="33803"/>
            </a:xfrm>
            <a:custGeom>
              <a:avLst/>
              <a:gdLst/>
              <a:ahLst/>
              <a:cxnLst/>
              <a:rect l="l" t="t" r="r" b="b"/>
              <a:pathLst>
                <a:path w="403" h="331" extrusionOk="0">
                  <a:moveTo>
                    <a:pt x="295" y="0"/>
                  </a:moveTo>
                  <a:lnTo>
                    <a:pt x="170" y="18"/>
                  </a:lnTo>
                  <a:lnTo>
                    <a:pt x="54" y="125"/>
                  </a:lnTo>
                  <a:lnTo>
                    <a:pt x="1" y="188"/>
                  </a:lnTo>
                  <a:lnTo>
                    <a:pt x="36" y="268"/>
                  </a:lnTo>
                  <a:lnTo>
                    <a:pt x="135" y="331"/>
                  </a:lnTo>
                  <a:lnTo>
                    <a:pt x="251" y="322"/>
                  </a:lnTo>
                  <a:lnTo>
                    <a:pt x="358" y="250"/>
                  </a:lnTo>
                  <a:lnTo>
                    <a:pt x="403" y="197"/>
                  </a:lnTo>
                  <a:lnTo>
                    <a:pt x="376" y="134"/>
                  </a:lnTo>
                  <a:lnTo>
                    <a:pt x="313" y="63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1584033" y="3261371"/>
              <a:ext cx="33803" cy="53003"/>
            </a:xfrm>
            <a:custGeom>
              <a:avLst/>
              <a:gdLst/>
              <a:ahLst/>
              <a:cxnLst/>
              <a:rect l="l" t="t" r="r" b="b"/>
              <a:pathLst>
                <a:path w="331" h="519" extrusionOk="0">
                  <a:moveTo>
                    <a:pt x="197" y="1"/>
                  </a:moveTo>
                  <a:lnTo>
                    <a:pt x="90" y="37"/>
                  </a:lnTo>
                  <a:lnTo>
                    <a:pt x="0" y="179"/>
                  </a:lnTo>
                  <a:lnTo>
                    <a:pt x="36" y="349"/>
                  </a:lnTo>
                  <a:lnTo>
                    <a:pt x="152" y="483"/>
                  </a:lnTo>
                  <a:lnTo>
                    <a:pt x="224" y="519"/>
                  </a:lnTo>
                  <a:lnTo>
                    <a:pt x="286" y="474"/>
                  </a:lnTo>
                  <a:lnTo>
                    <a:pt x="331" y="367"/>
                  </a:lnTo>
                  <a:lnTo>
                    <a:pt x="286" y="162"/>
                  </a:lnTo>
                  <a:lnTo>
                    <a:pt x="1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1754582" y="3589702"/>
              <a:ext cx="18280" cy="20221"/>
            </a:xfrm>
            <a:custGeom>
              <a:avLst/>
              <a:gdLst/>
              <a:ahLst/>
              <a:cxnLst/>
              <a:rect l="l" t="t" r="r" b="b"/>
              <a:pathLst>
                <a:path w="179" h="198" extrusionOk="0">
                  <a:moveTo>
                    <a:pt x="161" y="1"/>
                  </a:moveTo>
                  <a:lnTo>
                    <a:pt x="81" y="19"/>
                  </a:lnTo>
                  <a:lnTo>
                    <a:pt x="0" y="36"/>
                  </a:lnTo>
                  <a:lnTo>
                    <a:pt x="18" y="117"/>
                  </a:lnTo>
                  <a:lnTo>
                    <a:pt x="45" y="197"/>
                  </a:lnTo>
                  <a:lnTo>
                    <a:pt x="81" y="161"/>
                  </a:lnTo>
                  <a:lnTo>
                    <a:pt x="170" y="108"/>
                  </a:lnTo>
                  <a:lnTo>
                    <a:pt x="179" y="45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1807482" y="3360841"/>
              <a:ext cx="21038" cy="21957"/>
            </a:xfrm>
            <a:custGeom>
              <a:avLst/>
              <a:gdLst/>
              <a:ahLst/>
              <a:cxnLst/>
              <a:rect l="l" t="t" r="r" b="b"/>
              <a:pathLst>
                <a:path w="206" h="215" extrusionOk="0">
                  <a:moveTo>
                    <a:pt x="188" y="0"/>
                  </a:moveTo>
                  <a:lnTo>
                    <a:pt x="89" y="18"/>
                  </a:lnTo>
                  <a:lnTo>
                    <a:pt x="9" y="90"/>
                  </a:lnTo>
                  <a:lnTo>
                    <a:pt x="0" y="170"/>
                  </a:lnTo>
                  <a:lnTo>
                    <a:pt x="18" y="215"/>
                  </a:lnTo>
                  <a:lnTo>
                    <a:pt x="116" y="197"/>
                  </a:lnTo>
                  <a:lnTo>
                    <a:pt x="197" y="125"/>
                  </a:lnTo>
                  <a:lnTo>
                    <a:pt x="206" y="45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1740897" y="3237678"/>
              <a:ext cx="45650" cy="73122"/>
            </a:xfrm>
            <a:custGeom>
              <a:avLst/>
              <a:gdLst/>
              <a:ahLst/>
              <a:cxnLst/>
              <a:rect l="l" t="t" r="r" b="b"/>
              <a:pathLst>
                <a:path w="447" h="716" extrusionOk="0">
                  <a:moveTo>
                    <a:pt x="268" y="1"/>
                  </a:moveTo>
                  <a:lnTo>
                    <a:pt x="188" y="19"/>
                  </a:lnTo>
                  <a:lnTo>
                    <a:pt x="72" y="99"/>
                  </a:lnTo>
                  <a:lnTo>
                    <a:pt x="18" y="188"/>
                  </a:lnTo>
                  <a:lnTo>
                    <a:pt x="0" y="304"/>
                  </a:lnTo>
                  <a:lnTo>
                    <a:pt x="45" y="474"/>
                  </a:lnTo>
                  <a:lnTo>
                    <a:pt x="197" y="670"/>
                  </a:lnTo>
                  <a:lnTo>
                    <a:pt x="304" y="715"/>
                  </a:lnTo>
                  <a:lnTo>
                    <a:pt x="384" y="662"/>
                  </a:lnTo>
                  <a:lnTo>
                    <a:pt x="447" y="510"/>
                  </a:lnTo>
                  <a:lnTo>
                    <a:pt x="384" y="215"/>
                  </a:lnTo>
                  <a:lnTo>
                    <a:pt x="2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725878" y="4149653"/>
              <a:ext cx="21038" cy="19302"/>
            </a:xfrm>
            <a:custGeom>
              <a:avLst/>
              <a:gdLst/>
              <a:ahLst/>
              <a:cxnLst/>
              <a:rect l="l" t="t" r="r" b="b"/>
              <a:pathLst>
                <a:path w="206" h="189" extrusionOk="0">
                  <a:moveTo>
                    <a:pt x="107" y="1"/>
                  </a:moveTo>
                  <a:lnTo>
                    <a:pt x="36" y="45"/>
                  </a:lnTo>
                  <a:lnTo>
                    <a:pt x="0" y="126"/>
                  </a:lnTo>
                  <a:lnTo>
                    <a:pt x="9" y="188"/>
                  </a:lnTo>
                  <a:lnTo>
                    <a:pt x="72" y="161"/>
                  </a:lnTo>
                  <a:lnTo>
                    <a:pt x="143" y="99"/>
                  </a:lnTo>
                  <a:lnTo>
                    <a:pt x="206" y="81"/>
                  </a:lnTo>
                  <a:lnTo>
                    <a:pt x="188" y="27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1303088" y="1360828"/>
              <a:ext cx="2646672" cy="2646672"/>
            </a:xfrm>
            <a:custGeom>
              <a:avLst/>
              <a:gdLst/>
              <a:ahLst/>
              <a:cxnLst/>
              <a:rect l="l" t="t" r="r" b="b"/>
              <a:pathLst>
                <a:path w="25916" h="25916" extrusionOk="0">
                  <a:moveTo>
                    <a:pt x="2162" y="1"/>
                  </a:moveTo>
                  <a:lnTo>
                    <a:pt x="1" y="2162"/>
                  </a:lnTo>
                  <a:lnTo>
                    <a:pt x="23755" y="25916"/>
                  </a:lnTo>
                  <a:lnTo>
                    <a:pt x="25916" y="23755"/>
                  </a:lnTo>
                  <a:lnTo>
                    <a:pt x="216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420F88-3949-D176-10E7-05B03670E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49988" y="3142115"/>
            <a:ext cx="4114800" cy="482100"/>
          </a:xfrm>
        </p:spPr>
        <p:txBody>
          <a:bodyPr/>
          <a:lstStyle/>
          <a:p>
            <a:pPr algn="ctr"/>
            <a:r>
              <a:rPr lang="ru-RU" sz="2800" dirty="0"/>
              <a:t>«Занятие 3»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39C9059-9061-3562-9332-E4DFD2D2F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723" y="437197"/>
            <a:ext cx="1972269" cy="1333035"/>
          </a:xfrm>
          <a:prstGeom prst="rect">
            <a:avLst/>
          </a:prstGeom>
        </p:spPr>
      </p:pic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F9A2E5C6-2421-BB3D-C7E6-F4BE5E126C32}"/>
              </a:ext>
            </a:extLst>
          </p:cNvPr>
          <p:cNvSpPr/>
          <p:nvPr/>
        </p:nvSpPr>
        <p:spPr>
          <a:xfrm>
            <a:off x="8300334" y="1149725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4A702F-C221-2F70-D899-C25F85A619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6087243" y="4003448"/>
            <a:ext cx="429228" cy="3947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9636C-9844-FF09-D553-2E2B35BB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9722"/>
            <a:ext cx="8520600" cy="841800"/>
          </a:xfrm>
        </p:spPr>
        <p:txBody>
          <a:bodyPr/>
          <a:lstStyle/>
          <a:p>
            <a:r>
              <a:rPr lang="ru-RU" dirty="0"/>
              <a:t>Вводная часть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2884FB-E19C-D615-AEAE-E6BFF37121BE}"/>
              </a:ext>
            </a:extLst>
          </p:cNvPr>
          <p:cNvSpPr txBox="1"/>
          <p:nvPr/>
        </p:nvSpPr>
        <p:spPr>
          <a:xfrm>
            <a:off x="0" y="974981"/>
            <a:ext cx="5995254" cy="3541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9580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Проведенные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показывают,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только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врача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(краткое</a:t>
            </a:r>
            <a:r>
              <a:rPr lang="ru-RU" spc="2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консультирование)</a:t>
            </a:r>
            <a:r>
              <a:rPr lang="ru-RU" spc="2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увеличивает</a:t>
            </a:r>
            <a:r>
              <a:rPr lang="ru-RU" spc="2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b="1" spc="6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1,7</a:t>
            </a:r>
            <a:r>
              <a:rPr lang="ru-RU" b="1" spc="6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раза</a:t>
            </a:r>
            <a:r>
              <a:rPr lang="ru-RU" b="1" spc="6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вероятность</a:t>
            </a:r>
            <a:r>
              <a:rPr lang="ru-RU" spc="6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</a:t>
            </a:r>
            <a:r>
              <a:rPr lang="ru-RU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 курения по сравнению с теми пациентами, которые не получали советы по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курения.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Раздача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печатных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информационных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материалов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увеличивает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вероятность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еще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1,4 раза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02260" marR="337185" indent="448945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Индивидуальное углубленное консультирование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увеличивает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4%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воздержание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течение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месяцев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года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сравнению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кратким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консультированием.</a:t>
            </a:r>
          </a:p>
          <a:p>
            <a:pPr marL="302260" marR="337185" indent="449580" algn="just">
              <a:lnSpc>
                <a:spcPct val="115000"/>
              </a:lnSpc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Групповое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углубленное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консультирование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(школа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здоровья),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включающее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информирование,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советы,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поведенческое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консультирование,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навыкам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преодоления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увеличить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вероятность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b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1,9</a:t>
            </a:r>
            <a:r>
              <a:rPr lang="ru-RU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</a:t>
            </a:r>
            <a:r>
              <a:rPr lang="ru-RU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сравнению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программами самопомощи.</a:t>
            </a:r>
          </a:p>
        </p:txBody>
      </p:sp>
      <p:pic>
        <p:nvPicPr>
          <p:cNvPr id="17" name="Рисунок 1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B04BF46-9A8A-7F55-B843-FCB23E9DE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sp>
        <p:nvSpPr>
          <p:cNvPr id="18" name="Google Shape;15;p2">
            <a:extLst>
              <a:ext uri="{FF2B5EF4-FFF2-40B4-BE49-F238E27FC236}">
                <a16:creationId xmlns:a16="http://schemas.microsoft.com/office/drawing/2014/main" id="{3AED8438-2888-5694-DF93-D98F47E0D3A9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5D9B5BC-D66C-596F-4F7E-94C8A036F6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pic>
        <p:nvPicPr>
          <p:cNvPr id="8" name="Рисунок 7" descr="Изображение выглядит как одежда, мебель, мультфильм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6B579106-87D5-EC66-CB31-9CE8EA5B5B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59" t="6968" r="2350" b="3825"/>
          <a:stretch/>
        </p:blipFill>
        <p:spPr>
          <a:xfrm>
            <a:off x="5705507" y="1191809"/>
            <a:ext cx="3366919" cy="314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12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D451D-0B4C-A856-E508-5C68168C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74713"/>
            <a:ext cx="8520600" cy="841800"/>
          </a:xfrm>
        </p:spPr>
        <p:txBody>
          <a:bodyPr/>
          <a:lstStyle/>
          <a:p>
            <a:r>
              <a:rPr lang="ru-RU" sz="2800" dirty="0"/>
              <a:t>Лечебная программа включает</a:t>
            </a:r>
          </a:p>
        </p:txBody>
      </p:sp>
      <p:pic>
        <p:nvPicPr>
          <p:cNvPr id="54" name="Рисунок 5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D6D699A-2BE3-7E50-9AB3-857C29663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sp>
        <p:nvSpPr>
          <p:cNvPr id="55" name="Google Shape;15;p2">
            <a:extLst>
              <a:ext uri="{FF2B5EF4-FFF2-40B4-BE49-F238E27FC236}">
                <a16:creationId xmlns:a16="http://schemas.microsoft.com/office/drawing/2014/main" id="{F892D08A-49EC-D3A5-A6E1-9E7DCDB92B24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472F5497-9062-ECC5-3B80-1EC4F1BC24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E9C8F3-C66B-BB62-A0BF-163E8B490F32}"/>
              </a:ext>
            </a:extLst>
          </p:cNvPr>
          <p:cNvSpPr txBox="1"/>
          <p:nvPr/>
        </p:nvSpPr>
        <p:spPr>
          <a:xfrm>
            <a:off x="190102" y="1182005"/>
            <a:ext cx="8945010" cy="1347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21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5661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сихологическую</a:t>
            </a:r>
            <a:r>
              <a:rPr lang="ru-RU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поддержку,</a:t>
            </a:r>
          </a:p>
          <a:p>
            <a:pPr marL="342900" marR="33782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890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икотин-заместительную терапию (никотиновые пластыри и другие</a:t>
            </a:r>
            <a:r>
              <a:rPr lang="ru-RU" sz="2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никотиновые</a:t>
            </a:r>
            <a:r>
              <a:rPr lang="ru-RU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медицинские</a:t>
            </a:r>
            <a:r>
              <a:rPr lang="ru-RU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изделия)</a:t>
            </a:r>
          </a:p>
          <a:p>
            <a:pPr marL="342900" lvl="0" indent="-342900">
              <a:buSzPts val="1400"/>
              <a:buFont typeface="Times New Roman" panose="02020603050405020304" pitchFamily="18" charset="0"/>
              <a:buChar char="-"/>
              <a:tabLst>
                <a:tab pos="85661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азначение</a:t>
            </a:r>
            <a:r>
              <a:rPr lang="ru-RU" sz="2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лекарственных</a:t>
            </a:r>
            <a:r>
              <a:rPr lang="ru-RU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препаратов.</a:t>
            </a:r>
          </a:p>
        </p:txBody>
      </p:sp>
      <p:pic>
        <p:nvPicPr>
          <p:cNvPr id="8" name="Рисунок 7" descr="Изображение выглядит как Детское искусство, дизайн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C9D8D89E-F115-4399-F4F4-FAF5EB900C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907" t="6968" r="9344" b="10027"/>
          <a:stretch/>
        </p:blipFill>
        <p:spPr>
          <a:xfrm>
            <a:off x="6160956" y="2080136"/>
            <a:ext cx="2983043" cy="3028848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графическая вставка, иллюстрация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D2A27339-44E9-CD71-C187-3C34626E91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17" b="89907" l="6309" r="95682">
                        <a14:foregroundMark x1="10552" y1="47057" x2="15471" y2="26847"/>
                        <a14:foregroundMark x1="15471" y1="26847" x2="21855" y2="18357"/>
                        <a14:foregroundMark x1="21855" y1="18357" x2="32013" y2="17255"/>
                        <a14:foregroundMark x1="32013" y1="17255" x2="32520" y2="16329"/>
                        <a14:foregroundMark x1="5858" y1="44879" x2="6628" y2="33183"/>
                        <a14:foregroundMark x1="6628" y1="33183" x2="13800" y2="27423"/>
                        <a14:foregroundMark x1="13800" y1="27423" x2="20484" y2="17831"/>
                        <a14:foregroundMark x1="20484" y1="17831" x2="28239" y2="14851"/>
                        <a14:foregroundMark x1="28239" y1="14851" x2="35036" y2="16905"/>
                        <a14:foregroundMark x1="30999" y1="14851" x2="33496" y2="16905"/>
                        <a14:foregroundMark x1="27488" y1="83496" x2="70841" y2="82244"/>
                        <a14:foregroundMark x1="70841" y1="82244" x2="78183" y2="82319"/>
                        <a14:foregroundMark x1="91851" y1="39494" x2="86707" y2="42399"/>
                        <a14:foregroundMark x1="88453" y1="38317" x2="90969" y2="40220"/>
                        <a14:foregroundMark x1="88791" y1="36439" x2="96695" y2="52016"/>
                        <a14:foregroundMark x1="96695" y1="52016" x2="95700" y2="61307"/>
                        <a14:foregroundMark x1="95700" y1="61307" x2="89598" y2="65815"/>
                        <a14:foregroundMark x1="89598" y1="65815" x2="83984" y2="66291"/>
                        <a14:foregroundMark x1="12523" y1="86126" x2="6309" y2="39544"/>
                        <a14:foregroundMark x1="6309" y1="39544" x2="9031" y2="30503"/>
                        <a14:foregroundMark x1="9031" y1="30503" x2="13857" y2="22039"/>
                        <a14:foregroundMark x1="13857" y1="22039" x2="22324" y2="15878"/>
                        <a14:foregroundMark x1="22324" y1="15878" x2="28483" y2="14125"/>
                        <a14:foregroundMark x1="37214" y1="76359" x2="53079" y2="59780"/>
                        <a14:foregroundMark x1="53079" y1="59780" x2="44536" y2="59755"/>
                        <a14:foregroundMark x1="42677" y1="59304" x2="38415" y2="76935"/>
                        <a14:foregroundMark x1="38415" y1="76935" x2="38415" y2="78262"/>
                        <a14:foregroundMark x1="57642" y1="52467" x2="66053" y2="64838"/>
                        <a14:foregroundMark x1="56234" y1="75908" x2="53924" y2="51766"/>
                        <a14:foregroundMark x1="53924" y1="51766" x2="45193" y2="51741"/>
                        <a14:foregroundMark x1="53060" y1="76058" x2="55783" y2="64688"/>
                        <a14:foregroundMark x1="46714" y1="58728" x2="53718" y2="56549"/>
                        <a14:foregroundMark x1="53718" y1="56549" x2="59839" y2="51014"/>
                        <a14:foregroundMark x1="56008" y1="49687" x2="56778" y2="60481"/>
                        <a14:foregroundMark x1="56778" y1="60481" x2="56778" y2="60481"/>
                        <a14:foregroundMark x1="70203" y1="27824" x2="84529" y2="25219"/>
                        <a14:foregroundMark x1="84529" y1="25219" x2="84529" y2="25219"/>
                        <a14:foregroundMark x1="75347" y1="22139" x2="81675" y2="30153"/>
                        <a14:foregroundMark x1="81675" y1="30153" x2="81675" y2="30153"/>
                        <a14:foregroundMark x1="69339" y1="38042" x2="75009" y2="29001"/>
                        <a14:foregroundMark x1="73601" y1="32782" x2="82989" y2="31630"/>
                        <a14:foregroundMark x1="82989" y1="31630" x2="83102" y2="314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749" y="2472251"/>
            <a:ext cx="4072858" cy="305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D451D-0B4C-A856-E508-5C68168C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718" y="125801"/>
            <a:ext cx="7446564" cy="84180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ru-RU" dirty="0"/>
              <a:t>Психологическая поддержка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64C2A2-3D88-D48C-CDF7-49B65FF0C33F}"/>
              </a:ext>
            </a:extLst>
          </p:cNvPr>
          <p:cNvSpPr txBox="1"/>
          <p:nvPr/>
        </p:nvSpPr>
        <p:spPr>
          <a:xfrm>
            <a:off x="263728" y="967601"/>
            <a:ext cx="8808697" cy="3045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 indent="447675" algn="just">
              <a:lnSpc>
                <a:spcPct val="115000"/>
              </a:lnSpc>
              <a:spcBef>
                <a:spcPts val="235"/>
              </a:spcBef>
              <a:spcAft>
                <a:spcPts val="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Психологическая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</a:t>
            </a:r>
            <a:r>
              <a:rPr lang="ru-RU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единственный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эффективна при высокой степени мотивации в сочетании с низкой степенью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никотиновой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зависимости.</a:t>
            </a:r>
          </a:p>
          <a:p>
            <a:pPr marL="90488" marR="337185" indent="447675" algn="just">
              <a:lnSpc>
                <a:spcPct val="115000"/>
              </a:lnSpc>
              <a:spcAft>
                <a:spcPts val="0"/>
              </a:spcAft>
            </a:pP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Наилучшие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</a:t>
            </a:r>
            <a:r>
              <a:rPr lang="ru-RU" kern="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kern="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этом</a:t>
            </a:r>
            <a:r>
              <a:rPr lang="ru-RU" kern="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случае</a:t>
            </a:r>
            <a:r>
              <a:rPr lang="ru-RU" kern="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могут</a:t>
            </a:r>
            <a:r>
              <a:rPr lang="ru-RU" kern="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kern="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достигнуты,</a:t>
            </a:r>
            <a:r>
              <a:rPr lang="ru-RU" kern="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</a:t>
            </a:r>
            <a:r>
              <a:rPr lang="ru-RU" kern="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медицинском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учреждении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есть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возможность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получить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консультацию</a:t>
            </a:r>
            <a:r>
              <a:rPr lang="ru-RU" kern="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психолога – как при индивидуальном профилактическом консультировании,</a:t>
            </a:r>
            <a:r>
              <a:rPr lang="ru-RU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</a:t>
            </a:r>
            <a:r>
              <a:rPr lang="ru-RU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при групповом.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Врач-специалист, который занимается оказанием медицинской помощи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отказе от курения, на индивидуальном приеме проводит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мотивационное</a:t>
            </a:r>
            <a:r>
              <a:rPr lang="ru-RU" b="1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консультирование</a:t>
            </a:r>
            <a:r>
              <a:rPr lang="ru-RU" b="1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пациентам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слабой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средней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степенью</a:t>
            </a:r>
            <a:r>
              <a:rPr lang="ru-RU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мотивации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отказу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курения.</a:t>
            </a:r>
            <a:b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Мотивационное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консультирование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проводится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принципу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«П»,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когда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врач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обсуждает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пациентом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вопросов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повышения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информированности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относительно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последствий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пагубной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привычки,</a:t>
            </a:r>
            <a:r>
              <a:rPr lang="ru-RU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формирования</a:t>
            </a:r>
            <a:r>
              <a:rPr lang="ru-RU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него   готовности   к   отказу   от   курения,</a:t>
            </a:r>
            <a:r>
              <a:rPr lang="ru-RU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т.е.</a:t>
            </a:r>
            <a:r>
              <a:rPr lang="ru-RU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выявление</a:t>
            </a:r>
            <a:r>
              <a:rPr lang="ru-RU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причин,</a:t>
            </a:r>
            <a:r>
              <a:rPr lang="ru-RU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последствий,</a:t>
            </a:r>
            <a:r>
              <a:rPr lang="ru-RU" spc="2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преимуществ,</a:t>
            </a:r>
            <a:r>
              <a:rPr lang="ru-RU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препятствий</a:t>
            </a:r>
            <a:r>
              <a:rPr lang="ru-RU" spc="2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2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 и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повторение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попыток при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следующих визитах.</a:t>
            </a:r>
          </a:p>
        </p:txBody>
      </p:sp>
      <p:pic>
        <p:nvPicPr>
          <p:cNvPr id="64" name="Рисунок 6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2C70378-0403-5819-7CBC-C6C4FB85A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sp>
        <p:nvSpPr>
          <p:cNvPr id="70" name="Google Shape;15;p2">
            <a:extLst>
              <a:ext uri="{FF2B5EF4-FFF2-40B4-BE49-F238E27FC236}">
                <a16:creationId xmlns:a16="http://schemas.microsoft.com/office/drawing/2014/main" id="{046BFD32-FBC5-B5FC-7864-429EEFF3D547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38B203BC-015A-9C45-647F-270F88398A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pic>
        <p:nvPicPr>
          <p:cNvPr id="30" name="Рисунок 29" descr="Изображение выглядит как мультфильм, рисунок, Детское искусство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4A82452A-6732-2B4B-D01D-2A1D1E6AFA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9604" y="2958023"/>
            <a:ext cx="4384792" cy="243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102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D451D-0B4C-A856-E508-5C68168C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174" y="194222"/>
            <a:ext cx="7535651" cy="84180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ru-RU" sz="3200" dirty="0"/>
              <a:t>Поведенческое консультирование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CF52BB-2B39-323F-46E5-2C769DE4171A}"/>
              </a:ext>
            </a:extLst>
          </p:cNvPr>
          <p:cNvSpPr txBox="1"/>
          <p:nvPr/>
        </p:nvSpPr>
        <p:spPr>
          <a:xfrm>
            <a:off x="19638" y="1021028"/>
            <a:ext cx="6707726" cy="3750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9580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занятиях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школе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мотивация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информирование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слушателей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вредном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влиянии  </a:t>
            </a:r>
            <a:r>
              <a:rPr lang="ru-RU" sz="16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   </a:t>
            </a:r>
            <a:r>
              <a:rPr lang="ru-RU" sz="16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  </a:t>
            </a:r>
            <a:r>
              <a:rPr lang="ru-RU" sz="16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здоровье,   </a:t>
            </a:r>
            <a:r>
              <a:rPr lang="ru-RU" sz="1600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самодиагностику   </a:t>
            </a:r>
            <a:r>
              <a:rPr lang="ru-RU" sz="1600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статуса курения</a:t>
            </a:r>
            <a:r>
              <a:rPr lang="ru-RU" sz="16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поведенческое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консультирование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базовых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навыков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преодоления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табакокурения.</a:t>
            </a:r>
          </a:p>
          <a:p>
            <a:pPr marL="302260" marR="337820" indent="448945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поведенческом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консультировании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применяются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несколько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приемов</a:t>
            </a:r>
            <a:r>
              <a:rPr lang="ru-RU" sz="16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работы</a:t>
            </a:r>
            <a:r>
              <a:rPr lang="ru-RU" sz="1600" spc="2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курящим</a:t>
            </a:r>
            <a:r>
              <a:rPr lang="ru-RU" sz="1600" spc="2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человеком,</a:t>
            </a:r>
            <a:r>
              <a:rPr lang="ru-RU" sz="1600" spc="2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2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том</a:t>
            </a:r>
            <a:r>
              <a:rPr lang="ru-RU" sz="16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числе:</a:t>
            </a:r>
            <a:r>
              <a:rPr lang="ru-RU" sz="1600" spc="2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«Открытые</a:t>
            </a:r>
            <a:r>
              <a:rPr lang="ru-RU" sz="16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вопросы»,</a:t>
            </a:r>
          </a:p>
          <a:p>
            <a:pPr marL="302895" marR="336550" indent="-63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«Одобрение»,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«Осмысление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услышанного»,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«Раскрытие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потенциала»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пациента.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обсуждать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группе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поведенческие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аспекты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 на примере одного из слушателей, который согласится обсудить 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группе</a:t>
            </a:r>
            <a:r>
              <a:rPr lang="ru-RU" sz="1600" spc="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вопросы,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касающиеся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его отказа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курения.</a:t>
            </a:r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2AE5D0D8-9306-D0D2-D008-07DC108E629B}"/>
              </a:ext>
            </a:extLst>
          </p:cNvPr>
          <p:cNvGrpSpPr/>
          <p:nvPr/>
        </p:nvGrpSpPr>
        <p:grpSpPr>
          <a:xfrm>
            <a:off x="6467191" y="1200506"/>
            <a:ext cx="2594738" cy="3382094"/>
            <a:chOff x="6519656" y="953169"/>
            <a:chExt cx="2594738" cy="3382094"/>
          </a:xfrm>
        </p:grpSpPr>
        <p:grpSp>
          <p:nvGrpSpPr>
            <p:cNvPr id="6" name="Google Shape;1356;p30">
              <a:extLst>
                <a:ext uri="{FF2B5EF4-FFF2-40B4-BE49-F238E27FC236}">
                  <a16:creationId xmlns:a16="http://schemas.microsoft.com/office/drawing/2014/main" id="{EEA888B8-6F0E-3E68-7663-2C53E11384FB}"/>
                </a:ext>
              </a:extLst>
            </p:cNvPr>
            <p:cNvGrpSpPr/>
            <p:nvPr/>
          </p:nvGrpSpPr>
          <p:grpSpPr>
            <a:xfrm>
              <a:off x="6753299" y="953169"/>
              <a:ext cx="2196979" cy="2651174"/>
              <a:chOff x="5660999" y="1061011"/>
              <a:chExt cx="3000026" cy="3456542"/>
            </a:xfrm>
          </p:grpSpPr>
          <p:sp>
            <p:nvSpPr>
              <p:cNvPr id="7" name="Google Shape;1357;p30">
                <a:extLst>
                  <a:ext uri="{FF2B5EF4-FFF2-40B4-BE49-F238E27FC236}">
                    <a16:creationId xmlns:a16="http://schemas.microsoft.com/office/drawing/2014/main" id="{450420EA-88EE-AE38-08EF-2CE40092CF7D}"/>
                  </a:ext>
                </a:extLst>
              </p:cNvPr>
              <p:cNvSpPr/>
              <p:nvPr/>
            </p:nvSpPr>
            <p:spPr>
              <a:xfrm>
                <a:off x="7993343" y="3034129"/>
                <a:ext cx="524927" cy="737796"/>
              </a:xfrm>
              <a:custGeom>
                <a:avLst/>
                <a:gdLst/>
                <a:ahLst/>
                <a:cxnLst/>
                <a:rect l="l" t="t" r="r" b="b"/>
                <a:pathLst>
                  <a:path w="9092" h="12779" extrusionOk="0">
                    <a:moveTo>
                      <a:pt x="5350" y="0"/>
                    </a:moveTo>
                    <a:lnTo>
                      <a:pt x="5082" y="500"/>
                    </a:lnTo>
                    <a:lnTo>
                      <a:pt x="4519" y="1482"/>
                    </a:lnTo>
                    <a:lnTo>
                      <a:pt x="3921" y="2438"/>
                    </a:lnTo>
                    <a:lnTo>
                      <a:pt x="3287" y="3376"/>
                    </a:lnTo>
                    <a:lnTo>
                      <a:pt x="2617" y="4286"/>
                    </a:lnTo>
                    <a:lnTo>
                      <a:pt x="1903" y="5171"/>
                    </a:lnTo>
                    <a:lnTo>
                      <a:pt x="1170" y="6028"/>
                    </a:lnTo>
                    <a:lnTo>
                      <a:pt x="393" y="6849"/>
                    </a:lnTo>
                    <a:lnTo>
                      <a:pt x="0" y="7251"/>
                    </a:lnTo>
                    <a:lnTo>
                      <a:pt x="420" y="7769"/>
                    </a:lnTo>
                    <a:lnTo>
                      <a:pt x="858" y="8287"/>
                    </a:lnTo>
                    <a:lnTo>
                      <a:pt x="1840" y="9439"/>
                    </a:lnTo>
                    <a:lnTo>
                      <a:pt x="3885" y="11672"/>
                    </a:lnTo>
                    <a:lnTo>
                      <a:pt x="4930" y="12779"/>
                    </a:lnTo>
                    <a:lnTo>
                      <a:pt x="4974" y="12770"/>
                    </a:lnTo>
                    <a:lnTo>
                      <a:pt x="5242" y="12475"/>
                    </a:lnTo>
                    <a:lnTo>
                      <a:pt x="5921" y="11591"/>
                    </a:lnTo>
                    <a:lnTo>
                      <a:pt x="7028" y="10011"/>
                    </a:lnTo>
                    <a:lnTo>
                      <a:pt x="7903" y="8707"/>
                    </a:lnTo>
                    <a:lnTo>
                      <a:pt x="8055" y="8448"/>
                    </a:lnTo>
                    <a:lnTo>
                      <a:pt x="8341" y="7850"/>
                    </a:lnTo>
                    <a:lnTo>
                      <a:pt x="8805" y="6849"/>
                    </a:lnTo>
                    <a:lnTo>
                      <a:pt x="9029" y="6180"/>
                    </a:lnTo>
                    <a:lnTo>
                      <a:pt x="9082" y="5858"/>
                    </a:lnTo>
                    <a:lnTo>
                      <a:pt x="9091" y="5715"/>
                    </a:lnTo>
                    <a:lnTo>
                      <a:pt x="9047" y="5438"/>
                    </a:lnTo>
                    <a:lnTo>
                      <a:pt x="8868" y="5019"/>
                    </a:lnTo>
                    <a:lnTo>
                      <a:pt x="8287" y="4233"/>
                    </a:lnTo>
                    <a:lnTo>
                      <a:pt x="7930" y="3769"/>
                    </a:lnTo>
                    <a:lnTo>
                      <a:pt x="6627" y="1884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1358;p30">
                <a:extLst>
                  <a:ext uri="{FF2B5EF4-FFF2-40B4-BE49-F238E27FC236}">
                    <a16:creationId xmlns:a16="http://schemas.microsoft.com/office/drawing/2014/main" id="{08107F4B-A425-8054-3F88-05877325EF0F}"/>
                  </a:ext>
                </a:extLst>
              </p:cNvPr>
              <p:cNvSpPr/>
              <p:nvPr/>
            </p:nvSpPr>
            <p:spPr>
              <a:xfrm>
                <a:off x="5660999" y="1516835"/>
                <a:ext cx="3000026" cy="3000719"/>
              </a:xfrm>
              <a:custGeom>
                <a:avLst/>
                <a:gdLst/>
                <a:ahLst/>
                <a:cxnLst/>
                <a:rect l="l" t="t" r="r" b="b"/>
                <a:pathLst>
                  <a:path w="51962" h="51974" extrusionOk="0">
                    <a:moveTo>
                      <a:pt x="26827" y="5109"/>
                    </a:moveTo>
                    <a:lnTo>
                      <a:pt x="28493" y="5251"/>
                    </a:lnTo>
                    <a:lnTo>
                      <a:pt x="30113" y="5501"/>
                    </a:lnTo>
                    <a:lnTo>
                      <a:pt x="31684" y="5894"/>
                    </a:lnTo>
                    <a:lnTo>
                      <a:pt x="33220" y="6394"/>
                    </a:lnTo>
                    <a:lnTo>
                      <a:pt x="34697" y="7002"/>
                    </a:lnTo>
                    <a:lnTo>
                      <a:pt x="36114" y="7716"/>
                    </a:lnTo>
                    <a:lnTo>
                      <a:pt x="37459" y="8538"/>
                    </a:lnTo>
                    <a:lnTo>
                      <a:pt x="38114" y="8990"/>
                    </a:lnTo>
                    <a:lnTo>
                      <a:pt x="38674" y="9395"/>
                    </a:lnTo>
                    <a:lnTo>
                      <a:pt x="39745" y="10264"/>
                    </a:lnTo>
                    <a:lnTo>
                      <a:pt x="40745" y="11205"/>
                    </a:lnTo>
                    <a:lnTo>
                      <a:pt x="41686" y="12217"/>
                    </a:lnTo>
                    <a:lnTo>
                      <a:pt x="42127" y="12741"/>
                    </a:lnTo>
                    <a:lnTo>
                      <a:pt x="42674" y="13419"/>
                    </a:lnTo>
                    <a:lnTo>
                      <a:pt x="43675" y="14860"/>
                    </a:lnTo>
                    <a:lnTo>
                      <a:pt x="44544" y="16384"/>
                    </a:lnTo>
                    <a:lnTo>
                      <a:pt x="45294" y="17992"/>
                    </a:lnTo>
                    <a:lnTo>
                      <a:pt x="45901" y="19670"/>
                    </a:lnTo>
                    <a:lnTo>
                      <a:pt x="46365" y="21409"/>
                    </a:lnTo>
                    <a:lnTo>
                      <a:pt x="46687" y="23195"/>
                    </a:lnTo>
                    <a:lnTo>
                      <a:pt x="46854" y="25040"/>
                    </a:lnTo>
                    <a:lnTo>
                      <a:pt x="46866" y="25981"/>
                    </a:lnTo>
                    <a:lnTo>
                      <a:pt x="46842" y="27065"/>
                    </a:lnTo>
                    <a:lnTo>
                      <a:pt x="46627" y="29172"/>
                    </a:lnTo>
                    <a:lnTo>
                      <a:pt x="46211" y="31208"/>
                    </a:lnTo>
                    <a:lnTo>
                      <a:pt x="45603" y="33173"/>
                    </a:lnTo>
                    <a:lnTo>
                      <a:pt x="44806" y="35042"/>
                    </a:lnTo>
                    <a:lnTo>
                      <a:pt x="43841" y="36816"/>
                    </a:lnTo>
                    <a:lnTo>
                      <a:pt x="42722" y="38483"/>
                    </a:lnTo>
                    <a:lnTo>
                      <a:pt x="41448" y="40031"/>
                    </a:lnTo>
                    <a:lnTo>
                      <a:pt x="40031" y="41448"/>
                    </a:lnTo>
                    <a:lnTo>
                      <a:pt x="38483" y="42722"/>
                    </a:lnTo>
                    <a:lnTo>
                      <a:pt x="36816" y="43853"/>
                    </a:lnTo>
                    <a:lnTo>
                      <a:pt x="35042" y="44817"/>
                    </a:lnTo>
                    <a:lnTo>
                      <a:pt x="33161" y="45603"/>
                    </a:lnTo>
                    <a:lnTo>
                      <a:pt x="31208" y="46211"/>
                    </a:lnTo>
                    <a:lnTo>
                      <a:pt x="29160" y="46639"/>
                    </a:lnTo>
                    <a:lnTo>
                      <a:pt x="27053" y="46842"/>
                    </a:lnTo>
                    <a:lnTo>
                      <a:pt x="25981" y="46865"/>
                    </a:lnTo>
                    <a:lnTo>
                      <a:pt x="25040" y="46854"/>
                    </a:lnTo>
                    <a:lnTo>
                      <a:pt x="23195" y="46687"/>
                    </a:lnTo>
                    <a:lnTo>
                      <a:pt x="21397" y="46365"/>
                    </a:lnTo>
                    <a:lnTo>
                      <a:pt x="19671" y="45901"/>
                    </a:lnTo>
                    <a:lnTo>
                      <a:pt x="17992" y="45294"/>
                    </a:lnTo>
                    <a:lnTo>
                      <a:pt x="16384" y="44544"/>
                    </a:lnTo>
                    <a:lnTo>
                      <a:pt x="14860" y="43674"/>
                    </a:lnTo>
                    <a:lnTo>
                      <a:pt x="13420" y="42674"/>
                    </a:lnTo>
                    <a:lnTo>
                      <a:pt x="12741" y="42138"/>
                    </a:lnTo>
                    <a:lnTo>
                      <a:pt x="12205" y="41686"/>
                    </a:lnTo>
                    <a:lnTo>
                      <a:pt x="11205" y="40745"/>
                    </a:lnTo>
                    <a:lnTo>
                      <a:pt x="10264" y="39745"/>
                    </a:lnTo>
                    <a:lnTo>
                      <a:pt x="9395" y="38674"/>
                    </a:lnTo>
                    <a:lnTo>
                      <a:pt x="8990" y="38114"/>
                    </a:lnTo>
                    <a:lnTo>
                      <a:pt x="8538" y="37471"/>
                    </a:lnTo>
                    <a:lnTo>
                      <a:pt x="7716" y="36114"/>
                    </a:lnTo>
                    <a:lnTo>
                      <a:pt x="7002" y="34697"/>
                    </a:lnTo>
                    <a:lnTo>
                      <a:pt x="6383" y="33220"/>
                    </a:lnTo>
                    <a:lnTo>
                      <a:pt x="5883" y="31696"/>
                    </a:lnTo>
                    <a:lnTo>
                      <a:pt x="5502" y="30113"/>
                    </a:lnTo>
                    <a:lnTo>
                      <a:pt x="5240" y="28493"/>
                    </a:lnTo>
                    <a:lnTo>
                      <a:pt x="5109" y="26826"/>
                    </a:lnTo>
                    <a:lnTo>
                      <a:pt x="5097" y="25981"/>
                    </a:lnTo>
                    <a:lnTo>
                      <a:pt x="5121" y="24909"/>
                    </a:lnTo>
                    <a:lnTo>
                      <a:pt x="5335" y="22802"/>
                    </a:lnTo>
                    <a:lnTo>
                      <a:pt x="5752" y="20766"/>
                    </a:lnTo>
                    <a:lnTo>
                      <a:pt x="6359" y="18801"/>
                    </a:lnTo>
                    <a:lnTo>
                      <a:pt x="7157" y="16932"/>
                    </a:lnTo>
                    <a:lnTo>
                      <a:pt x="8121" y="15146"/>
                    </a:lnTo>
                    <a:lnTo>
                      <a:pt x="9240" y="13479"/>
                    </a:lnTo>
                    <a:lnTo>
                      <a:pt x="10514" y="11943"/>
                    </a:lnTo>
                    <a:lnTo>
                      <a:pt x="11931" y="10526"/>
                    </a:lnTo>
                    <a:lnTo>
                      <a:pt x="13479" y="9240"/>
                    </a:lnTo>
                    <a:lnTo>
                      <a:pt x="15146" y="8121"/>
                    </a:lnTo>
                    <a:lnTo>
                      <a:pt x="16920" y="7156"/>
                    </a:lnTo>
                    <a:lnTo>
                      <a:pt x="18801" y="6359"/>
                    </a:lnTo>
                    <a:lnTo>
                      <a:pt x="20754" y="5751"/>
                    </a:lnTo>
                    <a:lnTo>
                      <a:pt x="22802" y="5335"/>
                    </a:lnTo>
                    <a:lnTo>
                      <a:pt x="24910" y="5120"/>
                    </a:lnTo>
                    <a:lnTo>
                      <a:pt x="25981" y="5109"/>
                    </a:lnTo>
                    <a:close/>
                    <a:moveTo>
                      <a:pt x="25314" y="1"/>
                    </a:moveTo>
                    <a:lnTo>
                      <a:pt x="23981" y="72"/>
                    </a:lnTo>
                    <a:lnTo>
                      <a:pt x="22671" y="203"/>
                    </a:lnTo>
                    <a:lnTo>
                      <a:pt x="21385" y="405"/>
                    </a:lnTo>
                    <a:lnTo>
                      <a:pt x="20111" y="655"/>
                    </a:lnTo>
                    <a:lnTo>
                      <a:pt x="18873" y="977"/>
                    </a:lnTo>
                    <a:lnTo>
                      <a:pt x="17646" y="1358"/>
                    </a:lnTo>
                    <a:lnTo>
                      <a:pt x="16456" y="1798"/>
                    </a:lnTo>
                    <a:lnTo>
                      <a:pt x="15289" y="2287"/>
                    </a:lnTo>
                    <a:lnTo>
                      <a:pt x="14146" y="2834"/>
                    </a:lnTo>
                    <a:lnTo>
                      <a:pt x="13050" y="3442"/>
                    </a:lnTo>
                    <a:lnTo>
                      <a:pt x="11979" y="4096"/>
                    </a:lnTo>
                    <a:lnTo>
                      <a:pt x="10943" y="4787"/>
                    </a:lnTo>
                    <a:lnTo>
                      <a:pt x="9943" y="5537"/>
                    </a:lnTo>
                    <a:lnTo>
                      <a:pt x="8978" y="6335"/>
                    </a:lnTo>
                    <a:lnTo>
                      <a:pt x="8050" y="7168"/>
                    </a:lnTo>
                    <a:lnTo>
                      <a:pt x="7168" y="8049"/>
                    </a:lnTo>
                    <a:lnTo>
                      <a:pt x="6335" y="8978"/>
                    </a:lnTo>
                    <a:lnTo>
                      <a:pt x="5537" y="9943"/>
                    </a:lnTo>
                    <a:lnTo>
                      <a:pt x="4787" y="10943"/>
                    </a:lnTo>
                    <a:lnTo>
                      <a:pt x="4085" y="11979"/>
                    </a:lnTo>
                    <a:lnTo>
                      <a:pt x="3442" y="13050"/>
                    </a:lnTo>
                    <a:lnTo>
                      <a:pt x="2834" y="14158"/>
                    </a:lnTo>
                    <a:lnTo>
                      <a:pt x="2287" y="15289"/>
                    </a:lnTo>
                    <a:lnTo>
                      <a:pt x="1799" y="16456"/>
                    </a:lnTo>
                    <a:lnTo>
                      <a:pt x="1358" y="17646"/>
                    </a:lnTo>
                    <a:lnTo>
                      <a:pt x="977" y="18873"/>
                    </a:lnTo>
                    <a:lnTo>
                      <a:pt x="655" y="20111"/>
                    </a:lnTo>
                    <a:lnTo>
                      <a:pt x="394" y="21385"/>
                    </a:lnTo>
                    <a:lnTo>
                      <a:pt x="203" y="22671"/>
                    </a:lnTo>
                    <a:lnTo>
                      <a:pt x="72" y="23981"/>
                    </a:lnTo>
                    <a:lnTo>
                      <a:pt x="1" y="25314"/>
                    </a:lnTo>
                    <a:lnTo>
                      <a:pt x="1" y="25981"/>
                    </a:lnTo>
                    <a:lnTo>
                      <a:pt x="1" y="26660"/>
                    </a:lnTo>
                    <a:lnTo>
                      <a:pt x="72" y="27981"/>
                    </a:lnTo>
                    <a:lnTo>
                      <a:pt x="203" y="29291"/>
                    </a:lnTo>
                    <a:lnTo>
                      <a:pt x="394" y="30589"/>
                    </a:lnTo>
                    <a:lnTo>
                      <a:pt x="655" y="31851"/>
                    </a:lnTo>
                    <a:lnTo>
                      <a:pt x="977" y="33101"/>
                    </a:lnTo>
                    <a:lnTo>
                      <a:pt x="1358" y="34316"/>
                    </a:lnTo>
                    <a:lnTo>
                      <a:pt x="1799" y="35506"/>
                    </a:lnTo>
                    <a:lnTo>
                      <a:pt x="2287" y="36673"/>
                    </a:lnTo>
                    <a:lnTo>
                      <a:pt x="2834" y="37816"/>
                    </a:lnTo>
                    <a:lnTo>
                      <a:pt x="3442" y="38924"/>
                    </a:lnTo>
                    <a:lnTo>
                      <a:pt x="4085" y="39995"/>
                    </a:lnTo>
                    <a:lnTo>
                      <a:pt x="4787" y="41031"/>
                    </a:lnTo>
                    <a:lnTo>
                      <a:pt x="5537" y="42031"/>
                    </a:lnTo>
                    <a:lnTo>
                      <a:pt x="6335" y="42996"/>
                    </a:lnTo>
                    <a:lnTo>
                      <a:pt x="7168" y="43913"/>
                    </a:lnTo>
                    <a:lnTo>
                      <a:pt x="8050" y="44794"/>
                    </a:lnTo>
                    <a:lnTo>
                      <a:pt x="8978" y="45639"/>
                    </a:lnTo>
                    <a:lnTo>
                      <a:pt x="9943" y="46425"/>
                    </a:lnTo>
                    <a:lnTo>
                      <a:pt x="10943" y="47175"/>
                    </a:lnTo>
                    <a:lnTo>
                      <a:pt x="11979" y="47878"/>
                    </a:lnTo>
                    <a:lnTo>
                      <a:pt x="13050" y="48532"/>
                    </a:lnTo>
                    <a:lnTo>
                      <a:pt x="14146" y="49128"/>
                    </a:lnTo>
                    <a:lnTo>
                      <a:pt x="15289" y="49675"/>
                    </a:lnTo>
                    <a:lnTo>
                      <a:pt x="16456" y="50176"/>
                    </a:lnTo>
                    <a:lnTo>
                      <a:pt x="17646" y="50604"/>
                    </a:lnTo>
                    <a:lnTo>
                      <a:pt x="18873" y="50985"/>
                    </a:lnTo>
                    <a:lnTo>
                      <a:pt x="20111" y="51307"/>
                    </a:lnTo>
                    <a:lnTo>
                      <a:pt x="21385" y="51569"/>
                    </a:lnTo>
                    <a:lnTo>
                      <a:pt x="22671" y="51759"/>
                    </a:lnTo>
                    <a:lnTo>
                      <a:pt x="23981" y="51902"/>
                    </a:lnTo>
                    <a:lnTo>
                      <a:pt x="25314" y="51962"/>
                    </a:lnTo>
                    <a:lnTo>
                      <a:pt x="25981" y="51973"/>
                    </a:lnTo>
                    <a:lnTo>
                      <a:pt x="26648" y="51962"/>
                    </a:lnTo>
                    <a:lnTo>
                      <a:pt x="27981" y="51902"/>
                    </a:lnTo>
                    <a:lnTo>
                      <a:pt x="29291" y="51759"/>
                    </a:lnTo>
                    <a:lnTo>
                      <a:pt x="30577" y="51569"/>
                    </a:lnTo>
                    <a:lnTo>
                      <a:pt x="31851" y="51307"/>
                    </a:lnTo>
                    <a:lnTo>
                      <a:pt x="33089" y="50985"/>
                    </a:lnTo>
                    <a:lnTo>
                      <a:pt x="34316" y="50604"/>
                    </a:lnTo>
                    <a:lnTo>
                      <a:pt x="35507" y="50176"/>
                    </a:lnTo>
                    <a:lnTo>
                      <a:pt x="36673" y="49675"/>
                    </a:lnTo>
                    <a:lnTo>
                      <a:pt x="37816" y="49128"/>
                    </a:lnTo>
                    <a:lnTo>
                      <a:pt x="38912" y="48532"/>
                    </a:lnTo>
                    <a:lnTo>
                      <a:pt x="39983" y="47878"/>
                    </a:lnTo>
                    <a:lnTo>
                      <a:pt x="41019" y="47175"/>
                    </a:lnTo>
                    <a:lnTo>
                      <a:pt x="42020" y="46425"/>
                    </a:lnTo>
                    <a:lnTo>
                      <a:pt x="42984" y="45639"/>
                    </a:lnTo>
                    <a:lnTo>
                      <a:pt x="43913" y="44794"/>
                    </a:lnTo>
                    <a:lnTo>
                      <a:pt x="44794" y="43913"/>
                    </a:lnTo>
                    <a:lnTo>
                      <a:pt x="45627" y="42996"/>
                    </a:lnTo>
                    <a:lnTo>
                      <a:pt x="46425" y="42031"/>
                    </a:lnTo>
                    <a:lnTo>
                      <a:pt x="47175" y="41031"/>
                    </a:lnTo>
                    <a:lnTo>
                      <a:pt x="47878" y="39995"/>
                    </a:lnTo>
                    <a:lnTo>
                      <a:pt x="48521" y="38924"/>
                    </a:lnTo>
                    <a:lnTo>
                      <a:pt x="49128" y="37816"/>
                    </a:lnTo>
                    <a:lnTo>
                      <a:pt x="49676" y="36673"/>
                    </a:lnTo>
                    <a:lnTo>
                      <a:pt x="50164" y="35506"/>
                    </a:lnTo>
                    <a:lnTo>
                      <a:pt x="50604" y="34316"/>
                    </a:lnTo>
                    <a:lnTo>
                      <a:pt x="50985" y="33101"/>
                    </a:lnTo>
                    <a:lnTo>
                      <a:pt x="51307" y="31851"/>
                    </a:lnTo>
                    <a:lnTo>
                      <a:pt x="51569" y="30589"/>
                    </a:lnTo>
                    <a:lnTo>
                      <a:pt x="51759" y="29291"/>
                    </a:lnTo>
                    <a:lnTo>
                      <a:pt x="51890" y="27981"/>
                    </a:lnTo>
                    <a:lnTo>
                      <a:pt x="51962" y="26660"/>
                    </a:lnTo>
                    <a:lnTo>
                      <a:pt x="51962" y="25981"/>
                    </a:lnTo>
                    <a:lnTo>
                      <a:pt x="51962" y="25314"/>
                    </a:lnTo>
                    <a:lnTo>
                      <a:pt x="51902" y="23981"/>
                    </a:lnTo>
                    <a:lnTo>
                      <a:pt x="51759" y="22671"/>
                    </a:lnTo>
                    <a:lnTo>
                      <a:pt x="51569" y="21385"/>
                    </a:lnTo>
                    <a:lnTo>
                      <a:pt x="51307" y="20111"/>
                    </a:lnTo>
                    <a:lnTo>
                      <a:pt x="50985" y="18873"/>
                    </a:lnTo>
                    <a:lnTo>
                      <a:pt x="50616" y="17646"/>
                    </a:lnTo>
                    <a:lnTo>
                      <a:pt x="50176" y="16456"/>
                    </a:lnTo>
                    <a:lnTo>
                      <a:pt x="49687" y="15289"/>
                    </a:lnTo>
                    <a:lnTo>
                      <a:pt x="49140" y="14158"/>
                    </a:lnTo>
                    <a:lnTo>
                      <a:pt x="48533" y="13050"/>
                    </a:lnTo>
                    <a:lnTo>
                      <a:pt x="47890" y="11979"/>
                    </a:lnTo>
                    <a:lnTo>
                      <a:pt x="47187" y="10943"/>
                    </a:lnTo>
                    <a:lnTo>
                      <a:pt x="46437" y="9943"/>
                    </a:lnTo>
                    <a:lnTo>
                      <a:pt x="45639" y="8978"/>
                    </a:lnTo>
                    <a:lnTo>
                      <a:pt x="44806" y="8049"/>
                    </a:lnTo>
                    <a:lnTo>
                      <a:pt x="43925" y="7168"/>
                    </a:lnTo>
                    <a:lnTo>
                      <a:pt x="42996" y="6335"/>
                    </a:lnTo>
                    <a:lnTo>
                      <a:pt x="42031" y="5537"/>
                    </a:lnTo>
                    <a:lnTo>
                      <a:pt x="41031" y="4787"/>
                    </a:lnTo>
                    <a:lnTo>
                      <a:pt x="39995" y="4096"/>
                    </a:lnTo>
                    <a:lnTo>
                      <a:pt x="38924" y="3442"/>
                    </a:lnTo>
                    <a:lnTo>
                      <a:pt x="37816" y="2834"/>
                    </a:lnTo>
                    <a:lnTo>
                      <a:pt x="36685" y="2287"/>
                    </a:lnTo>
                    <a:lnTo>
                      <a:pt x="35518" y="1798"/>
                    </a:lnTo>
                    <a:lnTo>
                      <a:pt x="34328" y="1358"/>
                    </a:lnTo>
                    <a:lnTo>
                      <a:pt x="33101" y="977"/>
                    </a:lnTo>
                    <a:lnTo>
                      <a:pt x="31851" y="655"/>
                    </a:lnTo>
                    <a:lnTo>
                      <a:pt x="30589" y="405"/>
                    </a:lnTo>
                    <a:lnTo>
                      <a:pt x="29291" y="203"/>
                    </a:lnTo>
                    <a:lnTo>
                      <a:pt x="27981" y="72"/>
                    </a:lnTo>
                    <a:lnTo>
                      <a:pt x="2664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359;p30">
                <a:extLst>
                  <a:ext uri="{FF2B5EF4-FFF2-40B4-BE49-F238E27FC236}">
                    <a16:creationId xmlns:a16="http://schemas.microsoft.com/office/drawing/2014/main" id="{1C81AB0B-6CFA-7158-95B4-245CD52869BF}"/>
                  </a:ext>
                </a:extLst>
              </p:cNvPr>
              <p:cNvSpPr/>
              <p:nvPr/>
            </p:nvSpPr>
            <p:spPr>
              <a:xfrm>
                <a:off x="6912186" y="2358160"/>
                <a:ext cx="635720" cy="225397"/>
              </a:xfrm>
              <a:custGeom>
                <a:avLst/>
                <a:gdLst/>
                <a:ahLst/>
                <a:cxnLst/>
                <a:rect l="l" t="t" r="r" b="b"/>
                <a:pathLst>
                  <a:path w="11011" h="3904" extrusionOk="0">
                    <a:moveTo>
                      <a:pt x="9886" y="1"/>
                    </a:moveTo>
                    <a:lnTo>
                      <a:pt x="9600" y="403"/>
                    </a:lnTo>
                    <a:lnTo>
                      <a:pt x="9100" y="956"/>
                    </a:lnTo>
                    <a:lnTo>
                      <a:pt x="8716" y="1296"/>
                    </a:lnTo>
                    <a:lnTo>
                      <a:pt x="8502" y="1448"/>
                    </a:lnTo>
                    <a:lnTo>
                      <a:pt x="8162" y="1662"/>
                    </a:lnTo>
                    <a:lnTo>
                      <a:pt x="7439" y="2019"/>
                    </a:lnTo>
                    <a:lnTo>
                      <a:pt x="6680" y="2278"/>
                    </a:lnTo>
                    <a:lnTo>
                      <a:pt x="5894" y="2448"/>
                    </a:lnTo>
                    <a:lnTo>
                      <a:pt x="5501" y="2501"/>
                    </a:lnTo>
                    <a:lnTo>
                      <a:pt x="5215" y="2528"/>
                    </a:lnTo>
                    <a:lnTo>
                      <a:pt x="4581" y="2537"/>
                    </a:lnTo>
                    <a:lnTo>
                      <a:pt x="3930" y="2492"/>
                    </a:lnTo>
                    <a:lnTo>
                      <a:pt x="3322" y="2350"/>
                    </a:lnTo>
                    <a:lnTo>
                      <a:pt x="3054" y="2233"/>
                    </a:lnTo>
                    <a:lnTo>
                      <a:pt x="2813" y="2117"/>
                    </a:lnTo>
                    <a:lnTo>
                      <a:pt x="2367" y="1823"/>
                    </a:lnTo>
                    <a:lnTo>
                      <a:pt x="1965" y="1474"/>
                    </a:lnTo>
                    <a:lnTo>
                      <a:pt x="1599" y="1090"/>
                    </a:lnTo>
                    <a:lnTo>
                      <a:pt x="1438" y="876"/>
                    </a:lnTo>
                    <a:lnTo>
                      <a:pt x="1429" y="921"/>
                    </a:lnTo>
                    <a:lnTo>
                      <a:pt x="1402" y="956"/>
                    </a:lnTo>
                    <a:lnTo>
                      <a:pt x="1313" y="1046"/>
                    </a:lnTo>
                    <a:lnTo>
                      <a:pt x="1179" y="1099"/>
                    </a:lnTo>
                    <a:lnTo>
                      <a:pt x="599" y="1305"/>
                    </a:lnTo>
                    <a:lnTo>
                      <a:pt x="0" y="1492"/>
                    </a:lnTo>
                    <a:lnTo>
                      <a:pt x="161" y="1716"/>
                    </a:lnTo>
                    <a:lnTo>
                      <a:pt x="518" y="2117"/>
                    </a:lnTo>
                    <a:lnTo>
                      <a:pt x="911" y="2483"/>
                    </a:lnTo>
                    <a:lnTo>
                      <a:pt x="1349" y="2814"/>
                    </a:lnTo>
                    <a:lnTo>
                      <a:pt x="1804" y="3100"/>
                    </a:lnTo>
                    <a:lnTo>
                      <a:pt x="2295" y="3341"/>
                    </a:lnTo>
                    <a:lnTo>
                      <a:pt x="2804" y="3537"/>
                    </a:lnTo>
                    <a:lnTo>
                      <a:pt x="3331" y="3698"/>
                    </a:lnTo>
                    <a:lnTo>
                      <a:pt x="3599" y="3752"/>
                    </a:lnTo>
                    <a:lnTo>
                      <a:pt x="4126" y="3850"/>
                    </a:lnTo>
                    <a:lnTo>
                      <a:pt x="5189" y="3903"/>
                    </a:lnTo>
                    <a:lnTo>
                      <a:pt x="6242" y="3805"/>
                    </a:lnTo>
                    <a:lnTo>
                      <a:pt x="7269" y="3546"/>
                    </a:lnTo>
                    <a:lnTo>
                      <a:pt x="8243" y="3153"/>
                    </a:lnTo>
                    <a:lnTo>
                      <a:pt x="9162" y="2626"/>
                    </a:lnTo>
                    <a:lnTo>
                      <a:pt x="9984" y="1974"/>
                    </a:lnTo>
                    <a:lnTo>
                      <a:pt x="10529" y="1394"/>
                    </a:lnTo>
                    <a:lnTo>
                      <a:pt x="10859" y="974"/>
                    </a:lnTo>
                    <a:lnTo>
                      <a:pt x="11011" y="760"/>
                    </a:lnTo>
                    <a:lnTo>
                      <a:pt x="10547" y="465"/>
                    </a:lnTo>
                    <a:lnTo>
                      <a:pt x="10100" y="162"/>
                    </a:lnTo>
                    <a:lnTo>
                      <a:pt x="9984" y="81"/>
                    </a:lnTo>
                    <a:lnTo>
                      <a:pt x="9886" y="1"/>
                    </a:lnTo>
                    <a:close/>
                  </a:path>
                </a:pathLst>
              </a:custGeom>
              <a:solidFill>
                <a:srgbClr val="004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360;p30">
                <a:extLst>
                  <a:ext uri="{FF2B5EF4-FFF2-40B4-BE49-F238E27FC236}">
                    <a16:creationId xmlns:a16="http://schemas.microsoft.com/office/drawing/2014/main" id="{2FF3F4DC-B1CD-D4AF-6383-44DFE86A461B}"/>
                  </a:ext>
                </a:extLst>
              </p:cNvPr>
              <p:cNvSpPr/>
              <p:nvPr/>
            </p:nvSpPr>
            <p:spPr>
              <a:xfrm>
                <a:off x="5886167" y="2977895"/>
                <a:ext cx="566149" cy="792528"/>
              </a:xfrm>
              <a:custGeom>
                <a:avLst/>
                <a:gdLst/>
                <a:ahLst/>
                <a:cxnLst/>
                <a:rect l="l" t="t" r="r" b="b"/>
                <a:pathLst>
                  <a:path w="9806" h="13727" extrusionOk="0">
                    <a:moveTo>
                      <a:pt x="4680" y="1"/>
                    </a:moveTo>
                    <a:lnTo>
                      <a:pt x="3492" y="1153"/>
                    </a:lnTo>
                    <a:lnTo>
                      <a:pt x="1153" y="3501"/>
                    </a:lnTo>
                    <a:lnTo>
                      <a:pt x="1" y="4689"/>
                    </a:lnTo>
                    <a:lnTo>
                      <a:pt x="90" y="5341"/>
                    </a:lnTo>
                    <a:lnTo>
                      <a:pt x="304" y="6591"/>
                    </a:lnTo>
                    <a:lnTo>
                      <a:pt x="572" y="7806"/>
                    </a:lnTo>
                    <a:lnTo>
                      <a:pt x="938" y="9011"/>
                    </a:lnTo>
                    <a:lnTo>
                      <a:pt x="1162" y="9627"/>
                    </a:lnTo>
                    <a:lnTo>
                      <a:pt x="1349" y="10101"/>
                    </a:lnTo>
                    <a:lnTo>
                      <a:pt x="1778" y="11020"/>
                    </a:lnTo>
                    <a:lnTo>
                      <a:pt x="2278" y="11895"/>
                    </a:lnTo>
                    <a:lnTo>
                      <a:pt x="2849" y="12735"/>
                    </a:lnTo>
                    <a:lnTo>
                      <a:pt x="3171" y="13119"/>
                    </a:lnTo>
                    <a:lnTo>
                      <a:pt x="3358" y="13333"/>
                    </a:lnTo>
                    <a:lnTo>
                      <a:pt x="3608" y="13574"/>
                    </a:lnTo>
                    <a:lnTo>
                      <a:pt x="3769" y="13672"/>
                    </a:lnTo>
                    <a:lnTo>
                      <a:pt x="3939" y="13726"/>
                    </a:lnTo>
                    <a:lnTo>
                      <a:pt x="4108" y="13708"/>
                    </a:lnTo>
                    <a:lnTo>
                      <a:pt x="4287" y="13628"/>
                    </a:lnTo>
                    <a:lnTo>
                      <a:pt x="4484" y="13467"/>
                    </a:lnTo>
                    <a:lnTo>
                      <a:pt x="4582" y="13360"/>
                    </a:lnTo>
                    <a:lnTo>
                      <a:pt x="5350" y="12422"/>
                    </a:lnTo>
                    <a:lnTo>
                      <a:pt x="6082" y="11467"/>
                    </a:lnTo>
                    <a:lnTo>
                      <a:pt x="6930" y="10404"/>
                    </a:lnTo>
                    <a:lnTo>
                      <a:pt x="8832" y="8207"/>
                    </a:lnTo>
                    <a:lnTo>
                      <a:pt x="9806" y="7082"/>
                    </a:lnTo>
                    <a:lnTo>
                      <a:pt x="9413" y="6698"/>
                    </a:lnTo>
                    <a:lnTo>
                      <a:pt x="8645" y="5903"/>
                    </a:lnTo>
                    <a:lnTo>
                      <a:pt x="7922" y="5082"/>
                    </a:lnTo>
                    <a:lnTo>
                      <a:pt x="7243" y="4216"/>
                    </a:lnTo>
                    <a:lnTo>
                      <a:pt x="6600" y="3332"/>
                    </a:lnTo>
                    <a:lnTo>
                      <a:pt x="5993" y="2412"/>
                    </a:lnTo>
                    <a:lnTo>
                      <a:pt x="5430" y="1465"/>
                    </a:lnTo>
                    <a:lnTo>
                      <a:pt x="4912" y="492"/>
                    </a:lnTo>
                    <a:lnTo>
                      <a:pt x="468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361;p30">
                <a:extLst>
                  <a:ext uri="{FF2B5EF4-FFF2-40B4-BE49-F238E27FC236}">
                    <a16:creationId xmlns:a16="http://schemas.microsoft.com/office/drawing/2014/main" id="{71F555A1-39B0-0EDC-3AC5-9A1AF54CC5D7}"/>
                  </a:ext>
                </a:extLst>
              </p:cNvPr>
              <p:cNvSpPr/>
              <p:nvPr/>
            </p:nvSpPr>
            <p:spPr>
              <a:xfrm>
                <a:off x="6156312" y="2920679"/>
                <a:ext cx="359458" cy="466152"/>
              </a:xfrm>
              <a:custGeom>
                <a:avLst/>
                <a:gdLst/>
                <a:ahLst/>
                <a:cxnLst/>
                <a:rect l="l" t="t" r="r" b="b"/>
                <a:pathLst>
                  <a:path w="6226" h="8074" extrusionOk="0">
                    <a:moveTo>
                      <a:pt x="1037" y="1"/>
                    </a:moveTo>
                    <a:lnTo>
                      <a:pt x="510" y="492"/>
                    </a:lnTo>
                    <a:lnTo>
                      <a:pt x="1" y="992"/>
                    </a:lnTo>
                    <a:lnTo>
                      <a:pt x="233" y="1483"/>
                    </a:lnTo>
                    <a:lnTo>
                      <a:pt x="751" y="2456"/>
                    </a:lnTo>
                    <a:lnTo>
                      <a:pt x="1314" y="3403"/>
                    </a:lnTo>
                    <a:lnTo>
                      <a:pt x="1921" y="4323"/>
                    </a:lnTo>
                    <a:lnTo>
                      <a:pt x="2564" y="5207"/>
                    </a:lnTo>
                    <a:lnTo>
                      <a:pt x="3243" y="6073"/>
                    </a:lnTo>
                    <a:lnTo>
                      <a:pt x="3966" y="6894"/>
                    </a:lnTo>
                    <a:lnTo>
                      <a:pt x="4734" y="7689"/>
                    </a:lnTo>
                    <a:lnTo>
                      <a:pt x="5127" y="8073"/>
                    </a:lnTo>
                    <a:lnTo>
                      <a:pt x="5680" y="7430"/>
                    </a:lnTo>
                    <a:lnTo>
                      <a:pt x="6225" y="6787"/>
                    </a:lnTo>
                    <a:lnTo>
                      <a:pt x="5475" y="6010"/>
                    </a:lnTo>
                    <a:lnTo>
                      <a:pt x="4037" y="4403"/>
                    </a:lnTo>
                    <a:lnTo>
                      <a:pt x="3028" y="3144"/>
                    </a:lnTo>
                    <a:lnTo>
                      <a:pt x="2403" y="2278"/>
                    </a:lnTo>
                    <a:lnTo>
                      <a:pt x="1814" y="1385"/>
                    </a:lnTo>
                    <a:lnTo>
                      <a:pt x="1278" y="465"/>
                    </a:lnTo>
                    <a:lnTo>
                      <a:pt x="1037" y="1"/>
                    </a:lnTo>
                    <a:close/>
                  </a:path>
                </a:pathLst>
              </a:custGeom>
              <a:solidFill>
                <a:srgbClr val="004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362;p30">
                <a:extLst>
                  <a:ext uri="{FF2B5EF4-FFF2-40B4-BE49-F238E27FC236}">
                    <a16:creationId xmlns:a16="http://schemas.microsoft.com/office/drawing/2014/main" id="{D91D64C0-D605-8B2F-F1DC-FC14E91EE713}"/>
                  </a:ext>
                </a:extLst>
              </p:cNvPr>
              <p:cNvSpPr/>
              <p:nvPr/>
            </p:nvSpPr>
            <p:spPr>
              <a:xfrm>
                <a:off x="6216126" y="2402039"/>
                <a:ext cx="2005656" cy="1923615"/>
              </a:xfrm>
              <a:custGeom>
                <a:avLst/>
                <a:gdLst/>
                <a:ahLst/>
                <a:cxnLst/>
                <a:rect l="l" t="t" r="r" b="b"/>
                <a:pathLst>
                  <a:path w="34739" h="33318" extrusionOk="0">
                    <a:moveTo>
                      <a:pt x="23067" y="0"/>
                    </a:moveTo>
                    <a:lnTo>
                      <a:pt x="22915" y="223"/>
                    </a:lnTo>
                    <a:lnTo>
                      <a:pt x="22585" y="634"/>
                    </a:lnTo>
                    <a:lnTo>
                      <a:pt x="22040" y="1214"/>
                    </a:lnTo>
                    <a:lnTo>
                      <a:pt x="21218" y="1866"/>
                    </a:lnTo>
                    <a:lnTo>
                      <a:pt x="20299" y="2393"/>
                    </a:lnTo>
                    <a:lnTo>
                      <a:pt x="19325" y="2786"/>
                    </a:lnTo>
                    <a:lnTo>
                      <a:pt x="18298" y="3045"/>
                    </a:lnTo>
                    <a:lnTo>
                      <a:pt x="17245" y="3143"/>
                    </a:lnTo>
                    <a:lnTo>
                      <a:pt x="16182" y="3090"/>
                    </a:lnTo>
                    <a:lnTo>
                      <a:pt x="15655" y="2992"/>
                    </a:lnTo>
                    <a:lnTo>
                      <a:pt x="15387" y="2938"/>
                    </a:lnTo>
                    <a:lnTo>
                      <a:pt x="14860" y="2777"/>
                    </a:lnTo>
                    <a:lnTo>
                      <a:pt x="14351" y="2581"/>
                    </a:lnTo>
                    <a:lnTo>
                      <a:pt x="13860" y="2340"/>
                    </a:lnTo>
                    <a:lnTo>
                      <a:pt x="13405" y="2054"/>
                    </a:lnTo>
                    <a:lnTo>
                      <a:pt x="12967" y="1723"/>
                    </a:lnTo>
                    <a:lnTo>
                      <a:pt x="12574" y="1357"/>
                    </a:lnTo>
                    <a:lnTo>
                      <a:pt x="12217" y="956"/>
                    </a:lnTo>
                    <a:lnTo>
                      <a:pt x="12056" y="732"/>
                    </a:lnTo>
                    <a:lnTo>
                      <a:pt x="10601" y="1188"/>
                    </a:lnTo>
                    <a:lnTo>
                      <a:pt x="8466" y="1965"/>
                    </a:lnTo>
                    <a:lnTo>
                      <a:pt x="7448" y="2456"/>
                    </a:lnTo>
                    <a:lnTo>
                      <a:pt x="6797" y="2831"/>
                    </a:lnTo>
                    <a:lnTo>
                      <a:pt x="6475" y="3036"/>
                    </a:lnTo>
                    <a:lnTo>
                      <a:pt x="6100" y="3313"/>
                    </a:lnTo>
                    <a:lnTo>
                      <a:pt x="5395" y="3920"/>
                    </a:lnTo>
                    <a:lnTo>
                      <a:pt x="4377" y="4911"/>
                    </a:lnTo>
                    <a:lnTo>
                      <a:pt x="3698" y="5554"/>
                    </a:lnTo>
                    <a:lnTo>
                      <a:pt x="2082" y="7019"/>
                    </a:lnTo>
                    <a:lnTo>
                      <a:pt x="483" y="8510"/>
                    </a:lnTo>
                    <a:lnTo>
                      <a:pt x="242" y="8742"/>
                    </a:lnTo>
                    <a:lnTo>
                      <a:pt x="1" y="8984"/>
                    </a:lnTo>
                    <a:lnTo>
                      <a:pt x="242" y="9448"/>
                    </a:lnTo>
                    <a:lnTo>
                      <a:pt x="778" y="10368"/>
                    </a:lnTo>
                    <a:lnTo>
                      <a:pt x="1367" y="11261"/>
                    </a:lnTo>
                    <a:lnTo>
                      <a:pt x="1992" y="12127"/>
                    </a:lnTo>
                    <a:lnTo>
                      <a:pt x="3001" y="13386"/>
                    </a:lnTo>
                    <a:lnTo>
                      <a:pt x="4439" y="14993"/>
                    </a:lnTo>
                    <a:lnTo>
                      <a:pt x="5189" y="15770"/>
                    </a:lnTo>
                    <a:lnTo>
                      <a:pt x="6082" y="14690"/>
                    </a:lnTo>
                    <a:lnTo>
                      <a:pt x="6886" y="13645"/>
                    </a:lnTo>
                    <a:lnTo>
                      <a:pt x="6886" y="13645"/>
                    </a:lnTo>
                    <a:lnTo>
                      <a:pt x="6823" y="13779"/>
                    </a:lnTo>
                    <a:lnTo>
                      <a:pt x="6779" y="14208"/>
                    </a:lnTo>
                    <a:lnTo>
                      <a:pt x="6770" y="14368"/>
                    </a:lnTo>
                    <a:lnTo>
                      <a:pt x="6689" y="14779"/>
                    </a:lnTo>
                    <a:lnTo>
                      <a:pt x="6618" y="15190"/>
                    </a:lnTo>
                    <a:lnTo>
                      <a:pt x="6493" y="15940"/>
                    </a:lnTo>
                    <a:lnTo>
                      <a:pt x="6341" y="16690"/>
                    </a:lnTo>
                    <a:lnTo>
                      <a:pt x="6038" y="18056"/>
                    </a:lnTo>
                    <a:lnTo>
                      <a:pt x="5359" y="20753"/>
                    </a:lnTo>
                    <a:lnTo>
                      <a:pt x="4618" y="23441"/>
                    </a:lnTo>
                    <a:lnTo>
                      <a:pt x="3894" y="26138"/>
                    </a:lnTo>
                    <a:lnTo>
                      <a:pt x="3564" y="27486"/>
                    </a:lnTo>
                    <a:lnTo>
                      <a:pt x="3332" y="28504"/>
                    </a:lnTo>
                    <a:lnTo>
                      <a:pt x="3117" y="29531"/>
                    </a:lnTo>
                    <a:lnTo>
                      <a:pt x="3939" y="29960"/>
                    </a:lnTo>
                    <a:lnTo>
                      <a:pt x="5591" y="30737"/>
                    </a:lnTo>
                    <a:lnTo>
                      <a:pt x="7234" y="31416"/>
                    </a:lnTo>
                    <a:lnTo>
                      <a:pt x="8877" y="31987"/>
                    </a:lnTo>
                    <a:lnTo>
                      <a:pt x="10511" y="32460"/>
                    </a:lnTo>
                    <a:lnTo>
                      <a:pt x="12155" y="32826"/>
                    </a:lnTo>
                    <a:lnTo>
                      <a:pt x="13789" y="33094"/>
                    </a:lnTo>
                    <a:lnTo>
                      <a:pt x="15423" y="33255"/>
                    </a:lnTo>
                    <a:lnTo>
                      <a:pt x="17057" y="33318"/>
                    </a:lnTo>
                    <a:lnTo>
                      <a:pt x="18682" y="33273"/>
                    </a:lnTo>
                    <a:lnTo>
                      <a:pt x="20317" y="33121"/>
                    </a:lnTo>
                    <a:lnTo>
                      <a:pt x="21942" y="32871"/>
                    </a:lnTo>
                    <a:lnTo>
                      <a:pt x="23567" y="32505"/>
                    </a:lnTo>
                    <a:lnTo>
                      <a:pt x="25183" y="32041"/>
                    </a:lnTo>
                    <a:lnTo>
                      <a:pt x="26809" y="31478"/>
                    </a:lnTo>
                    <a:lnTo>
                      <a:pt x="28425" y="30799"/>
                    </a:lnTo>
                    <a:lnTo>
                      <a:pt x="29229" y="30415"/>
                    </a:lnTo>
                    <a:lnTo>
                      <a:pt x="29273" y="30389"/>
                    </a:lnTo>
                    <a:lnTo>
                      <a:pt x="29327" y="30228"/>
                    </a:lnTo>
                    <a:lnTo>
                      <a:pt x="29372" y="29808"/>
                    </a:lnTo>
                    <a:lnTo>
                      <a:pt x="29336" y="28478"/>
                    </a:lnTo>
                    <a:lnTo>
                      <a:pt x="29014" y="25066"/>
                    </a:lnTo>
                    <a:lnTo>
                      <a:pt x="28889" y="23923"/>
                    </a:lnTo>
                    <a:lnTo>
                      <a:pt x="28800" y="22798"/>
                    </a:lnTo>
                    <a:lnTo>
                      <a:pt x="28532" y="20575"/>
                    </a:lnTo>
                    <a:lnTo>
                      <a:pt x="28220" y="18351"/>
                    </a:lnTo>
                    <a:lnTo>
                      <a:pt x="27943" y="16119"/>
                    </a:lnTo>
                    <a:lnTo>
                      <a:pt x="27845" y="14993"/>
                    </a:lnTo>
                    <a:lnTo>
                      <a:pt x="27862" y="15056"/>
                    </a:lnTo>
                    <a:lnTo>
                      <a:pt x="27961" y="15226"/>
                    </a:lnTo>
                    <a:lnTo>
                      <a:pt x="28220" y="15538"/>
                    </a:lnTo>
                    <a:lnTo>
                      <a:pt x="29014" y="16288"/>
                    </a:lnTo>
                    <a:lnTo>
                      <a:pt x="29488" y="16717"/>
                    </a:lnTo>
                    <a:lnTo>
                      <a:pt x="29916" y="16315"/>
                    </a:lnTo>
                    <a:lnTo>
                      <a:pt x="30702" y="15467"/>
                    </a:lnTo>
                    <a:lnTo>
                      <a:pt x="31417" y="14547"/>
                    </a:lnTo>
                    <a:lnTo>
                      <a:pt x="32086" y="13582"/>
                    </a:lnTo>
                    <a:lnTo>
                      <a:pt x="33006" y="12073"/>
                    </a:lnTo>
                    <a:lnTo>
                      <a:pt x="34167" y="9984"/>
                    </a:lnTo>
                    <a:lnTo>
                      <a:pt x="34738" y="8939"/>
                    </a:lnTo>
                    <a:lnTo>
                      <a:pt x="34104" y="8028"/>
                    </a:lnTo>
                    <a:lnTo>
                      <a:pt x="32792" y="6215"/>
                    </a:lnTo>
                    <a:lnTo>
                      <a:pt x="32113" y="5322"/>
                    </a:lnTo>
                    <a:lnTo>
                      <a:pt x="31961" y="5126"/>
                    </a:lnTo>
                    <a:lnTo>
                      <a:pt x="31640" y="4742"/>
                    </a:lnTo>
                    <a:lnTo>
                      <a:pt x="31461" y="4572"/>
                    </a:lnTo>
                    <a:lnTo>
                      <a:pt x="31274" y="4402"/>
                    </a:lnTo>
                    <a:lnTo>
                      <a:pt x="30854" y="4126"/>
                    </a:lnTo>
                    <a:lnTo>
                      <a:pt x="30631" y="3992"/>
                    </a:lnTo>
                    <a:lnTo>
                      <a:pt x="29523" y="3340"/>
                    </a:lnTo>
                    <a:lnTo>
                      <a:pt x="27237" y="2161"/>
                    </a:lnTo>
                    <a:lnTo>
                      <a:pt x="26059" y="1634"/>
                    </a:lnTo>
                    <a:lnTo>
                      <a:pt x="25291" y="1277"/>
                    </a:lnTo>
                    <a:lnTo>
                      <a:pt x="23790" y="455"/>
                    </a:lnTo>
                    <a:lnTo>
                      <a:pt x="23067" y="0"/>
                    </a:lnTo>
                    <a:close/>
                  </a:path>
                </a:pathLst>
              </a:custGeom>
              <a:solidFill>
                <a:srgbClr val="0064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63;p30">
                <a:extLst>
                  <a:ext uri="{FF2B5EF4-FFF2-40B4-BE49-F238E27FC236}">
                    <a16:creationId xmlns:a16="http://schemas.microsoft.com/office/drawing/2014/main" id="{770357A2-5B21-1DF5-9E0F-0A53557B0FF0}"/>
                  </a:ext>
                </a:extLst>
              </p:cNvPr>
              <p:cNvSpPr/>
              <p:nvPr/>
            </p:nvSpPr>
            <p:spPr>
              <a:xfrm>
                <a:off x="7918576" y="2918081"/>
                <a:ext cx="383649" cy="534742"/>
              </a:xfrm>
              <a:custGeom>
                <a:avLst/>
                <a:gdLst/>
                <a:ahLst/>
                <a:cxnLst/>
                <a:rect l="l" t="t" r="r" b="b"/>
                <a:pathLst>
                  <a:path w="6645" h="9262" extrusionOk="0">
                    <a:moveTo>
                      <a:pt x="5251" y="1"/>
                    </a:moveTo>
                    <a:lnTo>
                      <a:pt x="4680" y="1046"/>
                    </a:lnTo>
                    <a:lnTo>
                      <a:pt x="3519" y="3135"/>
                    </a:lnTo>
                    <a:lnTo>
                      <a:pt x="2599" y="4644"/>
                    </a:lnTo>
                    <a:lnTo>
                      <a:pt x="1930" y="5609"/>
                    </a:lnTo>
                    <a:lnTo>
                      <a:pt x="1215" y="6520"/>
                    </a:lnTo>
                    <a:lnTo>
                      <a:pt x="429" y="7377"/>
                    </a:lnTo>
                    <a:lnTo>
                      <a:pt x="1" y="7779"/>
                    </a:lnTo>
                    <a:lnTo>
                      <a:pt x="179" y="7940"/>
                    </a:lnTo>
                    <a:lnTo>
                      <a:pt x="277" y="8047"/>
                    </a:lnTo>
                    <a:lnTo>
                      <a:pt x="786" y="8654"/>
                    </a:lnTo>
                    <a:lnTo>
                      <a:pt x="1295" y="9261"/>
                    </a:lnTo>
                    <a:lnTo>
                      <a:pt x="1688" y="8859"/>
                    </a:lnTo>
                    <a:lnTo>
                      <a:pt x="2465" y="8038"/>
                    </a:lnTo>
                    <a:lnTo>
                      <a:pt x="3198" y="7181"/>
                    </a:lnTo>
                    <a:lnTo>
                      <a:pt x="3912" y="6296"/>
                    </a:lnTo>
                    <a:lnTo>
                      <a:pt x="4582" y="5386"/>
                    </a:lnTo>
                    <a:lnTo>
                      <a:pt x="5216" y="4448"/>
                    </a:lnTo>
                    <a:lnTo>
                      <a:pt x="5814" y="3492"/>
                    </a:lnTo>
                    <a:lnTo>
                      <a:pt x="6377" y="2510"/>
                    </a:lnTo>
                    <a:lnTo>
                      <a:pt x="6645" y="2010"/>
                    </a:lnTo>
                    <a:lnTo>
                      <a:pt x="5948" y="1001"/>
                    </a:lnTo>
                    <a:lnTo>
                      <a:pt x="5251" y="1"/>
                    </a:lnTo>
                    <a:close/>
                  </a:path>
                </a:pathLst>
              </a:custGeom>
              <a:solidFill>
                <a:srgbClr val="004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364;p30">
                <a:extLst>
                  <a:ext uri="{FF2B5EF4-FFF2-40B4-BE49-F238E27FC236}">
                    <a16:creationId xmlns:a16="http://schemas.microsoft.com/office/drawing/2014/main" id="{012241E3-756F-C300-4369-A0E8C7C573F5}"/>
                  </a:ext>
                </a:extLst>
              </p:cNvPr>
              <p:cNvSpPr/>
              <p:nvPr/>
            </p:nvSpPr>
            <p:spPr>
              <a:xfrm>
                <a:off x="5811400" y="1678148"/>
                <a:ext cx="1031205" cy="2157211"/>
              </a:xfrm>
              <a:custGeom>
                <a:avLst/>
                <a:gdLst/>
                <a:ahLst/>
                <a:cxnLst/>
                <a:rect l="l" t="t" r="r" b="b"/>
                <a:pathLst>
                  <a:path w="17861" h="37364" extrusionOk="0">
                    <a:moveTo>
                      <a:pt x="12708" y="0"/>
                    </a:moveTo>
                    <a:lnTo>
                      <a:pt x="12619" y="18"/>
                    </a:lnTo>
                    <a:lnTo>
                      <a:pt x="12530" y="45"/>
                    </a:lnTo>
                    <a:lnTo>
                      <a:pt x="12369" y="170"/>
                    </a:lnTo>
                    <a:lnTo>
                      <a:pt x="12306" y="241"/>
                    </a:lnTo>
                    <a:lnTo>
                      <a:pt x="12146" y="438"/>
                    </a:lnTo>
                    <a:lnTo>
                      <a:pt x="11904" y="876"/>
                    </a:lnTo>
                    <a:lnTo>
                      <a:pt x="11663" y="1599"/>
                    </a:lnTo>
                    <a:lnTo>
                      <a:pt x="11547" y="2099"/>
                    </a:lnTo>
                    <a:lnTo>
                      <a:pt x="11262" y="3456"/>
                    </a:lnTo>
                    <a:lnTo>
                      <a:pt x="10806" y="6216"/>
                    </a:lnTo>
                    <a:lnTo>
                      <a:pt x="10351" y="8975"/>
                    </a:lnTo>
                    <a:lnTo>
                      <a:pt x="9904" y="11020"/>
                    </a:lnTo>
                    <a:lnTo>
                      <a:pt x="9538" y="12359"/>
                    </a:lnTo>
                    <a:lnTo>
                      <a:pt x="9315" y="13020"/>
                    </a:lnTo>
                    <a:lnTo>
                      <a:pt x="9074" y="13672"/>
                    </a:lnTo>
                    <a:lnTo>
                      <a:pt x="8806" y="14315"/>
                    </a:lnTo>
                    <a:lnTo>
                      <a:pt x="8565" y="14824"/>
                    </a:lnTo>
                    <a:lnTo>
                      <a:pt x="8047" y="15824"/>
                    </a:lnTo>
                    <a:lnTo>
                      <a:pt x="7181" y="17271"/>
                    </a:lnTo>
                    <a:lnTo>
                      <a:pt x="5270" y="20057"/>
                    </a:lnTo>
                    <a:lnTo>
                      <a:pt x="4028" y="21932"/>
                    </a:lnTo>
                    <a:lnTo>
                      <a:pt x="3403" y="22932"/>
                    </a:lnTo>
                    <a:lnTo>
                      <a:pt x="2546" y="24442"/>
                    </a:lnTo>
                    <a:lnTo>
                      <a:pt x="2019" y="25469"/>
                    </a:lnTo>
                    <a:lnTo>
                      <a:pt x="1528" y="26504"/>
                    </a:lnTo>
                    <a:lnTo>
                      <a:pt x="1090" y="27576"/>
                    </a:lnTo>
                    <a:lnTo>
                      <a:pt x="706" y="28665"/>
                    </a:lnTo>
                    <a:lnTo>
                      <a:pt x="367" y="29800"/>
                    </a:lnTo>
                    <a:lnTo>
                      <a:pt x="224" y="30380"/>
                    </a:lnTo>
                    <a:lnTo>
                      <a:pt x="144" y="30755"/>
                    </a:lnTo>
                    <a:lnTo>
                      <a:pt x="28" y="31550"/>
                    </a:lnTo>
                    <a:lnTo>
                      <a:pt x="1" y="32389"/>
                    </a:lnTo>
                    <a:lnTo>
                      <a:pt x="45" y="33238"/>
                    </a:lnTo>
                    <a:lnTo>
                      <a:pt x="188" y="34086"/>
                    </a:lnTo>
                    <a:lnTo>
                      <a:pt x="421" y="34899"/>
                    </a:lnTo>
                    <a:lnTo>
                      <a:pt x="751" y="35649"/>
                    </a:lnTo>
                    <a:lnTo>
                      <a:pt x="1189" y="36318"/>
                    </a:lnTo>
                    <a:lnTo>
                      <a:pt x="1456" y="36613"/>
                    </a:lnTo>
                    <a:lnTo>
                      <a:pt x="1644" y="36801"/>
                    </a:lnTo>
                    <a:lnTo>
                      <a:pt x="2037" y="37077"/>
                    </a:lnTo>
                    <a:lnTo>
                      <a:pt x="2439" y="37265"/>
                    </a:lnTo>
                    <a:lnTo>
                      <a:pt x="2841" y="37354"/>
                    </a:lnTo>
                    <a:lnTo>
                      <a:pt x="3251" y="37363"/>
                    </a:lnTo>
                    <a:lnTo>
                      <a:pt x="3662" y="37301"/>
                    </a:lnTo>
                    <a:lnTo>
                      <a:pt x="4064" y="37167"/>
                    </a:lnTo>
                    <a:lnTo>
                      <a:pt x="4457" y="36979"/>
                    </a:lnTo>
                    <a:lnTo>
                      <a:pt x="5037" y="36604"/>
                    </a:lnTo>
                    <a:lnTo>
                      <a:pt x="5734" y="35979"/>
                    </a:lnTo>
                    <a:lnTo>
                      <a:pt x="6341" y="35274"/>
                    </a:lnTo>
                    <a:lnTo>
                      <a:pt x="6823" y="34550"/>
                    </a:lnTo>
                    <a:lnTo>
                      <a:pt x="7002" y="34202"/>
                    </a:lnTo>
                    <a:lnTo>
                      <a:pt x="7234" y="33693"/>
                    </a:lnTo>
                    <a:lnTo>
                      <a:pt x="7600" y="32657"/>
                    </a:lnTo>
                    <a:lnTo>
                      <a:pt x="8020" y="31068"/>
                    </a:lnTo>
                    <a:lnTo>
                      <a:pt x="8297" y="30005"/>
                    </a:lnTo>
                    <a:lnTo>
                      <a:pt x="8636" y="28728"/>
                    </a:lnTo>
                    <a:lnTo>
                      <a:pt x="9270" y="26165"/>
                    </a:lnTo>
                    <a:lnTo>
                      <a:pt x="9565" y="24879"/>
                    </a:lnTo>
                    <a:lnTo>
                      <a:pt x="9788" y="23817"/>
                    </a:lnTo>
                    <a:lnTo>
                      <a:pt x="10190" y="21655"/>
                    </a:lnTo>
                    <a:lnTo>
                      <a:pt x="10431" y="20593"/>
                    </a:lnTo>
                    <a:lnTo>
                      <a:pt x="10565" y="20084"/>
                    </a:lnTo>
                    <a:lnTo>
                      <a:pt x="10878" y="19057"/>
                    </a:lnTo>
                    <a:lnTo>
                      <a:pt x="11404" y="17539"/>
                    </a:lnTo>
                    <a:lnTo>
                      <a:pt x="11753" y="16539"/>
                    </a:lnTo>
                    <a:lnTo>
                      <a:pt x="11815" y="16342"/>
                    </a:lnTo>
                    <a:lnTo>
                      <a:pt x="11958" y="16074"/>
                    </a:lnTo>
                    <a:lnTo>
                      <a:pt x="12083" y="15922"/>
                    </a:lnTo>
                    <a:lnTo>
                      <a:pt x="12163" y="15860"/>
                    </a:lnTo>
                    <a:lnTo>
                      <a:pt x="12422" y="15735"/>
                    </a:lnTo>
                    <a:lnTo>
                      <a:pt x="12708" y="15663"/>
                    </a:lnTo>
                    <a:lnTo>
                      <a:pt x="12887" y="15583"/>
                    </a:lnTo>
                    <a:lnTo>
                      <a:pt x="13208" y="15342"/>
                    </a:lnTo>
                    <a:lnTo>
                      <a:pt x="13637" y="14878"/>
                    </a:lnTo>
                    <a:lnTo>
                      <a:pt x="13869" y="14556"/>
                    </a:lnTo>
                    <a:lnTo>
                      <a:pt x="14092" y="14235"/>
                    </a:lnTo>
                    <a:lnTo>
                      <a:pt x="14476" y="13520"/>
                    </a:lnTo>
                    <a:lnTo>
                      <a:pt x="14950" y="12386"/>
                    </a:lnTo>
                    <a:lnTo>
                      <a:pt x="15209" y="11636"/>
                    </a:lnTo>
                    <a:lnTo>
                      <a:pt x="15253" y="11520"/>
                    </a:lnTo>
                    <a:lnTo>
                      <a:pt x="15334" y="11431"/>
                    </a:lnTo>
                    <a:lnTo>
                      <a:pt x="15405" y="11404"/>
                    </a:lnTo>
                    <a:lnTo>
                      <a:pt x="15557" y="11404"/>
                    </a:lnTo>
                    <a:lnTo>
                      <a:pt x="15637" y="11422"/>
                    </a:lnTo>
                    <a:lnTo>
                      <a:pt x="15852" y="11466"/>
                    </a:lnTo>
                    <a:lnTo>
                      <a:pt x="16298" y="11520"/>
                    </a:lnTo>
                    <a:lnTo>
                      <a:pt x="16736" y="11511"/>
                    </a:lnTo>
                    <a:lnTo>
                      <a:pt x="17155" y="11404"/>
                    </a:lnTo>
                    <a:lnTo>
                      <a:pt x="17343" y="11306"/>
                    </a:lnTo>
                    <a:lnTo>
                      <a:pt x="17441" y="11243"/>
                    </a:lnTo>
                    <a:lnTo>
                      <a:pt x="17602" y="11091"/>
                    </a:lnTo>
                    <a:lnTo>
                      <a:pt x="17727" y="10913"/>
                    </a:lnTo>
                    <a:lnTo>
                      <a:pt x="17816" y="10707"/>
                    </a:lnTo>
                    <a:lnTo>
                      <a:pt x="17861" y="10493"/>
                    </a:lnTo>
                    <a:lnTo>
                      <a:pt x="17861" y="10279"/>
                    </a:lnTo>
                    <a:lnTo>
                      <a:pt x="17816" y="10082"/>
                    </a:lnTo>
                    <a:lnTo>
                      <a:pt x="17709" y="9904"/>
                    </a:lnTo>
                    <a:lnTo>
                      <a:pt x="17638" y="9832"/>
                    </a:lnTo>
                    <a:lnTo>
                      <a:pt x="17539" y="9752"/>
                    </a:lnTo>
                    <a:lnTo>
                      <a:pt x="17325" y="9654"/>
                    </a:lnTo>
                    <a:lnTo>
                      <a:pt x="16968" y="9591"/>
                    </a:lnTo>
                    <a:lnTo>
                      <a:pt x="16718" y="9582"/>
                    </a:lnTo>
                    <a:lnTo>
                      <a:pt x="15709" y="9555"/>
                    </a:lnTo>
                    <a:lnTo>
                      <a:pt x="14700" y="9555"/>
                    </a:lnTo>
                    <a:lnTo>
                      <a:pt x="15253" y="9493"/>
                    </a:lnTo>
                    <a:lnTo>
                      <a:pt x="16289" y="9270"/>
                    </a:lnTo>
                    <a:lnTo>
                      <a:pt x="16736" y="9073"/>
                    </a:lnTo>
                    <a:lnTo>
                      <a:pt x="16968" y="8904"/>
                    </a:lnTo>
                    <a:lnTo>
                      <a:pt x="17048" y="8805"/>
                    </a:lnTo>
                    <a:lnTo>
                      <a:pt x="17155" y="8662"/>
                    </a:lnTo>
                    <a:lnTo>
                      <a:pt x="17254" y="8395"/>
                    </a:lnTo>
                    <a:lnTo>
                      <a:pt x="17254" y="8144"/>
                    </a:lnTo>
                    <a:lnTo>
                      <a:pt x="17155" y="7930"/>
                    </a:lnTo>
                    <a:lnTo>
                      <a:pt x="16986" y="7752"/>
                    </a:lnTo>
                    <a:lnTo>
                      <a:pt x="16771" y="7600"/>
                    </a:lnTo>
                    <a:lnTo>
                      <a:pt x="16378" y="7439"/>
                    </a:lnTo>
                    <a:lnTo>
                      <a:pt x="16111" y="7394"/>
                    </a:lnTo>
                    <a:lnTo>
                      <a:pt x="15655" y="7350"/>
                    </a:lnTo>
                    <a:lnTo>
                      <a:pt x="14735" y="7368"/>
                    </a:lnTo>
                    <a:lnTo>
                      <a:pt x="14280" y="7430"/>
                    </a:lnTo>
                    <a:lnTo>
                      <a:pt x="14914" y="6367"/>
                    </a:lnTo>
                    <a:lnTo>
                      <a:pt x="15860" y="4733"/>
                    </a:lnTo>
                    <a:lnTo>
                      <a:pt x="16441" y="3635"/>
                    </a:lnTo>
                    <a:lnTo>
                      <a:pt x="16700" y="3081"/>
                    </a:lnTo>
                    <a:lnTo>
                      <a:pt x="16789" y="2885"/>
                    </a:lnTo>
                    <a:lnTo>
                      <a:pt x="16914" y="2474"/>
                    </a:lnTo>
                    <a:lnTo>
                      <a:pt x="16923" y="2260"/>
                    </a:lnTo>
                    <a:lnTo>
                      <a:pt x="16914" y="2152"/>
                    </a:lnTo>
                    <a:lnTo>
                      <a:pt x="16852" y="1947"/>
                    </a:lnTo>
                    <a:lnTo>
                      <a:pt x="16727" y="1768"/>
                    </a:lnTo>
                    <a:lnTo>
                      <a:pt x="16566" y="1643"/>
                    </a:lnTo>
                    <a:lnTo>
                      <a:pt x="16459" y="1617"/>
                    </a:lnTo>
                    <a:lnTo>
                      <a:pt x="16334" y="1599"/>
                    </a:lnTo>
                    <a:lnTo>
                      <a:pt x="16084" y="1670"/>
                    </a:lnTo>
                    <a:lnTo>
                      <a:pt x="15762" y="1920"/>
                    </a:lnTo>
                    <a:lnTo>
                      <a:pt x="15593" y="2135"/>
                    </a:lnTo>
                    <a:lnTo>
                      <a:pt x="15155" y="2715"/>
                    </a:lnTo>
                    <a:lnTo>
                      <a:pt x="14316" y="3894"/>
                    </a:lnTo>
                    <a:lnTo>
                      <a:pt x="13530" y="5108"/>
                    </a:lnTo>
                    <a:lnTo>
                      <a:pt x="12780" y="6350"/>
                    </a:lnTo>
                    <a:lnTo>
                      <a:pt x="12431" y="6984"/>
                    </a:lnTo>
                    <a:lnTo>
                      <a:pt x="12431" y="6984"/>
                    </a:lnTo>
                    <a:lnTo>
                      <a:pt x="12672" y="5501"/>
                    </a:lnTo>
                    <a:lnTo>
                      <a:pt x="13065" y="2528"/>
                    </a:lnTo>
                    <a:lnTo>
                      <a:pt x="13208" y="1036"/>
                    </a:lnTo>
                    <a:lnTo>
                      <a:pt x="13217" y="858"/>
                    </a:lnTo>
                    <a:lnTo>
                      <a:pt x="13164" y="483"/>
                    </a:lnTo>
                    <a:lnTo>
                      <a:pt x="13021" y="170"/>
                    </a:lnTo>
                    <a:lnTo>
                      <a:pt x="12851" y="27"/>
                    </a:lnTo>
                    <a:lnTo>
                      <a:pt x="127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365;p30">
                <a:extLst>
                  <a:ext uri="{FF2B5EF4-FFF2-40B4-BE49-F238E27FC236}">
                    <a16:creationId xmlns:a16="http://schemas.microsoft.com/office/drawing/2014/main" id="{4B989740-6DD9-BD58-2DE4-9E3086EA4A1B}"/>
                  </a:ext>
                </a:extLst>
              </p:cNvPr>
              <p:cNvSpPr/>
              <p:nvPr/>
            </p:nvSpPr>
            <p:spPr>
              <a:xfrm>
                <a:off x="6041361" y="1792061"/>
                <a:ext cx="442943" cy="141855"/>
              </a:xfrm>
              <a:custGeom>
                <a:avLst/>
                <a:gdLst/>
                <a:ahLst/>
                <a:cxnLst/>
                <a:rect l="l" t="t" r="r" b="b"/>
                <a:pathLst>
                  <a:path w="7672" h="2457" extrusionOk="0">
                    <a:moveTo>
                      <a:pt x="206" y="1"/>
                    </a:moveTo>
                    <a:lnTo>
                      <a:pt x="1" y="1081"/>
                    </a:lnTo>
                    <a:lnTo>
                      <a:pt x="7475" y="2457"/>
                    </a:lnTo>
                    <a:lnTo>
                      <a:pt x="7671" y="1376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rgbClr val="EAEC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366;p30">
                <a:extLst>
                  <a:ext uri="{FF2B5EF4-FFF2-40B4-BE49-F238E27FC236}">
                    <a16:creationId xmlns:a16="http://schemas.microsoft.com/office/drawing/2014/main" id="{977CAFB5-6D05-8B80-80BC-552707A3EAB4}"/>
                  </a:ext>
                </a:extLst>
              </p:cNvPr>
              <p:cNvSpPr/>
              <p:nvPr/>
            </p:nvSpPr>
            <p:spPr>
              <a:xfrm>
                <a:off x="6472876" y="1871505"/>
                <a:ext cx="167143" cy="86660"/>
              </a:xfrm>
              <a:custGeom>
                <a:avLst/>
                <a:gdLst/>
                <a:ahLst/>
                <a:cxnLst/>
                <a:rect l="l" t="t" r="r" b="b"/>
                <a:pathLst>
                  <a:path w="2895" h="1501" extrusionOk="0">
                    <a:moveTo>
                      <a:pt x="197" y="0"/>
                    </a:moveTo>
                    <a:lnTo>
                      <a:pt x="1" y="1081"/>
                    </a:lnTo>
                    <a:lnTo>
                      <a:pt x="1332" y="1331"/>
                    </a:lnTo>
                    <a:lnTo>
                      <a:pt x="2242" y="1500"/>
                    </a:lnTo>
                    <a:lnTo>
                      <a:pt x="2564" y="991"/>
                    </a:lnTo>
                    <a:lnTo>
                      <a:pt x="2894" y="491"/>
                    </a:lnTo>
                    <a:lnTo>
                      <a:pt x="1474" y="232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E461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367;p30">
                <a:extLst>
                  <a:ext uri="{FF2B5EF4-FFF2-40B4-BE49-F238E27FC236}">
                    <a16:creationId xmlns:a16="http://schemas.microsoft.com/office/drawing/2014/main" id="{D6550FC4-A3C7-DB73-70C7-33E85648765E}"/>
                  </a:ext>
                </a:extLst>
              </p:cNvPr>
              <p:cNvSpPr/>
              <p:nvPr/>
            </p:nvSpPr>
            <p:spPr>
              <a:xfrm>
                <a:off x="6712652" y="1061011"/>
                <a:ext cx="837850" cy="988885"/>
              </a:xfrm>
              <a:custGeom>
                <a:avLst/>
                <a:gdLst/>
                <a:ahLst/>
                <a:cxnLst/>
                <a:rect l="l" t="t" r="r" b="b"/>
                <a:pathLst>
                  <a:path w="14512" h="17128" extrusionOk="0">
                    <a:moveTo>
                      <a:pt x="6734" y="0"/>
                    </a:moveTo>
                    <a:lnTo>
                      <a:pt x="5644" y="54"/>
                    </a:lnTo>
                    <a:lnTo>
                      <a:pt x="5108" y="134"/>
                    </a:lnTo>
                    <a:lnTo>
                      <a:pt x="4573" y="232"/>
                    </a:lnTo>
                    <a:lnTo>
                      <a:pt x="3537" y="545"/>
                    </a:lnTo>
                    <a:lnTo>
                      <a:pt x="2545" y="1000"/>
                    </a:lnTo>
                    <a:lnTo>
                      <a:pt x="1867" y="1438"/>
                    </a:lnTo>
                    <a:lnTo>
                      <a:pt x="1438" y="1777"/>
                    </a:lnTo>
                    <a:lnTo>
                      <a:pt x="1233" y="1956"/>
                    </a:lnTo>
                    <a:lnTo>
                      <a:pt x="992" y="2188"/>
                    </a:lnTo>
                    <a:lnTo>
                      <a:pt x="572" y="2706"/>
                    </a:lnTo>
                    <a:lnTo>
                      <a:pt x="242" y="3278"/>
                    </a:lnTo>
                    <a:lnTo>
                      <a:pt x="81" y="3742"/>
                    </a:lnTo>
                    <a:lnTo>
                      <a:pt x="18" y="4063"/>
                    </a:lnTo>
                    <a:lnTo>
                      <a:pt x="9" y="4233"/>
                    </a:lnTo>
                    <a:lnTo>
                      <a:pt x="0" y="4528"/>
                    </a:lnTo>
                    <a:lnTo>
                      <a:pt x="134" y="5117"/>
                    </a:lnTo>
                    <a:lnTo>
                      <a:pt x="402" y="5653"/>
                    </a:lnTo>
                    <a:lnTo>
                      <a:pt x="795" y="6108"/>
                    </a:lnTo>
                    <a:lnTo>
                      <a:pt x="1036" y="6287"/>
                    </a:lnTo>
                    <a:lnTo>
                      <a:pt x="1224" y="6403"/>
                    </a:lnTo>
                    <a:lnTo>
                      <a:pt x="1670" y="6573"/>
                    </a:lnTo>
                    <a:lnTo>
                      <a:pt x="2161" y="6680"/>
                    </a:lnTo>
                    <a:lnTo>
                      <a:pt x="2644" y="6724"/>
                    </a:lnTo>
                    <a:lnTo>
                      <a:pt x="2867" y="6716"/>
                    </a:lnTo>
                    <a:lnTo>
                      <a:pt x="3188" y="6680"/>
                    </a:lnTo>
                    <a:lnTo>
                      <a:pt x="3831" y="6501"/>
                    </a:lnTo>
                    <a:lnTo>
                      <a:pt x="4144" y="6394"/>
                    </a:lnTo>
                    <a:lnTo>
                      <a:pt x="4465" y="6305"/>
                    </a:lnTo>
                    <a:lnTo>
                      <a:pt x="5117" y="6180"/>
                    </a:lnTo>
                    <a:lnTo>
                      <a:pt x="5778" y="6135"/>
                    </a:lnTo>
                    <a:lnTo>
                      <a:pt x="6430" y="6189"/>
                    </a:lnTo>
                    <a:lnTo>
                      <a:pt x="6751" y="6251"/>
                    </a:lnTo>
                    <a:lnTo>
                      <a:pt x="6939" y="6296"/>
                    </a:lnTo>
                    <a:lnTo>
                      <a:pt x="7207" y="6412"/>
                    </a:lnTo>
                    <a:lnTo>
                      <a:pt x="7359" y="6519"/>
                    </a:lnTo>
                    <a:lnTo>
                      <a:pt x="7421" y="6591"/>
                    </a:lnTo>
                    <a:lnTo>
                      <a:pt x="7502" y="6716"/>
                    </a:lnTo>
                    <a:lnTo>
                      <a:pt x="7600" y="7001"/>
                    </a:lnTo>
                    <a:lnTo>
                      <a:pt x="7636" y="7153"/>
                    </a:lnTo>
                    <a:lnTo>
                      <a:pt x="7698" y="7510"/>
                    </a:lnTo>
                    <a:lnTo>
                      <a:pt x="7796" y="8225"/>
                    </a:lnTo>
                    <a:lnTo>
                      <a:pt x="7841" y="8948"/>
                    </a:lnTo>
                    <a:lnTo>
                      <a:pt x="7841" y="9671"/>
                    </a:lnTo>
                    <a:lnTo>
                      <a:pt x="7823" y="10037"/>
                    </a:lnTo>
                    <a:lnTo>
                      <a:pt x="7796" y="10350"/>
                    </a:lnTo>
                    <a:lnTo>
                      <a:pt x="7761" y="10984"/>
                    </a:lnTo>
                    <a:lnTo>
                      <a:pt x="7805" y="11609"/>
                    </a:lnTo>
                    <a:lnTo>
                      <a:pt x="7939" y="12038"/>
                    </a:lnTo>
                    <a:lnTo>
                      <a:pt x="8082" y="12297"/>
                    </a:lnTo>
                    <a:lnTo>
                      <a:pt x="8180" y="12422"/>
                    </a:lnTo>
                    <a:lnTo>
                      <a:pt x="8305" y="12556"/>
                    </a:lnTo>
                    <a:lnTo>
                      <a:pt x="8600" y="12770"/>
                    </a:lnTo>
                    <a:lnTo>
                      <a:pt x="9109" y="13020"/>
                    </a:lnTo>
                    <a:lnTo>
                      <a:pt x="9814" y="13297"/>
                    </a:lnTo>
                    <a:lnTo>
                      <a:pt x="10288" y="13574"/>
                    </a:lnTo>
                    <a:lnTo>
                      <a:pt x="10547" y="13815"/>
                    </a:lnTo>
                    <a:lnTo>
                      <a:pt x="10645" y="13967"/>
                    </a:lnTo>
                    <a:lnTo>
                      <a:pt x="10725" y="14110"/>
                    </a:lnTo>
                    <a:lnTo>
                      <a:pt x="10824" y="14413"/>
                    </a:lnTo>
                    <a:lnTo>
                      <a:pt x="10859" y="14726"/>
                    </a:lnTo>
                    <a:lnTo>
                      <a:pt x="10841" y="15056"/>
                    </a:lnTo>
                    <a:lnTo>
                      <a:pt x="10815" y="15217"/>
                    </a:lnTo>
                    <a:lnTo>
                      <a:pt x="10734" y="15637"/>
                    </a:lnTo>
                    <a:lnTo>
                      <a:pt x="10699" y="16065"/>
                    </a:lnTo>
                    <a:lnTo>
                      <a:pt x="10716" y="16262"/>
                    </a:lnTo>
                    <a:lnTo>
                      <a:pt x="10868" y="16610"/>
                    </a:lnTo>
                    <a:lnTo>
                      <a:pt x="10993" y="16771"/>
                    </a:lnTo>
                    <a:lnTo>
                      <a:pt x="11083" y="16869"/>
                    </a:lnTo>
                    <a:lnTo>
                      <a:pt x="11288" y="17012"/>
                    </a:lnTo>
                    <a:lnTo>
                      <a:pt x="11529" y="17092"/>
                    </a:lnTo>
                    <a:lnTo>
                      <a:pt x="11779" y="17128"/>
                    </a:lnTo>
                    <a:lnTo>
                      <a:pt x="12047" y="17110"/>
                    </a:lnTo>
                    <a:lnTo>
                      <a:pt x="12306" y="17047"/>
                    </a:lnTo>
                    <a:lnTo>
                      <a:pt x="12547" y="16949"/>
                    </a:lnTo>
                    <a:lnTo>
                      <a:pt x="12779" y="16797"/>
                    </a:lnTo>
                    <a:lnTo>
                      <a:pt x="12877" y="16717"/>
                    </a:lnTo>
                    <a:lnTo>
                      <a:pt x="13056" y="16521"/>
                    </a:lnTo>
                    <a:lnTo>
                      <a:pt x="13333" y="16092"/>
                    </a:lnTo>
                    <a:lnTo>
                      <a:pt x="13538" y="15601"/>
                    </a:lnTo>
                    <a:lnTo>
                      <a:pt x="13690" y="15092"/>
                    </a:lnTo>
                    <a:lnTo>
                      <a:pt x="13753" y="14833"/>
                    </a:lnTo>
                    <a:lnTo>
                      <a:pt x="13895" y="14199"/>
                    </a:lnTo>
                    <a:lnTo>
                      <a:pt x="14146" y="12913"/>
                    </a:lnTo>
                    <a:lnTo>
                      <a:pt x="14342" y="11618"/>
                    </a:lnTo>
                    <a:lnTo>
                      <a:pt x="14467" y="10323"/>
                    </a:lnTo>
                    <a:lnTo>
                      <a:pt x="14512" y="9019"/>
                    </a:lnTo>
                    <a:lnTo>
                      <a:pt x="14485" y="7725"/>
                    </a:lnTo>
                    <a:lnTo>
                      <a:pt x="14360" y="6439"/>
                    </a:lnTo>
                    <a:lnTo>
                      <a:pt x="14137" y="5162"/>
                    </a:lnTo>
                    <a:lnTo>
                      <a:pt x="13976" y="4528"/>
                    </a:lnTo>
                    <a:lnTo>
                      <a:pt x="13833" y="4001"/>
                    </a:lnTo>
                    <a:lnTo>
                      <a:pt x="13529" y="3242"/>
                    </a:lnTo>
                    <a:lnTo>
                      <a:pt x="13279" y="2760"/>
                    </a:lnTo>
                    <a:lnTo>
                      <a:pt x="13127" y="2536"/>
                    </a:lnTo>
                    <a:lnTo>
                      <a:pt x="12967" y="2313"/>
                    </a:lnTo>
                    <a:lnTo>
                      <a:pt x="12601" y="1920"/>
                    </a:lnTo>
                    <a:lnTo>
                      <a:pt x="12190" y="1563"/>
                    </a:lnTo>
                    <a:lnTo>
                      <a:pt x="11734" y="1259"/>
                    </a:lnTo>
                    <a:lnTo>
                      <a:pt x="11002" y="875"/>
                    </a:lnTo>
                    <a:lnTo>
                      <a:pt x="9957" y="500"/>
                    </a:lnTo>
                    <a:lnTo>
                      <a:pt x="9422" y="357"/>
                    </a:lnTo>
                    <a:lnTo>
                      <a:pt x="8886" y="232"/>
                    </a:lnTo>
                    <a:lnTo>
                      <a:pt x="7814" y="72"/>
                    </a:lnTo>
                    <a:lnTo>
                      <a:pt x="67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368;p30">
                <a:extLst>
                  <a:ext uri="{FF2B5EF4-FFF2-40B4-BE49-F238E27FC236}">
                    <a16:creationId xmlns:a16="http://schemas.microsoft.com/office/drawing/2014/main" id="{54DA6ECD-BAAA-7E5C-FB29-0F674E1E137B}"/>
                  </a:ext>
                </a:extLst>
              </p:cNvPr>
              <p:cNvSpPr/>
              <p:nvPr/>
            </p:nvSpPr>
            <p:spPr>
              <a:xfrm>
                <a:off x="6978698" y="1924564"/>
                <a:ext cx="420253" cy="472850"/>
              </a:xfrm>
              <a:custGeom>
                <a:avLst/>
                <a:gdLst/>
                <a:ahLst/>
                <a:cxnLst/>
                <a:rect l="l" t="t" r="r" b="b"/>
                <a:pathLst>
                  <a:path w="7279" h="8190" extrusionOk="0">
                    <a:moveTo>
                      <a:pt x="6546" y="1"/>
                    </a:moveTo>
                    <a:lnTo>
                      <a:pt x="6216" y="28"/>
                    </a:lnTo>
                    <a:lnTo>
                      <a:pt x="5519" y="322"/>
                    </a:lnTo>
                    <a:lnTo>
                      <a:pt x="5189" y="501"/>
                    </a:lnTo>
                    <a:lnTo>
                      <a:pt x="4760" y="742"/>
                    </a:lnTo>
                    <a:lnTo>
                      <a:pt x="3929" y="1305"/>
                    </a:lnTo>
                    <a:lnTo>
                      <a:pt x="2751" y="2269"/>
                    </a:lnTo>
                    <a:lnTo>
                      <a:pt x="2018" y="2930"/>
                    </a:lnTo>
                    <a:lnTo>
                      <a:pt x="1501" y="3350"/>
                    </a:lnTo>
                    <a:lnTo>
                      <a:pt x="581" y="4180"/>
                    </a:lnTo>
                    <a:lnTo>
                      <a:pt x="224" y="4618"/>
                    </a:lnTo>
                    <a:lnTo>
                      <a:pt x="72" y="4912"/>
                    </a:lnTo>
                    <a:lnTo>
                      <a:pt x="27" y="5055"/>
                    </a:lnTo>
                    <a:lnTo>
                      <a:pt x="0" y="5207"/>
                    </a:lnTo>
                    <a:lnTo>
                      <a:pt x="18" y="5591"/>
                    </a:lnTo>
                    <a:lnTo>
                      <a:pt x="116" y="6207"/>
                    </a:lnTo>
                    <a:lnTo>
                      <a:pt x="161" y="6555"/>
                    </a:lnTo>
                    <a:lnTo>
                      <a:pt x="250" y="7368"/>
                    </a:lnTo>
                    <a:lnTo>
                      <a:pt x="295" y="8181"/>
                    </a:lnTo>
                    <a:lnTo>
                      <a:pt x="295" y="8190"/>
                    </a:lnTo>
                    <a:lnTo>
                      <a:pt x="884" y="8109"/>
                    </a:lnTo>
                    <a:lnTo>
                      <a:pt x="2045" y="7859"/>
                    </a:lnTo>
                    <a:lnTo>
                      <a:pt x="2617" y="7681"/>
                    </a:lnTo>
                    <a:lnTo>
                      <a:pt x="3010" y="7538"/>
                    </a:lnTo>
                    <a:lnTo>
                      <a:pt x="3778" y="7189"/>
                    </a:lnTo>
                    <a:lnTo>
                      <a:pt x="4501" y="6752"/>
                    </a:lnTo>
                    <a:lnTo>
                      <a:pt x="5144" y="6225"/>
                    </a:lnTo>
                    <a:lnTo>
                      <a:pt x="5439" y="5921"/>
                    </a:lnTo>
                    <a:lnTo>
                      <a:pt x="5715" y="5591"/>
                    </a:lnTo>
                    <a:lnTo>
                      <a:pt x="6189" y="4886"/>
                    </a:lnTo>
                    <a:lnTo>
                      <a:pt x="6394" y="4511"/>
                    </a:lnTo>
                    <a:lnTo>
                      <a:pt x="6546" y="4216"/>
                    </a:lnTo>
                    <a:lnTo>
                      <a:pt x="6805" y="3626"/>
                    </a:lnTo>
                    <a:lnTo>
                      <a:pt x="7028" y="3010"/>
                    </a:lnTo>
                    <a:lnTo>
                      <a:pt x="7207" y="2385"/>
                    </a:lnTo>
                    <a:lnTo>
                      <a:pt x="7278" y="2073"/>
                    </a:lnTo>
                    <a:lnTo>
                      <a:pt x="7171" y="1581"/>
                    </a:lnTo>
                    <a:lnTo>
                      <a:pt x="7064" y="1090"/>
                    </a:lnTo>
                    <a:lnTo>
                      <a:pt x="7037" y="858"/>
                    </a:lnTo>
                    <a:lnTo>
                      <a:pt x="6966" y="421"/>
                    </a:lnTo>
                    <a:lnTo>
                      <a:pt x="6876" y="171"/>
                    </a:lnTo>
                    <a:lnTo>
                      <a:pt x="6805" y="99"/>
                    </a:lnTo>
                    <a:lnTo>
                      <a:pt x="6733" y="46"/>
                    </a:lnTo>
                    <a:lnTo>
                      <a:pt x="654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369;p30">
                <a:extLst>
                  <a:ext uri="{FF2B5EF4-FFF2-40B4-BE49-F238E27FC236}">
                    <a16:creationId xmlns:a16="http://schemas.microsoft.com/office/drawing/2014/main" id="{53F95E51-3798-0B9B-AD3B-2532613FAA65}"/>
                  </a:ext>
                </a:extLst>
              </p:cNvPr>
              <p:cNvSpPr/>
              <p:nvPr/>
            </p:nvSpPr>
            <p:spPr>
              <a:xfrm>
                <a:off x="6738402" y="1329598"/>
                <a:ext cx="794087" cy="952339"/>
              </a:xfrm>
              <a:custGeom>
                <a:avLst/>
                <a:gdLst/>
                <a:ahLst/>
                <a:cxnLst/>
                <a:rect l="l" t="t" r="r" b="b"/>
                <a:pathLst>
                  <a:path w="13754" h="16495" extrusionOk="0">
                    <a:moveTo>
                      <a:pt x="6770" y="1"/>
                    </a:moveTo>
                    <a:lnTo>
                      <a:pt x="6145" y="54"/>
                    </a:lnTo>
                    <a:lnTo>
                      <a:pt x="5207" y="278"/>
                    </a:lnTo>
                    <a:lnTo>
                      <a:pt x="4591" y="456"/>
                    </a:lnTo>
                    <a:lnTo>
                      <a:pt x="3510" y="760"/>
                    </a:lnTo>
                    <a:lnTo>
                      <a:pt x="1867" y="1108"/>
                    </a:lnTo>
                    <a:lnTo>
                      <a:pt x="1037" y="1188"/>
                    </a:lnTo>
                    <a:lnTo>
                      <a:pt x="474" y="1197"/>
                    </a:lnTo>
                    <a:lnTo>
                      <a:pt x="197" y="1179"/>
                    </a:lnTo>
                    <a:lnTo>
                      <a:pt x="90" y="1528"/>
                    </a:lnTo>
                    <a:lnTo>
                      <a:pt x="1" y="2233"/>
                    </a:lnTo>
                    <a:lnTo>
                      <a:pt x="28" y="2957"/>
                    </a:lnTo>
                    <a:lnTo>
                      <a:pt x="144" y="3680"/>
                    </a:lnTo>
                    <a:lnTo>
                      <a:pt x="403" y="4769"/>
                    </a:lnTo>
                    <a:lnTo>
                      <a:pt x="689" y="5877"/>
                    </a:lnTo>
                    <a:lnTo>
                      <a:pt x="840" y="6609"/>
                    </a:lnTo>
                    <a:lnTo>
                      <a:pt x="885" y="6975"/>
                    </a:lnTo>
                    <a:lnTo>
                      <a:pt x="939" y="7645"/>
                    </a:lnTo>
                    <a:lnTo>
                      <a:pt x="939" y="8984"/>
                    </a:lnTo>
                    <a:lnTo>
                      <a:pt x="948" y="9654"/>
                    </a:lnTo>
                    <a:lnTo>
                      <a:pt x="965" y="10056"/>
                    </a:lnTo>
                    <a:lnTo>
                      <a:pt x="1037" y="10851"/>
                    </a:lnTo>
                    <a:lnTo>
                      <a:pt x="1233" y="12038"/>
                    </a:lnTo>
                    <a:lnTo>
                      <a:pt x="1608" y="13610"/>
                    </a:lnTo>
                    <a:lnTo>
                      <a:pt x="2064" y="15155"/>
                    </a:lnTo>
                    <a:lnTo>
                      <a:pt x="2305" y="15923"/>
                    </a:lnTo>
                    <a:lnTo>
                      <a:pt x="2332" y="16021"/>
                    </a:lnTo>
                    <a:lnTo>
                      <a:pt x="2421" y="16191"/>
                    </a:lnTo>
                    <a:lnTo>
                      <a:pt x="2483" y="16262"/>
                    </a:lnTo>
                    <a:lnTo>
                      <a:pt x="2555" y="16316"/>
                    </a:lnTo>
                    <a:lnTo>
                      <a:pt x="2733" y="16378"/>
                    </a:lnTo>
                    <a:lnTo>
                      <a:pt x="2823" y="16396"/>
                    </a:lnTo>
                    <a:lnTo>
                      <a:pt x="3180" y="16450"/>
                    </a:lnTo>
                    <a:lnTo>
                      <a:pt x="3894" y="16494"/>
                    </a:lnTo>
                    <a:lnTo>
                      <a:pt x="4609" y="16476"/>
                    </a:lnTo>
                    <a:lnTo>
                      <a:pt x="5314" y="16387"/>
                    </a:lnTo>
                    <a:lnTo>
                      <a:pt x="6011" y="16235"/>
                    </a:lnTo>
                    <a:lnTo>
                      <a:pt x="6689" y="16012"/>
                    </a:lnTo>
                    <a:lnTo>
                      <a:pt x="7350" y="15744"/>
                    </a:lnTo>
                    <a:lnTo>
                      <a:pt x="7984" y="15414"/>
                    </a:lnTo>
                    <a:lnTo>
                      <a:pt x="8288" y="15226"/>
                    </a:lnTo>
                    <a:lnTo>
                      <a:pt x="8583" y="15039"/>
                    </a:lnTo>
                    <a:lnTo>
                      <a:pt x="9172" y="14601"/>
                    </a:lnTo>
                    <a:lnTo>
                      <a:pt x="9735" y="14101"/>
                    </a:lnTo>
                    <a:lnTo>
                      <a:pt x="10235" y="13565"/>
                    </a:lnTo>
                    <a:lnTo>
                      <a:pt x="10440" y="13280"/>
                    </a:lnTo>
                    <a:lnTo>
                      <a:pt x="10538" y="13128"/>
                    </a:lnTo>
                    <a:lnTo>
                      <a:pt x="10699" y="12779"/>
                    </a:lnTo>
                    <a:lnTo>
                      <a:pt x="10878" y="12226"/>
                    </a:lnTo>
                    <a:lnTo>
                      <a:pt x="11074" y="11020"/>
                    </a:lnTo>
                    <a:lnTo>
                      <a:pt x="11199" y="10261"/>
                    </a:lnTo>
                    <a:lnTo>
                      <a:pt x="11217" y="10163"/>
                    </a:lnTo>
                    <a:lnTo>
                      <a:pt x="11279" y="9975"/>
                    </a:lnTo>
                    <a:lnTo>
                      <a:pt x="11342" y="9904"/>
                    </a:lnTo>
                    <a:lnTo>
                      <a:pt x="11422" y="9833"/>
                    </a:lnTo>
                    <a:lnTo>
                      <a:pt x="11619" y="9752"/>
                    </a:lnTo>
                    <a:lnTo>
                      <a:pt x="11726" y="9717"/>
                    </a:lnTo>
                    <a:lnTo>
                      <a:pt x="11905" y="9663"/>
                    </a:lnTo>
                    <a:lnTo>
                      <a:pt x="12244" y="9511"/>
                    </a:lnTo>
                    <a:lnTo>
                      <a:pt x="12565" y="9315"/>
                    </a:lnTo>
                    <a:lnTo>
                      <a:pt x="12860" y="9082"/>
                    </a:lnTo>
                    <a:lnTo>
                      <a:pt x="13128" y="8815"/>
                    </a:lnTo>
                    <a:lnTo>
                      <a:pt x="13351" y="8511"/>
                    </a:lnTo>
                    <a:lnTo>
                      <a:pt x="13530" y="8189"/>
                    </a:lnTo>
                    <a:lnTo>
                      <a:pt x="13664" y="7841"/>
                    </a:lnTo>
                    <a:lnTo>
                      <a:pt x="13708" y="7654"/>
                    </a:lnTo>
                    <a:lnTo>
                      <a:pt x="13735" y="7475"/>
                    </a:lnTo>
                    <a:lnTo>
                      <a:pt x="13753" y="7100"/>
                    </a:lnTo>
                    <a:lnTo>
                      <a:pt x="13717" y="6725"/>
                    </a:lnTo>
                    <a:lnTo>
                      <a:pt x="13619" y="6359"/>
                    </a:lnTo>
                    <a:lnTo>
                      <a:pt x="13467" y="6020"/>
                    </a:lnTo>
                    <a:lnTo>
                      <a:pt x="13271" y="5707"/>
                    </a:lnTo>
                    <a:lnTo>
                      <a:pt x="13021" y="5430"/>
                    </a:lnTo>
                    <a:lnTo>
                      <a:pt x="12726" y="5198"/>
                    </a:lnTo>
                    <a:lnTo>
                      <a:pt x="12565" y="5100"/>
                    </a:lnTo>
                    <a:lnTo>
                      <a:pt x="12431" y="5037"/>
                    </a:lnTo>
                    <a:lnTo>
                      <a:pt x="12128" y="4939"/>
                    </a:lnTo>
                    <a:lnTo>
                      <a:pt x="11976" y="4930"/>
                    </a:lnTo>
                    <a:lnTo>
                      <a:pt x="11788" y="4930"/>
                    </a:lnTo>
                    <a:lnTo>
                      <a:pt x="11431" y="5037"/>
                    </a:lnTo>
                    <a:lnTo>
                      <a:pt x="11119" y="5243"/>
                    </a:lnTo>
                    <a:lnTo>
                      <a:pt x="10851" y="5519"/>
                    </a:lnTo>
                    <a:lnTo>
                      <a:pt x="10753" y="5680"/>
                    </a:lnTo>
                    <a:lnTo>
                      <a:pt x="10637" y="5886"/>
                    </a:lnTo>
                    <a:lnTo>
                      <a:pt x="10503" y="6305"/>
                    </a:lnTo>
                    <a:lnTo>
                      <a:pt x="10431" y="6948"/>
                    </a:lnTo>
                    <a:lnTo>
                      <a:pt x="10422" y="7404"/>
                    </a:lnTo>
                    <a:lnTo>
                      <a:pt x="10422" y="7448"/>
                    </a:lnTo>
                    <a:lnTo>
                      <a:pt x="10404" y="7493"/>
                    </a:lnTo>
                    <a:lnTo>
                      <a:pt x="10369" y="7511"/>
                    </a:lnTo>
                    <a:lnTo>
                      <a:pt x="10324" y="7529"/>
                    </a:lnTo>
                    <a:lnTo>
                      <a:pt x="10020" y="7609"/>
                    </a:lnTo>
                    <a:lnTo>
                      <a:pt x="9565" y="7654"/>
                    </a:lnTo>
                    <a:lnTo>
                      <a:pt x="9261" y="7609"/>
                    </a:lnTo>
                    <a:lnTo>
                      <a:pt x="9127" y="7547"/>
                    </a:lnTo>
                    <a:lnTo>
                      <a:pt x="9074" y="7520"/>
                    </a:lnTo>
                    <a:lnTo>
                      <a:pt x="9038" y="7484"/>
                    </a:lnTo>
                    <a:lnTo>
                      <a:pt x="9020" y="7430"/>
                    </a:lnTo>
                    <a:lnTo>
                      <a:pt x="9011" y="7368"/>
                    </a:lnTo>
                    <a:lnTo>
                      <a:pt x="8993" y="6475"/>
                    </a:lnTo>
                    <a:lnTo>
                      <a:pt x="8976" y="5573"/>
                    </a:lnTo>
                    <a:lnTo>
                      <a:pt x="8984" y="5252"/>
                    </a:lnTo>
                    <a:lnTo>
                      <a:pt x="8958" y="4689"/>
                    </a:lnTo>
                    <a:lnTo>
                      <a:pt x="8868" y="4439"/>
                    </a:lnTo>
                    <a:lnTo>
                      <a:pt x="8779" y="4296"/>
                    </a:lnTo>
                    <a:lnTo>
                      <a:pt x="8717" y="4242"/>
                    </a:lnTo>
                    <a:lnTo>
                      <a:pt x="8529" y="4135"/>
                    </a:lnTo>
                    <a:lnTo>
                      <a:pt x="8315" y="4064"/>
                    </a:lnTo>
                    <a:lnTo>
                      <a:pt x="8243" y="4019"/>
                    </a:lnTo>
                    <a:lnTo>
                      <a:pt x="8136" y="3912"/>
                    </a:lnTo>
                    <a:lnTo>
                      <a:pt x="8029" y="3707"/>
                    </a:lnTo>
                    <a:lnTo>
                      <a:pt x="7984" y="3385"/>
                    </a:lnTo>
                    <a:lnTo>
                      <a:pt x="8038" y="3046"/>
                    </a:lnTo>
                    <a:lnTo>
                      <a:pt x="8091" y="2885"/>
                    </a:lnTo>
                    <a:lnTo>
                      <a:pt x="8243" y="2590"/>
                    </a:lnTo>
                    <a:lnTo>
                      <a:pt x="8484" y="2162"/>
                    </a:lnTo>
                    <a:lnTo>
                      <a:pt x="8600" y="1858"/>
                    </a:lnTo>
                    <a:lnTo>
                      <a:pt x="8636" y="1697"/>
                    </a:lnTo>
                    <a:lnTo>
                      <a:pt x="8654" y="1546"/>
                    </a:lnTo>
                    <a:lnTo>
                      <a:pt x="8618" y="1242"/>
                    </a:lnTo>
                    <a:lnTo>
                      <a:pt x="8502" y="956"/>
                    </a:lnTo>
                    <a:lnTo>
                      <a:pt x="8333" y="706"/>
                    </a:lnTo>
                    <a:lnTo>
                      <a:pt x="8109" y="483"/>
                    </a:lnTo>
                    <a:lnTo>
                      <a:pt x="7841" y="295"/>
                    </a:lnTo>
                    <a:lnTo>
                      <a:pt x="7547" y="153"/>
                    </a:lnTo>
                    <a:lnTo>
                      <a:pt x="7243" y="54"/>
                    </a:lnTo>
                    <a:lnTo>
                      <a:pt x="7082" y="28"/>
                    </a:lnTo>
                    <a:lnTo>
                      <a:pt x="677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370;p30">
                <a:extLst>
                  <a:ext uri="{FF2B5EF4-FFF2-40B4-BE49-F238E27FC236}">
                    <a16:creationId xmlns:a16="http://schemas.microsoft.com/office/drawing/2014/main" id="{8B88AC86-7F27-3131-1012-DBD7C718FCC3}"/>
                  </a:ext>
                </a:extLst>
              </p:cNvPr>
              <p:cNvSpPr/>
              <p:nvPr/>
            </p:nvSpPr>
            <p:spPr>
              <a:xfrm>
                <a:off x="7388043" y="1667294"/>
                <a:ext cx="110389" cy="162986"/>
              </a:xfrm>
              <a:custGeom>
                <a:avLst/>
                <a:gdLst/>
                <a:ahLst/>
                <a:cxnLst/>
                <a:rect l="l" t="t" r="r" b="b"/>
                <a:pathLst>
                  <a:path w="1912" h="2823" extrusionOk="0">
                    <a:moveTo>
                      <a:pt x="876" y="1"/>
                    </a:moveTo>
                    <a:lnTo>
                      <a:pt x="715" y="19"/>
                    </a:lnTo>
                    <a:lnTo>
                      <a:pt x="563" y="63"/>
                    </a:lnTo>
                    <a:lnTo>
                      <a:pt x="420" y="126"/>
                    </a:lnTo>
                    <a:lnTo>
                      <a:pt x="286" y="215"/>
                    </a:lnTo>
                    <a:lnTo>
                      <a:pt x="90" y="438"/>
                    </a:lnTo>
                    <a:lnTo>
                      <a:pt x="19" y="563"/>
                    </a:lnTo>
                    <a:lnTo>
                      <a:pt x="1" y="626"/>
                    </a:lnTo>
                    <a:lnTo>
                      <a:pt x="36" y="688"/>
                    </a:lnTo>
                    <a:lnTo>
                      <a:pt x="72" y="715"/>
                    </a:lnTo>
                    <a:lnTo>
                      <a:pt x="161" y="715"/>
                    </a:lnTo>
                    <a:lnTo>
                      <a:pt x="197" y="688"/>
                    </a:lnTo>
                    <a:lnTo>
                      <a:pt x="286" y="608"/>
                    </a:lnTo>
                    <a:lnTo>
                      <a:pt x="465" y="465"/>
                    </a:lnTo>
                    <a:lnTo>
                      <a:pt x="563" y="429"/>
                    </a:lnTo>
                    <a:lnTo>
                      <a:pt x="670" y="394"/>
                    </a:lnTo>
                    <a:lnTo>
                      <a:pt x="769" y="385"/>
                    </a:lnTo>
                    <a:lnTo>
                      <a:pt x="867" y="385"/>
                    </a:lnTo>
                    <a:lnTo>
                      <a:pt x="956" y="403"/>
                    </a:lnTo>
                    <a:lnTo>
                      <a:pt x="1045" y="438"/>
                    </a:lnTo>
                    <a:lnTo>
                      <a:pt x="1215" y="554"/>
                    </a:lnTo>
                    <a:lnTo>
                      <a:pt x="1278" y="635"/>
                    </a:lnTo>
                    <a:lnTo>
                      <a:pt x="1278" y="653"/>
                    </a:lnTo>
                    <a:lnTo>
                      <a:pt x="1269" y="671"/>
                    </a:lnTo>
                    <a:lnTo>
                      <a:pt x="1242" y="813"/>
                    </a:lnTo>
                    <a:lnTo>
                      <a:pt x="1135" y="1081"/>
                    </a:lnTo>
                    <a:lnTo>
                      <a:pt x="965" y="1331"/>
                    </a:lnTo>
                    <a:lnTo>
                      <a:pt x="751" y="1555"/>
                    </a:lnTo>
                    <a:lnTo>
                      <a:pt x="626" y="1644"/>
                    </a:lnTo>
                    <a:lnTo>
                      <a:pt x="581" y="1689"/>
                    </a:lnTo>
                    <a:lnTo>
                      <a:pt x="590" y="1751"/>
                    </a:lnTo>
                    <a:lnTo>
                      <a:pt x="608" y="1787"/>
                    </a:lnTo>
                    <a:lnTo>
                      <a:pt x="670" y="1814"/>
                    </a:lnTo>
                    <a:lnTo>
                      <a:pt x="706" y="1805"/>
                    </a:lnTo>
                    <a:lnTo>
                      <a:pt x="929" y="1706"/>
                    </a:lnTo>
                    <a:lnTo>
                      <a:pt x="1331" y="1394"/>
                    </a:lnTo>
                    <a:lnTo>
                      <a:pt x="1492" y="1197"/>
                    </a:lnTo>
                    <a:lnTo>
                      <a:pt x="1510" y="1367"/>
                    </a:lnTo>
                    <a:lnTo>
                      <a:pt x="1465" y="1724"/>
                    </a:lnTo>
                    <a:lnTo>
                      <a:pt x="1403" y="1894"/>
                    </a:lnTo>
                    <a:lnTo>
                      <a:pt x="1296" y="2108"/>
                    </a:lnTo>
                    <a:lnTo>
                      <a:pt x="1001" y="2510"/>
                    </a:lnTo>
                    <a:lnTo>
                      <a:pt x="831" y="2698"/>
                    </a:lnTo>
                    <a:lnTo>
                      <a:pt x="822" y="2698"/>
                    </a:lnTo>
                    <a:lnTo>
                      <a:pt x="804" y="2733"/>
                    </a:lnTo>
                    <a:lnTo>
                      <a:pt x="813" y="2787"/>
                    </a:lnTo>
                    <a:lnTo>
                      <a:pt x="831" y="2805"/>
                    </a:lnTo>
                    <a:lnTo>
                      <a:pt x="885" y="2823"/>
                    </a:lnTo>
                    <a:lnTo>
                      <a:pt x="920" y="2814"/>
                    </a:lnTo>
                    <a:lnTo>
                      <a:pt x="1144" y="2671"/>
                    </a:lnTo>
                    <a:lnTo>
                      <a:pt x="1546" y="2287"/>
                    </a:lnTo>
                    <a:lnTo>
                      <a:pt x="1706" y="2046"/>
                    </a:lnTo>
                    <a:lnTo>
                      <a:pt x="1778" y="1921"/>
                    </a:lnTo>
                    <a:lnTo>
                      <a:pt x="1867" y="1644"/>
                    </a:lnTo>
                    <a:lnTo>
                      <a:pt x="1912" y="1349"/>
                    </a:lnTo>
                    <a:lnTo>
                      <a:pt x="1894" y="1046"/>
                    </a:lnTo>
                    <a:lnTo>
                      <a:pt x="1858" y="903"/>
                    </a:lnTo>
                    <a:lnTo>
                      <a:pt x="1822" y="760"/>
                    </a:lnTo>
                    <a:lnTo>
                      <a:pt x="1688" y="483"/>
                    </a:lnTo>
                    <a:lnTo>
                      <a:pt x="1599" y="358"/>
                    </a:lnTo>
                    <a:lnTo>
                      <a:pt x="1492" y="233"/>
                    </a:lnTo>
                    <a:lnTo>
                      <a:pt x="1206" y="63"/>
                    </a:lnTo>
                    <a:lnTo>
                      <a:pt x="1045" y="19"/>
                    </a:lnTo>
                    <a:lnTo>
                      <a:pt x="8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371;p30">
                <a:extLst>
                  <a:ext uri="{FF2B5EF4-FFF2-40B4-BE49-F238E27FC236}">
                    <a16:creationId xmlns:a16="http://schemas.microsoft.com/office/drawing/2014/main" id="{C6A57BB1-E8DB-F61A-6314-E3435AE9EA21}"/>
                  </a:ext>
                </a:extLst>
              </p:cNvPr>
              <p:cNvSpPr/>
              <p:nvPr/>
            </p:nvSpPr>
            <p:spPr>
              <a:xfrm>
                <a:off x="7037473" y="1468799"/>
                <a:ext cx="146993" cy="73266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1269" extrusionOk="0">
                    <a:moveTo>
                      <a:pt x="822" y="1"/>
                    </a:moveTo>
                    <a:lnTo>
                      <a:pt x="616" y="10"/>
                    </a:lnTo>
                    <a:lnTo>
                      <a:pt x="393" y="37"/>
                    </a:lnTo>
                    <a:lnTo>
                      <a:pt x="72" y="179"/>
                    </a:lnTo>
                    <a:lnTo>
                      <a:pt x="0" y="304"/>
                    </a:lnTo>
                    <a:lnTo>
                      <a:pt x="0" y="421"/>
                    </a:lnTo>
                    <a:lnTo>
                      <a:pt x="27" y="483"/>
                    </a:lnTo>
                    <a:lnTo>
                      <a:pt x="45" y="519"/>
                    </a:lnTo>
                    <a:lnTo>
                      <a:pt x="63" y="554"/>
                    </a:lnTo>
                    <a:lnTo>
                      <a:pt x="116" y="671"/>
                    </a:lnTo>
                    <a:lnTo>
                      <a:pt x="206" y="751"/>
                    </a:lnTo>
                    <a:lnTo>
                      <a:pt x="259" y="787"/>
                    </a:lnTo>
                    <a:lnTo>
                      <a:pt x="384" y="805"/>
                    </a:lnTo>
                    <a:lnTo>
                      <a:pt x="590" y="769"/>
                    </a:lnTo>
                    <a:lnTo>
                      <a:pt x="715" y="742"/>
                    </a:lnTo>
                    <a:lnTo>
                      <a:pt x="849" y="715"/>
                    </a:lnTo>
                    <a:lnTo>
                      <a:pt x="1134" y="706"/>
                    </a:lnTo>
                    <a:lnTo>
                      <a:pt x="1277" y="724"/>
                    </a:lnTo>
                    <a:lnTo>
                      <a:pt x="1420" y="751"/>
                    </a:lnTo>
                    <a:lnTo>
                      <a:pt x="1706" y="831"/>
                    </a:lnTo>
                    <a:lnTo>
                      <a:pt x="1849" y="894"/>
                    </a:lnTo>
                    <a:lnTo>
                      <a:pt x="1992" y="956"/>
                    </a:lnTo>
                    <a:lnTo>
                      <a:pt x="2260" y="1135"/>
                    </a:lnTo>
                    <a:lnTo>
                      <a:pt x="2394" y="1242"/>
                    </a:lnTo>
                    <a:lnTo>
                      <a:pt x="2438" y="1269"/>
                    </a:lnTo>
                    <a:lnTo>
                      <a:pt x="2483" y="1260"/>
                    </a:lnTo>
                    <a:lnTo>
                      <a:pt x="2519" y="1242"/>
                    </a:lnTo>
                    <a:lnTo>
                      <a:pt x="2545" y="1180"/>
                    </a:lnTo>
                    <a:lnTo>
                      <a:pt x="2545" y="1144"/>
                    </a:lnTo>
                    <a:lnTo>
                      <a:pt x="2474" y="965"/>
                    </a:lnTo>
                    <a:lnTo>
                      <a:pt x="2260" y="644"/>
                    </a:lnTo>
                    <a:lnTo>
                      <a:pt x="2117" y="501"/>
                    </a:lnTo>
                    <a:lnTo>
                      <a:pt x="1974" y="376"/>
                    </a:lnTo>
                    <a:lnTo>
                      <a:pt x="1626" y="170"/>
                    </a:lnTo>
                    <a:lnTo>
                      <a:pt x="1429" y="99"/>
                    </a:lnTo>
                    <a:lnTo>
                      <a:pt x="1233" y="37"/>
                    </a:lnTo>
                    <a:lnTo>
                      <a:pt x="822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372;p30">
                <a:extLst>
                  <a:ext uri="{FF2B5EF4-FFF2-40B4-BE49-F238E27FC236}">
                    <a16:creationId xmlns:a16="http://schemas.microsoft.com/office/drawing/2014/main" id="{38CCE8DA-4681-9F6B-90BF-63EA90F5C664}"/>
                  </a:ext>
                </a:extLst>
              </p:cNvPr>
              <p:cNvSpPr/>
              <p:nvPr/>
            </p:nvSpPr>
            <p:spPr>
              <a:xfrm>
                <a:off x="6777605" y="1483233"/>
                <a:ext cx="120724" cy="97514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1689" extrusionOk="0">
                    <a:moveTo>
                      <a:pt x="1635" y="1"/>
                    </a:moveTo>
                    <a:lnTo>
                      <a:pt x="1429" y="37"/>
                    </a:lnTo>
                    <a:lnTo>
                      <a:pt x="1233" y="81"/>
                    </a:lnTo>
                    <a:lnTo>
                      <a:pt x="876" y="242"/>
                    </a:lnTo>
                    <a:lnTo>
                      <a:pt x="715" y="349"/>
                    </a:lnTo>
                    <a:lnTo>
                      <a:pt x="554" y="465"/>
                    </a:lnTo>
                    <a:lnTo>
                      <a:pt x="304" y="751"/>
                    </a:lnTo>
                    <a:lnTo>
                      <a:pt x="206" y="903"/>
                    </a:lnTo>
                    <a:lnTo>
                      <a:pt x="117" y="1072"/>
                    </a:lnTo>
                    <a:lnTo>
                      <a:pt x="18" y="1421"/>
                    </a:lnTo>
                    <a:lnTo>
                      <a:pt x="1" y="1599"/>
                    </a:lnTo>
                    <a:lnTo>
                      <a:pt x="10" y="1635"/>
                    </a:lnTo>
                    <a:lnTo>
                      <a:pt x="54" y="1680"/>
                    </a:lnTo>
                    <a:lnTo>
                      <a:pt x="90" y="1689"/>
                    </a:lnTo>
                    <a:lnTo>
                      <a:pt x="135" y="1680"/>
                    </a:lnTo>
                    <a:lnTo>
                      <a:pt x="161" y="1644"/>
                    </a:lnTo>
                    <a:lnTo>
                      <a:pt x="349" y="1385"/>
                    </a:lnTo>
                    <a:lnTo>
                      <a:pt x="554" y="1180"/>
                    </a:lnTo>
                    <a:lnTo>
                      <a:pt x="670" y="1081"/>
                    </a:lnTo>
                    <a:lnTo>
                      <a:pt x="903" y="930"/>
                    </a:lnTo>
                    <a:lnTo>
                      <a:pt x="1028" y="867"/>
                    </a:lnTo>
                    <a:lnTo>
                      <a:pt x="1278" y="769"/>
                    </a:lnTo>
                    <a:lnTo>
                      <a:pt x="1537" y="724"/>
                    </a:lnTo>
                    <a:lnTo>
                      <a:pt x="1662" y="715"/>
                    </a:lnTo>
                    <a:lnTo>
                      <a:pt x="1849" y="697"/>
                    </a:lnTo>
                    <a:lnTo>
                      <a:pt x="1956" y="644"/>
                    </a:lnTo>
                    <a:lnTo>
                      <a:pt x="2001" y="590"/>
                    </a:lnTo>
                    <a:lnTo>
                      <a:pt x="2054" y="492"/>
                    </a:lnTo>
                    <a:lnTo>
                      <a:pt x="2072" y="376"/>
                    </a:lnTo>
                    <a:lnTo>
                      <a:pt x="2081" y="340"/>
                    </a:lnTo>
                    <a:lnTo>
                      <a:pt x="2090" y="304"/>
                    </a:lnTo>
                    <a:lnTo>
                      <a:pt x="2090" y="242"/>
                    </a:lnTo>
                    <a:lnTo>
                      <a:pt x="2063" y="135"/>
                    </a:lnTo>
                    <a:lnTo>
                      <a:pt x="1965" y="37"/>
                    </a:lnTo>
                    <a:lnTo>
                      <a:pt x="163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373;p30">
                <a:extLst>
                  <a:ext uri="{FF2B5EF4-FFF2-40B4-BE49-F238E27FC236}">
                    <a16:creationId xmlns:a16="http://schemas.microsoft.com/office/drawing/2014/main" id="{070A9E72-5A99-AFC7-F272-28EACB01F8E2}"/>
                  </a:ext>
                </a:extLst>
              </p:cNvPr>
              <p:cNvSpPr/>
              <p:nvPr/>
            </p:nvSpPr>
            <p:spPr>
              <a:xfrm>
                <a:off x="7109642" y="1650839"/>
                <a:ext cx="60910" cy="60853"/>
              </a:xfrm>
              <a:custGeom>
                <a:avLst/>
                <a:gdLst/>
                <a:ahLst/>
                <a:cxnLst/>
                <a:rect l="l" t="t" r="r" b="b"/>
                <a:pathLst>
                  <a:path w="1055" h="1054" extrusionOk="0">
                    <a:moveTo>
                      <a:pt x="527" y="0"/>
                    </a:moveTo>
                    <a:lnTo>
                      <a:pt x="420" y="9"/>
                    </a:lnTo>
                    <a:lnTo>
                      <a:pt x="233" y="89"/>
                    </a:lnTo>
                    <a:lnTo>
                      <a:pt x="90" y="232"/>
                    </a:lnTo>
                    <a:lnTo>
                      <a:pt x="9" y="420"/>
                    </a:lnTo>
                    <a:lnTo>
                      <a:pt x="1" y="527"/>
                    </a:lnTo>
                    <a:lnTo>
                      <a:pt x="9" y="634"/>
                    </a:lnTo>
                    <a:lnTo>
                      <a:pt x="90" y="822"/>
                    </a:lnTo>
                    <a:lnTo>
                      <a:pt x="233" y="965"/>
                    </a:lnTo>
                    <a:lnTo>
                      <a:pt x="420" y="1045"/>
                    </a:lnTo>
                    <a:lnTo>
                      <a:pt x="527" y="1054"/>
                    </a:lnTo>
                    <a:lnTo>
                      <a:pt x="635" y="1045"/>
                    </a:lnTo>
                    <a:lnTo>
                      <a:pt x="831" y="965"/>
                    </a:lnTo>
                    <a:lnTo>
                      <a:pt x="974" y="822"/>
                    </a:lnTo>
                    <a:lnTo>
                      <a:pt x="1054" y="634"/>
                    </a:lnTo>
                    <a:lnTo>
                      <a:pt x="1054" y="527"/>
                    </a:lnTo>
                    <a:lnTo>
                      <a:pt x="1054" y="420"/>
                    </a:lnTo>
                    <a:lnTo>
                      <a:pt x="974" y="232"/>
                    </a:lnTo>
                    <a:lnTo>
                      <a:pt x="831" y="89"/>
                    </a:lnTo>
                    <a:lnTo>
                      <a:pt x="635" y="9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1E12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374;p30">
                <a:extLst>
                  <a:ext uri="{FF2B5EF4-FFF2-40B4-BE49-F238E27FC236}">
                    <a16:creationId xmlns:a16="http://schemas.microsoft.com/office/drawing/2014/main" id="{0486E118-01A5-AB6D-D7A8-E74B82698EA0}"/>
                  </a:ext>
                </a:extLst>
              </p:cNvPr>
              <p:cNvSpPr/>
              <p:nvPr/>
            </p:nvSpPr>
            <p:spPr>
              <a:xfrm>
                <a:off x="6837939" y="1667294"/>
                <a:ext cx="60910" cy="61430"/>
              </a:xfrm>
              <a:custGeom>
                <a:avLst/>
                <a:gdLst/>
                <a:ahLst/>
                <a:cxnLst/>
                <a:rect l="l" t="t" r="r" b="b"/>
                <a:pathLst>
                  <a:path w="1055" h="1064" extrusionOk="0">
                    <a:moveTo>
                      <a:pt x="527" y="1"/>
                    </a:moveTo>
                    <a:lnTo>
                      <a:pt x="420" y="10"/>
                    </a:lnTo>
                    <a:lnTo>
                      <a:pt x="233" y="90"/>
                    </a:lnTo>
                    <a:lnTo>
                      <a:pt x="90" y="233"/>
                    </a:lnTo>
                    <a:lnTo>
                      <a:pt x="9" y="421"/>
                    </a:lnTo>
                    <a:lnTo>
                      <a:pt x="0" y="537"/>
                    </a:lnTo>
                    <a:lnTo>
                      <a:pt x="9" y="644"/>
                    </a:lnTo>
                    <a:lnTo>
                      <a:pt x="90" y="831"/>
                    </a:lnTo>
                    <a:lnTo>
                      <a:pt x="233" y="974"/>
                    </a:lnTo>
                    <a:lnTo>
                      <a:pt x="420" y="1055"/>
                    </a:lnTo>
                    <a:lnTo>
                      <a:pt x="527" y="1064"/>
                    </a:lnTo>
                    <a:lnTo>
                      <a:pt x="634" y="1055"/>
                    </a:lnTo>
                    <a:lnTo>
                      <a:pt x="831" y="974"/>
                    </a:lnTo>
                    <a:lnTo>
                      <a:pt x="974" y="831"/>
                    </a:lnTo>
                    <a:lnTo>
                      <a:pt x="1054" y="644"/>
                    </a:lnTo>
                    <a:lnTo>
                      <a:pt x="1054" y="537"/>
                    </a:lnTo>
                    <a:lnTo>
                      <a:pt x="1054" y="421"/>
                    </a:lnTo>
                    <a:lnTo>
                      <a:pt x="974" y="233"/>
                    </a:lnTo>
                    <a:lnTo>
                      <a:pt x="831" y="90"/>
                    </a:lnTo>
                    <a:lnTo>
                      <a:pt x="634" y="10"/>
                    </a:lnTo>
                    <a:lnTo>
                      <a:pt x="527" y="1"/>
                    </a:lnTo>
                    <a:close/>
                  </a:path>
                </a:pathLst>
              </a:custGeom>
              <a:solidFill>
                <a:srgbClr val="1E12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375;p30">
                <a:extLst>
                  <a:ext uri="{FF2B5EF4-FFF2-40B4-BE49-F238E27FC236}">
                    <a16:creationId xmlns:a16="http://schemas.microsoft.com/office/drawing/2014/main" id="{BFE6D708-6D56-7B6A-41F6-FA13C7D086ED}"/>
                  </a:ext>
                </a:extLst>
              </p:cNvPr>
              <p:cNvSpPr/>
              <p:nvPr/>
            </p:nvSpPr>
            <p:spPr>
              <a:xfrm>
                <a:off x="6836899" y="1682248"/>
                <a:ext cx="134118" cy="222280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3850" extrusionOk="0">
                    <a:moveTo>
                      <a:pt x="371" y="3234"/>
                    </a:moveTo>
                    <a:lnTo>
                      <a:pt x="376" y="3242"/>
                    </a:lnTo>
                    <a:lnTo>
                      <a:pt x="367" y="3242"/>
                    </a:lnTo>
                    <a:lnTo>
                      <a:pt x="371" y="3234"/>
                    </a:lnTo>
                    <a:close/>
                    <a:moveTo>
                      <a:pt x="1867" y="1"/>
                    </a:moveTo>
                    <a:lnTo>
                      <a:pt x="1813" y="45"/>
                    </a:lnTo>
                    <a:lnTo>
                      <a:pt x="1804" y="81"/>
                    </a:lnTo>
                    <a:lnTo>
                      <a:pt x="1778" y="251"/>
                    </a:lnTo>
                    <a:lnTo>
                      <a:pt x="1679" y="590"/>
                    </a:lnTo>
                    <a:lnTo>
                      <a:pt x="1465" y="1072"/>
                    </a:lnTo>
                    <a:lnTo>
                      <a:pt x="1278" y="1367"/>
                    </a:lnTo>
                    <a:lnTo>
                      <a:pt x="858" y="1948"/>
                    </a:lnTo>
                    <a:lnTo>
                      <a:pt x="411" y="2528"/>
                    </a:lnTo>
                    <a:lnTo>
                      <a:pt x="295" y="2680"/>
                    </a:lnTo>
                    <a:lnTo>
                      <a:pt x="188" y="2832"/>
                    </a:lnTo>
                    <a:lnTo>
                      <a:pt x="81" y="2983"/>
                    </a:lnTo>
                    <a:lnTo>
                      <a:pt x="54" y="3037"/>
                    </a:lnTo>
                    <a:lnTo>
                      <a:pt x="1" y="3171"/>
                    </a:lnTo>
                    <a:lnTo>
                      <a:pt x="1" y="3269"/>
                    </a:lnTo>
                    <a:lnTo>
                      <a:pt x="18" y="3367"/>
                    </a:lnTo>
                    <a:lnTo>
                      <a:pt x="63" y="3448"/>
                    </a:lnTo>
                    <a:lnTo>
                      <a:pt x="117" y="3510"/>
                    </a:lnTo>
                    <a:lnTo>
                      <a:pt x="170" y="3555"/>
                    </a:lnTo>
                    <a:lnTo>
                      <a:pt x="286" y="3617"/>
                    </a:lnTo>
                    <a:lnTo>
                      <a:pt x="376" y="3653"/>
                    </a:lnTo>
                    <a:lnTo>
                      <a:pt x="563" y="3725"/>
                    </a:lnTo>
                    <a:lnTo>
                      <a:pt x="751" y="3769"/>
                    </a:lnTo>
                    <a:lnTo>
                      <a:pt x="1126" y="3841"/>
                    </a:lnTo>
                    <a:lnTo>
                      <a:pt x="1876" y="3850"/>
                    </a:lnTo>
                    <a:lnTo>
                      <a:pt x="2242" y="3823"/>
                    </a:lnTo>
                    <a:lnTo>
                      <a:pt x="2304" y="3805"/>
                    </a:lnTo>
                    <a:lnTo>
                      <a:pt x="2322" y="3742"/>
                    </a:lnTo>
                    <a:lnTo>
                      <a:pt x="2322" y="3707"/>
                    </a:lnTo>
                    <a:lnTo>
                      <a:pt x="2278" y="3653"/>
                    </a:lnTo>
                    <a:lnTo>
                      <a:pt x="2242" y="3644"/>
                    </a:lnTo>
                    <a:lnTo>
                      <a:pt x="1885" y="3600"/>
                    </a:lnTo>
                    <a:lnTo>
                      <a:pt x="1170" y="3510"/>
                    </a:lnTo>
                    <a:lnTo>
                      <a:pt x="840" y="3421"/>
                    </a:lnTo>
                    <a:lnTo>
                      <a:pt x="670" y="3376"/>
                    </a:lnTo>
                    <a:lnTo>
                      <a:pt x="510" y="3314"/>
                    </a:lnTo>
                    <a:lnTo>
                      <a:pt x="438" y="3287"/>
                    </a:lnTo>
                    <a:lnTo>
                      <a:pt x="393" y="3251"/>
                    </a:lnTo>
                    <a:lnTo>
                      <a:pt x="373" y="3231"/>
                    </a:lnTo>
                    <a:lnTo>
                      <a:pt x="402" y="3180"/>
                    </a:lnTo>
                    <a:lnTo>
                      <a:pt x="492" y="3037"/>
                    </a:lnTo>
                    <a:lnTo>
                      <a:pt x="599" y="2894"/>
                    </a:lnTo>
                    <a:lnTo>
                      <a:pt x="706" y="2742"/>
                    </a:lnTo>
                    <a:lnTo>
                      <a:pt x="920" y="2457"/>
                    </a:lnTo>
                    <a:lnTo>
                      <a:pt x="1349" y="1849"/>
                    </a:lnTo>
                    <a:lnTo>
                      <a:pt x="1537" y="1528"/>
                    </a:lnTo>
                    <a:lnTo>
                      <a:pt x="1715" y="1197"/>
                    </a:lnTo>
                    <a:lnTo>
                      <a:pt x="1903" y="662"/>
                    </a:lnTo>
                    <a:lnTo>
                      <a:pt x="1974" y="287"/>
                    </a:lnTo>
                    <a:lnTo>
                      <a:pt x="1983" y="90"/>
                    </a:lnTo>
                    <a:lnTo>
                      <a:pt x="1974" y="63"/>
                    </a:lnTo>
                    <a:lnTo>
                      <a:pt x="1938" y="10"/>
                    </a:lnTo>
                    <a:lnTo>
                      <a:pt x="19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376;p30">
                <a:extLst>
                  <a:ext uri="{FF2B5EF4-FFF2-40B4-BE49-F238E27FC236}">
                    <a16:creationId xmlns:a16="http://schemas.microsoft.com/office/drawing/2014/main" id="{620AC048-53AF-5562-FB99-0458AB4AC401}"/>
                  </a:ext>
                </a:extLst>
              </p:cNvPr>
              <p:cNvSpPr/>
              <p:nvPr/>
            </p:nvSpPr>
            <p:spPr>
              <a:xfrm>
                <a:off x="6914265" y="1950892"/>
                <a:ext cx="242891" cy="132040"/>
              </a:xfrm>
              <a:custGeom>
                <a:avLst/>
                <a:gdLst/>
                <a:ahLst/>
                <a:cxnLst/>
                <a:rect l="l" t="t" r="r" b="b"/>
                <a:pathLst>
                  <a:path w="4207" h="2287" extrusionOk="0">
                    <a:moveTo>
                      <a:pt x="2483" y="0"/>
                    </a:moveTo>
                    <a:lnTo>
                      <a:pt x="2215" y="9"/>
                    </a:lnTo>
                    <a:lnTo>
                      <a:pt x="1679" y="99"/>
                    </a:lnTo>
                    <a:lnTo>
                      <a:pt x="1179" y="286"/>
                    </a:lnTo>
                    <a:lnTo>
                      <a:pt x="714" y="554"/>
                    </a:lnTo>
                    <a:lnTo>
                      <a:pt x="509" y="724"/>
                    </a:lnTo>
                    <a:lnTo>
                      <a:pt x="348" y="867"/>
                    </a:lnTo>
                    <a:lnTo>
                      <a:pt x="107" y="1197"/>
                    </a:lnTo>
                    <a:lnTo>
                      <a:pt x="36" y="1393"/>
                    </a:lnTo>
                    <a:lnTo>
                      <a:pt x="9" y="1492"/>
                    </a:lnTo>
                    <a:lnTo>
                      <a:pt x="0" y="1706"/>
                    </a:lnTo>
                    <a:lnTo>
                      <a:pt x="54" y="1902"/>
                    </a:lnTo>
                    <a:lnTo>
                      <a:pt x="161" y="2081"/>
                    </a:lnTo>
                    <a:lnTo>
                      <a:pt x="241" y="2143"/>
                    </a:lnTo>
                    <a:lnTo>
                      <a:pt x="348" y="2224"/>
                    </a:lnTo>
                    <a:lnTo>
                      <a:pt x="580" y="2286"/>
                    </a:lnTo>
                    <a:lnTo>
                      <a:pt x="804" y="2269"/>
                    </a:lnTo>
                    <a:lnTo>
                      <a:pt x="1027" y="2197"/>
                    </a:lnTo>
                    <a:lnTo>
                      <a:pt x="1143" y="2143"/>
                    </a:lnTo>
                    <a:lnTo>
                      <a:pt x="1366" y="2054"/>
                    </a:lnTo>
                    <a:lnTo>
                      <a:pt x="1599" y="2001"/>
                    </a:lnTo>
                    <a:lnTo>
                      <a:pt x="1706" y="1822"/>
                    </a:lnTo>
                    <a:lnTo>
                      <a:pt x="1974" y="1483"/>
                    </a:lnTo>
                    <a:lnTo>
                      <a:pt x="2277" y="1197"/>
                    </a:lnTo>
                    <a:lnTo>
                      <a:pt x="2634" y="956"/>
                    </a:lnTo>
                    <a:lnTo>
                      <a:pt x="2822" y="867"/>
                    </a:lnTo>
                    <a:lnTo>
                      <a:pt x="2992" y="795"/>
                    </a:lnTo>
                    <a:lnTo>
                      <a:pt x="3331" y="697"/>
                    </a:lnTo>
                    <a:lnTo>
                      <a:pt x="3679" y="643"/>
                    </a:lnTo>
                    <a:lnTo>
                      <a:pt x="4027" y="634"/>
                    </a:lnTo>
                    <a:lnTo>
                      <a:pt x="4206" y="652"/>
                    </a:lnTo>
                    <a:lnTo>
                      <a:pt x="4027" y="491"/>
                    </a:lnTo>
                    <a:lnTo>
                      <a:pt x="3626" y="250"/>
                    </a:lnTo>
                    <a:lnTo>
                      <a:pt x="3188" y="90"/>
                    </a:lnTo>
                    <a:lnTo>
                      <a:pt x="2724" y="9"/>
                    </a:lnTo>
                    <a:lnTo>
                      <a:pt x="2483" y="0"/>
                    </a:lnTo>
                    <a:close/>
                  </a:path>
                </a:pathLst>
              </a:custGeom>
              <a:solidFill>
                <a:srgbClr val="661A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377;p30">
                <a:extLst>
                  <a:ext uri="{FF2B5EF4-FFF2-40B4-BE49-F238E27FC236}">
                    <a16:creationId xmlns:a16="http://schemas.microsoft.com/office/drawing/2014/main" id="{7B972A71-7203-23B5-7139-C9F00E443011}"/>
                  </a:ext>
                </a:extLst>
              </p:cNvPr>
              <p:cNvSpPr/>
              <p:nvPr/>
            </p:nvSpPr>
            <p:spPr>
              <a:xfrm>
                <a:off x="7006526" y="1987496"/>
                <a:ext cx="183078" cy="97514"/>
              </a:xfrm>
              <a:custGeom>
                <a:avLst/>
                <a:gdLst/>
                <a:ahLst/>
                <a:cxnLst/>
                <a:rect l="l" t="t" r="r" b="b"/>
                <a:pathLst>
                  <a:path w="3171" h="1689" extrusionOk="0">
                    <a:moveTo>
                      <a:pt x="2429" y="0"/>
                    </a:moveTo>
                    <a:lnTo>
                      <a:pt x="2081" y="9"/>
                    </a:lnTo>
                    <a:lnTo>
                      <a:pt x="1733" y="63"/>
                    </a:lnTo>
                    <a:lnTo>
                      <a:pt x="1394" y="161"/>
                    </a:lnTo>
                    <a:lnTo>
                      <a:pt x="1224" y="233"/>
                    </a:lnTo>
                    <a:lnTo>
                      <a:pt x="1036" y="322"/>
                    </a:lnTo>
                    <a:lnTo>
                      <a:pt x="679" y="563"/>
                    </a:lnTo>
                    <a:lnTo>
                      <a:pt x="376" y="849"/>
                    </a:lnTo>
                    <a:lnTo>
                      <a:pt x="108" y="1188"/>
                    </a:lnTo>
                    <a:lnTo>
                      <a:pt x="1" y="1367"/>
                    </a:lnTo>
                    <a:lnTo>
                      <a:pt x="1" y="1367"/>
                    </a:lnTo>
                    <a:lnTo>
                      <a:pt x="161" y="1349"/>
                    </a:lnTo>
                    <a:lnTo>
                      <a:pt x="483" y="1340"/>
                    </a:lnTo>
                    <a:lnTo>
                      <a:pt x="643" y="1367"/>
                    </a:lnTo>
                    <a:lnTo>
                      <a:pt x="1081" y="1483"/>
                    </a:lnTo>
                    <a:lnTo>
                      <a:pt x="1510" y="1617"/>
                    </a:lnTo>
                    <a:lnTo>
                      <a:pt x="1733" y="1670"/>
                    </a:lnTo>
                    <a:lnTo>
                      <a:pt x="2170" y="1688"/>
                    </a:lnTo>
                    <a:lnTo>
                      <a:pt x="2394" y="1661"/>
                    </a:lnTo>
                    <a:lnTo>
                      <a:pt x="2608" y="1626"/>
                    </a:lnTo>
                    <a:lnTo>
                      <a:pt x="2947" y="1483"/>
                    </a:lnTo>
                    <a:lnTo>
                      <a:pt x="3108" y="1331"/>
                    </a:lnTo>
                    <a:lnTo>
                      <a:pt x="3144" y="1233"/>
                    </a:lnTo>
                    <a:lnTo>
                      <a:pt x="3171" y="1108"/>
                    </a:lnTo>
                    <a:lnTo>
                      <a:pt x="3144" y="858"/>
                    </a:lnTo>
                    <a:lnTo>
                      <a:pt x="3010" y="483"/>
                    </a:lnTo>
                    <a:lnTo>
                      <a:pt x="2867" y="286"/>
                    </a:lnTo>
                    <a:lnTo>
                      <a:pt x="2742" y="143"/>
                    </a:lnTo>
                    <a:lnTo>
                      <a:pt x="2608" y="18"/>
                    </a:lnTo>
                    <a:lnTo>
                      <a:pt x="2429" y="0"/>
                    </a:lnTo>
                    <a:close/>
                  </a:path>
                </a:pathLst>
              </a:custGeom>
              <a:solidFill>
                <a:srgbClr val="FF39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378;p30">
                <a:extLst>
                  <a:ext uri="{FF2B5EF4-FFF2-40B4-BE49-F238E27FC236}">
                    <a16:creationId xmlns:a16="http://schemas.microsoft.com/office/drawing/2014/main" id="{A400EE3F-A836-B03E-832B-AA313B6FD47A}"/>
                  </a:ext>
                </a:extLst>
              </p:cNvPr>
              <p:cNvSpPr/>
              <p:nvPr/>
            </p:nvSpPr>
            <p:spPr>
              <a:xfrm>
                <a:off x="6995210" y="2044193"/>
                <a:ext cx="487745" cy="460494"/>
              </a:xfrm>
              <a:custGeom>
                <a:avLst/>
                <a:gdLst/>
                <a:ahLst/>
                <a:cxnLst/>
                <a:rect l="l" t="t" r="r" b="b"/>
                <a:pathLst>
                  <a:path w="8448" h="7976" extrusionOk="0">
                    <a:moveTo>
                      <a:pt x="6992" y="1"/>
                    </a:moveTo>
                    <a:lnTo>
                      <a:pt x="6921" y="313"/>
                    </a:lnTo>
                    <a:lnTo>
                      <a:pt x="6742" y="938"/>
                    </a:lnTo>
                    <a:lnTo>
                      <a:pt x="6519" y="1554"/>
                    </a:lnTo>
                    <a:lnTo>
                      <a:pt x="6260" y="2144"/>
                    </a:lnTo>
                    <a:lnTo>
                      <a:pt x="6108" y="2439"/>
                    </a:lnTo>
                    <a:lnTo>
                      <a:pt x="5903" y="2814"/>
                    </a:lnTo>
                    <a:lnTo>
                      <a:pt x="5429" y="3519"/>
                    </a:lnTo>
                    <a:lnTo>
                      <a:pt x="5153" y="3849"/>
                    </a:lnTo>
                    <a:lnTo>
                      <a:pt x="4858" y="4153"/>
                    </a:lnTo>
                    <a:lnTo>
                      <a:pt x="4215" y="4680"/>
                    </a:lnTo>
                    <a:lnTo>
                      <a:pt x="3492" y="5117"/>
                    </a:lnTo>
                    <a:lnTo>
                      <a:pt x="2724" y="5466"/>
                    </a:lnTo>
                    <a:lnTo>
                      <a:pt x="2331" y="5609"/>
                    </a:lnTo>
                    <a:lnTo>
                      <a:pt x="1759" y="5787"/>
                    </a:lnTo>
                    <a:lnTo>
                      <a:pt x="598" y="6037"/>
                    </a:lnTo>
                    <a:lnTo>
                      <a:pt x="9" y="6118"/>
                    </a:lnTo>
                    <a:lnTo>
                      <a:pt x="18" y="6216"/>
                    </a:lnTo>
                    <a:lnTo>
                      <a:pt x="0" y="6314"/>
                    </a:lnTo>
                    <a:lnTo>
                      <a:pt x="161" y="6528"/>
                    </a:lnTo>
                    <a:lnTo>
                      <a:pt x="527" y="6912"/>
                    </a:lnTo>
                    <a:lnTo>
                      <a:pt x="929" y="7261"/>
                    </a:lnTo>
                    <a:lnTo>
                      <a:pt x="1375" y="7555"/>
                    </a:lnTo>
                    <a:lnTo>
                      <a:pt x="1616" y="7671"/>
                    </a:lnTo>
                    <a:lnTo>
                      <a:pt x="1884" y="7788"/>
                    </a:lnTo>
                    <a:lnTo>
                      <a:pt x="2492" y="7930"/>
                    </a:lnTo>
                    <a:lnTo>
                      <a:pt x="3143" y="7975"/>
                    </a:lnTo>
                    <a:lnTo>
                      <a:pt x="3777" y="7966"/>
                    </a:lnTo>
                    <a:lnTo>
                      <a:pt x="4063" y="7939"/>
                    </a:lnTo>
                    <a:lnTo>
                      <a:pt x="4456" y="7886"/>
                    </a:lnTo>
                    <a:lnTo>
                      <a:pt x="5242" y="7716"/>
                    </a:lnTo>
                    <a:lnTo>
                      <a:pt x="6001" y="7457"/>
                    </a:lnTo>
                    <a:lnTo>
                      <a:pt x="6724" y="7100"/>
                    </a:lnTo>
                    <a:lnTo>
                      <a:pt x="7064" y="6886"/>
                    </a:lnTo>
                    <a:lnTo>
                      <a:pt x="7278" y="6734"/>
                    </a:lnTo>
                    <a:lnTo>
                      <a:pt x="7662" y="6394"/>
                    </a:lnTo>
                    <a:lnTo>
                      <a:pt x="8162" y="5841"/>
                    </a:lnTo>
                    <a:lnTo>
                      <a:pt x="8448" y="5439"/>
                    </a:lnTo>
                    <a:lnTo>
                      <a:pt x="8394" y="5385"/>
                    </a:lnTo>
                    <a:lnTo>
                      <a:pt x="8350" y="5332"/>
                    </a:lnTo>
                    <a:lnTo>
                      <a:pt x="8269" y="5198"/>
                    </a:lnTo>
                    <a:lnTo>
                      <a:pt x="8216" y="5046"/>
                    </a:lnTo>
                    <a:lnTo>
                      <a:pt x="8028" y="4483"/>
                    </a:lnTo>
                    <a:lnTo>
                      <a:pt x="7760" y="3331"/>
                    </a:lnTo>
                    <a:lnTo>
                      <a:pt x="7617" y="2769"/>
                    </a:lnTo>
                    <a:lnTo>
                      <a:pt x="7305" y="1492"/>
                    </a:lnTo>
                    <a:lnTo>
                      <a:pt x="7037" y="215"/>
                    </a:lnTo>
                    <a:lnTo>
                      <a:pt x="7010" y="108"/>
                    </a:lnTo>
                    <a:lnTo>
                      <a:pt x="69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379;p30">
                <a:extLst>
                  <a:ext uri="{FF2B5EF4-FFF2-40B4-BE49-F238E27FC236}">
                    <a16:creationId xmlns:a16="http://schemas.microsoft.com/office/drawing/2014/main" id="{0F9100F3-6010-5844-3991-0765946654A7}"/>
                  </a:ext>
                </a:extLst>
              </p:cNvPr>
              <p:cNvSpPr/>
              <p:nvPr/>
            </p:nvSpPr>
            <p:spPr>
              <a:xfrm>
                <a:off x="6165088" y="2020463"/>
                <a:ext cx="1967493" cy="1967493"/>
              </a:xfrm>
              <a:custGeom>
                <a:avLst/>
                <a:gdLst/>
                <a:ahLst/>
                <a:cxnLst/>
                <a:rect l="l" t="t" r="r" b="b"/>
                <a:pathLst>
                  <a:path w="34078" h="34078" extrusionOk="0">
                    <a:moveTo>
                      <a:pt x="29943" y="1"/>
                    </a:moveTo>
                    <a:lnTo>
                      <a:pt x="1" y="29952"/>
                    </a:lnTo>
                    <a:lnTo>
                      <a:pt x="421" y="30523"/>
                    </a:lnTo>
                    <a:lnTo>
                      <a:pt x="1314" y="31622"/>
                    </a:lnTo>
                    <a:lnTo>
                      <a:pt x="2287" y="32658"/>
                    </a:lnTo>
                    <a:lnTo>
                      <a:pt x="3323" y="33622"/>
                    </a:lnTo>
                    <a:lnTo>
                      <a:pt x="3859" y="34078"/>
                    </a:lnTo>
                    <a:lnTo>
                      <a:pt x="34078" y="3868"/>
                    </a:lnTo>
                    <a:lnTo>
                      <a:pt x="33622" y="3323"/>
                    </a:lnTo>
                    <a:lnTo>
                      <a:pt x="32649" y="2287"/>
                    </a:lnTo>
                    <a:lnTo>
                      <a:pt x="31613" y="1322"/>
                    </a:lnTo>
                    <a:lnTo>
                      <a:pt x="30515" y="421"/>
                    </a:lnTo>
                    <a:lnTo>
                      <a:pt x="2994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1380;p30">
              <a:extLst>
                <a:ext uri="{FF2B5EF4-FFF2-40B4-BE49-F238E27FC236}">
                  <a16:creationId xmlns:a16="http://schemas.microsoft.com/office/drawing/2014/main" id="{9D46B0D4-649E-9B19-606C-95D6CA17E437}"/>
                </a:ext>
              </a:extLst>
            </p:cNvPr>
            <p:cNvGrpSpPr/>
            <p:nvPr/>
          </p:nvGrpSpPr>
          <p:grpSpPr>
            <a:xfrm>
              <a:off x="6519656" y="3494725"/>
              <a:ext cx="861140" cy="823995"/>
              <a:chOff x="698750" y="1702250"/>
              <a:chExt cx="1259400" cy="1259400"/>
            </a:xfrm>
          </p:grpSpPr>
          <p:sp>
            <p:nvSpPr>
              <p:cNvPr id="31" name="Google Shape;1381;p30">
                <a:extLst>
                  <a:ext uri="{FF2B5EF4-FFF2-40B4-BE49-F238E27FC236}">
                    <a16:creationId xmlns:a16="http://schemas.microsoft.com/office/drawing/2014/main" id="{705BA982-E0D3-1536-B264-86F4EDD55C9C}"/>
                  </a:ext>
                </a:extLst>
              </p:cNvPr>
              <p:cNvSpPr/>
              <p:nvPr/>
            </p:nvSpPr>
            <p:spPr>
              <a:xfrm>
                <a:off x="698750" y="1702250"/>
                <a:ext cx="1259400" cy="1259400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32" name="Google Shape;1382;p30">
                <a:extLst>
                  <a:ext uri="{FF2B5EF4-FFF2-40B4-BE49-F238E27FC236}">
                    <a16:creationId xmlns:a16="http://schemas.microsoft.com/office/drawing/2014/main" id="{85C648B1-F259-AE57-EE09-CF17043D36D5}"/>
                  </a:ext>
                </a:extLst>
              </p:cNvPr>
              <p:cNvGrpSpPr/>
              <p:nvPr/>
            </p:nvGrpSpPr>
            <p:grpSpPr>
              <a:xfrm>
                <a:off x="997951" y="1939266"/>
                <a:ext cx="660999" cy="785368"/>
                <a:chOff x="1009108" y="1981348"/>
                <a:chExt cx="660999" cy="785368"/>
              </a:xfrm>
            </p:grpSpPr>
            <p:sp>
              <p:nvSpPr>
                <p:cNvPr id="33" name="Google Shape;1383;p30">
                  <a:extLst>
                    <a:ext uri="{FF2B5EF4-FFF2-40B4-BE49-F238E27FC236}">
                      <a16:creationId xmlns:a16="http://schemas.microsoft.com/office/drawing/2014/main" id="{F6AFFDB9-F6A7-4226-9328-56375032AACA}"/>
                    </a:ext>
                  </a:extLst>
                </p:cNvPr>
                <p:cNvSpPr/>
                <p:nvPr/>
              </p:nvSpPr>
              <p:spPr>
                <a:xfrm>
                  <a:off x="1009108" y="1981348"/>
                  <a:ext cx="266187" cy="253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7" h="4163" extrusionOk="0">
                      <a:moveTo>
                        <a:pt x="1054" y="1"/>
                      </a:moveTo>
                      <a:lnTo>
                        <a:pt x="670" y="37"/>
                      </a:lnTo>
                      <a:lnTo>
                        <a:pt x="474" y="72"/>
                      </a:lnTo>
                      <a:lnTo>
                        <a:pt x="358" y="99"/>
                      </a:lnTo>
                      <a:lnTo>
                        <a:pt x="170" y="233"/>
                      </a:lnTo>
                      <a:lnTo>
                        <a:pt x="45" y="421"/>
                      </a:lnTo>
                      <a:lnTo>
                        <a:pt x="0" y="644"/>
                      </a:lnTo>
                      <a:lnTo>
                        <a:pt x="18" y="769"/>
                      </a:lnTo>
                      <a:lnTo>
                        <a:pt x="54" y="885"/>
                      </a:lnTo>
                      <a:lnTo>
                        <a:pt x="179" y="1072"/>
                      </a:lnTo>
                      <a:lnTo>
                        <a:pt x="375" y="1197"/>
                      </a:lnTo>
                      <a:lnTo>
                        <a:pt x="599" y="1242"/>
                      </a:lnTo>
                      <a:lnTo>
                        <a:pt x="715" y="1224"/>
                      </a:lnTo>
                      <a:lnTo>
                        <a:pt x="956" y="1189"/>
                      </a:lnTo>
                      <a:lnTo>
                        <a:pt x="1447" y="1206"/>
                      </a:lnTo>
                      <a:lnTo>
                        <a:pt x="1920" y="1340"/>
                      </a:lnTo>
                      <a:lnTo>
                        <a:pt x="2340" y="1573"/>
                      </a:lnTo>
                      <a:lnTo>
                        <a:pt x="2528" y="1733"/>
                      </a:lnTo>
                      <a:lnTo>
                        <a:pt x="2706" y="1903"/>
                      </a:lnTo>
                      <a:lnTo>
                        <a:pt x="2974" y="2314"/>
                      </a:lnTo>
                      <a:lnTo>
                        <a:pt x="3144" y="2769"/>
                      </a:lnTo>
                      <a:lnTo>
                        <a:pt x="3197" y="3251"/>
                      </a:lnTo>
                      <a:lnTo>
                        <a:pt x="3180" y="3501"/>
                      </a:lnTo>
                      <a:lnTo>
                        <a:pt x="3171" y="3600"/>
                      </a:lnTo>
                      <a:lnTo>
                        <a:pt x="3215" y="3796"/>
                      </a:lnTo>
                      <a:lnTo>
                        <a:pt x="3313" y="3957"/>
                      </a:lnTo>
                      <a:lnTo>
                        <a:pt x="3465" y="4082"/>
                      </a:lnTo>
                      <a:lnTo>
                        <a:pt x="3555" y="4126"/>
                      </a:lnTo>
                      <a:lnTo>
                        <a:pt x="3626" y="4144"/>
                      </a:lnTo>
                      <a:lnTo>
                        <a:pt x="3697" y="4153"/>
                      </a:lnTo>
                      <a:lnTo>
                        <a:pt x="3814" y="4162"/>
                      </a:lnTo>
                      <a:lnTo>
                        <a:pt x="4037" y="4100"/>
                      </a:lnTo>
                      <a:lnTo>
                        <a:pt x="4215" y="3957"/>
                      </a:lnTo>
                      <a:lnTo>
                        <a:pt x="4331" y="3760"/>
                      </a:lnTo>
                      <a:lnTo>
                        <a:pt x="4358" y="3644"/>
                      </a:lnTo>
                      <a:lnTo>
                        <a:pt x="4376" y="3448"/>
                      </a:lnTo>
                      <a:lnTo>
                        <a:pt x="4376" y="3064"/>
                      </a:lnTo>
                      <a:lnTo>
                        <a:pt x="4331" y="2689"/>
                      </a:lnTo>
                      <a:lnTo>
                        <a:pt x="4233" y="2314"/>
                      </a:lnTo>
                      <a:lnTo>
                        <a:pt x="4108" y="1948"/>
                      </a:lnTo>
                      <a:lnTo>
                        <a:pt x="3930" y="1608"/>
                      </a:lnTo>
                      <a:lnTo>
                        <a:pt x="3724" y="1287"/>
                      </a:lnTo>
                      <a:lnTo>
                        <a:pt x="3474" y="992"/>
                      </a:lnTo>
                      <a:lnTo>
                        <a:pt x="3331" y="858"/>
                      </a:lnTo>
                      <a:lnTo>
                        <a:pt x="3188" y="733"/>
                      </a:lnTo>
                      <a:lnTo>
                        <a:pt x="2876" y="510"/>
                      </a:lnTo>
                      <a:lnTo>
                        <a:pt x="2537" y="322"/>
                      </a:lnTo>
                      <a:lnTo>
                        <a:pt x="2179" y="179"/>
                      </a:lnTo>
                      <a:lnTo>
                        <a:pt x="1813" y="81"/>
                      </a:lnTo>
                      <a:lnTo>
                        <a:pt x="1438" y="19"/>
                      </a:lnTo>
                      <a:lnTo>
                        <a:pt x="1054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1384;p30">
                  <a:extLst>
                    <a:ext uri="{FF2B5EF4-FFF2-40B4-BE49-F238E27FC236}">
                      <a16:creationId xmlns:a16="http://schemas.microsoft.com/office/drawing/2014/main" id="{B3EF01F8-5C4F-E2B1-6D59-0F9A98F56BFF}"/>
                    </a:ext>
                  </a:extLst>
                </p:cNvPr>
                <p:cNvSpPr/>
                <p:nvPr/>
              </p:nvSpPr>
              <p:spPr>
                <a:xfrm>
                  <a:off x="1030820" y="2049828"/>
                  <a:ext cx="639287" cy="7168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2" h="11788" extrusionOk="0">
                      <a:moveTo>
                        <a:pt x="9636" y="0"/>
                      </a:moveTo>
                      <a:lnTo>
                        <a:pt x="9002" y="98"/>
                      </a:lnTo>
                      <a:lnTo>
                        <a:pt x="8681" y="143"/>
                      </a:lnTo>
                      <a:lnTo>
                        <a:pt x="8395" y="179"/>
                      </a:lnTo>
                      <a:lnTo>
                        <a:pt x="7841" y="313"/>
                      </a:lnTo>
                      <a:lnTo>
                        <a:pt x="7296" y="491"/>
                      </a:lnTo>
                      <a:lnTo>
                        <a:pt x="6778" y="741"/>
                      </a:lnTo>
                      <a:lnTo>
                        <a:pt x="6537" y="893"/>
                      </a:lnTo>
                      <a:lnTo>
                        <a:pt x="6153" y="1223"/>
                      </a:lnTo>
                      <a:lnTo>
                        <a:pt x="5894" y="1518"/>
                      </a:lnTo>
                      <a:lnTo>
                        <a:pt x="5314" y="1375"/>
                      </a:lnTo>
                      <a:lnTo>
                        <a:pt x="4716" y="1286"/>
                      </a:lnTo>
                      <a:lnTo>
                        <a:pt x="4323" y="1241"/>
                      </a:lnTo>
                      <a:lnTo>
                        <a:pt x="3510" y="1232"/>
                      </a:lnTo>
                      <a:lnTo>
                        <a:pt x="2715" y="1348"/>
                      </a:lnTo>
                      <a:lnTo>
                        <a:pt x="2144" y="1527"/>
                      </a:lnTo>
                      <a:lnTo>
                        <a:pt x="1778" y="1688"/>
                      </a:lnTo>
                      <a:lnTo>
                        <a:pt x="1599" y="1786"/>
                      </a:lnTo>
                      <a:lnTo>
                        <a:pt x="1269" y="1991"/>
                      </a:lnTo>
                      <a:lnTo>
                        <a:pt x="733" y="2447"/>
                      </a:lnTo>
                      <a:lnTo>
                        <a:pt x="420" y="2849"/>
                      </a:lnTo>
                      <a:lnTo>
                        <a:pt x="260" y="3152"/>
                      </a:lnTo>
                      <a:lnTo>
                        <a:pt x="135" y="3492"/>
                      </a:lnTo>
                      <a:lnTo>
                        <a:pt x="45" y="3858"/>
                      </a:lnTo>
                      <a:lnTo>
                        <a:pt x="27" y="4063"/>
                      </a:lnTo>
                      <a:lnTo>
                        <a:pt x="1" y="4385"/>
                      </a:lnTo>
                      <a:lnTo>
                        <a:pt x="27" y="5037"/>
                      </a:lnTo>
                      <a:lnTo>
                        <a:pt x="135" y="5688"/>
                      </a:lnTo>
                      <a:lnTo>
                        <a:pt x="304" y="6322"/>
                      </a:lnTo>
                      <a:lnTo>
                        <a:pt x="394" y="6644"/>
                      </a:lnTo>
                      <a:lnTo>
                        <a:pt x="519" y="7001"/>
                      </a:lnTo>
                      <a:lnTo>
                        <a:pt x="831" y="7724"/>
                      </a:lnTo>
                      <a:lnTo>
                        <a:pt x="1215" y="8421"/>
                      </a:lnTo>
                      <a:lnTo>
                        <a:pt x="1653" y="9073"/>
                      </a:lnTo>
                      <a:lnTo>
                        <a:pt x="1894" y="9368"/>
                      </a:lnTo>
                      <a:lnTo>
                        <a:pt x="2162" y="9671"/>
                      </a:lnTo>
                      <a:lnTo>
                        <a:pt x="2760" y="10207"/>
                      </a:lnTo>
                      <a:lnTo>
                        <a:pt x="3421" y="10680"/>
                      </a:lnTo>
                      <a:lnTo>
                        <a:pt x="4117" y="11100"/>
                      </a:lnTo>
                      <a:lnTo>
                        <a:pt x="4475" y="11287"/>
                      </a:lnTo>
                      <a:lnTo>
                        <a:pt x="4850" y="11493"/>
                      </a:lnTo>
                      <a:lnTo>
                        <a:pt x="5448" y="11716"/>
                      </a:lnTo>
                      <a:lnTo>
                        <a:pt x="5850" y="11788"/>
                      </a:lnTo>
                      <a:lnTo>
                        <a:pt x="6064" y="11788"/>
                      </a:lnTo>
                      <a:lnTo>
                        <a:pt x="6314" y="11761"/>
                      </a:lnTo>
                      <a:lnTo>
                        <a:pt x="6770" y="11600"/>
                      </a:lnTo>
                      <a:lnTo>
                        <a:pt x="7189" y="11323"/>
                      </a:lnTo>
                      <a:lnTo>
                        <a:pt x="7546" y="10966"/>
                      </a:lnTo>
                      <a:lnTo>
                        <a:pt x="7689" y="10761"/>
                      </a:lnTo>
                      <a:lnTo>
                        <a:pt x="7823" y="10555"/>
                      </a:lnTo>
                      <a:lnTo>
                        <a:pt x="8038" y="10109"/>
                      </a:lnTo>
                      <a:lnTo>
                        <a:pt x="8270" y="9394"/>
                      </a:lnTo>
                      <a:lnTo>
                        <a:pt x="8386" y="8912"/>
                      </a:lnTo>
                      <a:lnTo>
                        <a:pt x="8502" y="8358"/>
                      </a:lnTo>
                      <a:lnTo>
                        <a:pt x="8654" y="7251"/>
                      </a:lnTo>
                      <a:lnTo>
                        <a:pt x="8689" y="6144"/>
                      </a:lnTo>
                      <a:lnTo>
                        <a:pt x="8609" y="5322"/>
                      </a:lnTo>
                      <a:lnTo>
                        <a:pt x="8493" y="4778"/>
                      </a:lnTo>
                      <a:lnTo>
                        <a:pt x="8413" y="4519"/>
                      </a:lnTo>
                      <a:lnTo>
                        <a:pt x="8252" y="3974"/>
                      </a:lnTo>
                      <a:lnTo>
                        <a:pt x="8038" y="3456"/>
                      </a:lnTo>
                      <a:lnTo>
                        <a:pt x="7886" y="3161"/>
                      </a:lnTo>
                      <a:lnTo>
                        <a:pt x="7511" y="2616"/>
                      </a:lnTo>
                      <a:lnTo>
                        <a:pt x="7359" y="2313"/>
                      </a:lnTo>
                      <a:lnTo>
                        <a:pt x="7341" y="2268"/>
                      </a:lnTo>
                      <a:lnTo>
                        <a:pt x="7350" y="2224"/>
                      </a:lnTo>
                      <a:lnTo>
                        <a:pt x="7368" y="2188"/>
                      </a:lnTo>
                      <a:lnTo>
                        <a:pt x="7404" y="2161"/>
                      </a:lnTo>
                      <a:lnTo>
                        <a:pt x="7484" y="2107"/>
                      </a:lnTo>
                      <a:lnTo>
                        <a:pt x="7564" y="2063"/>
                      </a:lnTo>
                      <a:lnTo>
                        <a:pt x="7832" y="1920"/>
                      </a:lnTo>
                      <a:lnTo>
                        <a:pt x="8386" y="1715"/>
                      </a:lnTo>
                      <a:lnTo>
                        <a:pt x="9261" y="1518"/>
                      </a:lnTo>
                      <a:lnTo>
                        <a:pt x="9850" y="1402"/>
                      </a:lnTo>
                      <a:lnTo>
                        <a:pt x="9993" y="1366"/>
                      </a:lnTo>
                      <a:lnTo>
                        <a:pt x="10234" y="1268"/>
                      </a:lnTo>
                      <a:lnTo>
                        <a:pt x="10413" y="1098"/>
                      </a:lnTo>
                      <a:lnTo>
                        <a:pt x="10511" y="866"/>
                      </a:lnTo>
                      <a:lnTo>
                        <a:pt x="10511" y="705"/>
                      </a:lnTo>
                      <a:lnTo>
                        <a:pt x="10511" y="580"/>
                      </a:lnTo>
                      <a:lnTo>
                        <a:pt x="10440" y="339"/>
                      </a:lnTo>
                      <a:lnTo>
                        <a:pt x="10297" y="143"/>
                      </a:lnTo>
                      <a:lnTo>
                        <a:pt x="10083" y="27"/>
                      </a:lnTo>
                      <a:lnTo>
                        <a:pt x="9949" y="9"/>
                      </a:lnTo>
                      <a:lnTo>
                        <a:pt x="963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1385;p30">
                  <a:extLst>
                    <a:ext uri="{FF2B5EF4-FFF2-40B4-BE49-F238E27FC236}">
                      <a16:creationId xmlns:a16="http://schemas.microsoft.com/office/drawing/2014/main" id="{8C92EF2C-7312-3B2A-8578-30D993BAB4D4}"/>
                    </a:ext>
                  </a:extLst>
                </p:cNvPr>
                <p:cNvSpPr/>
                <p:nvPr/>
              </p:nvSpPr>
              <p:spPr>
                <a:xfrm>
                  <a:off x="1142724" y="2112227"/>
                  <a:ext cx="136347" cy="267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" h="4404" fill="none" extrusionOk="0">
                      <a:moveTo>
                        <a:pt x="2242" y="1"/>
                      </a:moveTo>
                      <a:lnTo>
                        <a:pt x="1965" y="46"/>
                      </a:lnTo>
                      <a:lnTo>
                        <a:pt x="1438" y="242"/>
                      </a:lnTo>
                      <a:lnTo>
                        <a:pt x="1197" y="385"/>
                      </a:lnTo>
                      <a:lnTo>
                        <a:pt x="974" y="546"/>
                      </a:lnTo>
                      <a:lnTo>
                        <a:pt x="599" y="948"/>
                      </a:lnTo>
                      <a:lnTo>
                        <a:pt x="313" y="1421"/>
                      </a:lnTo>
                      <a:lnTo>
                        <a:pt x="116" y="1948"/>
                      </a:lnTo>
                      <a:lnTo>
                        <a:pt x="63" y="2216"/>
                      </a:lnTo>
                      <a:lnTo>
                        <a:pt x="18" y="2492"/>
                      </a:lnTo>
                      <a:lnTo>
                        <a:pt x="0" y="3046"/>
                      </a:lnTo>
                      <a:lnTo>
                        <a:pt x="54" y="3591"/>
                      </a:lnTo>
                      <a:lnTo>
                        <a:pt x="170" y="4136"/>
                      </a:lnTo>
                      <a:lnTo>
                        <a:pt x="250" y="4403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1386;p30">
                  <a:extLst>
                    <a:ext uri="{FF2B5EF4-FFF2-40B4-BE49-F238E27FC236}">
                      <a16:creationId xmlns:a16="http://schemas.microsoft.com/office/drawing/2014/main" id="{BCEDEC26-ADDC-C81B-C83A-F34562E041CE}"/>
                    </a:ext>
                  </a:extLst>
                </p:cNvPr>
                <p:cNvSpPr/>
                <p:nvPr/>
              </p:nvSpPr>
              <p:spPr>
                <a:xfrm>
                  <a:off x="1144366" y="2274122"/>
                  <a:ext cx="61423" cy="39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" h="652" fill="none" extrusionOk="0">
                      <a:moveTo>
                        <a:pt x="0" y="0"/>
                      </a:moveTo>
                      <a:lnTo>
                        <a:pt x="98" y="116"/>
                      </a:lnTo>
                      <a:lnTo>
                        <a:pt x="321" y="322"/>
                      </a:lnTo>
                      <a:lnTo>
                        <a:pt x="580" y="491"/>
                      </a:lnTo>
                      <a:lnTo>
                        <a:pt x="857" y="607"/>
                      </a:lnTo>
                      <a:lnTo>
                        <a:pt x="1009" y="652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1387;p30">
                  <a:extLst>
                    <a:ext uri="{FF2B5EF4-FFF2-40B4-BE49-F238E27FC236}">
                      <a16:creationId xmlns:a16="http://schemas.microsoft.com/office/drawing/2014/main" id="{7F7143FB-FD43-122F-0A93-C12EAAFBB647}"/>
                    </a:ext>
                  </a:extLst>
                </p:cNvPr>
                <p:cNvSpPr/>
                <p:nvPr/>
              </p:nvSpPr>
              <p:spPr>
                <a:xfrm>
                  <a:off x="1061229" y="2226320"/>
                  <a:ext cx="84229" cy="99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5" h="1635" fill="none" extrusionOk="0">
                      <a:moveTo>
                        <a:pt x="1385" y="0"/>
                      </a:moveTo>
                      <a:lnTo>
                        <a:pt x="1144" y="90"/>
                      </a:lnTo>
                      <a:lnTo>
                        <a:pt x="795" y="295"/>
                      </a:lnTo>
                      <a:lnTo>
                        <a:pt x="599" y="474"/>
                      </a:lnTo>
                      <a:lnTo>
                        <a:pt x="519" y="572"/>
                      </a:lnTo>
                      <a:lnTo>
                        <a:pt x="340" y="813"/>
                      </a:lnTo>
                      <a:lnTo>
                        <a:pt x="81" y="1349"/>
                      </a:lnTo>
                      <a:lnTo>
                        <a:pt x="1" y="1634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1388;p30">
                  <a:extLst>
                    <a:ext uri="{FF2B5EF4-FFF2-40B4-BE49-F238E27FC236}">
                      <a16:creationId xmlns:a16="http://schemas.microsoft.com/office/drawing/2014/main" id="{0B5A41E2-F2FD-2775-2786-0008FE450504}"/>
                    </a:ext>
                  </a:extLst>
                </p:cNvPr>
                <p:cNvSpPr/>
                <p:nvPr/>
              </p:nvSpPr>
              <p:spPr>
                <a:xfrm>
                  <a:off x="1112315" y="2352334"/>
                  <a:ext cx="35881" cy="510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840" fill="none" extrusionOk="0">
                      <a:moveTo>
                        <a:pt x="590" y="0"/>
                      </a:moveTo>
                      <a:lnTo>
                        <a:pt x="393" y="170"/>
                      </a:lnTo>
                      <a:lnTo>
                        <a:pt x="98" y="598"/>
                      </a:lnTo>
                      <a:lnTo>
                        <a:pt x="0" y="839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1389;p30">
                  <a:extLst>
                    <a:ext uri="{FF2B5EF4-FFF2-40B4-BE49-F238E27FC236}">
                      <a16:creationId xmlns:a16="http://schemas.microsoft.com/office/drawing/2014/main" id="{AAC748BD-8CFE-FBD6-1A07-8F843EB17444}"/>
                    </a:ext>
                  </a:extLst>
                </p:cNvPr>
                <p:cNvSpPr/>
                <p:nvPr/>
              </p:nvSpPr>
              <p:spPr>
                <a:xfrm>
                  <a:off x="1415367" y="2211663"/>
                  <a:ext cx="99433" cy="4752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5" h="7814" fill="none" extrusionOk="0">
                      <a:moveTo>
                        <a:pt x="1634" y="0"/>
                      </a:moveTo>
                      <a:lnTo>
                        <a:pt x="1527" y="63"/>
                      </a:lnTo>
                      <a:lnTo>
                        <a:pt x="1331" y="223"/>
                      </a:lnTo>
                      <a:lnTo>
                        <a:pt x="1098" y="527"/>
                      </a:lnTo>
                      <a:lnTo>
                        <a:pt x="911" y="1009"/>
                      </a:lnTo>
                      <a:lnTo>
                        <a:pt x="831" y="1536"/>
                      </a:lnTo>
                      <a:lnTo>
                        <a:pt x="839" y="1795"/>
                      </a:lnTo>
                      <a:lnTo>
                        <a:pt x="857" y="2054"/>
                      </a:lnTo>
                      <a:lnTo>
                        <a:pt x="938" y="2572"/>
                      </a:lnTo>
                      <a:lnTo>
                        <a:pt x="1116" y="3331"/>
                      </a:lnTo>
                      <a:lnTo>
                        <a:pt x="1197" y="3849"/>
                      </a:lnTo>
                      <a:lnTo>
                        <a:pt x="1223" y="4108"/>
                      </a:lnTo>
                      <a:lnTo>
                        <a:pt x="1232" y="4635"/>
                      </a:lnTo>
                      <a:lnTo>
                        <a:pt x="1179" y="5162"/>
                      </a:lnTo>
                      <a:lnTo>
                        <a:pt x="1072" y="5697"/>
                      </a:lnTo>
                      <a:lnTo>
                        <a:pt x="911" y="6215"/>
                      </a:lnTo>
                      <a:lnTo>
                        <a:pt x="706" y="6707"/>
                      </a:lnTo>
                      <a:lnTo>
                        <a:pt x="455" y="7180"/>
                      </a:lnTo>
                      <a:lnTo>
                        <a:pt x="161" y="7617"/>
                      </a:lnTo>
                      <a:lnTo>
                        <a:pt x="0" y="7814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1390;p30">
                  <a:extLst>
                    <a:ext uri="{FF2B5EF4-FFF2-40B4-BE49-F238E27FC236}">
                      <a16:creationId xmlns:a16="http://schemas.microsoft.com/office/drawing/2014/main" id="{D26C3DBD-5D78-22D7-8315-D555BE346795}"/>
                    </a:ext>
                  </a:extLst>
                </p:cNvPr>
                <p:cNvSpPr/>
                <p:nvPr/>
              </p:nvSpPr>
              <p:spPr>
                <a:xfrm>
                  <a:off x="1363733" y="2273028"/>
                  <a:ext cx="101622" cy="184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3037" fill="none" extrusionOk="0">
                      <a:moveTo>
                        <a:pt x="1671" y="0"/>
                      </a:moveTo>
                      <a:lnTo>
                        <a:pt x="1465" y="98"/>
                      </a:lnTo>
                      <a:lnTo>
                        <a:pt x="1108" y="366"/>
                      </a:lnTo>
                      <a:lnTo>
                        <a:pt x="804" y="697"/>
                      </a:lnTo>
                      <a:lnTo>
                        <a:pt x="554" y="1081"/>
                      </a:lnTo>
                      <a:lnTo>
                        <a:pt x="456" y="1286"/>
                      </a:lnTo>
                      <a:lnTo>
                        <a:pt x="376" y="1500"/>
                      </a:lnTo>
                      <a:lnTo>
                        <a:pt x="233" y="1929"/>
                      </a:lnTo>
                      <a:lnTo>
                        <a:pt x="81" y="2590"/>
                      </a:lnTo>
                      <a:lnTo>
                        <a:pt x="1" y="3036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1391;p30">
                  <a:extLst>
                    <a:ext uri="{FF2B5EF4-FFF2-40B4-BE49-F238E27FC236}">
                      <a16:creationId xmlns:a16="http://schemas.microsoft.com/office/drawing/2014/main" id="{E95E5A44-9E7A-3357-CF2E-63A56A2B3044}"/>
                    </a:ext>
                  </a:extLst>
                </p:cNvPr>
                <p:cNvSpPr/>
                <p:nvPr/>
              </p:nvSpPr>
              <p:spPr>
                <a:xfrm>
                  <a:off x="1421327" y="2481570"/>
                  <a:ext cx="66288" cy="803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" h="1322" fill="none" extrusionOk="0">
                      <a:moveTo>
                        <a:pt x="1090" y="0"/>
                      </a:moveTo>
                      <a:lnTo>
                        <a:pt x="911" y="125"/>
                      </a:lnTo>
                      <a:lnTo>
                        <a:pt x="581" y="411"/>
                      </a:lnTo>
                      <a:lnTo>
                        <a:pt x="304" y="750"/>
                      </a:lnTo>
                      <a:lnTo>
                        <a:pt x="81" y="1125"/>
                      </a:lnTo>
                      <a:lnTo>
                        <a:pt x="0" y="1322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1392;p30">
                  <a:extLst>
                    <a:ext uri="{FF2B5EF4-FFF2-40B4-BE49-F238E27FC236}">
                      <a16:creationId xmlns:a16="http://schemas.microsoft.com/office/drawing/2014/main" id="{49C863DA-C481-1AD0-4AC3-96B2ED074053}"/>
                    </a:ext>
                  </a:extLst>
                </p:cNvPr>
                <p:cNvSpPr/>
                <p:nvPr/>
              </p:nvSpPr>
              <p:spPr>
                <a:xfrm>
                  <a:off x="1326817" y="2387060"/>
                  <a:ext cx="50051" cy="527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" h="867" fill="none" extrusionOk="0">
                      <a:moveTo>
                        <a:pt x="822" y="1"/>
                      </a:moveTo>
                      <a:lnTo>
                        <a:pt x="572" y="170"/>
                      </a:lnTo>
                      <a:lnTo>
                        <a:pt x="161" y="608"/>
                      </a:lnTo>
                      <a:lnTo>
                        <a:pt x="0" y="867"/>
                      </a:lnTo>
                    </a:path>
                  </a:pathLst>
                </a:custGeom>
                <a:noFill/>
                <a:ln w="19050" cap="rnd" cmpd="sng">
                  <a:solidFill>
                    <a:schemeClr val="accent3"/>
                  </a:solidFill>
                  <a:prstDash val="solid"/>
                  <a:miter lim="89299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3" name="Google Shape;1393;p30">
              <a:extLst>
                <a:ext uri="{FF2B5EF4-FFF2-40B4-BE49-F238E27FC236}">
                  <a16:creationId xmlns:a16="http://schemas.microsoft.com/office/drawing/2014/main" id="{8156599C-908D-14AB-3F53-470A38FDC881}"/>
                </a:ext>
              </a:extLst>
            </p:cNvPr>
            <p:cNvGrpSpPr/>
            <p:nvPr/>
          </p:nvGrpSpPr>
          <p:grpSpPr>
            <a:xfrm>
              <a:off x="8253254" y="3450457"/>
              <a:ext cx="861140" cy="884806"/>
              <a:chOff x="2190925" y="1702250"/>
              <a:chExt cx="1259400" cy="1259400"/>
            </a:xfrm>
          </p:grpSpPr>
          <p:grpSp>
            <p:nvGrpSpPr>
              <p:cNvPr id="44" name="Google Shape;1394;p30">
                <a:extLst>
                  <a:ext uri="{FF2B5EF4-FFF2-40B4-BE49-F238E27FC236}">
                    <a16:creationId xmlns:a16="http://schemas.microsoft.com/office/drawing/2014/main" id="{9BB852F3-1657-5F0C-7BBB-ABACF01FC72F}"/>
                  </a:ext>
                </a:extLst>
              </p:cNvPr>
              <p:cNvGrpSpPr/>
              <p:nvPr/>
            </p:nvGrpSpPr>
            <p:grpSpPr>
              <a:xfrm>
                <a:off x="2437179" y="1864571"/>
                <a:ext cx="766892" cy="934758"/>
                <a:chOff x="2429310" y="1864572"/>
                <a:chExt cx="766892" cy="934758"/>
              </a:xfrm>
            </p:grpSpPr>
            <p:sp>
              <p:nvSpPr>
                <p:cNvPr id="46" name="Google Shape;1395;p30">
                  <a:extLst>
                    <a:ext uri="{FF2B5EF4-FFF2-40B4-BE49-F238E27FC236}">
                      <a16:creationId xmlns:a16="http://schemas.microsoft.com/office/drawing/2014/main" id="{7A1DB340-2335-55CF-3109-687DBE4A4755}"/>
                    </a:ext>
                  </a:extLst>
                </p:cNvPr>
                <p:cNvSpPr/>
                <p:nvPr/>
              </p:nvSpPr>
              <p:spPr>
                <a:xfrm>
                  <a:off x="2429310" y="2486436"/>
                  <a:ext cx="328036" cy="292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4" h="4805" extrusionOk="0">
                      <a:moveTo>
                        <a:pt x="5394" y="1"/>
                      </a:moveTo>
                      <a:lnTo>
                        <a:pt x="5385" y="474"/>
                      </a:lnTo>
                      <a:lnTo>
                        <a:pt x="5323" y="1421"/>
                      </a:lnTo>
                      <a:lnTo>
                        <a:pt x="5269" y="1894"/>
                      </a:lnTo>
                      <a:lnTo>
                        <a:pt x="5215" y="2242"/>
                      </a:lnTo>
                      <a:lnTo>
                        <a:pt x="5090" y="2742"/>
                      </a:lnTo>
                      <a:lnTo>
                        <a:pt x="4948" y="3055"/>
                      </a:lnTo>
                      <a:lnTo>
                        <a:pt x="4849" y="3198"/>
                      </a:lnTo>
                      <a:lnTo>
                        <a:pt x="4706" y="3376"/>
                      </a:lnTo>
                      <a:lnTo>
                        <a:pt x="4340" y="3662"/>
                      </a:lnTo>
                      <a:lnTo>
                        <a:pt x="3912" y="3876"/>
                      </a:lnTo>
                      <a:lnTo>
                        <a:pt x="3456" y="4037"/>
                      </a:lnTo>
                      <a:lnTo>
                        <a:pt x="3224" y="4100"/>
                      </a:lnTo>
                      <a:lnTo>
                        <a:pt x="2840" y="4198"/>
                      </a:lnTo>
                      <a:lnTo>
                        <a:pt x="2242" y="4305"/>
                      </a:lnTo>
                      <a:lnTo>
                        <a:pt x="1849" y="4323"/>
                      </a:lnTo>
                      <a:lnTo>
                        <a:pt x="1652" y="4314"/>
                      </a:lnTo>
                      <a:lnTo>
                        <a:pt x="1447" y="4296"/>
                      </a:lnTo>
                      <a:lnTo>
                        <a:pt x="1063" y="4189"/>
                      </a:lnTo>
                      <a:lnTo>
                        <a:pt x="706" y="4010"/>
                      </a:lnTo>
                      <a:lnTo>
                        <a:pt x="402" y="3751"/>
                      </a:lnTo>
                      <a:lnTo>
                        <a:pt x="286" y="3599"/>
                      </a:lnTo>
                      <a:lnTo>
                        <a:pt x="170" y="3403"/>
                      </a:lnTo>
                      <a:lnTo>
                        <a:pt x="36" y="2965"/>
                      </a:lnTo>
                      <a:lnTo>
                        <a:pt x="9" y="2733"/>
                      </a:lnTo>
                      <a:lnTo>
                        <a:pt x="0" y="3090"/>
                      </a:lnTo>
                      <a:lnTo>
                        <a:pt x="72" y="3608"/>
                      </a:lnTo>
                      <a:lnTo>
                        <a:pt x="197" y="3921"/>
                      </a:lnTo>
                      <a:lnTo>
                        <a:pt x="286" y="4073"/>
                      </a:lnTo>
                      <a:lnTo>
                        <a:pt x="402" y="4233"/>
                      </a:lnTo>
                      <a:lnTo>
                        <a:pt x="706" y="4484"/>
                      </a:lnTo>
                      <a:lnTo>
                        <a:pt x="1063" y="4662"/>
                      </a:lnTo>
                      <a:lnTo>
                        <a:pt x="1447" y="4769"/>
                      </a:lnTo>
                      <a:lnTo>
                        <a:pt x="1652" y="4787"/>
                      </a:lnTo>
                      <a:lnTo>
                        <a:pt x="1849" y="4805"/>
                      </a:lnTo>
                      <a:lnTo>
                        <a:pt x="2242" y="4778"/>
                      </a:lnTo>
                      <a:lnTo>
                        <a:pt x="2840" y="4680"/>
                      </a:lnTo>
                      <a:lnTo>
                        <a:pt x="3224" y="4573"/>
                      </a:lnTo>
                      <a:lnTo>
                        <a:pt x="3456" y="4510"/>
                      </a:lnTo>
                      <a:lnTo>
                        <a:pt x="3912" y="4350"/>
                      </a:lnTo>
                      <a:lnTo>
                        <a:pt x="4340" y="4144"/>
                      </a:lnTo>
                      <a:lnTo>
                        <a:pt x="4706" y="3858"/>
                      </a:lnTo>
                      <a:lnTo>
                        <a:pt x="4849" y="3671"/>
                      </a:lnTo>
                      <a:lnTo>
                        <a:pt x="4948" y="3528"/>
                      </a:lnTo>
                      <a:lnTo>
                        <a:pt x="5090" y="3215"/>
                      </a:lnTo>
                      <a:lnTo>
                        <a:pt x="5215" y="2715"/>
                      </a:lnTo>
                      <a:lnTo>
                        <a:pt x="5269" y="2367"/>
                      </a:lnTo>
                      <a:lnTo>
                        <a:pt x="5331" y="1778"/>
                      </a:lnTo>
                      <a:lnTo>
                        <a:pt x="5394" y="599"/>
                      </a:lnTo>
                      <a:lnTo>
                        <a:pt x="5394" y="1"/>
                      </a:lnTo>
                      <a:close/>
                    </a:path>
                  </a:pathLst>
                </a:custGeom>
                <a:solidFill>
                  <a:srgbClr val="EB464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1396;p30">
                  <a:extLst>
                    <a:ext uri="{FF2B5EF4-FFF2-40B4-BE49-F238E27FC236}">
                      <a16:creationId xmlns:a16="http://schemas.microsoft.com/office/drawing/2014/main" id="{08FF034A-CCC9-4ADA-CBA4-A34E37B6A0BD}"/>
                    </a:ext>
                  </a:extLst>
                </p:cNvPr>
                <p:cNvSpPr/>
                <p:nvPr/>
              </p:nvSpPr>
              <p:spPr>
                <a:xfrm>
                  <a:off x="2868105" y="2507114"/>
                  <a:ext cx="328097" cy="292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5" h="4805" extrusionOk="0">
                      <a:moveTo>
                        <a:pt x="1" y="0"/>
                      </a:moveTo>
                      <a:lnTo>
                        <a:pt x="1" y="589"/>
                      </a:lnTo>
                      <a:lnTo>
                        <a:pt x="63" y="1777"/>
                      </a:lnTo>
                      <a:lnTo>
                        <a:pt x="126" y="2366"/>
                      </a:lnTo>
                      <a:lnTo>
                        <a:pt x="179" y="2715"/>
                      </a:lnTo>
                      <a:lnTo>
                        <a:pt x="304" y="3215"/>
                      </a:lnTo>
                      <a:lnTo>
                        <a:pt x="447" y="3527"/>
                      </a:lnTo>
                      <a:lnTo>
                        <a:pt x="545" y="3670"/>
                      </a:lnTo>
                      <a:lnTo>
                        <a:pt x="688" y="3849"/>
                      </a:lnTo>
                      <a:lnTo>
                        <a:pt x="1054" y="4144"/>
                      </a:lnTo>
                      <a:lnTo>
                        <a:pt x="1483" y="4349"/>
                      </a:lnTo>
                      <a:lnTo>
                        <a:pt x="1939" y="4510"/>
                      </a:lnTo>
                      <a:lnTo>
                        <a:pt x="2171" y="4572"/>
                      </a:lnTo>
                      <a:lnTo>
                        <a:pt x="2555" y="4679"/>
                      </a:lnTo>
                      <a:lnTo>
                        <a:pt x="3153" y="4778"/>
                      </a:lnTo>
                      <a:lnTo>
                        <a:pt x="3546" y="4804"/>
                      </a:lnTo>
                      <a:lnTo>
                        <a:pt x="3742" y="4786"/>
                      </a:lnTo>
                      <a:lnTo>
                        <a:pt x="3948" y="4769"/>
                      </a:lnTo>
                      <a:lnTo>
                        <a:pt x="4332" y="4661"/>
                      </a:lnTo>
                      <a:lnTo>
                        <a:pt x="4689" y="4483"/>
                      </a:lnTo>
                      <a:lnTo>
                        <a:pt x="4993" y="4233"/>
                      </a:lnTo>
                      <a:lnTo>
                        <a:pt x="5109" y="4072"/>
                      </a:lnTo>
                      <a:lnTo>
                        <a:pt x="5198" y="3920"/>
                      </a:lnTo>
                      <a:lnTo>
                        <a:pt x="5323" y="3599"/>
                      </a:lnTo>
                      <a:lnTo>
                        <a:pt x="5394" y="3090"/>
                      </a:lnTo>
                      <a:lnTo>
                        <a:pt x="5385" y="2733"/>
                      </a:lnTo>
                      <a:lnTo>
                        <a:pt x="5359" y="2965"/>
                      </a:lnTo>
                      <a:lnTo>
                        <a:pt x="5225" y="3393"/>
                      </a:lnTo>
                      <a:lnTo>
                        <a:pt x="5109" y="3590"/>
                      </a:lnTo>
                      <a:lnTo>
                        <a:pt x="4993" y="3751"/>
                      </a:lnTo>
                      <a:lnTo>
                        <a:pt x="4689" y="4010"/>
                      </a:lnTo>
                      <a:lnTo>
                        <a:pt x="4332" y="4188"/>
                      </a:lnTo>
                      <a:lnTo>
                        <a:pt x="3948" y="4295"/>
                      </a:lnTo>
                      <a:lnTo>
                        <a:pt x="3742" y="4313"/>
                      </a:lnTo>
                      <a:lnTo>
                        <a:pt x="3546" y="4322"/>
                      </a:lnTo>
                      <a:lnTo>
                        <a:pt x="3153" y="4304"/>
                      </a:lnTo>
                      <a:lnTo>
                        <a:pt x="2555" y="4197"/>
                      </a:lnTo>
                      <a:lnTo>
                        <a:pt x="2171" y="4099"/>
                      </a:lnTo>
                      <a:lnTo>
                        <a:pt x="1939" y="4036"/>
                      </a:lnTo>
                      <a:lnTo>
                        <a:pt x="1483" y="3876"/>
                      </a:lnTo>
                      <a:lnTo>
                        <a:pt x="1054" y="3661"/>
                      </a:lnTo>
                      <a:lnTo>
                        <a:pt x="688" y="3376"/>
                      </a:lnTo>
                      <a:lnTo>
                        <a:pt x="545" y="3197"/>
                      </a:lnTo>
                      <a:lnTo>
                        <a:pt x="447" y="3054"/>
                      </a:lnTo>
                      <a:lnTo>
                        <a:pt x="304" y="2742"/>
                      </a:lnTo>
                      <a:lnTo>
                        <a:pt x="179" y="2241"/>
                      </a:lnTo>
                      <a:lnTo>
                        <a:pt x="126" y="1893"/>
                      </a:lnTo>
                      <a:lnTo>
                        <a:pt x="72" y="1420"/>
                      </a:lnTo>
                      <a:lnTo>
                        <a:pt x="10" y="473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B464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1397;p30">
                  <a:extLst>
                    <a:ext uri="{FF2B5EF4-FFF2-40B4-BE49-F238E27FC236}">
                      <a16:creationId xmlns:a16="http://schemas.microsoft.com/office/drawing/2014/main" id="{6F6D1906-484A-6AA9-2452-207E08D28DDD}"/>
                    </a:ext>
                  </a:extLst>
                </p:cNvPr>
                <p:cNvSpPr/>
                <p:nvPr/>
              </p:nvSpPr>
              <p:spPr>
                <a:xfrm>
                  <a:off x="2429857" y="2133999"/>
                  <a:ext cx="327489" cy="6153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5" h="10118" extrusionOk="0">
                      <a:moveTo>
                        <a:pt x="3974" y="0"/>
                      </a:moveTo>
                      <a:lnTo>
                        <a:pt x="3697" y="63"/>
                      </a:lnTo>
                      <a:lnTo>
                        <a:pt x="3331" y="322"/>
                      </a:lnTo>
                      <a:lnTo>
                        <a:pt x="3126" y="536"/>
                      </a:lnTo>
                      <a:lnTo>
                        <a:pt x="2902" y="777"/>
                      </a:lnTo>
                      <a:lnTo>
                        <a:pt x="2501" y="1304"/>
                      </a:lnTo>
                      <a:lnTo>
                        <a:pt x="1974" y="2152"/>
                      </a:lnTo>
                      <a:lnTo>
                        <a:pt x="1670" y="2733"/>
                      </a:lnTo>
                      <a:lnTo>
                        <a:pt x="1661" y="2760"/>
                      </a:lnTo>
                      <a:lnTo>
                        <a:pt x="1643" y="2786"/>
                      </a:lnTo>
                      <a:lnTo>
                        <a:pt x="1456" y="3161"/>
                      </a:lnTo>
                      <a:lnTo>
                        <a:pt x="1116" y="3947"/>
                      </a:lnTo>
                      <a:lnTo>
                        <a:pt x="697" y="5162"/>
                      </a:lnTo>
                      <a:lnTo>
                        <a:pt x="482" y="5992"/>
                      </a:lnTo>
                      <a:lnTo>
                        <a:pt x="349" y="6528"/>
                      </a:lnTo>
                      <a:lnTo>
                        <a:pt x="116" y="7608"/>
                      </a:lnTo>
                      <a:lnTo>
                        <a:pt x="36" y="8162"/>
                      </a:lnTo>
                      <a:lnTo>
                        <a:pt x="18" y="8341"/>
                      </a:lnTo>
                      <a:lnTo>
                        <a:pt x="0" y="8528"/>
                      </a:lnTo>
                      <a:lnTo>
                        <a:pt x="27" y="8760"/>
                      </a:lnTo>
                      <a:lnTo>
                        <a:pt x="161" y="9198"/>
                      </a:lnTo>
                      <a:lnTo>
                        <a:pt x="277" y="9394"/>
                      </a:lnTo>
                      <a:lnTo>
                        <a:pt x="393" y="9546"/>
                      </a:lnTo>
                      <a:lnTo>
                        <a:pt x="697" y="9805"/>
                      </a:lnTo>
                      <a:lnTo>
                        <a:pt x="1054" y="9984"/>
                      </a:lnTo>
                      <a:lnTo>
                        <a:pt x="1438" y="10091"/>
                      </a:lnTo>
                      <a:lnTo>
                        <a:pt x="1643" y="10109"/>
                      </a:lnTo>
                      <a:lnTo>
                        <a:pt x="1840" y="10118"/>
                      </a:lnTo>
                      <a:lnTo>
                        <a:pt x="2233" y="10100"/>
                      </a:lnTo>
                      <a:lnTo>
                        <a:pt x="2831" y="9993"/>
                      </a:lnTo>
                      <a:lnTo>
                        <a:pt x="3215" y="9895"/>
                      </a:lnTo>
                      <a:lnTo>
                        <a:pt x="3447" y="9832"/>
                      </a:lnTo>
                      <a:lnTo>
                        <a:pt x="3903" y="9671"/>
                      </a:lnTo>
                      <a:lnTo>
                        <a:pt x="4331" y="9457"/>
                      </a:lnTo>
                      <a:lnTo>
                        <a:pt x="4697" y="9171"/>
                      </a:lnTo>
                      <a:lnTo>
                        <a:pt x="4840" y="8993"/>
                      </a:lnTo>
                      <a:lnTo>
                        <a:pt x="4939" y="8850"/>
                      </a:lnTo>
                      <a:lnTo>
                        <a:pt x="5081" y="8537"/>
                      </a:lnTo>
                      <a:lnTo>
                        <a:pt x="5206" y="8037"/>
                      </a:lnTo>
                      <a:lnTo>
                        <a:pt x="5260" y="7689"/>
                      </a:lnTo>
                      <a:lnTo>
                        <a:pt x="5314" y="7216"/>
                      </a:lnTo>
                      <a:lnTo>
                        <a:pt x="5376" y="6269"/>
                      </a:lnTo>
                      <a:lnTo>
                        <a:pt x="5385" y="5796"/>
                      </a:lnTo>
                      <a:lnTo>
                        <a:pt x="5367" y="5171"/>
                      </a:lnTo>
                      <a:lnTo>
                        <a:pt x="5278" y="3929"/>
                      </a:lnTo>
                      <a:lnTo>
                        <a:pt x="5126" y="2679"/>
                      </a:lnTo>
                      <a:lnTo>
                        <a:pt x="4921" y="1447"/>
                      </a:lnTo>
                      <a:lnTo>
                        <a:pt x="4796" y="831"/>
                      </a:lnTo>
                      <a:lnTo>
                        <a:pt x="4769" y="706"/>
                      </a:lnTo>
                      <a:lnTo>
                        <a:pt x="4644" y="465"/>
                      </a:lnTo>
                      <a:lnTo>
                        <a:pt x="4474" y="241"/>
                      </a:lnTo>
                      <a:lnTo>
                        <a:pt x="4260" y="81"/>
                      </a:lnTo>
                      <a:lnTo>
                        <a:pt x="4135" y="36"/>
                      </a:lnTo>
                      <a:lnTo>
                        <a:pt x="3974" y="0"/>
                      </a:lnTo>
                      <a:close/>
                    </a:path>
                  </a:pathLst>
                </a:custGeom>
                <a:solidFill>
                  <a:srgbClr val="FD7F9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1398;p30">
                  <a:extLst>
                    <a:ext uri="{FF2B5EF4-FFF2-40B4-BE49-F238E27FC236}">
                      <a16:creationId xmlns:a16="http://schemas.microsoft.com/office/drawing/2014/main" id="{BA7C91F2-EB4E-BA48-9B3D-03875E8A6EAE}"/>
                    </a:ext>
                  </a:extLst>
                </p:cNvPr>
                <p:cNvSpPr/>
                <p:nvPr/>
              </p:nvSpPr>
              <p:spPr>
                <a:xfrm>
                  <a:off x="2868105" y="2154616"/>
                  <a:ext cx="327550" cy="615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6" h="10119" extrusionOk="0">
                      <a:moveTo>
                        <a:pt x="1412" y="1"/>
                      </a:moveTo>
                      <a:lnTo>
                        <a:pt x="1251" y="36"/>
                      </a:lnTo>
                      <a:lnTo>
                        <a:pt x="1126" y="81"/>
                      </a:lnTo>
                      <a:lnTo>
                        <a:pt x="912" y="242"/>
                      </a:lnTo>
                      <a:lnTo>
                        <a:pt x="742" y="456"/>
                      </a:lnTo>
                      <a:lnTo>
                        <a:pt x="617" y="706"/>
                      </a:lnTo>
                      <a:lnTo>
                        <a:pt x="590" y="831"/>
                      </a:lnTo>
                      <a:lnTo>
                        <a:pt x="465" y="1447"/>
                      </a:lnTo>
                      <a:lnTo>
                        <a:pt x="260" y="2679"/>
                      </a:lnTo>
                      <a:lnTo>
                        <a:pt x="108" y="3921"/>
                      </a:lnTo>
                      <a:lnTo>
                        <a:pt x="19" y="5171"/>
                      </a:lnTo>
                      <a:lnTo>
                        <a:pt x="1" y="5796"/>
                      </a:lnTo>
                      <a:lnTo>
                        <a:pt x="10" y="6269"/>
                      </a:lnTo>
                      <a:lnTo>
                        <a:pt x="72" y="7216"/>
                      </a:lnTo>
                      <a:lnTo>
                        <a:pt x="126" y="7689"/>
                      </a:lnTo>
                      <a:lnTo>
                        <a:pt x="179" y="8037"/>
                      </a:lnTo>
                      <a:lnTo>
                        <a:pt x="304" y="8538"/>
                      </a:lnTo>
                      <a:lnTo>
                        <a:pt x="447" y="8850"/>
                      </a:lnTo>
                      <a:lnTo>
                        <a:pt x="545" y="8993"/>
                      </a:lnTo>
                      <a:lnTo>
                        <a:pt x="688" y="9172"/>
                      </a:lnTo>
                      <a:lnTo>
                        <a:pt x="1054" y="9457"/>
                      </a:lnTo>
                      <a:lnTo>
                        <a:pt x="1483" y="9672"/>
                      </a:lnTo>
                      <a:lnTo>
                        <a:pt x="1939" y="9832"/>
                      </a:lnTo>
                      <a:lnTo>
                        <a:pt x="2171" y="9895"/>
                      </a:lnTo>
                      <a:lnTo>
                        <a:pt x="2555" y="9993"/>
                      </a:lnTo>
                      <a:lnTo>
                        <a:pt x="3153" y="10100"/>
                      </a:lnTo>
                      <a:lnTo>
                        <a:pt x="3546" y="10118"/>
                      </a:lnTo>
                      <a:lnTo>
                        <a:pt x="3742" y="10109"/>
                      </a:lnTo>
                      <a:lnTo>
                        <a:pt x="3948" y="10091"/>
                      </a:lnTo>
                      <a:lnTo>
                        <a:pt x="4332" y="9984"/>
                      </a:lnTo>
                      <a:lnTo>
                        <a:pt x="4689" y="9806"/>
                      </a:lnTo>
                      <a:lnTo>
                        <a:pt x="4993" y="9547"/>
                      </a:lnTo>
                      <a:lnTo>
                        <a:pt x="5109" y="9386"/>
                      </a:lnTo>
                      <a:lnTo>
                        <a:pt x="5225" y="9189"/>
                      </a:lnTo>
                      <a:lnTo>
                        <a:pt x="5359" y="8761"/>
                      </a:lnTo>
                      <a:lnTo>
                        <a:pt x="5385" y="8529"/>
                      </a:lnTo>
                      <a:lnTo>
                        <a:pt x="5368" y="8341"/>
                      </a:lnTo>
                      <a:lnTo>
                        <a:pt x="5350" y="8154"/>
                      </a:lnTo>
                      <a:lnTo>
                        <a:pt x="5269" y="7609"/>
                      </a:lnTo>
                      <a:lnTo>
                        <a:pt x="5037" y="6528"/>
                      </a:lnTo>
                      <a:lnTo>
                        <a:pt x="4903" y="5992"/>
                      </a:lnTo>
                      <a:lnTo>
                        <a:pt x="4689" y="5162"/>
                      </a:lnTo>
                      <a:lnTo>
                        <a:pt x="4269" y="3948"/>
                      </a:lnTo>
                      <a:lnTo>
                        <a:pt x="3930" y="3162"/>
                      </a:lnTo>
                      <a:lnTo>
                        <a:pt x="3742" y="2778"/>
                      </a:lnTo>
                      <a:lnTo>
                        <a:pt x="3725" y="2751"/>
                      </a:lnTo>
                      <a:lnTo>
                        <a:pt x="3716" y="2724"/>
                      </a:lnTo>
                      <a:lnTo>
                        <a:pt x="3412" y="2153"/>
                      </a:lnTo>
                      <a:lnTo>
                        <a:pt x="2885" y="1304"/>
                      </a:lnTo>
                      <a:lnTo>
                        <a:pt x="2483" y="777"/>
                      </a:lnTo>
                      <a:lnTo>
                        <a:pt x="2260" y="536"/>
                      </a:lnTo>
                      <a:lnTo>
                        <a:pt x="2055" y="313"/>
                      </a:lnTo>
                      <a:lnTo>
                        <a:pt x="1688" y="63"/>
                      </a:lnTo>
                      <a:lnTo>
                        <a:pt x="1412" y="1"/>
                      </a:lnTo>
                      <a:close/>
                    </a:path>
                  </a:pathLst>
                </a:custGeom>
                <a:solidFill>
                  <a:srgbClr val="FD7F9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0" name="Google Shape;1399;p30">
                  <a:extLst>
                    <a:ext uri="{FF2B5EF4-FFF2-40B4-BE49-F238E27FC236}">
                      <a16:creationId xmlns:a16="http://schemas.microsoft.com/office/drawing/2014/main" id="{D40D5526-8584-5108-0A17-D134CF09F59B}"/>
                    </a:ext>
                  </a:extLst>
                </p:cNvPr>
                <p:cNvGrpSpPr/>
                <p:nvPr/>
              </p:nvGrpSpPr>
              <p:grpSpPr>
                <a:xfrm>
                  <a:off x="2527049" y="1864572"/>
                  <a:ext cx="591507" cy="806551"/>
                  <a:chOff x="2460719" y="1906461"/>
                  <a:chExt cx="569908" cy="777099"/>
                </a:xfrm>
              </p:grpSpPr>
              <p:sp>
                <p:nvSpPr>
                  <p:cNvPr id="51" name="Google Shape;1400;p30">
                    <a:extLst>
                      <a:ext uri="{FF2B5EF4-FFF2-40B4-BE49-F238E27FC236}">
                        <a16:creationId xmlns:a16="http://schemas.microsoft.com/office/drawing/2014/main" id="{4E44A65B-D580-0F2C-7E01-A051645809C3}"/>
                      </a:ext>
                    </a:extLst>
                  </p:cNvPr>
                  <p:cNvSpPr/>
                  <p:nvPr/>
                </p:nvSpPr>
                <p:spPr>
                  <a:xfrm>
                    <a:off x="2520371" y="2309897"/>
                    <a:ext cx="454756" cy="2009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61" h="3430" extrusionOk="0">
                        <a:moveTo>
                          <a:pt x="3519" y="1"/>
                        </a:moveTo>
                        <a:lnTo>
                          <a:pt x="3224" y="54"/>
                        </a:lnTo>
                        <a:lnTo>
                          <a:pt x="2814" y="197"/>
                        </a:lnTo>
                        <a:lnTo>
                          <a:pt x="2323" y="501"/>
                        </a:lnTo>
                        <a:lnTo>
                          <a:pt x="1876" y="867"/>
                        </a:lnTo>
                        <a:lnTo>
                          <a:pt x="1671" y="1055"/>
                        </a:lnTo>
                        <a:lnTo>
                          <a:pt x="1197" y="1492"/>
                        </a:lnTo>
                        <a:lnTo>
                          <a:pt x="385" y="2412"/>
                        </a:lnTo>
                        <a:lnTo>
                          <a:pt x="36" y="2894"/>
                        </a:lnTo>
                        <a:lnTo>
                          <a:pt x="1" y="2948"/>
                        </a:lnTo>
                        <a:lnTo>
                          <a:pt x="28" y="3082"/>
                        </a:lnTo>
                        <a:lnTo>
                          <a:pt x="81" y="3126"/>
                        </a:lnTo>
                        <a:lnTo>
                          <a:pt x="135" y="3153"/>
                        </a:lnTo>
                        <a:lnTo>
                          <a:pt x="269" y="3135"/>
                        </a:lnTo>
                        <a:lnTo>
                          <a:pt x="313" y="3082"/>
                        </a:lnTo>
                        <a:lnTo>
                          <a:pt x="644" y="2617"/>
                        </a:lnTo>
                        <a:lnTo>
                          <a:pt x="1438" y="1733"/>
                        </a:lnTo>
                        <a:lnTo>
                          <a:pt x="1903" y="1305"/>
                        </a:lnTo>
                        <a:lnTo>
                          <a:pt x="2099" y="1126"/>
                        </a:lnTo>
                        <a:lnTo>
                          <a:pt x="2510" y="787"/>
                        </a:lnTo>
                        <a:lnTo>
                          <a:pt x="2939" y="510"/>
                        </a:lnTo>
                        <a:lnTo>
                          <a:pt x="3412" y="349"/>
                        </a:lnTo>
                        <a:lnTo>
                          <a:pt x="3671" y="340"/>
                        </a:lnTo>
                        <a:lnTo>
                          <a:pt x="3930" y="349"/>
                        </a:lnTo>
                        <a:lnTo>
                          <a:pt x="4466" y="519"/>
                        </a:lnTo>
                        <a:lnTo>
                          <a:pt x="4743" y="671"/>
                        </a:lnTo>
                        <a:lnTo>
                          <a:pt x="4984" y="814"/>
                        </a:lnTo>
                        <a:lnTo>
                          <a:pt x="5484" y="1162"/>
                        </a:lnTo>
                        <a:lnTo>
                          <a:pt x="5716" y="1358"/>
                        </a:lnTo>
                        <a:lnTo>
                          <a:pt x="5966" y="1581"/>
                        </a:lnTo>
                        <a:lnTo>
                          <a:pt x="6430" y="2055"/>
                        </a:lnTo>
                        <a:lnTo>
                          <a:pt x="6868" y="2555"/>
                        </a:lnTo>
                        <a:lnTo>
                          <a:pt x="7261" y="3082"/>
                        </a:lnTo>
                        <a:lnTo>
                          <a:pt x="7448" y="3359"/>
                        </a:lnTo>
                        <a:lnTo>
                          <a:pt x="7511" y="3421"/>
                        </a:lnTo>
                        <a:lnTo>
                          <a:pt x="7591" y="3430"/>
                        </a:lnTo>
                        <a:lnTo>
                          <a:pt x="7636" y="3430"/>
                        </a:lnTo>
                        <a:lnTo>
                          <a:pt x="7689" y="3403"/>
                        </a:lnTo>
                        <a:lnTo>
                          <a:pt x="7734" y="3359"/>
                        </a:lnTo>
                        <a:lnTo>
                          <a:pt x="7761" y="3234"/>
                        </a:lnTo>
                        <a:lnTo>
                          <a:pt x="7734" y="3171"/>
                        </a:lnTo>
                        <a:lnTo>
                          <a:pt x="7538" y="2885"/>
                        </a:lnTo>
                        <a:lnTo>
                          <a:pt x="7127" y="2341"/>
                        </a:lnTo>
                        <a:lnTo>
                          <a:pt x="6680" y="1823"/>
                        </a:lnTo>
                        <a:lnTo>
                          <a:pt x="6198" y="1331"/>
                        </a:lnTo>
                        <a:lnTo>
                          <a:pt x="5939" y="1099"/>
                        </a:lnTo>
                        <a:lnTo>
                          <a:pt x="5689" y="894"/>
                        </a:lnTo>
                        <a:lnTo>
                          <a:pt x="5162" y="528"/>
                        </a:lnTo>
                        <a:lnTo>
                          <a:pt x="4912" y="376"/>
                        </a:lnTo>
                        <a:lnTo>
                          <a:pt x="4760" y="287"/>
                        </a:lnTo>
                        <a:lnTo>
                          <a:pt x="4448" y="144"/>
                        </a:lnTo>
                        <a:lnTo>
                          <a:pt x="4135" y="54"/>
                        </a:lnTo>
                        <a:lnTo>
                          <a:pt x="3823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" name="Google Shape;1401;p30">
                    <a:extLst>
                      <a:ext uri="{FF2B5EF4-FFF2-40B4-BE49-F238E27FC236}">
                        <a16:creationId xmlns:a16="http://schemas.microsoft.com/office/drawing/2014/main" id="{1D4F59D2-72A2-B924-3636-23E5459BC78E}"/>
                      </a:ext>
                    </a:extLst>
                  </p:cNvPr>
                  <p:cNvSpPr/>
                  <p:nvPr/>
                </p:nvSpPr>
                <p:spPr>
                  <a:xfrm>
                    <a:off x="2526113" y="2318276"/>
                    <a:ext cx="84318" cy="958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9" h="1635" extrusionOk="0">
                        <a:moveTo>
                          <a:pt x="171" y="1"/>
                        </a:moveTo>
                        <a:lnTo>
                          <a:pt x="108" y="10"/>
                        </a:lnTo>
                        <a:lnTo>
                          <a:pt x="19" y="99"/>
                        </a:lnTo>
                        <a:lnTo>
                          <a:pt x="1" y="162"/>
                        </a:lnTo>
                        <a:lnTo>
                          <a:pt x="1" y="295"/>
                        </a:lnTo>
                        <a:lnTo>
                          <a:pt x="46" y="554"/>
                        </a:lnTo>
                        <a:lnTo>
                          <a:pt x="135" y="804"/>
                        </a:lnTo>
                        <a:lnTo>
                          <a:pt x="269" y="1028"/>
                        </a:lnTo>
                        <a:lnTo>
                          <a:pt x="439" y="1224"/>
                        </a:lnTo>
                        <a:lnTo>
                          <a:pt x="644" y="1394"/>
                        </a:lnTo>
                        <a:lnTo>
                          <a:pt x="867" y="1528"/>
                        </a:lnTo>
                        <a:lnTo>
                          <a:pt x="1117" y="1617"/>
                        </a:lnTo>
                        <a:lnTo>
                          <a:pt x="1242" y="1635"/>
                        </a:lnTo>
                        <a:lnTo>
                          <a:pt x="1332" y="1635"/>
                        </a:lnTo>
                        <a:lnTo>
                          <a:pt x="1421" y="1555"/>
                        </a:lnTo>
                        <a:lnTo>
                          <a:pt x="1439" y="1492"/>
                        </a:lnTo>
                        <a:lnTo>
                          <a:pt x="1439" y="1430"/>
                        </a:lnTo>
                        <a:lnTo>
                          <a:pt x="1358" y="1322"/>
                        </a:lnTo>
                        <a:lnTo>
                          <a:pt x="1296" y="1305"/>
                        </a:lnTo>
                        <a:lnTo>
                          <a:pt x="1099" y="1260"/>
                        </a:lnTo>
                        <a:lnTo>
                          <a:pt x="751" y="1055"/>
                        </a:lnTo>
                        <a:lnTo>
                          <a:pt x="492" y="751"/>
                        </a:lnTo>
                        <a:lnTo>
                          <a:pt x="349" y="376"/>
                        </a:lnTo>
                        <a:lnTo>
                          <a:pt x="340" y="170"/>
                        </a:lnTo>
                        <a:lnTo>
                          <a:pt x="331" y="108"/>
                        </a:lnTo>
                        <a:lnTo>
                          <a:pt x="242" y="10"/>
                        </a:lnTo>
                        <a:lnTo>
                          <a:pt x="180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" name="Google Shape;1402;p30">
                    <a:extLst>
                      <a:ext uri="{FF2B5EF4-FFF2-40B4-BE49-F238E27FC236}">
                        <a16:creationId xmlns:a16="http://schemas.microsoft.com/office/drawing/2014/main" id="{5D47A7A6-D655-03CF-297B-38EFA9132751}"/>
                      </a:ext>
                    </a:extLst>
                  </p:cNvPr>
                  <p:cNvSpPr/>
                  <p:nvPr/>
                </p:nvSpPr>
                <p:spPr>
                  <a:xfrm>
                    <a:off x="2488435" y="2368552"/>
                    <a:ext cx="69142" cy="513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0" h="876" extrusionOk="0">
                        <a:moveTo>
                          <a:pt x="1019" y="0"/>
                        </a:moveTo>
                        <a:lnTo>
                          <a:pt x="956" y="9"/>
                        </a:lnTo>
                        <a:lnTo>
                          <a:pt x="698" y="107"/>
                        </a:lnTo>
                        <a:lnTo>
                          <a:pt x="233" y="402"/>
                        </a:lnTo>
                        <a:lnTo>
                          <a:pt x="46" y="598"/>
                        </a:lnTo>
                        <a:lnTo>
                          <a:pt x="1" y="652"/>
                        </a:lnTo>
                        <a:lnTo>
                          <a:pt x="10" y="777"/>
                        </a:lnTo>
                        <a:lnTo>
                          <a:pt x="55" y="831"/>
                        </a:lnTo>
                        <a:lnTo>
                          <a:pt x="108" y="866"/>
                        </a:lnTo>
                        <a:lnTo>
                          <a:pt x="171" y="875"/>
                        </a:lnTo>
                        <a:lnTo>
                          <a:pt x="233" y="866"/>
                        </a:lnTo>
                        <a:lnTo>
                          <a:pt x="296" y="822"/>
                        </a:lnTo>
                        <a:lnTo>
                          <a:pt x="456" y="652"/>
                        </a:lnTo>
                        <a:lnTo>
                          <a:pt x="840" y="411"/>
                        </a:lnTo>
                        <a:lnTo>
                          <a:pt x="1055" y="330"/>
                        </a:lnTo>
                        <a:lnTo>
                          <a:pt x="1117" y="304"/>
                        </a:lnTo>
                        <a:lnTo>
                          <a:pt x="1180" y="188"/>
                        </a:lnTo>
                        <a:lnTo>
                          <a:pt x="1162" y="125"/>
                        </a:lnTo>
                        <a:lnTo>
                          <a:pt x="1135" y="63"/>
                        </a:lnTo>
                        <a:lnTo>
                          <a:pt x="10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4" name="Google Shape;1403;p30">
                    <a:extLst>
                      <a:ext uri="{FF2B5EF4-FFF2-40B4-BE49-F238E27FC236}">
                        <a16:creationId xmlns:a16="http://schemas.microsoft.com/office/drawing/2014/main" id="{CCF18814-3202-4F9C-5C29-789B2C44C49E}"/>
                      </a:ext>
                    </a:extLst>
                  </p:cNvPr>
                  <p:cNvSpPr/>
                  <p:nvPr/>
                </p:nvSpPr>
                <p:spPr>
                  <a:xfrm>
                    <a:off x="2566955" y="2415605"/>
                    <a:ext cx="30411" cy="267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9" h="4573" extrusionOk="0">
                        <a:moveTo>
                          <a:pt x="313" y="1"/>
                        </a:moveTo>
                        <a:lnTo>
                          <a:pt x="206" y="81"/>
                        </a:lnTo>
                        <a:lnTo>
                          <a:pt x="188" y="144"/>
                        </a:lnTo>
                        <a:lnTo>
                          <a:pt x="99" y="679"/>
                        </a:lnTo>
                        <a:lnTo>
                          <a:pt x="9" y="1751"/>
                        </a:lnTo>
                        <a:lnTo>
                          <a:pt x="0" y="2823"/>
                        </a:lnTo>
                        <a:lnTo>
                          <a:pt x="90" y="3894"/>
                        </a:lnTo>
                        <a:lnTo>
                          <a:pt x="161" y="4430"/>
                        </a:lnTo>
                        <a:lnTo>
                          <a:pt x="179" y="4484"/>
                        </a:lnTo>
                        <a:lnTo>
                          <a:pt x="268" y="4564"/>
                        </a:lnTo>
                        <a:lnTo>
                          <a:pt x="331" y="4573"/>
                        </a:lnTo>
                        <a:lnTo>
                          <a:pt x="349" y="4573"/>
                        </a:lnTo>
                        <a:lnTo>
                          <a:pt x="358" y="4564"/>
                        </a:lnTo>
                        <a:lnTo>
                          <a:pt x="420" y="4546"/>
                        </a:lnTo>
                        <a:lnTo>
                          <a:pt x="501" y="4439"/>
                        </a:lnTo>
                        <a:lnTo>
                          <a:pt x="501" y="4376"/>
                        </a:lnTo>
                        <a:lnTo>
                          <a:pt x="420" y="3858"/>
                        </a:lnTo>
                        <a:lnTo>
                          <a:pt x="340" y="2814"/>
                        </a:lnTo>
                        <a:lnTo>
                          <a:pt x="340" y="1760"/>
                        </a:lnTo>
                        <a:lnTo>
                          <a:pt x="438" y="715"/>
                        </a:lnTo>
                        <a:lnTo>
                          <a:pt x="518" y="197"/>
                        </a:lnTo>
                        <a:lnTo>
                          <a:pt x="518" y="135"/>
                        </a:lnTo>
                        <a:lnTo>
                          <a:pt x="447" y="28"/>
                        </a:lnTo>
                        <a:lnTo>
                          <a:pt x="384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" name="Google Shape;1404;p30">
                    <a:extLst>
                      <a:ext uri="{FF2B5EF4-FFF2-40B4-BE49-F238E27FC236}">
                        <a16:creationId xmlns:a16="http://schemas.microsoft.com/office/drawing/2014/main" id="{066E271B-0819-3FBC-3FA1-611AB5565B83}"/>
                      </a:ext>
                    </a:extLst>
                  </p:cNvPr>
                  <p:cNvSpPr/>
                  <p:nvPr/>
                </p:nvSpPr>
                <p:spPr>
                  <a:xfrm>
                    <a:off x="2473786" y="2565260"/>
                    <a:ext cx="112561" cy="900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1" h="1537" extrusionOk="0">
                        <a:moveTo>
                          <a:pt x="1742" y="1"/>
                        </a:moveTo>
                        <a:lnTo>
                          <a:pt x="1680" y="27"/>
                        </a:lnTo>
                        <a:lnTo>
                          <a:pt x="1448" y="144"/>
                        </a:lnTo>
                        <a:lnTo>
                          <a:pt x="1010" y="420"/>
                        </a:lnTo>
                        <a:lnTo>
                          <a:pt x="599" y="724"/>
                        </a:lnTo>
                        <a:lnTo>
                          <a:pt x="215" y="1072"/>
                        </a:lnTo>
                        <a:lnTo>
                          <a:pt x="37" y="1260"/>
                        </a:lnTo>
                        <a:lnTo>
                          <a:pt x="1" y="1313"/>
                        </a:lnTo>
                        <a:lnTo>
                          <a:pt x="10" y="1438"/>
                        </a:lnTo>
                        <a:lnTo>
                          <a:pt x="46" y="1492"/>
                        </a:lnTo>
                        <a:lnTo>
                          <a:pt x="99" y="1537"/>
                        </a:lnTo>
                        <a:lnTo>
                          <a:pt x="162" y="1537"/>
                        </a:lnTo>
                        <a:lnTo>
                          <a:pt x="233" y="1528"/>
                        </a:lnTo>
                        <a:lnTo>
                          <a:pt x="287" y="1483"/>
                        </a:lnTo>
                        <a:lnTo>
                          <a:pt x="456" y="1313"/>
                        </a:lnTo>
                        <a:lnTo>
                          <a:pt x="814" y="983"/>
                        </a:lnTo>
                        <a:lnTo>
                          <a:pt x="1198" y="697"/>
                        </a:lnTo>
                        <a:lnTo>
                          <a:pt x="1608" y="438"/>
                        </a:lnTo>
                        <a:lnTo>
                          <a:pt x="1832" y="331"/>
                        </a:lnTo>
                        <a:lnTo>
                          <a:pt x="1885" y="286"/>
                        </a:lnTo>
                        <a:lnTo>
                          <a:pt x="1921" y="161"/>
                        </a:lnTo>
                        <a:lnTo>
                          <a:pt x="1903" y="99"/>
                        </a:lnTo>
                        <a:lnTo>
                          <a:pt x="1867" y="45"/>
                        </a:lnTo>
                        <a:lnTo>
                          <a:pt x="1742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" name="Google Shape;1405;p30">
                    <a:extLst>
                      <a:ext uri="{FF2B5EF4-FFF2-40B4-BE49-F238E27FC236}">
                        <a16:creationId xmlns:a16="http://schemas.microsoft.com/office/drawing/2014/main" id="{CDE33629-DF54-1E1E-D88B-377F90CB5085}"/>
                      </a:ext>
                    </a:extLst>
                  </p:cNvPr>
                  <p:cNvSpPr/>
                  <p:nvPr/>
                </p:nvSpPr>
                <p:spPr>
                  <a:xfrm>
                    <a:off x="2573752" y="2508246"/>
                    <a:ext cx="82736" cy="549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2" h="938" extrusionOk="0">
                        <a:moveTo>
                          <a:pt x="117" y="0"/>
                        </a:moveTo>
                        <a:lnTo>
                          <a:pt x="18" y="81"/>
                        </a:lnTo>
                        <a:lnTo>
                          <a:pt x="1" y="152"/>
                        </a:lnTo>
                        <a:lnTo>
                          <a:pt x="1" y="215"/>
                        </a:lnTo>
                        <a:lnTo>
                          <a:pt x="81" y="322"/>
                        </a:lnTo>
                        <a:lnTo>
                          <a:pt x="143" y="340"/>
                        </a:lnTo>
                        <a:lnTo>
                          <a:pt x="295" y="358"/>
                        </a:lnTo>
                        <a:lnTo>
                          <a:pt x="599" y="411"/>
                        </a:lnTo>
                        <a:lnTo>
                          <a:pt x="733" y="465"/>
                        </a:lnTo>
                        <a:lnTo>
                          <a:pt x="867" y="536"/>
                        </a:lnTo>
                        <a:lnTo>
                          <a:pt x="1036" y="715"/>
                        </a:lnTo>
                        <a:lnTo>
                          <a:pt x="1081" y="822"/>
                        </a:lnTo>
                        <a:lnTo>
                          <a:pt x="1099" y="867"/>
                        </a:lnTo>
                        <a:lnTo>
                          <a:pt x="1188" y="938"/>
                        </a:lnTo>
                        <a:lnTo>
                          <a:pt x="1286" y="938"/>
                        </a:lnTo>
                        <a:lnTo>
                          <a:pt x="1349" y="911"/>
                        </a:lnTo>
                        <a:lnTo>
                          <a:pt x="1412" y="795"/>
                        </a:lnTo>
                        <a:lnTo>
                          <a:pt x="1403" y="733"/>
                        </a:lnTo>
                        <a:lnTo>
                          <a:pt x="1376" y="643"/>
                        </a:lnTo>
                        <a:lnTo>
                          <a:pt x="1278" y="474"/>
                        </a:lnTo>
                        <a:lnTo>
                          <a:pt x="1144" y="331"/>
                        </a:lnTo>
                        <a:lnTo>
                          <a:pt x="974" y="206"/>
                        </a:lnTo>
                        <a:lnTo>
                          <a:pt x="876" y="161"/>
                        </a:lnTo>
                        <a:lnTo>
                          <a:pt x="706" y="90"/>
                        </a:lnTo>
                        <a:lnTo>
                          <a:pt x="349" y="27"/>
                        </a:lnTo>
                        <a:lnTo>
                          <a:pt x="188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" name="Google Shape;1406;p30">
                    <a:extLst>
                      <a:ext uri="{FF2B5EF4-FFF2-40B4-BE49-F238E27FC236}">
                        <a16:creationId xmlns:a16="http://schemas.microsoft.com/office/drawing/2014/main" id="{60C94E6E-2D60-46C8-3BAD-3DBAB409E02A}"/>
                      </a:ext>
                    </a:extLst>
                  </p:cNvPr>
                  <p:cNvSpPr/>
                  <p:nvPr/>
                </p:nvSpPr>
                <p:spPr>
                  <a:xfrm>
                    <a:off x="2460719" y="2562682"/>
                    <a:ext cx="60236" cy="638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8" h="1090" extrusionOk="0">
                        <a:moveTo>
                          <a:pt x="108" y="0"/>
                        </a:moveTo>
                        <a:lnTo>
                          <a:pt x="54" y="45"/>
                        </a:lnTo>
                        <a:lnTo>
                          <a:pt x="10" y="98"/>
                        </a:lnTo>
                        <a:lnTo>
                          <a:pt x="1" y="223"/>
                        </a:lnTo>
                        <a:lnTo>
                          <a:pt x="45" y="286"/>
                        </a:lnTo>
                        <a:lnTo>
                          <a:pt x="733" y="1036"/>
                        </a:lnTo>
                        <a:lnTo>
                          <a:pt x="795" y="1081"/>
                        </a:lnTo>
                        <a:lnTo>
                          <a:pt x="858" y="1090"/>
                        </a:lnTo>
                        <a:lnTo>
                          <a:pt x="920" y="1081"/>
                        </a:lnTo>
                        <a:lnTo>
                          <a:pt x="974" y="1045"/>
                        </a:lnTo>
                        <a:lnTo>
                          <a:pt x="1019" y="991"/>
                        </a:lnTo>
                        <a:lnTo>
                          <a:pt x="1028" y="866"/>
                        </a:lnTo>
                        <a:lnTo>
                          <a:pt x="983" y="813"/>
                        </a:lnTo>
                        <a:lnTo>
                          <a:pt x="286" y="54"/>
                        </a:lnTo>
                        <a:lnTo>
                          <a:pt x="233" y="9"/>
                        </a:lnTo>
                        <a:lnTo>
                          <a:pt x="108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" name="Google Shape;1407;p30">
                    <a:extLst>
                      <a:ext uri="{FF2B5EF4-FFF2-40B4-BE49-F238E27FC236}">
                        <a16:creationId xmlns:a16="http://schemas.microsoft.com/office/drawing/2014/main" id="{2770A988-5DBC-5702-7D83-020839CF507A}"/>
                      </a:ext>
                    </a:extLst>
                  </p:cNvPr>
                  <p:cNvSpPr/>
                  <p:nvPr/>
                </p:nvSpPr>
                <p:spPr>
                  <a:xfrm>
                    <a:off x="2880915" y="2318276"/>
                    <a:ext cx="84318" cy="958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9" h="1635" extrusionOk="0">
                        <a:moveTo>
                          <a:pt x="1260" y="1"/>
                        </a:moveTo>
                        <a:lnTo>
                          <a:pt x="1197" y="10"/>
                        </a:lnTo>
                        <a:lnTo>
                          <a:pt x="1108" y="108"/>
                        </a:lnTo>
                        <a:lnTo>
                          <a:pt x="1099" y="170"/>
                        </a:lnTo>
                        <a:lnTo>
                          <a:pt x="1090" y="376"/>
                        </a:lnTo>
                        <a:lnTo>
                          <a:pt x="947" y="751"/>
                        </a:lnTo>
                        <a:lnTo>
                          <a:pt x="688" y="1055"/>
                        </a:lnTo>
                        <a:lnTo>
                          <a:pt x="340" y="1260"/>
                        </a:lnTo>
                        <a:lnTo>
                          <a:pt x="143" y="1305"/>
                        </a:lnTo>
                        <a:lnTo>
                          <a:pt x="81" y="1322"/>
                        </a:lnTo>
                        <a:lnTo>
                          <a:pt x="0" y="1430"/>
                        </a:lnTo>
                        <a:lnTo>
                          <a:pt x="0" y="1492"/>
                        </a:lnTo>
                        <a:lnTo>
                          <a:pt x="18" y="1555"/>
                        </a:lnTo>
                        <a:lnTo>
                          <a:pt x="108" y="1635"/>
                        </a:lnTo>
                        <a:lnTo>
                          <a:pt x="197" y="1635"/>
                        </a:lnTo>
                        <a:lnTo>
                          <a:pt x="322" y="1617"/>
                        </a:lnTo>
                        <a:lnTo>
                          <a:pt x="572" y="1528"/>
                        </a:lnTo>
                        <a:lnTo>
                          <a:pt x="795" y="1394"/>
                        </a:lnTo>
                        <a:lnTo>
                          <a:pt x="1001" y="1224"/>
                        </a:lnTo>
                        <a:lnTo>
                          <a:pt x="1170" y="1028"/>
                        </a:lnTo>
                        <a:lnTo>
                          <a:pt x="1295" y="804"/>
                        </a:lnTo>
                        <a:lnTo>
                          <a:pt x="1394" y="554"/>
                        </a:lnTo>
                        <a:lnTo>
                          <a:pt x="1438" y="295"/>
                        </a:lnTo>
                        <a:lnTo>
                          <a:pt x="1438" y="162"/>
                        </a:lnTo>
                        <a:lnTo>
                          <a:pt x="1420" y="99"/>
                        </a:lnTo>
                        <a:lnTo>
                          <a:pt x="1331" y="10"/>
                        </a:lnTo>
                        <a:lnTo>
                          <a:pt x="1269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" name="Google Shape;1408;p30">
                    <a:extLst>
                      <a:ext uri="{FF2B5EF4-FFF2-40B4-BE49-F238E27FC236}">
                        <a16:creationId xmlns:a16="http://schemas.microsoft.com/office/drawing/2014/main" id="{DD3A2298-0262-4CA4-8BA2-C819C45235C8}"/>
                      </a:ext>
                    </a:extLst>
                  </p:cNvPr>
                  <p:cNvSpPr/>
                  <p:nvPr/>
                </p:nvSpPr>
                <p:spPr>
                  <a:xfrm>
                    <a:off x="2933769" y="2368552"/>
                    <a:ext cx="69142" cy="513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0" h="876" extrusionOk="0">
                        <a:moveTo>
                          <a:pt x="161" y="0"/>
                        </a:moveTo>
                        <a:lnTo>
                          <a:pt x="45" y="63"/>
                        </a:lnTo>
                        <a:lnTo>
                          <a:pt x="9" y="125"/>
                        </a:lnTo>
                        <a:lnTo>
                          <a:pt x="0" y="188"/>
                        </a:lnTo>
                        <a:lnTo>
                          <a:pt x="63" y="304"/>
                        </a:lnTo>
                        <a:lnTo>
                          <a:pt x="125" y="330"/>
                        </a:lnTo>
                        <a:lnTo>
                          <a:pt x="340" y="411"/>
                        </a:lnTo>
                        <a:lnTo>
                          <a:pt x="724" y="652"/>
                        </a:lnTo>
                        <a:lnTo>
                          <a:pt x="884" y="822"/>
                        </a:lnTo>
                        <a:lnTo>
                          <a:pt x="947" y="866"/>
                        </a:lnTo>
                        <a:lnTo>
                          <a:pt x="1009" y="875"/>
                        </a:lnTo>
                        <a:lnTo>
                          <a:pt x="1072" y="866"/>
                        </a:lnTo>
                        <a:lnTo>
                          <a:pt x="1126" y="831"/>
                        </a:lnTo>
                        <a:lnTo>
                          <a:pt x="1170" y="777"/>
                        </a:lnTo>
                        <a:lnTo>
                          <a:pt x="1179" y="652"/>
                        </a:lnTo>
                        <a:lnTo>
                          <a:pt x="1134" y="598"/>
                        </a:lnTo>
                        <a:lnTo>
                          <a:pt x="947" y="402"/>
                        </a:lnTo>
                        <a:lnTo>
                          <a:pt x="483" y="107"/>
                        </a:lnTo>
                        <a:lnTo>
                          <a:pt x="224" y="9"/>
                        </a:lnTo>
                        <a:lnTo>
                          <a:pt x="161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" name="Google Shape;1409;p30">
                    <a:extLst>
                      <a:ext uri="{FF2B5EF4-FFF2-40B4-BE49-F238E27FC236}">
                        <a16:creationId xmlns:a16="http://schemas.microsoft.com/office/drawing/2014/main" id="{E7B520BB-8D7D-99F8-D3CF-B6D48CB1E7AA}"/>
                      </a:ext>
                    </a:extLst>
                  </p:cNvPr>
                  <p:cNvSpPr/>
                  <p:nvPr/>
                </p:nvSpPr>
                <p:spPr>
                  <a:xfrm>
                    <a:off x="2893982" y="2415605"/>
                    <a:ext cx="30411" cy="267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9" h="4573" extrusionOk="0">
                        <a:moveTo>
                          <a:pt x="135" y="1"/>
                        </a:moveTo>
                        <a:lnTo>
                          <a:pt x="72" y="28"/>
                        </a:lnTo>
                        <a:lnTo>
                          <a:pt x="1" y="135"/>
                        </a:lnTo>
                        <a:lnTo>
                          <a:pt x="1" y="197"/>
                        </a:lnTo>
                        <a:lnTo>
                          <a:pt x="81" y="715"/>
                        </a:lnTo>
                        <a:lnTo>
                          <a:pt x="170" y="1760"/>
                        </a:lnTo>
                        <a:lnTo>
                          <a:pt x="179" y="2814"/>
                        </a:lnTo>
                        <a:lnTo>
                          <a:pt x="99" y="3858"/>
                        </a:lnTo>
                        <a:lnTo>
                          <a:pt x="19" y="4376"/>
                        </a:lnTo>
                        <a:lnTo>
                          <a:pt x="19" y="4439"/>
                        </a:lnTo>
                        <a:lnTo>
                          <a:pt x="90" y="4546"/>
                        </a:lnTo>
                        <a:lnTo>
                          <a:pt x="161" y="4564"/>
                        </a:lnTo>
                        <a:lnTo>
                          <a:pt x="170" y="4573"/>
                        </a:lnTo>
                        <a:lnTo>
                          <a:pt x="188" y="4573"/>
                        </a:lnTo>
                        <a:lnTo>
                          <a:pt x="242" y="4564"/>
                        </a:lnTo>
                        <a:lnTo>
                          <a:pt x="331" y="4484"/>
                        </a:lnTo>
                        <a:lnTo>
                          <a:pt x="349" y="4430"/>
                        </a:lnTo>
                        <a:lnTo>
                          <a:pt x="429" y="3894"/>
                        </a:lnTo>
                        <a:lnTo>
                          <a:pt x="519" y="2823"/>
                        </a:lnTo>
                        <a:lnTo>
                          <a:pt x="510" y="1751"/>
                        </a:lnTo>
                        <a:lnTo>
                          <a:pt x="420" y="679"/>
                        </a:lnTo>
                        <a:lnTo>
                          <a:pt x="331" y="144"/>
                        </a:lnTo>
                        <a:lnTo>
                          <a:pt x="313" y="81"/>
                        </a:lnTo>
                        <a:lnTo>
                          <a:pt x="206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" name="Google Shape;1410;p30">
                    <a:extLst>
                      <a:ext uri="{FF2B5EF4-FFF2-40B4-BE49-F238E27FC236}">
                        <a16:creationId xmlns:a16="http://schemas.microsoft.com/office/drawing/2014/main" id="{56B2ED63-A15C-93DD-B8B7-68C418F5BC60}"/>
                      </a:ext>
                    </a:extLst>
                  </p:cNvPr>
                  <p:cNvSpPr/>
                  <p:nvPr/>
                </p:nvSpPr>
                <p:spPr>
                  <a:xfrm>
                    <a:off x="2904998" y="2565260"/>
                    <a:ext cx="112561" cy="900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1" h="1537" extrusionOk="0">
                        <a:moveTo>
                          <a:pt x="179" y="1"/>
                        </a:moveTo>
                        <a:lnTo>
                          <a:pt x="54" y="45"/>
                        </a:lnTo>
                        <a:lnTo>
                          <a:pt x="18" y="99"/>
                        </a:lnTo>
                        <a:lnTo>
                          <a:pt x="0" y="161"/>
                        </a:lnTo>
                        <a:lnTo>
                          <a:pt x="36" y="286"/>
                        </a:lnTo>
                        <a:lnTo>
                          <a:pt x="90" y="331"/>
                        </a:lnTo>
                        <a:lnTo>
                          <a:pt x="313" y="438"/>
                        </a:lnTo>
                        <a:lnTo>
                          <a:pt x="724" y="697"/>
                        </a:lnTo>
                        <a:lnTo>
                          <a:pt x="1108" y="983"/>
                        </a:lnTo>
                        <a:lnTo>
                          <a:pt x="1465" y="1313"/>
                        </a:lnTo>
                        <a:lnTo>
                          <a:pt x="1634" y="1483"/>
                        </a:lnTo>
                        <a:lnTo>
                          <a:pt x="1688" y="1528"/>
                        </a:lnTo>
                        <a:lnTo>
                          <a:pt x="1759" y="1537"/>
                        </a:lnTo>
                        <a:lnTo>
                          <a:pt x="1822" y="1537"/>
                        </a:lnTo>
                        <a:lnTo>
                          <a:pt x="1867" y="1492"/>
                        </a:lnTo>
                        <a:lnTo>
                          <a:pt x="1911" y="1438"/>
                        </a:lnTo>
                        <a:lnTo>
                          <a:pt x="1920" y="1313"/>
                        </a:lnTo>
                        <a:lnTo>
                          <a:pt x="1876" y="1260"/>
                        </a:lnTo>
                        <a:lnTo>
                          <a:pt x="1697" y="1072"/>
                        </a:lnTo>
                        <a:lnTo>
                          <a:pt x="1322" y="724"/>
                        </a:lnTo>
                        <a:lnTo>
                          <a:pt x="911" y="420"/>
                        </a:lnTo>
                        <a:lnTo>
                          <a:pt x="474" y="144"/>
                        </a:lnTo>
                        <a:lnTo>
                          <a:pt x="241" y="27"/>
                        </a:lnTo>
                        <a:lnTo>
                          <a:pt x="179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" name="Google Shape;1411;p30">
                    <a:extLst>
                      <a:ext uri="{FF2B5EF4-FFF2-40B4-BE49-F238E27FC236}">
                        <a16:creationId xmlns:a16="http://schemas.microsoft.com/office/drawing/2014/main" id="{A88634E3-8CFC-AEEE-B04D-F1CF4F6B82E4}"/>
                      </a:ext>
                    </a:extLst>
                  </p:cNvPr>
                  <p:cNvSpPr/>
                  <p:nvPr/>
                </p:nvSpPr>
                <p:spPr>
                  <a:xfrm>
                    <a:off x="2834858" y="2508246"/>
                    <a:ext cx="82736" cy="549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2" h="938" extrusionOk="0">
                        <a:moveTo>
                          <a:pt x="1224" y="0"/>
                        </a:moveTo>
                        <a:lnTo>
                          <a:pt x="1054" y="27"/>
                        </a:lnTo>
                        <a:lnTo>
                          <a:pt x="706" y="90"/>
                        </a:lnTo>
                        <a:lnTo>
                          <a:pt x="536" y="161"/>
                        </a:lnTo>
                        <a:lnTo>
                          <a:pt x="438" y="206"/>
                        </a:lnTo>
                        <a:lnTo>
                          <a:pt x="269" y="331"/>
                        </a:lnTo>
                        <a:lnTo>
                          <a:pt x="126" y="474"/>
                        </a:lnTo>
                        <a:lnTo>
                          <a:pt x="36" y="643"/>
                        </a:lnTo>
                        <a:lnTo>
                          <a:pt x="10" y="733"/>
                        </a:lnTo>
                        <a:lnTo>
                          <a:pt x="1" y="795"/>
                        </a:lnTo>
                        <a:lnTo>
                          <a:pt x="63" y="911"/>
                        </a:lnTo>
                        <a:lnTo>
                          <a:pt x="126" y="938"/>
                        </a:lnTo>
                        <a:lnTo>
                          <a:pt x="224" y="938"/>
                        </a:lnTo>
                        <a:lnTo>
                          <a:pt x="313" y="867"/>
                        </a:lnTo>
                        <a:lnTo>
                          <a:pt x="331" y="822"/>
                        </a:lnTo>
                        <a:lnTo>
                          <a:pt x="376" y="715"/>
                        </a:lnTo>
                        <a:lnTo>
                          <a:pt x="545" y="536"/>
                        </a:lnTo>
                        <a:lnTo>
                          <a:pt x="670" y="465"/>
                        </a:lnTo>
                        <a:lnTo>
                          <a:pt x="813" y="411"/>
                        </a:lnTo>
                        <a:lnTo>
                          <a:pt x="1108" y="358"/>
                        </a:lnTo>
                        <a:lnTo>
                          <a:pt x="1269" y="340"/>
                        </a:lnTo>
                        <a:lnTo>
                          <a:pt x="1331" y="322"/>
                        </a:lnTo>
                        <a:lnTo>
                          <a:pt x="1412" y="215"/>
                        </a:lnTo>
                        <a:lnTo>
                          <a:pt x="1412" y="152"/>
                        </a:lnTo>
                        <a:lnTo>
                          <a:pt x="1394" y="81"/>
                        </a:lnTo>
                        <a:lnTo>
                          <a:pt x="1295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" name="Google Shape;1412;p30">
                    <a:extLst>
                      <a:ext uri="{FF2B5EF4-FFF2-40B4-BE49-F238E27FC236}">
                        <a16:creationId xmlns:a16="http://schemas.microsoft.com/office/drawing/2014/main" id="{09AB6C61-16E5-89DD-3D23-60330D31F4F6}"/>
                      </a:ext>
                    </a:extLst>
                  </p:cNvPr>
                  <p:cNvSpPr/>
                  <p:nvPr/>
                </p:nvSpPr>
                <p:spPr>
                  <a:xfrm>
                    <a:off x="2970391" y="2562682"/>
                    <a:ext cx="60236" cy="638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8" h="1090" extrusionOk="0">
                        <a:moveTo>
                          <a:pt x="920" y="0"/>
                        </a:moveTo>
                        <a:lnTo>
                          <a:pt x="786" y="9"/>
                        </a:lnTo>
                        <a:lnTo>
                          <a:pt x="742" y="54"/>
                        </a:lnTo>
                        <a:lnTo>
                          <a:pt x="45" y="813"/>
                        </a:lnTo>
                        <a:lnTo>
                          <a:pt x="0" y="866"/>
                        </a:lnTo>
                        <a:lnTo>
                          <a:pt x="9" y="991"/>
                        </a:lnTo>
                        <a:lnTo>
                          <a:pt x="54" y="1045"/>
                        </a:lnTo>
                        <a:lnTo>
                          <a:pt x="108" y="1081"/>
                        </a:lnTo>
                        <a:lnTo>
                          <a:pt x="170" y="1090"/>
                        </a:lnTo>
                        <a:lnTo>
                          <a:pt x="233" y="1081"/>
                        </a:lnTo>
                        <a:lnTo>
                          <a:pt x="286" y="1036"/>
                        </a:lnTo>
                        <a:lnTo>
                          <a:pt x="983" y="286"/>
                        </a:lnTo>
                        <a:lnTo>
                          <a:pt x="1027" y="223"/>
                        </a:lnTo>
                        <a:lnTo>
                          <a:pt x="1019" y="98"/>
                        </a:lnTo>
                        <a:lnTo>
                          <a:pt x="974" y="45"/>
                        </a:lnTo>
                        <a:lnTo>
                          <a:pt x="920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" name="Google Shape;1413;p30">
                    <a:extLst>
                      <a:ext uri="{FF2B5EF4-FFF2-40B4-BE49-F238E27FC236}">
                        <a16:creationId xmlns:a16="http://schemas.microsoft.com/office/drawing/2014/main" id="{BF8B90DE-FABB-0010-E6E2-CBC7FDB3AB5D}"/>
                      </a:ext>
                    </a:extLst>
                  </p:cNvPr>
                  <p:cNvSpPr/>
                  <p:nvPr/>
                </p:nvSpPr>
                <p:spPr>
                  <a:xfrm>
                    <a:off x="2710340" y="1906461"/>
                    <a:ext cx="50802" cy="4134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7" h="7056" extrusionOk="0">
                        <a:moveTo>
                          <a:pt x="402" y="1"/>
                        </a:moveTo>
                        <a:lnTo>
                          <a:pt x="313" y="19"/>
                        </a:lnTo>
                        <a:lnTo>
                          <a:pt x="170" y="81"/>
                        </a:lnTo>
                        <a:lnTo>
                          <a:pt x="63" y="197"/>
                        </a:lnTo>
                        <a:lnTo>
                          <a:pt x="0" y="349"/>
                        </a:lnTo>
                        <a:lnTo>
                          <a:pt x="0" y="430"/>
                        </a:lnTo>
                        <a:lnTo>
                          <a:pt x="0" y="7056"/>
                        </a:lnTo>
                        <a:lnTo>
                          <a:pt x="866" y="7056"/>
                        </a:lnTo>
                        <a:lnTo>
                          <a:pt x="866" y="430"/>
                        </a:lnTo>
                        <a:lnTo>
                          <a:pt x="858" y="340"/>
                        </a:lnTo>
                        <a:lnTo>
                          <a:pt x="786" y="180"/>
                        </a:lnTo>
                        <a:lnTo>
                          <a:pt x="661" y="63"/>
                        </a:lnTo>
                        <a:lnTo>
                          <a:pt x="500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45" name="Google Shape;1414;p30">
                <a:extLst>
                  <a:ext uri="{FF2B5EF4-FFF2-40B4-BE49-F238E27FC236}">
                    <a16:creationId xmlns:a16="http://schemas.microsoft.com/office/drawing/2014/main" id="{CA285426-4574-10F4-6432-438267021C1E}"/>
                  </a:ext>
                </a:extLst>
              </p:cNvPr>
              <p:cNvSpPr/>
              <p:nvPr/>
            </p:nvSpPr>
            <p:spPr>
              <a:xfrm>
                <a:off x="2190925" y="1702250"/>
                <a:ext cx="1259400" cy="1259400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" name="Google Shape;1415;p30">
              <a:extLst>
                <a:ext uri="{FF2B5EF4-FFF2-40B4-BE49-F238E27FC236}">
                  <a16:creationId xmlns:a16="http://schemas.microsoft.com/office/drawing/2014/main" id="{341309EF-16B4-003A-13EE-2AA3E537AB13}"/>
                </a:ext>
              </a:extLst>
            </p:cNvPr>
            <p:cNvGrpSpPr/>
            <p:nvPr/>
          </p:nvGrpSpPr>
          <p:grpSpPr>
            <a:xfrm>
              <a:off x="7395903" y="3506286"/>
              <a:ext cx="845152" cy="823995"/>
              <a:chOff x="3705700" y="1702250"/>
              <a:chExt cx="1259400" cy="1259400"/>
            </a:xfrm>
          </p:grpSpPr>
          <p:grpSp>
            <p:nvGrpSpPr>
              <p:cNvPr id="66" name="Google Shape;1416;p30">
                <a:extLst>
                  <a:ext uri="{FF2B5EF4-FFF2-40B4-BE49-F238E27FC236}">
                    <a16:creationId xmlns:a16="http://schemas.microsoft.com/office/drawing/2014/main" id="{8D470A70-3B33-E32F-6349-E4ADFBAD9191}"/>
                  </a:ext>
                </a:extLst>
              </p:cNvPr>
              <p:cNvGrpSpPr/>
              <p:nvPr/>
            </p:nvGrpSpPr>
            <p:grpSpPr>
              <a:xfrm>
                <a:off x="4003563" y="1914303"/>
                <a:ext cx="663674" cy="835294"/>
                <a:chOff x="3971145" y="1960183"/>
                <a:chExt cx="663674" cy="835294"/>
              </a:xfrm>
            </p:grpSpPr>
            <p:sp>
              <p:nvSpPr>
                <p:cNvPr id="68" name="Google Shape;1417;p30">
                  <a:extLst>
                    <a:ext uri="{FF2B5EF4-FFF2-40B4-BE49-F238E27FC236}">
                      <a16:creationId xmlns:a16="http://schemas.microsoft.com/office/drawing/2014/main" id="{C35899FB-E906-2DC4-89C9-B622B54F9590}"/>
                    </a:ext>
                  </a:extLst>
                </p:cNvPr>
                <p:cNvSpPr/>
                <p:nvPr/>
              </p:nvSpPr>
              <p:spPr>
                <a:xfrm>
                  <a:off x="3971145" y="1960183"/>
                  <a:ext cx="663674" cy="83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13" h="13735" extrusionOk="0">
                      <a:moveTo>
                        <a:pt x="5171" y="1"/>
                      </a:moveTo>
                      <a:lnTo>
                        <a:pt x="4626" y="63"/>
                      </a:lnTo>
                      <a:lnTo>
                        <a:pt x="4090" y="170"/>
                      </a:lnTo>
                      <a:lnTo>
                        <a:pt x="3581" y="331"/>
                      </a:lnTo>
                      <a:lnTo>
                        <a:pt x="3090" y="536"/>
                      </a:lnTo>
                      <a:lnTo>
                        <a:pt x="2626" y="786"/>
                      </a:lnTo>
                      <a:lnTo>
                        <a:pt x="2188" y="1081"/>
                      </a:lnTo>
                      <a:lnTo>
                        <a:pt x="1786" y="1412"/>
                      </a:lnTo>
                      <a:lnTo>
                        <a:pt x="1411" y="1787"/>
                      </a:lnTo>
                      <a:lnTo>
                        <a:pt x="1081" y="2188"/>
                      </a:lnTo>
                      <a:lnTo>
                        <a:pt x="786" y="2626"/>
                      </a:lnTo>
                      <a:lnTo>
                        <a:pt x="536" y="3090"/>
                      </a:lnTo>
                      <a:lnTo>
                        <a:pt x="331" y="3581"/>
                      </a:lnTo>
                      <a:lnTo>
                        <a:pt x="170" y="4090"/>
                      </a:lnTo>
                      <a:lnTo>
                        <a:pt x="63" y="4626"/>
                      </a:lnTo>
                      <a:lnTo>
                        <a:pt x="0" y="5171"/>
                      </a:lnTo>
                      <a:lnTo>
                        <a:pt x="0" y="5457"/>
                      </a:lnTo>
                      <a:lnTo>
                        <a:pt x="9" y="5743"/>
                      </a:lnTo>
                      <a:lnTo>
                        <a:pt x="63" y="6296"/>
                      </a:lnTo>
                      <a:lnTo>
                        <a:pt x="170" y="6841"/>
                      </a:lnTo>
                      <a:lnTo>
                        <a:pt x="340" y="7359"/>
                      </a:lnTo>
                      <a:lnTo>
                        <a:pt x="554" y="7850"/>
                      </a:lnTo>
                      <a:lnTo>
                        <a:pt x="813" y="8323"/>
                      </a:lnTo>
                      <a:lnTo>
                        <a:pt x="1108" y="8761"/>
                      </a:lnTo>
                      <a:lnTo>
                        <a:pt x="1456" y="9163"/>
                      </a:lnTo>
                      <a:lnTo>
                        <a:pt x="1644" y="9350"/>
                      </a:lnTo>
                      <a:lnTo>
                        <a:pt x="1483" y="9457"/>
                      </a:lnTo>
                      <a:lnTo>
                        <a:pt x="1215" y="9725"/>
                      </a:lnTo>
                      <a:lnTo>
                        <a:pt x="1018" y="10056"/>
                      </a:lnTo>
                      <a:lnTo>
                        <a:pt x="920" y="10431"/>
                      </a:lnTo>
                      <a:lnTo>
                        <a:pt x="911" y="10627"/>
                      </a:lnTo>
                      <a:lnTo>
                        <a:pt x="911" y="10788"/>
                      </a:lnTo>
                      <a:lnTo>
                        <a:pt x="974" y="11074"/>
                      </a:lnTo>
                      <a:lnTo>
                        <a:pt x="1090" y="11342"/>
                      </a:lnTo>
                      <a:lnTo>
                        <a:pt x="1251" y="11583"/>
                      </a:lnTo>
                      <a:lnTo>
                        <a:pt x="1447" y="11779"/>
                      </a:lnTo>
                      <a:lnTo>
                        <a:pt x="1688" y="11940"/>
                      </a:lnTo>
                      <a:lnTo>
                        <a:pt x="1956" y="12056"/>
                      </a:lnTo>
                      <a:lnTo>
                        <a:pt x="2242" y="12110"/>
                      </a:lnTo>
                      <a:lnTo>
                        <a:pt x="2394" y="12119"/>
                      </a:lnTo>
                      <a:lnTo>
                        <a:pt x="2608" y="12110"/>
                      </a:lnTo>
                      <a:lnTo>
                        <a:pt x="2992" y="11993"/>
                      </a:lnTo>
                      <a:lnTo>
                        <a:pt x="3171" y="11904"/>
                      </a:lnTo>
                      <a:lnTo>
                        <a:pt x="3171" y="12440"/>
                      </a:lnTo>
                      <a:lnTo>
                        <a:pt x="3171" y="12574"/>
                      </a:lnTo>
                      <a:lnTo>
                        <a:pt x="3224" y="12824"/>
                      </a:lnTo>
                      <a:lnTo>
                        <a:pt x="3322" y="13056"/>
                      </a:lnTo>
                      <a:lnTo>
                        <a:pt x="3456" y="13262"/>
                      </a:lnTo>
                      <a:lnTo>
                        <a:pt x="3635" y="13440"/>
                      </a:lnTo>
                      <a:lnTo>
                        <a:pt x="3840" y="13583"/>
                      </a:lnTo>
                      <a:lnTo>
                        <a:pt x="4073" y="13681"/>
                      </a:lnTo>
                      <a:lnTo>
                        <a:pt x="4323" y="13726"/>
                      </a:lnTo>
                      <a:lnTo>
                        <a:pt x="4457" y="13735"/>
                      </a:lnTo>
                      <a:lnTo>
                        <a:pt x="6359" y="13735"/>
                      </a:lnTo>
                      <a:lnTo>
                        <a:pt x="6493" y="13726"/>
                      </a:lnTo>
                      <a:lnTo>
                        <a:pt x="6743" y="13681"/>
                      </a:lnTo>
                      <a:lnTo>
                        <a:pt x="6975" y="13583"/>
                      </a:lnTo>
                      <a:lnTo>
                        <a:pt x="7180" y="13440"/>
                      </a:lnTo>
                      <a:lnTo>
                        <a:pt x="7359" y="13262"/>
                      </a:lnTo>
                      <a:lnTo>
                        <a:pt x="7493" y="13056"/>
                      </a:lnTo>
                      <a:lnTo>
                        <a:pt x="7591" y="12824"/>
                      </a:lnTo>
                      <a:lnTo>
                        <a:pt x="7645" y="12574"/>
                      </a:lnTo>
                      <a:lnTo>
                        <a:pt x="7653" y="12440"/>
                      </a:lnTo>
                      <a:lnTo>
                        <a:pt x="7653" y="11788"/>
                      </a:lnTo>
                      <a:lnTo>
                        <a:pt x="7850" y="11931"/>
                      </a:lnTo>
                      <a:lnTo>
                        <a:pt x="8198" y="12074"/>
                      </a:lnTo>
                      <a:lnTo>
                        <a:pt x="8448" y="12119"/>
                      </a:lnTo>
                      <a:lnTo>
                        <a:pt x="8582" y="12119"/>
                      </a:lnTo>
                      <a:lnTo>
                        <a:pt x="8734" y="12110"/>
                      </a:lnTo>
                      <a:lnTo>
                        <a:pt x="9029" y="12056"/>
                      </a:lnTo>
                      <a:lnTo>
                        <a:pt x="9297" y="11940"/>
                      </a:lnTo>
                      <a:lnTo>
                        <a:pt x="9529" y="11779"/>
                      </a:lnTo>
                      <a:lnTo>
                        <a:pt x="9734" y="11583"/>
                      </a:lnTo>
                      <a:lnTo>
                        <a:pt x="9895" y="11342"/>
                      </a:lnTo>
                      <a:lnTo>
                        <a:pt x="10011" y="11074"/>
                      </a:lnTo>
                      <a:lnTo>
                        <a:pt x="10065" y="10788"/>
                      </a:lnTo>
                      <a:lnTo>
                        <a:pt x="10073" y="10627"/>
                      </a:lnTo>
                      <a:lnTo>
                        <a:pt x="10065" y="10422"/>
                      </a:lnTo>
                      <a:lnTo>
                        <a:pt x="9948" y="10038"/>
                      </a:lnTo>
                      <a:lnTo>
                        <a:pt x="9752" y="9698"/>
                      </a:lnTo>
                      <a:lnTo>
                        <a:pt x="9466" y="9431"/>
                      </a:lnTo>
                      <a:lnTo>
                        <a:pt x="9297" y="9323"/>
                      </a:lnTo>
                      <a:lnTo>
                        <a:pt x="9484" y="9136"/>
                      </a:lnTo>
                      <a:lnTo>
                        <a:pt x="9815" y="8734"/>
                      </a:lnTo>
                      <a:lnTo>
                        <a:pt x="10118" y="8296"/>
                      </a:lnTo>
                      <a:lnTo>
                        <a:pt x="10368" y="7832"/>
                      </a:lnTo>
                      <a:lnTo>
                        <a:pt x="10582" y="7341"/>
                      </a:lnTo>
                      <a:lnTo>
                        <a:pt x="10743" y="6823"/>
                      </a:lnTo>
                      <a:lnTo>
                        <a:pt x="10850" y="6287"/>
                      </a:lnTo>
                      <a:lnTo>
                        <a:pt x="10904" y="5734"/>
                      </a:lnTo>
                      <a:lnTo>
                        <a:pt x="10913" y="5457"/>
                      </a:lnTo>
                      <a:lnTo>
                        <a:pt x="10904" y="5171"/>
                      </a:lnTo>
                      <a:lnTo>
                        <a:pt x="10850" y="4626"/>
                      </a:lnTo>
                      <a:lnTo>
                        <a:pt x="10743" y="4090"/>
                      </a:lnTo>
                      <a:lnTo>
                        <a:pt x="10582" y="3581"/>
                      </a:lnTo>
                      <a:lnTo>
                        <a:pt x="10377" y="3090"/>
                      </a:lnTo>
                      <a:lnTo>
                        <a:pt x="10118" y="2626"/>
                      </a:lnTo>
                      <a:lnTo>
                        <a:pt x="9832" y="2188"/>
                      </a:lnTo>
                      <a:lnTo>
                        <a:pt x="9493" y="1787"/>
                      </a:lnTo>
                      <a:lnTo>
                        <a:pt x="9127" y="1412"/>
                      </a:lnTo>
                      <a:lnTo>
                        <a:pt x="8725" y="1081"/>
                      </a:lnTo>
                      <a:lnTo>
                        <a:pt x="8287" y="786"/>
                      </a:lnTo>
                      <a:lnTo>
                        <a:pt x="7823" y="536"/>
                      </a:lnTo>
                      <a:lnTo>
                        <a:pt x="7332" y="331"/>
                      </a:lnTo>
                      <a:lnTo>
                        <a:pt x="6823" y="170"/>
                      </a:lnTo>
                      <a:lnTo>
                        <a:pt x="6287" y="63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solidFill>
                  <a:srgbClr val="F6E1C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1418;p30">
                  <a:extLst>
                    <a:ext uri="{FF2B5EF4-FFF2-40B4-BE49-F238E27FC236}">
                      <a16:creationId xmlns:a16="http://schemas.microsoft.com/office/drawing/2014/main" id="{10581FE5-1B40-A56D-935C-2C7536EF1AC4}"/>
                    </a:ext>
                  </a:extLst>
                </p:cNvPr>
                <p:cNvSpPr/>
                <p:nvPr/>
              </p:nvSpPr>
              <p:spPr>
                <a:xfrm>
                  <a:off x="4099287" y="2397399"/>
                  <a:ext cx="174417" cy="148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8" h="2439" extrusionOk="0">
                      <a:moveTo>
                        <a:pt x="1582" y="0"/>
                      </a:moveTo>
                      <a:lnTo>
                        <a:pt x="1287" y="36"/>
                      </a:lnTo>
                      <a:lnTo>
                        <a:pt x="1001" y="81"/>
                      </a:lnTo>
                      <a:lnTo>
                        <a:pt x="501" y="250"/>
                      </a:lnTo>
                      <a:lnTo>
                        <a:pt x="233" y="447"/>
                      </a:lnTo>
                      <a:lnTo>
                        <a:pt x="99" y="616"/>
                      </a:lnTo>
                      <a:lnTo>
                        <a:pt x="19" y="822"/>
                      </a:lnTo>
                      <a:lnTo>
                        <a:pt x="1" y="1072"/>
                      </a:lnTo>
                      <a:lnTo>
                        <a:pt x="10" y="1215"/>
                      </a:lnTo>
                      <a:lnTo>
                        <a:pt x="37" y="1358"/>
                      </a:lnTo>
                      <a:lnTo>
                        <a:pt x="135" y="1625"/>
                      </a:lnTo>
                      <a:lnTo>
                        <a:pt x="287" y="1867"/>
                      </a:lnTo>
                      <a:lnTo>
                        <a:pt x="465" y="2072"/>
                      </a:lnTo>
                      <a:lnTo>
                        <a:pt x="689" y="2233"/>
                      </a:lnTo>
                      <a:lnTo>
                        <a:pt x="939" y="2358"/>
                      </a:lnTo>
                      <a:lnTo>
                        <a:pt x="1215" y="2420"/>
                      </a:lnTo>
                      <a:lnTo>
                        <a:pt x="1501" y="2438"/>
                      </a:lnTo>
                      <a:lnTo>
                        <a:pt x="1644" y="2420"/>
                      </a:lnTo>
                      <a:lnTo>
                        <a:pt x="1787" y="2393"/>
                      </a:lnTo>
                      <a:lnTo>
                        <a:pt x="2055" y="2295"/>
                      </a:lnTo>
                      <a:lnTo>
                        <a:pt x="2296" y="2152"/>
                      </a:lnTo>
                      <a:lnTo>
                        <a:pt x="2501" y="1965"/>
                      </a:lnTo>
                      <a:lnTo>
                        <a:pt x="2662" y="1750"/>
                      </a:lnTo>
                      <a:lnTo>
                        <a:pt x="2787" y="1500"/>
                      </a:lnTo>
                      <a:lnTo>
                        <a:pt x="2859" y="1224"/>
                      </a:lnTo>
                      <a:lnTo>
                        <a:pt x="2867" y="938"/>
                      </a:lnTo>
                      <a:lnTo>
                        <a:pt x="2859" y="795"/>
                      </a:lnTo>
                      <a:lnTo>
                        <a:pt x="2832" y="652"/>
                      </a:lnTo>
                      <a:lnTo>
                        <a:pt x="2734" y="420"/>
                      </a:lnTo>
                      <a:lnTo>
                        <a:pt x="2600" y="241"/>
                      </a:lnTo>
                      <a:lnTo>
                        <a:pt x="2421" y="116"/>
                      </a:lnTo>
                      <a:lnTo>
                        <a:pt x="2108" y="9"/>
                      </a:lnTo>
                      <a:lnTo>
                        <a:pt x="1582" y="0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1419;p30">
                  <a:extLst>
                    <a:ext uri="{FF2B5EF4-FFF2-40B4-BE49-F238E27FC236}">
                      <a16:creationId xmlns:a16="http://schemas.microsoft.com/office/drawing/2014/main" id="{56E56EA5-36E5-A334-55FD-FDBED533543F}"/>
                    </a:ext>
                  </a:extLst>
                </p:cNvPr>
                <p:cNvSpPr/>
                <p:nvPr/>
              </p:nvSpPr>
              <p:spPr>
                <a:xfrm>
                  <a:off x="4340426" y="2397399"/>
                  <a:ext cx="174417" cy="148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8" h="2439" extrusionOk="0">
                      <a:moveTo>
                        <a:pt x="1287" y="0"/>
                      </a:moveTo>
                      <a:lnTo>
                        <a:pt x="769" y="9"/>
                      </a:lnTo>
                      <a:lnTo>
                        <a:pt x="447" y="116"/>
                      </a:lnTo>
                      <a:lnTo>
                        <a:pt x="269" y="241"/>
                      </a:lnTo>
                      <a:lnTo>
                        <a:pt x="135" y="420"/>
                      </a:lnTo>
                      <a:lnTo>
                        <a:pt x="37" y="652"/>
                      </a:lnTo>
                      <a:lnTo>
                        <a:pt x="19" y="795"/>
                      </a:lnTo>
                      <a:lnTo>
                        <a:pt x="1" y="938"/>
                      </a:lnTo>
                      <a:lnTo>
                        <a:pt x="10" y="1224"/>
                      </a:lnTo>
                      <a:lnTo>
                        <a:pt x="81" y="1500"/>
                      </a:lnTo>
                      <a:lnTo>
                        <a:pt x="206" y="1750"/>
                      </a:lnTo>
                      <a:lnTo>
                        <a:pt x="367" y="1965"/>
                      </a:lnTo>
                      <a:lnTo>
                        <a:pt x="572" y="2152"/>
                      </a:lnTo>
                      <a:lnTo>
                        <a:pt x="813" y="2295"/>
                      </a:lnTo>
                      <a:lnTo>
                        <a:pt x="1081" y="2393"/>
                      </a:lnTo>
                      <a:lnTo>
                        <a:pt x="1224" y="2420"/>
                      </a:lnTo>
                      <a:lnTo>
                        <a:pt x="1376" y="2438"/>
                      </a:lnTo>
                      <a:lnTo>
                        <a:pt x="1662" y="2420"/>
                      </a:lnTo>
                      <a:lnTo>
                        <a:pt x="1930" y="2358"/>
                      </a:lnTo>
                      <a:lnTo>
                        <a:pt x="2180" y="2233"/>
                      </a:lnTo>
                      <a:lnTo>
                        <a:pt x="2403" y="2072"/>
                      </a:lnTo>
                      <a:lnTo>
                        <a:pt x="2582" y="1867"/>
                      </a:lnTo>
                      <a:lnTo>
                        <a:pt x="2733" y="1625"/>
                      </a:lnTo>
                      <a:lnTo>
                        <a:pt x="2832" y="1358"/>
                      </a:lnTo>
                      <a:lnTo>
                        <a:pt x="2858" y="1215"/>
                      </a:lnTo>
                      <a:lnTo>
                        <a:pt x="2867" y="1072"/>
                      </a:lnTo>
                      <a:lnTo>
                        <a:pt x="2850" y="822"/>
                      </a:lnTo>
                      <a:lnTo>
                        <a:pt x="2769" y="616"/>
                      </a:lnTo>
                      <a:lnTo>
                        <a:pt x="2635" y="447"/>
                      </a:lnTo>
                      <a:lnTo>
                        <a:pt x="2367" y="250"/>
                      </a:lnTo>
                      <a:lnTo>
                        <a:pt x="1867" y="81"/>
                      </a:lnTo>
                      <a:lnTo>
                        <a:pt x="1581" y="36"/>
                      </a:lnTo>
                      <a:lnTo>
                        <a:pt x="1287" y="0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1420;p30">
                  <a:extLst>
                    <a:ext uri="{FF2B5EF4-FFF2-40B4-BE49-F238E27FC236}">
                      <a16:creationId xmlns:a16="http://schemas.microsoft.com/office/drawing/2014/main" id="{61697DBF-1110-5715-2EAD-CD17B6ADF1C2}"/>
                    </a:ext>
                  </a:extLst>
                </p:cNvPr>
                <p:cNvSpPr/>
                <p:nvPr/>
              </p:nvSpPr>
              <p:spPr>
                <a:xfrm>
                  <a:off x="4273649" y="2536975"/>
                  <a:ext cx="69025" cy="831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5" h="1367" extrusionOk="0">
                      <a:moveTo>
                        <a:pt x="554" y="0"/>
                      </a:moveTo>
                      <a:lnTo>
                        <a:pt x="393" y="54"/>
                      </a:lnTo>
                      <a:lnTo>
                        <a:pt x="304" y="125"/>
                      </a:lnTo>
                      <a:lnTo>
                        <a:pt x="215" y="232"/>
                      </a:lnTo>
                      <a:lnTo>
                        <a:pt x="99" y="465"/>
                      </a:lnTo>
                      <a:lnTo>
                        <a:pt x="54" y="590"/>
                      </a:lnTo>
                      <a:lnTo>
                        <a:pt x="18" y="732"/>
                      </a:lnTo>
                      <a:lnTo>
                        <a:pt x="0" y="982"/>
                      </a:lnTo>
                      <a:lnTo>
                        <a:pt x="36" y="1197"/>
                      </a:lnTo>
                      <a:lnTo>
                        <a:pt x="117" y="1331"/>
                      </a:lnTo>
                      <a:lnTo>
                        <a:pt x="179" y="1358"/>
                      </a:lnTo>
                      <a:lnTo>
                        <a:pt x="233" y="1366"/>
                      </a:lnTo>
                      <a:lnTo>
                        <a:pt x="331" y="1340"/>
                      </a:lnTo>
                      <a:lnTo>
                        <a:pt x="474" y="1224"/>
                      </a:lnTo>
                      <a:lnTo>
                        <a:pt x="563" y="1081"/>
                      </a:lnTo>
                      <a:lnTo>
                        <a:pt x="661" y="1224"/>
                      </a:lnTo>
                      <a:lnTo>
                        <a:pt x="804" y="1340"/>
                      </a:lnTo>
                      <a:lnTo>
                        <a:pt x="902" y="1366"/>
                      </a:lnTo>
                      <a:lnTo>
                        <a:pt x="947" y="1358"/>
                      </a:lnTo>
                      <a:lnTo>
                        <a:pt x="1010" y="1331"/>
                      </a:lnTo>
                      <a:lnTo>
                        <a:pt x="1099" y="1197"/>
                      </a:lnTo>
                      <a:lnTo>
                        <a:pt x="1135" y="982"/>
                      </a:lnTo>
                      <a:lnTo>
                        <a:pt x="1108" y="732"/>
                      </a:lnTo>
                      <a:lnTo>
                        <a:pt x="1072" y="590"/>
                      </a:lnTo>
                      <a:lnTo>
                        <a:pt x="1045" y="491"/>
                      </a:lnTo>
                      <a:lnTo>
                        <a:pt x="1001" y="393"/>
                      </a:lnTo>
                      <a:lnTo>
                        <a:pt x="956" y="295"/>
                      </a:lnTo>
                      <a:lnTo>
                        <a:pt x="813" y="107"/>
                      </a:lnTo>
                      <a:lnTo>
                        <a:pt x="724" y="36"/>
                      </a:lnTo>
                      <a:lnTo>
                        <a:pt x="661" y="18"/>
                      </a:lnTo>
                      <a:lnTo>
                        <a:pt x="554" y="0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1421;p30">
                  <a:extLst>
                    <a:ext uri="{FF2B5EF4-FFF2-40B4-BE49-F238E27FC236}">
                      <a16:creationId xmlns:a16="http://schemas.microsoft.com/office/drawing/2014/main" id="{663D9E45-5AB7-F2FD-621E-EB0991F35C5E}"/>
                    </a:ext>
                  </a:extLst>
                </p:cNvPr>
                <p:cNvSpPr/>
                <p:nvPr/>
              </p:nvSpPr>
              <p:spPr>
                <a:xfrm>
                  <a:off x="4224205" y="2678680"/>
                  <a:ext cx="14231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" h="1448" extrusionOk="0">
                      <a:moveTo>
                        <a:pt x="117" y="1"/>
                      </a:moveTo>
                      <a:lnTo>
                        <a:pt x="63" y="10"/>
                      </a:lnTo>
                      <a:lnTo>
                        <a:pt x="1" y="72"/>
                      </a:lnTo>
                      <a:lnTo>
                        <a:pt x="1" y="117"/>
                      </a:lnTo>
                      <a:lnTo>
                        <a:pt x="1" y="1323"/>
                      </a:lnTo>
                      <a:lnTo>
                        <a:pt x="1" y="1376"/>
                      </a:lnTo>
                      <a:lnTo>
                        <a:pt x="63" y="1439"/>
                      </a:lnTo>
                      <a:lnTo>
                        <a:pt x="117" y="1448"/>
                      </a:lnTo>
                      <a:lnTo>
                        <a:pt x="162" y="1439"/>
                      </a:lnTo>
                      <a:lnTo>
                        <a:pt x="224" y="1376"/>
                      </a:lnTo>
                      <a:lnTo>
                        <a:pt x="233" y="1323"/>
                      </a:lnTo>
                      <a:lnTo>
                        <a:pt x="233" y="117"/>
                      </a:lnTo>
                      <a:lnTo>
                        <a:pt x="224" y="72"/>
                      </a:lnTo>
                      <a:lnTo>
                        <a:pt x="162" y="10"/>
                      </a:lnTo>
                      <a:lnTo>
                        <a:pt x="117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1422;p30">
                  <a:extLst>
                    <a:ext uri="{FF2B5EF4-FFF2-40B4-BE49-F238E27FC236}">
                      <a16:creationId xmlns:a16="http://schemas.microsoft.com/office/drawing/2014/main" id="{4C594404-4050-0624-2B4C-69636880C879}"/>
                    </a:ext>
                  </a:extLst>
                </p:cNvPr>
                <p:cNvSpPr/>
                <p:nvPr/>
              </p:nvSpPr>
              <p:spPr>
                <a:xfrm>
                  <a:off x="4266047" y="2678680"/>
                  <a:ext cx="14170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448" extrusionOk="0">
                      <a:moveTo>
                        <a:pt x="117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17" y="1448"/>
                      </a:lnTo>
                      <a:lnTo>
                        <a:pt x="170" y="1439"/>
                      </a:lnTo>
                      <a:lnTo>
                        <a:pt x="233" y="1376"/>
                      </a:lnTo>
                      <a:lnTo>
                        <a:pt x="233" y="1323"/>
                      </a:lnTo>
                      <a:lnTo>
                        <a:pt x="233" y="117"/>
                      </a:lnTo>
                      <a:lnTo>
                        <a:pt x="233" y="72"/>
                      </a:lnTo>
                      <a:lnTo>
                        <a:pt x="170" y="10"/>
                      </a:lnTo>
                      <a:lnTo>
                        <a:pt x="117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1423;p30">
                  <a:extLst>
                    <a:ext uri="{FF2B5EF4-FFF2-40B4-BE49-F238E27FC236}">
                      <a16:creationId xmlns:a16="http://schemas.microsoft.com/office/drawing/2014/main" id="{B4F18B89-6423-879E-59C6-DB391D9BE5C8}"/>
                    </a:ext>
                  </a:extLst>
                </p:cNvPr>
                <p:cNvSpPr/>
                <p:nvPr/>
              </p:nvSpPr>
              <p:spPr>
                <a:xfrm>
                  <a:off x="4305700" y="2678680"/>
                  <a:ext cx="14170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448" extrusionOk="0">
                      <a:moveTo>
                        <a:pt x="116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16" y="1448"/>
                      </a:lnTo>
                      <a:lnTo>
                        <a:pt x="161" y="1439"/>
                      </a:lnTo>
                      <a:lnTo>
                        <a:pt x="224" y="1376"/>
                      </a:lnTo>
                      <a:lnTo>
                        <a:pt x="233" y="1323"/>
                      </a:lnTo>
                      <a:lnTo>
                        <a:pt x="233" y="117"/>
                      </a:lnTo>
                      <a:lnTo>
                        <a:pt x="224" y="72"/>
                      </a:lnTo>
                      <a:lnTo>
                        <a:pt x="161" y="10"/>
                      </a:lnTo>
                      <a:lnTo>
                        <a:pt x="116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1424;p30">
                  <a:extLst>
                    <a:ext uri="{FF2B5EF4-FFF2-40B4-BE49-F238E27FC236}">
                      <a16:creationId xmlns:a16="http://schemas.microsoft.com/office/drawing/2014/main" id="{30EF1FBA-9F29-9A01-5448-56C596B0D60D}"/>
                    </a:ext>
                  </a:extLst>
                </p:cNvPr>
                <p:cNvSpPr/>
                <p:nvPr/>
              </p:nvSpPr>
              <p:spPr>
                <a:xfrm>
                  <a:off x="4344805" y="2678680"/>
                  <a:ext cx="14717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1448" extrusionOk="0">
                      <a:moveTo>
                        <a:pt x="125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25" y="1448"/>
                      </a:lnTo>
                      <a:lnTo>
                        <a:pt x="170" y="1439"/>
                      </a:lnTo>
                      <a:lnTo>
                        <a:pt x="232" y="1376"/>
                      </a:lnTo>
                      <a:lnTo>
                        <a:pt x="241" y="1323"/>
                      </a:lnTo>
                      <a:lnTo>
                        <a:pt x="241" y="117"/>
                      </a:lnTo>
                      <a:lnTo>
                        <a:pt x="232" y="72"/>
                      </a:lnTo>
                      <a:lnTo>
                        <a:pt x="170" y="10"/>
                      </a:lnTo>
                      <a:lnTo>
                        <a:pt x="125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1425;p30">
                  <a:extLst>
                    <a:ext uri="{FF2B5EF4-FFF2-40B4-BE49-F238E27FC236}">
                      <a16:creationId xmlns:a16="http://schemas.microsoft.com/office/drawing/2014/main" id="{AF3F9732-0D8A-2F76-8890-5CB2A86DF853}"/>
                    </a:ext>
                  </a:extLst>
                </p:cNvPr>
                <p:cNvSpPr/>
                <p:nvPr/>
              </p:nvSpPr>
              <p:spPr>
                <a:xfrm>
                  <a:off x="4384458" y="2678680"/>
                  <a:ext cx="14170" cy="8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448" extrusionOk="0">
                      <a:moveTo>
                        <a:pt x="116" y="1"/>
                      </a:moveTo>
                      <a:lnTo>
                        <a:pt x="72" y="10"/>
                      </a:lnTo>
                      <a:lnTo>
                        <a:pt x="9" y="72"/>
                      </a:lnTo>
                      <a:lnTo>
                        <a:pt x="0" y="117"/>
                      </a:lnTo>
                      <a:lnTo>
                        <a:pt x="0" y="1323"/>
                      </a:lnTo>
                      <a:lnTo>
                        <a:pt x="9" y="1376"/>
                      </a:lnTo>
                      <a:lnTo>
                        <a:pt x="72" y="1439"/>
                      </a:lnTo>
                      <a:lnTo>
                        <a:pt x="116" y="1448"/>
                      </a:lnTo>
                      <a:lnTo>
                        <a:pt x="161" y="1439"/>
                      </a:lnTo>
                      <a:lnTo>
                        <a:pt x="232" y="1376"/>
                      </a:lnTo>
                      <a:lnTo>
                        <a:pt x="232" y="1323"/>
                      </a:lnTo>
                      <a:lnTo>
                        <a:pt x="232" y="117"/>
                      </a:lnTo>
                      <a:lnTo>
                        <a:pt x="232" y="72"/>
                      </a:lnTo>
                      <a:lnTo>
                        <a:pt x="161" y="10"/>
                      </a:lnTo>
                      <a:lnTo>
                        <a:pt x="116" y="1"/>
                      </a:lnTo>
                      <a:close/>
                    </a:path>
                  </a:pathLst>
                </a:custGeom>
                <a:solidFill>
                  <a:srgbClr val="3C28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7" name="Google Shape;1345;p30">
                <a:extLst>
                  <a:ext uri="{FF2B5EF4-FFF2-40B4-BE49-F238E27FC236}">
                    <a16:creationId xmlns:a16="http://schemas.microsoft.com/office/drawing/2014/main" id="{D8CBA397-C163-7E73-4623-41683FAE1974}"/>
                  </a:ext>
                </a:extLst>
              </p:cNvPr>
              <p:cNvSpPr/>
              <p:nvPr/>
            </p:nvSpPr>
            <p:spPr>
              <a:xfrm>
                <a:off x="3705700" y="1702250"/>
                <a:ext cx="1259400" cy="1259400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9" name="Рисунок 7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47864D5-2235-30F3-544B-5B534BAA4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16" y="59722"/>
            <a:ext cx="924667" cy="624972"/>
          </a:xfrm>
          <a:prstGeom prst="rect">
            <a:avLst/>
          </a:prstGeom>
        </p:spPr>
      </p:pic>
      <p:sp>
        <p:nvSpPr>
          <p:cNvPr id="80" name="Google Shape;15;p2">
            <a:extLst>
              <a:ext uri="{FF2B5EF4-FFF2-40B4-BE49-F238E27FC236}">
                <a16:creationId xmlns:a16="http://schemas.microsoft.com/office/drawing/2014/main" id="{B2832B76-DBE1-CCF9-1994-BFBB7C5CE459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63C6502-3E90-6866-0907-F273B548CA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8145707" y="372208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15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742"/>
            <a:ext cx="8520600" cy="841800"/>
          </a:xfrm>
        </p:spPr>
        <p:txBody>
          <a:bodyPr/>
          <a:lstStyle/>
          <a:p>
            <a:pPr marL="90488">
              <a:spcBef>
                <a:spcPts val="10"/>
              </a:spcBef>
              <a:spcAft>
                <a:spcPts val="0"/>
              </a:spcAft>
            </a:pPr>
            <a:r>
              <a:rPr lang="ru-RU" dirty="0"/>
              <a:t>За и против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E21032-34CF-D26B-5372-951517525DB8}"/>
              </a:ext>
            </a:extLst>
          </p:cNvPr>
          <p:cNvSpPr txBox="1"/>
          <p:nvPr/>
        </p:nvSpPr>
        <p:spPr>
          <a:xfrm>
            <a:off x="42963" y="1876759"/>
            <a:ext cx="9029463" cy="2296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958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Один из методов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«раскрытия потенциала» пациента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 изменению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поведения</a:t>
            </a:r>
            <a:r>
              <a:rPr lang="ru-RU" sz="1800" spc="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800" spc="4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предложить</a:t>
            </a:r>
            <a:r>
              <a:rPr lang="ru-RU" sz="1800" spc="4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взвесить  все  </a:t>
            </a:r>
            <a:r>
              <a:rPr lang="ru-RU" sz="1800" spc="1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«за»  </a:t>
            </a:r>
            <a:r>
              <a:rPr lang="ru-RU" sz="18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 </a:t>
            </a:r>
            <a:r>
              <a:rPr lang="ru-RU" sz="18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«против»  </a:t>
            </a:r>
            <a:r>
              <a:rPr lang="ru-RU" sz="18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</a:t>
            </a:r>
            <a:r>
              <a:rPr lang="ru-RU" sz="18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одну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чашу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весов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(причины</a:t>
            </a:r>
            <a:r>
              <a:rPr lang="ru-RU" sz="1800" spc="2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курения),</a:t>
            </a:r>
            <a:r>
              <a:rPr lang="ru-RU" sz="1800" spc="2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spc="2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другую</a:t>
            </a:r>
            <a:r>
              <a:rPr lang="ru-RU" sz="1800" spc="2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800" spc="2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настоящие</a:t>
            </a:r>
            <a:r>
              <a:rPr lang="ru-RU" sz="1800" spc="2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2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потенциальные</a:t>
            </a:r>
            <a:r>
              <a:rPr lang="ru-RU" sz="1800" spc="2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последствия</a:t>
            </a:r>
            <a:r>
              <a:rPr lang="ru-RU" sz="18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Рассчитывать</a:t>
            </a:r>
            <a:r>
              <a:rPr lang="ru-RU" sz="18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можно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тогда,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когда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причины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отказаться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перевесят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причины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продолжать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курить.</a:t>
            </a:r>
          </a:p>
        </p:txBody>
      </p:sp>
      <p:pic>
        <p:nvPicPr>
          <p:cNvPr id="59" name="Рисунок 5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449E92C-FC38-A1DA-101B-672EF6574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60" name="Google Shape;15;p2">
            <a:extLst>
              <a:ext uri="{FF2B5EF4-FFF2-40B4-BE49-F238E27FC236}">
                <a16:creationId xmlns:a16="http://schemas.microsoft.com/office/drawing/2014/main" id="{6004EDA4-7D0C-1024-64B3-EAC2A423746A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D1F50BBC-F1E7-35AA-9F63-26E122AB8B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pic>
        <p:nvPicPr>
          <p:cNvPr id="8" name="Рисунок 7" descr="Изображение выглядит как зарисов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4F12E0EF-28A0-E5EE-4DD9-6D2914025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5581" y="717416"/>
            <a:ext cx="2652838" cy="118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0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742"/>
            <a:ext cx="8520600" cy="841800"/>
          </a:xfrm>
        </p:spPr>
        <p:txBody>
          <a:bodyPr/>
          <a:lstStyle/>
          <a:p>
            <a:pPr marL="751840">
              <a:spcBef>
                <a:spcPts val="360"/>
              </a:spcBef>
            </a:pPr>
            <a:r>
              <a:rPr lang="ru-RU" sz="2800" dirty="0"/>
              <a:t>Краткосрочные выгоды, получаемые после прекращения курения</a:t>
            </a:r>
          </a:p>
        </p:txBody>
      </p:sp>
      <p:pic>
        <p:nvPicPr>
          <p:cNvPr id="14" name="Рисунок 1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3480B4A-278B-9C01-7834-C78DFE327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42BCEF55-C3F5-5F5D-53E8-EC3FA86A352E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9184CD-9F64-23C5-164A-B9EC7784D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3D1B2E-8162-F9A9-CEFA-A50942302D70}"/>
              </a:ext>
            </a:extLst>
          </p:cNvPr>
          <p:cNvSpPr txBox="1"/>
          <p:nvPr/>
        </p:nvSpPr>
        <p:spPr>
          <a:xfrm>
            <a:off x="168396" y="1176787"/>
            <a:ext cx="7524295" cy="2933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338455" lvl="0" indent="-342900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962660" algn="l"/>
              </a:tabLst>
            </a:pP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 20 минут возвращаются к норме артериальное давление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пульс.</a:t>
            </a:r>
          </a:p>
          <a:p>
            <a:pPr marL="342900" marR="337820" lvl="0" indent="-34290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981075" algn="l"/>
              </a:tabLst>
            </a:pP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часов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возвращаются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уровни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окиси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углерода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выдыхаемом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воздухе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кислорода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крови.</a:t>
            </a:r>
          </a:p>
          <a:p>
            <a:pPr marL="342900" marR="337820" lvl="0" indent="-34290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938530" algn="l"/>
              </a:tabLst>
            </a:pP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 24 часа угарный газ выводится из организма; легкие начинают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очищаться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слизи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загрязнений,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вызванных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курением;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снижается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риск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сердечного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приступа.</a:t>
            </a:r>
          </a:p>
          <a:p>
            <a:pPr marL="342900" marR="337820" lvl="0" indent="-34290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991870" algn="l"/>
              </a:tabLst>
            </a:pP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48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часов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остается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никотина;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улучшаются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обоняние</a:t>
            </a:r>
            <a:r>
              <a:rPr lang="ru-RU" sz="18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вкусовые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ощущения.</a:t>
            </a:r>
          </a:p>
        </p:txBody>
      </p:sp>
      <p:grpSp>
        <p:nvGrpSpPr>
          <p:cNvPr id="7" name="Google Shape;965;p26">
            <a:extLst>
              <a:ext uri="{FF2B5EF4-FFF2-40B4-BE49-F238E27FC236}">
                <a16:creationId xmlns:a16="http://schemas.microsoft.com/office/drawing/2014/main" id="{C8E21A88-CBF2-D0EB-AEA4-D97CCE1E7DD5}"/>
              </a:ext>
            </a:extLst>
          </p:cNvPr>
          <p:cNvGrpSpPr/>
          <p:nvPr/>
        </p:nvGrpSpPr>
        <p:grpSpPr>
          <a:xfrm>
            <a:off x="7231771" y="1721170"/>
            <a:ext cx="1912229" cy="2090979"/>
            <a:chOff x="3188675" y="1696868"/>
            <a:chExt cx="2766684" cy="3034527"/>
          </a:xfrm>
        </p:grpSpPr>
        <p:sp>
          <p:nvSpPr>
            <p:cNvPr id="8" name="Google Shape;966;p26">
              <a:extLst>
                <a:ext uri="{FF2B5EF4-FFF2-40B4-BE49-F238E27FC236}">
                  <a16:creationId xmlns:a16="http://schemas.microsoft.com/office/drawing/2014/main" id="{759D5EF7-F128-6A53-05CC-08500731EEBB}"/>
                </a:ext>
              </a:extLst>
            </p:cNvPr>
            <p:cNvSpPr/>
            <p:nvPr/>
          </p:nvSpPr>
          <p:spPr>
            <a:xfrm>
              <a:off x="3310527" y="1724418"/>
              <a:ext cx="817435" cy="612867"/>
            </a:xfrm>
            <a:custGeom>
              <a:avLst/>
              <a:gdLst/>
              <a:ahLst/>
              <a:cxnLst/>
              <a:rect l="l" t="t" r="r" b="b"/>
              <a:pathLst>
                <a:path w="12699" h="9521" extrusionOk="0">
                  <a:moveTo>
                    <a:pt x="1715" y="1"/>
                  </a:moveTo>
                  <a:lnTo>
                    <a:pt x="1456" y="81"/>
                  </a:lnTo>
                  <a:lnTo>
                    <a:pt x="1054" y="358"/>
                  </a:lnTo>
                  <a:lnTo>
                    <a:pt x="652" y="805"/>
                  </a:lnTo>
                  <a:lnTo>
                    <a:pt x="474" y="1081"/>
                  </a:lnTo>
                  <a:lnTo>
                    <a:pt x="304" y="1376"/>
                  </a:lnTo>
                  <a:lnTo>
                    <a:pt x="72" y="1930"/>
                  </a:lnTo>
                  <a:lnTo>
                    <a:pt x="0" y="2403"/>
                  </a:lnTo>
                  <a:lnTo>
                    <a:pt x="45" y="2671"/>
                  </a:lnTo>
                  <a:lnTo>
                    <a:pt x="116" y="2796"/>
                  </a:lnTo>
                  <a:lnTo>
                    <a:pt x="179" y="2841"/>
                  </a:lnTo>
                  <a:lnTo>
                    <a:pt x="5474" y="6154"/>
                  </a:lnTo>
                  <a:lnTo>
                    <a:pt x="10779" y="9467"/>
                  </a:lnTo>
                  <a:lnTo>
                    <a:pt x="10841" y="9502"/>
                  </a:lnTo>
                  <a:lnTo>
                    <a:pt x="10984" y="9520"/>
                  </a:lnTo>
                  <a:lnTo>
                    <a:pt x="11243" y="9440"/>
                  </a:lnTo>
                  <a:lnTo>
                    <a:pt x="11636" y="9163"/>
                  </a:lnTo>
                  <a:lnTo>
                    <a:pt x="12038" y="8717"/>
                  </a:lnTo>
                  <a:lnTo>
                    <a:pt x="12226" y="8440"/>
                  </a:lnTo>
                  <a:lnTo>
                    <a:pt x="12395" y="8145"/>
                  </a:lnTo>
                  <a:lnTo>
                    <a:pt x="12618" y="7591"/>
                  </a:lnTo>
                  <a:lnTo>
                    <a:pt x="12699" y="7118"/>
                  </a:lnTo>
                  <a:lnTo>
                    <a:pt x="12654" y="6850"/>
                  </a:lnTo>
                  <a:lnTo>
                    <a:pt x="12574" y="6725"/>
                  </a:lnTo>
                  <a:lnTo>
                    <a:pt x="12520" y="6680"/>
                  </a:lnTo>
                  <a:lnTo>
                    <a:pt x="7225" y="3367"/>
                  </a:lnTo>
                  <a:lnTo>
                    <a:pt x="1920" y="54"/>
                  </a:lnTo>
                  <a:lnTo>
                    <a:pt x="1858" y="19"/>
                  </a:lnTo>
                  <a:lnTo>
                    <a:pt x="171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67;p26">
              <a:extLst>
                <a:ext uri="{FF2B5EF4-FFF2-40B4-BE49-F238E27FC236}">
                  <a16:creationId xmlns:a16="http://schemas.microsoft.com/office/drawing/2014/main" id="{938A24DC-7CD0-9861-2E55-1540226793D5}"/>
                </a:ext>
              </a:extLst>
            </p:cNvPr>
            <p:cNvSpPr/>
            <p:nvPr/>
          </p:nvSpPr>
          <p:spPr>
            <a:xfrm>
              <a:off x="3656580" y="1941731"/>
              <a:ext cx="612223" cy="483483"/>
            </a:xfrm>
            <a:custGeom>
              <a:avLst/>
              <a:gdLst/>
              <a:ahLst/>
              <a:cxnLst/>
              <a:rect l="l" t="t" r="r" b="b"/>
              <a:pathLst>
                <a:path w="9511" h="7511" extrusionOk="0">
                  <a:moveTo>
                    <a:pt x="1715" y="0"/>
                  </a:moveTo>
                  <a:lnTo>
                    <a:pt x="1456" y="72"/>
                  </a:lnTo>
                  <a:lnTo>
                    <a:pt x="1063" y="349"/>
                  </a:lnTo>
                  <a:lnTo>
                    <a:pt x="661" y="795"/>
                  </a:lnTo>
                  <a:lnTo>
                    <a:pt x="482" y="1081"/>
                  </a:lnTo>
                  <a:lnTo>
                    <a:pt x="304" y="1367"/>
                  </a:lnTo>
                  <a:lnTo>
                    <a:pt x="81" y="1920"/>
                  </a:lnTo>
                  <a:lnTo>
                    <a:pt x="0" y="2394"/>
                  </a:lnTo>
                  <a:lnTo>
                    <a:pt x="54" y="2662"/>
                  </a:lnTo>
                  <a:lnTo>
                    <a:pt x="125" y="2787"/>
                  </a:lnTo>
                  <a:lnTo>
                    <a:pt x="188" y="2831"/>
                  </a:lnTo>
                  <a:lnTo>
                    <a:pt x="545" y="3063"/>
                  </a:lnTo>
                  <a:lnTo>
                    <a:pt x="1768" y="3822"/>
                  </a:lnTo>
                  <a:lnTo>
                    <a:pt x="5698" y="6278"/>
                  </a:lnTo>
                  <a:lnTo>
                    <a:pt x="7582" y="7457"/>
                  </a:lnTo>
                  <a:lnTo>
                    <a:pt x="7644" y="7493"/>
                  </a:lnTo>
                  <a:lnTo>
                    <a:pt x="7796" y="7510"/>
                  </a:lnTo>
                  <a:lnTo>
                    <a:pt x="8055" y="7430"/>
                  </a:lnTo>
                  <a:lnTo>
                    <a:pt x="8448" y="7153"/>
                  </a:lnTo>
                  <a:lnTo>
                    <a:pt x="8850" y="6707"/>
                  </a:lnTo>
                  <a:lnTo>
                    <a:pt x="9037" y="6430"/>
                  </a:lnTo>
                  <a:lnTo>
                    <a:pt x="9207" y="6135"/>
                  </a:lnTo>
                  <a:lnTo>
                    <a:pt x="9430" y="5582"/>
                  </a:lnTo>
                  <a:lnTo>
                    <a:pt x="9511" y="5108"/>
                  </a:lnTo>
                  <a:lnTo>
                    <a:pt x="9457" y="4840"/>
                  </a:lnTo>
                  <a:lnTo>
                    <a:pt x="9386" y="4715"/>
                  </a:lnTo>
                  <a:lnTo>
                    <a:pt x="9323" y="4671"/>
                  </a:lnTo>
                  <a:lnTo>
                    <a:pt x="7314" y="3412"/>
                  </a:lnTo>
                  <a:lnTo>
                    <a:pt x="3304" y="902"/>
                  </a:lnTo>
                  <a:lnTo>
                    <a:pt x="2242" y="242"/>
                  </a:lnTo>
                  <a:lnTo>
                    <a:pt x="1929" y="45"/>
                  </a:lnTo>
                  <a:lnTo>
                    <a:pt x="1867" y="9"/>
                  </a:lnTo>
                  <a:lnTo>
                    <a:pt x="17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68;p26">
              <a:extLst>
                <a:ext uri="{FF2B5EF4-FFF2-40B4-BE49-F238E27FC236}">
                  <a16:creationId xmlns:a16="http://schemas.microsoft.com/office/drawing/2014/main" id="{A353BD2C-4965-EA72-D89C-F5CE94A5C76A}"/>
                </a:ext>
              </a:extLst>
            </p:cNvPr>
            <p:cNvSpPr/>
            <p:nvPr/>
          </p:nvSpPr>
          <p:spPr>
            <a:xfrm>
              <a:off x="4133110" y="2239506"/>
              <a:ext cx="135692" cy="185707"/>
            </a:xfrm>
            <a:custGeom>
              <a:avLst/>
              <a:gdLst/>
              <a:ahLst/>
              <a:cxnLst/>
              <a:rect l="l" t="t" r="r" b="b"/>
              <a:pathLst>
                <a:path w="2108" h="2885" extrusionOk="0">
                  <a:moveTo>
                    <a:pt x="1715" y="0"/>
                  </a:moveTo>
                  <a:lnTo>
                    <a:pt x="1456" y="72"/>
                  </a:lnTo>
                  <a:lnTo>
                    <a:pt x="1063" y="357"/>
                  </a:lnTo>
                  <a:lnTo>
                    <a:pt x="661" y="795"/>
                  </a:lnTo>
                  <a:lnTo>
                    <a:pt x="473" y="1081"/>
                  </a:lnTo>
                  <a:lnTo>
                    <a:pt x="304" y="1366"/>
                  </a:lnTo>
                  <a:lnTo>
                    <a:pt x="81" y="1920"/>
                  </a:lnTo>
                  <a:lnTo>
                    <a:pt x="0" y="2402"/>
                  </a:lnTo>
                  <a:lnTo>
                    <a:pt x="45" y="2670"/>
                  </a:lnTo>
                  <a:lnTo>
                    <a:pt x="125" y="2795"/>
                  </a:lnTo>
                  <a:lnTo>
                    <a:pt x="179" y="2831"/>
                  </a:lnTo>
                  <a:lnTo>
                    <a:pt x="241" y="2867"/>
                  </a:lnTo>
                  <a:lnTo>
                    <a:pt x="393" y="2884"/>
                  </a:lnTo>
                  <a:lnTo>
                    <a:pt x="652" y="2804"/>
                  </a:lnTo>
                  <a:lnTo>
                    <a:pt x="1045" y="2527"/>
                  </a:lnTo>
                  <a:lnTo>
                    <a:pt x="1447" y="2081"/>
                  </a:lnTo>
                  <a:lnTo>
                    <a:pt x="1634" y="1804"/>
                  </a:lnTo>
                  <a:lnTo>
                    <a:pt x="1804" y="1509"/>
                  </a:lnTo>
                  <a:lnTo>
                    <a:pt x="2027" y="956"/>
                  </a:lnTo>
                  <a:lnTo>
                    <a:pt x="2108" y="482"/>
                  </a:lnTo>
                  <a:lnTo>
                    <a:pt x="2054" y="214"/>
                  </a:lnTo>
                  <a:lnTo>
                    <a:pt x="1983" y="89"/>
                  </a:lnTo>
                  <a:lnTo>
                    <a:pt x="1920" y="45"/>
                  </a:lnTo>
                  <a:lnTo>
                    <a:pt x="1858" y="18"/>
                  </a:lnTo>
                  <a:lnTo>
                    <a:pt x="1715" y="0"/>
                  </a:lnTo>
                  <a:close/>
                </a:path>
              </a:pathLst>
            </a:custGeom>
            <a:solidFill>
              <a:srgbClr val="82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69;p26">
              <a:extLst>
                <a:ext uri="{FF2B5EF4-FFF2-40B4-BE49-F238E27FC236}">
                  <a16:creationId xmlns:a16="http://schemas.microsoft.com/office/drawing/2014/main" id="{0B77917C-AEC3-2804-C865-779D1130CE2B}"/>
                </a:ext>
              </a:extLst>
            </p:cNvPr>
            <p:cNvSpPr/>
            <p:nvPr/>
          </p:nvSpPr>
          <p:spPr>
            <a:xfrm>
              <a:off x="3331769" y="1866998"/>
              <a:ext cx="33987" cy="33987"/>
            </a:xfrm>
            <a:custGeom>
              <a:avLst/>
              <a:gdLst/>
              <a:ahLst/>
              <a:cxnLst/>
              <a:rect l="l" t="t" r="r" b="b"/>
              <a:pathLst>
                <a:path w="528" h="528" extrusionOk="0">
                  <a:moveTo>
                    <a:pt x="260" y="1"/>
                  </a:moveTo>
                  <a:lnTo>
                    <a:pt x="162" y="18"/>
                  </a:lnTo>
                  <a:lnTo>
                    <a:pt x="19" y="161"/>
                  </a:lnTo>
                  <a:lnTo>
                    <a:pt x="1" y="259"/>
                  </a:lnTo>
                  <a:lnTo>
                    <a:pt x="19" y="367"/>
                  </a:lnTo>
                  <a:lnTo>
                    <a:pt x="162" y="510"/>
                  </a:lnTo>
                  <a:lnTo>
                    <a:pt x="260" y="527"/>
                  </a:lnTo>
                  <a:lnTo>
                    <a:pt x="367" y="510"/>
                  </a:lnTo>
                  <a:lnTo>
                    <a:pt x="510" y="367"/>
                  </a:lnTo>
                  <a:lnTo>
                    <a:pt x="528" y="259"/>
                  </a:lnTo>
                  <a:lnTo>
                    <a:pt x="510" y="161"/>
                  </a:lnTo>
                  <a:lnTo>
                    <a:pt x="367" y="18"/>
                  </a:lnTo>
                  <a:lnTo>
                    <a:pt x="26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70;p26">
              <a:extLst>
                <a:ext uri="{FF2B5EF4-FFF2-40B4-BE49-F238E27FC236}">
                  <a16:creationId xmlns:a16="http://schemas.microsoft.com/office/drawing/2014/main" id="{DF28DC97-4C2C-9CAF-8EC9-4EA38C29EE45}"/>
                </a:ext>
              </a:extLst>
            </p:cNvPr>
            <p:cNvSpPr/>
            <p:nvPr/>
          </p:nvSpPr>
          <p:spPr>
            <a:xfrm>
              <a:off x="3394466" y="1764135"/>
              <a:ext cx="33408" cy="33923"/>
            </a:xfrm>
            <a:custGeom>
              <a:avLst/>
              <a:gdLst/>
              <a:ahLst/>
              <a:cxnLst/>
              <a:rect l="l" t="t" r="r" b="b"/>
              <a:pathLst>
                <a:path w="519" h="527" extrusionOk="0">
                  <a:moveTo>
                    <a:pt x="259" y="0"/>
                  </a:moveTo>
                  <a:lnTo>
                    <a:pt x="152" y="18"/>
                  </a:lnTo>
                  <a:lnTo>
                    <a:pt x="9" y="161"/>
                  </a:lnTo>
                  <a:lnTo>
                    <a:pt x="0" y="268"/>
                  </a:lnTo>
                  <a:lnTo>
                    <a:pt x="9" y="366"/>
                  </a:lnTo>
                  <a:lnTo>
                    <a:pt x="152" y="509"/>
                  </a:lnTo>
                  <a:lnTo>
                    <a:pt x="259" y="527"/>
                  </a:lnTo>
                  <a:lnTo>
                    <a:pt x="366" y="509"/>
                  </a:lnTo>
                  <a:lnTo>
                    <a:pt x="509" y="366"/>
                  </a:lnTo>
                  <a:lnTo>
                    <a:pt x="518" y="268"/>
                  </a:lnTo>
                  <a:lnTo>
                    <a:pt x="509" y="161"/>
                  </a:lnTo>
                  <a:lnTo>
                    <a:pt x="366" y="18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71;p26">
              <a:extLst>
                <a:ext uri="{FF2B5EF4-FFF2-40B4-BE49-F238E27FC236}">
                  <a16:creationId xmlns:a16="http://schemas.microsoft.com/office/drawing/2014/main" id="{240D6FE9-7F6D-8FB4-DDF6-1A1EBCA3DC66}"/>
                </a:ext>
              </a:extLst>
            </p:cNvPr>
            <p:cNvSpPr/>
            <p:nvPr/>
          </p:nvSpPr>
          <p:spPr>
            <a:xfrm>
              <a:off x="3401353" y="1826187"/>
              <a:ext cx="33987" cy="33408"/>
            </a:xfrm>
            <a:custGeom>
              <a:avLst/>
              <a:gdLst/>
              <a:ahLst/>
              <a:cxnLst/>
              <a:rect l="l" t="t" r="r" b="b"/>
              <a:pathLst>
                <a:path w="528" h="519" extrusionOk="0">
                  <a:moveTo>
                    <a:pt x="268" y="0"/>
                  </a:moveTo>
                  <a:lnTo>
                    <a:pt x="161" y="9"/>
                  </a:lnTo>
                  <a:lnTo>
                    <a:pt x="18" y="152"/>
                  </a:lnTo>
                  <a:lnTo>
                    <a:pt x="0" y="259"/>
                  </a:lnTo>
                  <a:lnTo>
                    <a:pt x="18" y="367"/>
                  </a:lnTo>
                  <a:lnTo>
                    <a:pt x="161" y="501"/>
                  </a:lnTo>
                  <a:lnTo>
                    <a:pt x="268" y="518"/>
                  </a:lnTo>
                  <a:lnTo>
                    <a:pt x="366" y="501"/>
                  </a:lnTo>
                  <a:lnTo>
                    <a:pt x="509" y="367"/>
                  </a:lnTo>
                  <a:lnTo>
                    <a:pt x="527" y="259"/>
                  </a:lnTo>
                  <a:lnTo>
                    <a:pt x="509" y="152"/>
                  </a:lnTo>
                  <a:lnTo>
                    <a:pt x="366" y="9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72;p26">
              <a:extLst>
                <a:ext uri="{FF2B5EF4-FFF2-40B4-BE49-F238E27FC236}">
                  <a16:creationId xmlns:a16="http://schemas.microsoft.com/office/drawing/2014/main" id="{27515E62-51C1-A9AF-FEEF-6D928825BB5F}"/>
                </a:ext>
              </a:extLst>
            </p:cNvPr>
            <p:cNvSpPr/>
            <p:nvPr/>
          </p:nvSpPr>
          <p:spPr>
            <a:xfrm>
              <a:off x="3476666" y="1883669"/>
              <a:ext cx="33408" cy="33987"/>
            </a:xfrm>
            <a:custGeom>
              <a:avLst/>
              <a:gdLst/>
              <a:ahLst/>
              <a:cxnLst/>
              <a:rect l="l" t="t" r="r" b="b"/>
              <a:pathLst>
                <a:path w="519" h="528" extrusionOk="0">
                  <a:moveTo>
                    <a:pt x="259" y="0"/>
                  </a:moveTo>
                  <a:lnTo>
                    <a:pt x="152" y="18"/>
                  </a:lnTo>
                  <a:lnTo>
                    <a:pt x="9" y="161"/>
                  </a:lnTo>
                  <a:lnTo>
                    <a:pt x="0" y="268"/>
                  </a:lnTo>
                  <a:lnTo>
                    <a:pt x="9" y="367"/>
                  </a:lnTo>
                  <a:lnTo>
                    <a:pt x="152" y="509"/>
                  </a:lnTo>
                  <a:lnTo>
                    <a:pt x="259" y="527"/>
                  </a:lnTo>
                  <a:lnTo>
                    <a:pt x="366" y="509"/>
                  </a:lnTo>
                  <a:lnTo>
                    <a:pt x="509" y="367"/>
                  </a:lnTo>
                  <a:lnTo>
                    <a:pt x="518" y="268"/>
                  </a:lnTo>
                  <a:lnTo>
                    <a:pt x="509" y="161"/>
                  </a:lnTo>
                  <a:lnTo>
                    <a:pt x="366" y="18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73;p26">
              <a:extLst>
                <a:ext uri="{FF2B5EF4-FFF2-40B4-BE49-F238E27FC236}">
                  <a16:creationId xmlns:a16="http://schemas.microsoft.com/office/drawing/2014/main" id="{02253149-FAD8-2F9B-214F-29D15B578F8C}"/>
                </a:ext>
              </a:extLst>
            </p:cNvPr>
            <p:cNvSpPr/>
            <p:nvPr/>
          </p:nvSpPr>
          <p:spPr>
            <a:xfrm>
              <a:off x="3401353" y="1907808"/>
              <a:ext cx="33987" cy="33987"/>
            </a:xfrm>
            <a:custGeom>
              <a:avLst/>
              <a:gdLst/>
              <a:ahLst/>
              <a:cxnLst/>
              <a:rect l="l" t="t" r="r" b="b"/>
              <a:pathLst>
                <a:path w="528" h="528" extrusionOk="0">
                  <a:moveTo>
                    <a:pt x="268" y="1"/>
                  </a:moveTo>
                  <a:lnTo>
                    <a:pt x="161" y="18"/>
                  </a:lnTo>
                  <a:lnTo>
                    <a:pt x="18" y="161"/>
                  </a:lnTo>
                  <a:lnTo>
                    <a:pt x="0" y="260"/>
                  </a:lnTo>
                  <a:lnTo>
                    <a:pt x="18" y="367"/>
                  </a:lnTo>
                  <a:lnTo>
                    <a:pt x="161" y="510"/>
                  </a:lnTo>
                  <a:lnTo>
                    <a:pt x="268" y="527"/>
                  </a:lnTo>
                  <a:lnTo>
                    <a:pt x="366" y="510"/>
                  </a:lnTo>
                  <a:lnTo>
                    <a:pt x="509" y="367"/>
                  </a:lnTo>
                  <a:lnTo>
                    <a:pt x="527" y="260"/>
                  </a:lnTo>
                  <a:lnTo>
                    <a:pt x="509" y="161"/>
                  </a:lnTo>
                  <a:lnTo>
                    <a:pt x="366" y="18"/>
                  </a:lnTo>
                  <a:lnTo>
                    <a:pt x="268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74;p26">
              <a:extLst>
                <a:ext uri="{FF2B5EF4-FFF2-40B4-BE49-F238E27FC236}">
                  <a16:creationId xmlns:a16="http://schemas.microsoft.com/office/drawing/2014/main" id="{A225BA0E-B9D5-3AA7-8EDA-E344B00E071E}"/>
                </a:ext>
              </a:extLst>
            </p:cNvPr>
            <p:cNvSpPr/>
            <p:nvPr/>
          </p:nvSpPr>
          <p:spPr>
            <a:xfrm>
              <a:off x="3476666" y="1804366"/>
              <a:ext cx="33408" cy="33923"/>
            </a:xfrm>
            <a:custGeom>
              <a:avLst/>
              <a:gdLst/>
              <a:ahLst/>
              <a:cxnLst/>
              <a:rect l="l" t="t" r="r" b="b"/>
              <a:pathLst>
                <a:path w="519" h="527" extrusionOk="0">
                  <a:moveTo>
                    <a:pt x="259" y="0"/>
                  </a:moveTo>
                  <a:lnTo>
                    <a:pt x="152" y="18"/>
                  </a:lnTo>
                  <a:lnTo>
                    <a:pt x="9" y="161"/>
                  </a:lnTo>
                  <a:lnTo>
                    <a:pt x="0" y="268"/>
                  </a:lnTo>
                  <a:lnTo>
                    <a:pt x="9" y="366"/>
                  </a:lnTo>
                  <a:lnTo>
                    <a:pt x="152" y="509"/>
                  </a:lnTo>
                  <a:lnTo>
                    <a:pt x="259" y="527"/>
                  </a:lnTo>
                  <a:lnTo>
                    <a:pt x="366" y="509"/>
                  </a:lnTo>
                  <a:lnTo>
                    <a:pt x="509" y="366"/>
                  </a:lnTo>
                  <a:lnTo>
                    <a:pt x="518" y="268"/>
                  </a:lnTo>
                  <a:lnTo>
                    <a:pt x="509" y="161"/>
                  </a:lnTo>
                  <a:lnTo>
                    <a:pt x="366" y="18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75;p26">
              <a:extLst>
                <a:ext uri="{FF2B5EF4-FFF2-40B4-BE49-F238E27FC236}">
                  <a16:creationId xmlns:a16="http://schemas.microsoft.com/office/drawing/2014/main" id="{4D3715D8-2964-5DC4-9C4D-01224E25E228}"/>
                </a:ext>
              </a:extLst>
            </p:cNvPr>
            <p:cNvSpPr/>
            <p:nvPr/>
          </p:nvSpPr>
          <p:spPr>
            <a:xfrm>
              <a:off x="3559960" y="1935423"/>
              <a:ext cx="33408" cy="33987"/>
            </a:xfrm>
            <a:custGeom>
              <a:avLst/>
              <a:gdLst/>
              <a:ahLst/>
              <a:cxnLst/>
              <a:rect l="l" t="t" r="r" b="b"/>
              <a:pathLst>
                <a:path w="519" h="528" extrusionOk="0">
                  <a:moveTo>
                    <a:pt x="260" y="0"/>
                  </a:moveTo>
                  <a:lnTo>
                    <a:pt x="153" y="18"/>
                  </a:lnTo>
                  <a:lnTo>
                    <a:pt x="10" y="161"/>
                  </a:lnTo>
                  <a:lnTo>
                    <a:pt x="1" y="268"/>
                  </a:lnTo>
                  <a:lnTo>
                    <a:pt x="10" y="366"/>
                  </a:lnTo>
                  <a:lnTo>
                    <a:pt x="153" y="509"/>
                  </a:lnTo>
                  <a:lnTo>
                    <a:pt x="260" y="527"/>
                  </a:lnTo>
                  <a:lnTo>
                    <a:pt x="367" y="509"/>
                  </a:lnTo>
                  <a:lnTo>
                    <a:pt x="501" y="366"/>
                  </a:lnTo>
                  <a:lnTo>
                    <a:pt x="519" y="268"/>
                  </a:lnTo>
                  <a:lnTo>
                    <a:pt x="501" y="161"/>
                  </a:lnTo>
                  <a:lnTo>
                    <a:pt x="367" y="18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76;p26">
              <a:extLst>
                <a:ext uri="{FF2B5EF4-FFF2-40B4-BE49-F238E27FC236}">
                  <a16:creationId xmlns:a16="http://schemas.microsoft.com/office/drawing/2014/main" id="{F0AD5B20-5D60-4309-020A-CC6F45AF2E17}"/>
                </a:ext>
              </a:extLst>
            </p:cNvPr>
            <p:cNvSpPr/>
            <p:nvPr/>
          </p:nvSpPr>
          <p:spPr>
            <a:xfrm>
              <a:off x="3484712" y="1959562"/>
              <a:ext cx="33987" cy="33987"/>
            </a:xfrm>
            <a:custGeom>
              <a:avLst/>
              <a:gdLst/>
              <a:ahLst/>
              <a:cxnLst/>
              <a:rect l="l" t="t" r="r" b="b"/>
              <a:pathLst>
                <a:path w="528" h="528" extrusionOk="0">
                  <a:moveTo>
                    <a:pt x="268" y="0"/>
                  </a:moveTo>
                  <a:lnTo>
                    <a:pt x="161" y="18"/>
                  </a:lnTo>
                  <a:lnTo>
                    <a:pt x="18" y="152"/>
                  </a:lnTo>
                  <a:lnTo>
                    <a:pt x="0" y="259"/>
                  </a:lnTo>
                  <a:lnTo>
                    <a:pt x="18" y="366"/>
                  </a:lnTo>
                  <a:lnTo>
                    <a:pt x="161" y="509"/>
                  </a:lnTo>
                  <a:lnTo>
                    <a:pt x="268" y="527"/>
                  </a:lnTo>
                  <a:lnTo>
                    <a:pt x="366" y="509"/>
                  </a:lnTo>
                  <a:lnTo>
                    <a:pt x="509" y="366"/>
                  </a:lnTo>
                  <a:lnTo>
                    <a:pt x="527" y="259"/>
                  </a:lnTo>
                  <a:lnTo>
                    <a:pt x="509" y="152"/>
                  </a:lnTo>
                  <a:lnTo>
                    <a:pt x="366" y="18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77;p26">
              <a:extLst>
                <a:ext uri="{FF2B5EF4-FFF2-40B4-BE49-F238E27FC236}">
                  <a16:creationId xmlns:a16="http://schemas.microsoft.com/office/drawing/2014/main" id="{A7747D79-6D39-FEA0-3356-17882B29BADF}"/>
                </a:ext>
              </a:extLst>
            </p:cNvPr>
            <p:cNvSpPr/>
            <p:nvPr/>
          </p:nvSpPr>
          <p:spPr>
            <a:xfrm>
              <a:off x="3559960" y="1856055"/>
              <a:ext cx="33408" cy="33987"/>
            </a:xfrm>
            <a:custGeom>
              <a:avLst/>
              <a:gdLst/>
              <a:ahLst/>
              <a:cxnLst/>
              <a:rect l="l" t="t" r="r" b="b"/>
              <a:pathLst>
                <a:path w="519" h="528" extrusionOk="0">
                  <a:moveTo>
                    <a:pt x="260" y="1"/>
                  </a:moveTo>
                  <a:lnTo>
                    <a:pt x="153" y="19"/>
                  </a:lnTo>
                  <a:lnTo>
                    <a:pt x="10" y="162"/>
                  </a:lnTo>
                  <a:lnTo>
                    <a:pt x="1" y="260"/>
                  </a:lnTo>
                  <a:lnTo>
                    <a:pt x="10" y="367"/>
                  </a:lnTo>
                  <a:lnTo>
                    <a:pt x="153" y="510"/>
                  </a:lnTo>
                  <a:lnTo>
                    <a:pt x="260" y="528"/>
                  </a:lnTo>
                  <a:lnTo>
                    <a:pt x="367" y="510"/>
                  </a:lnTo>
                  <a:lnTo>
                    <a:pt x="501" y="367"/>
                  </a:lnTo>
                  <a:lnTo>
                    <a:pt x="519" y="260"/>
                  </a:lnTo>
                  <a:lnTo>
                    <a:pt x="501" y="162"/>
                  </a:lnTo>
                  <a:lnTo>
                    <a:pt x="367" y="19"/>
                  </a:lnTo>
                  <a:lnTo>
                    <a:pt x="26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78;p26">
              <a:extLst>
                <a:ext uri="{FF2B5EF4-FFF2-40B4-BE49-F238E27FC236}">
                  <a16:creationId xmlns:a16="http://schemas.microsoft.com/office/drawing/2014/main" id="{46FB1F37-6B8E-74BE-ADB5-A4FDE8458865}"/>
                </a:ext>
              </a:extLst>
            </p:cNvPr>
            <p:cNvSpPr/>
            <p:nvPr/>
          </p:nvSpPr>
          <p:spPr>
            <a:xfrm>
              <a:off x="3634694" y="1987112"/>
              <a:ext cx="33408" cy="33987"/>
            </a:xfrm>
            <a:custGeom>
              <a:avLst/>
              <a:gdLst/>
              <a:ahLst/>
              <a:cxnLst/>
              <a:rect l="l" t="t" r="r" b="b"/>
              <a:pathLst>
                <a:path w="519" h="528" extrusionOk="0">
                  <a:moveTo>
                    <a:pt x="260" y="1"/>
                  </a:moveTo>
                  <a:lnTo>
                    <a:pt x="153" y="19"/>
                  </a:lnTo>
                  <a:lnTo>
                    <a:pt x="10" y="162"/>
                  </a:lnTo>
                  <a:lnTo>
                    <a:pt x="1" y="260"/>
                  </a:lnTo>
                  <a:lnTo>
                    <a:pt x="10" y="367"/>
                  </a:lnTo>
                  <a:lnTo>
                    <a:pt x="153" y="510"/>
                  </a:lnTo>
                  <a:lnTo>
                    <a:pt x="260" y="528"/>
                  </a:lnTo>
                  <a:lnTo>
                    <a:pt x="367" y="510"/>
                  </a:lnTo>
                  <a:lnTo>
                    <a:pt x="510" y="367"/>
                  </a:lnTo>
                  <a:lnTo>
                    <a:pt x="519" y="260"/>
                  </a:lnTo>
                  <a:lnTo>
                    <a:pt x="510" y="162"/>
                  </a:lnTo>
                  <a:lnTo>
                    <a:pt x="367" y="19"/>
                  </a:lnTo>
                  <a:lnTo>
                    <a:pt x="26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79;p26">
              <a:extLst>
                <a:ext uri="{FF2B5EF4-FFF2-40B4-BE49-F238E27FC236}">
                  <a16:creationId xmlns:a16="http://schemas.microsoft.com/office/drawing/2014/main" id="{1795F910-A2B8-00AC-05B8-309F6FE0A8E9}"/>
                </a:ext>
              </a:extLst>
            </p:cNvPr>
            <p:cNvSpPr/>
            <p:nvPr/>
          </p:nvSpPr>
          <p:spPr>
            <a:xfrm>
              <a:off x="3559960" y="2011251"/>
              <a:ext cx="33408" cy="33408"/>
            </a:xfrm>
            <a:custGeom>
              <a:avLst/>
              <a:gdLst/>
              <a:ahLst/>
              <a:cxnLst/>
              <a:rect l="l" t="t" r="r" b="b"/>
              <a:pathLst>
                <a:path w="519" h="519" extrusionOk="0">
                  <a:moveTo>
                    <a:pt x="260" y="1"/>
                  </a:moveTo>
                  <a:lnTo>
                    <a:pt x="153" y="10"/>
                  </a:lnTo>
                  <a:lnTo>
                    <a:pt x="10" y="153"/>
                  </a:lnTo>
                  <a:lnTo>
                    <a:pt x="1" y="260"/>
                  </a:lnTo>
                  <a:lnTo>
                    <a:pt x="10" y="367"/>
                  </a:lnTo>
                  <a:lnTo>
                    <a:pt x="153" y="510"/>
                  </a:lnTo>
                  <a:lnTo>
                    <a:pt x="260" y="519"/>
                  </a:lnTo>
                  <a:lnTo>
                    <a:pt x="367" y="510"/>
                  </a:lnTo>
                  <a:lnTo>
                    <a:pt x="501" y="367"/>
                  </a:lnTo>
                  <a:lnTo>
                    <a:pt x="519" y="260"/>
                  </a:lnTo>
                  <a:lnTo>
                    <a:pt x="501" y="153"/>
                  </a:lnTo>
                  <a:lnTo>
                    <a:pt x="367" y="10"/>
                  </a:lnTo>
                  <a:lnTo>
                    <a:pt x="26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80;p26">
              <a:extLst>
                <a:ext uri="{FF2B5EF4-FFF2-40B4-BE49-F238E27FC236}">
                  <a16:creationId xmlns:a16="http://schemas.microsoft.com/office/drawing/2014/main" id="{B3B1FCF4-2931-7552-7CEE-F2F0366DA34A}"/>
                </a:ext>
              </a:extLst>
            </p:cNvPr>
            <p:cNvSpPr/>
            <p:nvPr/>
          </p:nvSpPr>
          <p:spPr>
            <a:xfrm>
              <a:off x="3634694" y="1907808"/>
              <a:ext cx="33408" cy="33987"/>
            </a:xfrm>
            <a:custGeom>
              <a:avLst/>
              <a:gdLst/>
              <a:ahLst/>
              <a:cxnLst/>
              <a:rect l="l" t="t" r="r" b="b"/>
              <a:pathLst>
                <a:path w="519" h="528" extrusionOk="0">
                  <a:moveTo>
                    <a:pt x="260" y="1"/>
                  </a:moveTo>
                  <a:lnTo>
                    <a:pt x="153" y="18"/>
                  </a:lnTo>
                  <a:lnTo>
                    <a:pt x="10" y="161"/>
                  </a:lnTo>
                  <a:lnTo>
                    <a:pt x="1" y="260"/>
                  </a:lnTo>
                  <a:lnTo>
                    <a:pt x="10" y="367"/>
                  </a:lnTo>
                  <a:lnTo>
                    <a:pt x="153" y="510"/>
                  </a:lnTo>
                  <a:lnTo>
                    <a:pt x="260" y="527"/>
                  </a:lnTo>
                  <a:lnTo>
                    <a:pt x="367" y="510"/>
                  </a:lnTo>
                  <a:lnTo>
                    <a:pt x="510" y="367"/>
                  </a:lnTo>
                  <a:lnTo>
                    <a:pt x="519" y="260"/>
                  </a:lnTo>
                  <a:lnTo>
                    <a:pt x="510" y="161"/>
                  </a:lnTo>
                  <a:lnTo>
                    <a:pt x="367" y="18"/>
                  </a:lnTo>
                  <a:lnTo>
                    <a:pt x="260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81;p26">
              <a:extLst>
                <a:ext uri="{FF2B5EF4-FFF2-40B4-BE49-F238E27FC236}">
                  <a16:creationId xmlns:a16="http://schemas.microsoft.com/office/drawing/2014/main" id="{9BE29131-F813-25AD-07D9-E2CB1FD70BD7}"/>
                </a:ext>
              </a:extLst>
            </p:cNvPr>
            <p:cNvSpPr/>
            <p:nvPr/>
          </p:nvSpPr>
          <p:spPr>
            <a:xfrm>
              <a:off x="4028316" y="1699636"/>
              <a:ext cx="675306" cy="2036474"/>
            </a:xfrm>
            <a:custGeom>
              <a:avLst/>
              <a:gdLst/>
              <a:ahLst/>
              <a:cxnLst/>
              <a:rect l="l" t="t" r="r" b="b"/>
              <a:pathLst>
                <a:path w="10491" h="31637" extrusionOk="0">
                  <a:moveTo>
                    <a:pt x="1394" y="0"/>
                  </a:moveTo>
                  <a:lnTo>
                    <a:pt x="1275" y="167"/>
                  </a:lnTo>
                  <a:lnTo>
                    <a:pt x="1156" y="334"/>
                  </a:lnTo>
                  <a:lnTo>
                    <a:pt x="894" y="703"/>
                  </a:lnTo>
                  <a:lnTo>
                    <a:pt x="477" y="1500"/>
                  </a:lnTo>
                  <a:lnTo>
                    <a:pt x="191" y="2334"/>
                  </a:lnTo>
                  <a:lnTo>
                    <a:pt x="25" y="3215"/>
                  </a:lnTo>
                  <a:lnTo>
                    <a:pt x="1" y="3679"/>
                  </a:lnTo>
                  <a:lnTo>
                    <a:pt x="1" y="4239"/>
                  </a:lnTo>
                  <a:lnTo>
                    <a:pt x="156" y="5322"/>
                  </a:lnTo>
                  <a:lnTo>
                    <a:pt x="263" y="5858"/>
                  </a:lnTo>
                  <a:lnTo>
                    <a:pt x="715" y="8025"/>
                  </a:lnTo>
                  <a:lnTo>
                    <a:pt x="1180" y="10204"/>
                  </a:lnTo>
                  <a:lnTo>
                    <a:pt x="1668" y="12609"/>
                  </a:lnTo>
                  <a:lnTo>
                    <a:pt x="2192" y="15026"/>
                  </a:lnTo>
                  <a:lnTo>
                    <a:pt x="2644" y="17182"/>
                  </a:lnTo>
                  <a:lnTo>
                    <a:pt x="3121" y="19349"/>
                  </a:lnTo>
                  <a:lnTo>
                    <a:pt x="4371" y="25064"/>
                  </a:lnTo>
                  <a:lnTo>
                    <a:pt x="4478" y="25504"/>
                  </a:lnTo>
                  <a:lnTo>
                    <a:pt x="4799" y="26326"/>
                  </a:lnTo>
                  <a:lnTo>
                    <a:pt x="5240" y="27076"/>
                  </a:lnTo>
                  <a:lnTo>
                    <a:pt x="5811" y="27731"/>
                  </a:lnTo>
                  <a:lnTo>
                    <a:pt x="6157" y="28029"/>
                  </a:lnTo>
                  <a:lnTo>
                    <a:pt x="6657" y="28445"/>
                  </a:lnTo>
                  <a:lnTo>
                    <a:pt x="7550" y="29398"/>
                  </a:lnTo>
                  <a:lnTo>
                    <a:pt x="7931" y="29922"/>
                  </a:lnTo>
                  <a:lnTo>
                    <a:pt x="8205" y="30327"/>
                  </a:lnTo>
                  <a:lnTo>
                    <a:pt x="8669" y="31196"/>
                  </a:lnTo>
                  <a:lnTo>
                    <a:pt x="8883" y="31636"/>
                  </a:lnTo>
                  <a:lnTo>
                    <a:pt x="9669" y="31077"/>
                  </a:lnTo>
                  <a:lnTo>
                    <a:pt x="10491" y="30541"/>
                  </a:lnTo>
                  <a:lnTo>
                    <a:pt x="10467" y="30434"/>
                  </a:lnTo>
                  <a:lnTo>
                    <a:pt x="10443" y="30350"/>
                  </a:lnTo>
                  <a:lnTo>
                    <a:pt x="10229" y="29600"/>
                  </a:lnTo>
                  <a:lnTo>
                    <a:pt x="10003" y="28862"/>
                  </a:lnTo>
                  <a:lnTo>
                    <a:pt x="9455" y="27028"/>
                  </a:lnTo>
                  <a:lnTo>
                    <a:pt x="8919" y="25207"/>
                  </a:lnTo>
                  <a:lnTo>
                    <a:pt x="8443" y="23659"/>
                  </a:lnTo>
                  <a:lnTo>
                    <a:pt x="7990" y="22123"/>
                  </a:lnTo>
                  <a:lnTo>
                    <a:pt x="7502" y="20444"/>
                  </a:lnTo>
                  <a:lnTo>
                    <a:pt x="7014" y="18789"/>
                  </a:lnTo>
                  <a:lnTo>
                    <a:pt x="6538" y="17253"/>
                  </a:lnTo>
                  <a:lnTo>
                    <a:pt x="6085" y="15717"/>
                  </a:lnTo>
                  <a:lnTo>
                    <a:pt x="5490" y="13693"/>
                  </a:lnTo>
                  <a:lnTo>
                    <a:pt x="4895" y="11681"/>
                  </a:lnTo>
                  <a:lnTo>
                    <a:pt x="4383" y="9978"/>
                  </a:lnTo>
                  <a:lnTo>
                    <a:pt x="3871" y="8263"/>
                  </a:lnTo>
                  <a:lnTo>
                    <a:pt x="3180" y="5954"/>
                  </a:lnTo>
                  <a:lnTo>
                    <a:pt x="2501" y="3632"/>
                  </a:lnTo>
                  <a:lnTo>
                    <a:pt x="1966" y="1822"/>
                  </a:lnTo>
                  <a:lnTo>
                    <a:pt x="143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82;p26">
              <a:extLst>
                <a:ext uri="{FF2B5EF4-FFF2-40B4-BE49-F238E27FC236}">
                  <a16:creationId xmlns:a16="http://schemas.microsoft.com/office/drawing/2014/main" id="{D8721B8D-6490-45D7-9A48-FA656020F04C}"/>
                </a:ext>
              </a:extLst>
            </p:cNvPr>
            <p:cNvSpPr/>
            <p:nvPr/>
          </p:nvSpPr>
          <p:spPr>
            <a:xfrm>
              <a:off x="4593998" y="3661694"/>
              <a:ext cx="753451" cy="1066933"/>
            </a:xfrm>
            <a:custGeom>
              <a:avLst/>
              <a:gdLst/>
              <a:ahLst/>
              <a:cxnLst/>
              <a:rect l="l" t="t" r="r" b="b"/>
              <a:pathLst>
                <a:path w="11705" h="16575" extrusionOk="0">
                  <a:moveTo>
                    <a:pt x="6799" y="6394"/>
                  </a:moveTo>
                  <a:lnTo>
                    <a:pt x="7358" y="6478"/>
                  </a:lnTo>
                  <a:lnTo>
                    <a:pt x="7906" y="6692"/>
                  </a:lnTo>
                  <a:lnTo>
                    <a:pt x="8406" y="7013"/>
                  </a:lnTo>
                  <a:lnTo>
                    <a:pt x="8644" y="7228"/>
                  </a:lnTo>
                  <a:lnTo>
                    <a:pt x="8918" y="7514"/>
                  </a:lnTo>
                  <a:lnTo>
                    <a:pt x="9371" y="8168"/>
                  </a:lnTo>
                  <a:lnTo>
                    <a:pt x="9680" y="8883"/>
                  </a:lnTo>
                  <a:lnTo>
                    <a:pt x="9871" y="9657"/>
                  </a:lnTo>
                  <a:lnTo>
                    <a:pt x="9907" y="10062"/>
                  </a:lnTo>
                  <a:lnTo>
                    <a:pt x="9918" y="10502"/>
                  </a:lnTo>
                  <a:lnTo>
                    <a:pt x="9835" y="11347"/>
                  </a:lnTo>
                  <a:lnTo>
                    <a:pt x="9609" y="12145"/>
                  </a:lnTo>
                  <a:lnTo>
                    <a:pt x="9216" y="12895"/>
                  </a:lnTo>
                  <a:lnTo>
                    <a:pt x="8954" y="13253"/>
                  </a:lnTo>
                  <a:lnTo>
                    <a:pt x="8728" y="13515"/>
                  </a:lnTo>
                  <a:lnTo>
                    <a:pt x="8216" y="13943"/>
                  </a:lnTo>
                  <a:lnTo>
                    <a:pt x="7644" y="14241"/>
                  </a:lnTo>
                  <a:lnTo>
                    <a:pt x="6989" y="14408"/>
                  </a:lnTo>
                  <a:lnTo>
                    <a:pt x="6644" y="14431"/>
                  </a:lnTo>
                  <a:lnTo>
                    <a:pt x="6394" y="14419"/>
                  </a:lnTo>
                  <a:lnTo>
                    <a:pt x="5918" y="14348"/>
                  </a:lnTo>
                  <a:lnTo>
                    <a:pt x="5465" y="14169"/>
                  </a:lnTo>
                  <a:lnTo>
                    <a:pt x="5037" y="13931"/>
                  </a:lnTo>
                  <a:lnTo>
                    <a:pt x="4846" y="13776"/>
                  </a:lnTo>
                  <a:lnTo>
                    <a:pt x="4537" y="13503"/>
                  </a:lnTo>
                  <a:lnTo>
                    <a:pt x="4048" y="12895"/>
                  </a:lnTo>
                  <a:lnTo>
                    <a:pt x="3703" y="12217"/>
                  </a:lnTo>
                  <a:lnTo>
                    <a:pt x="3465" y="11478"/>
                  </a:lnTo>
                  <a:lnTo>
                    <a:pt x="3405" y="11074"/>
                  </a:lnTo>
                  <a:lnTo>
                    <a:pt x="3358" y="10740"/>
                  </a:lnTo>
                  <a:lnTo>
                    <a:pt x="3358" y="10407"/>
                  </a:lnTo>
                  <a:lnTo>
                    <a:pt x="3370" y="9990"/>
                  </a:lnTo>
                  <a:lnTo>
                    <a:pt x="3513" y="9180"/>
                  </a:lnTo>
                  <a:lnTo>
                    <a:pt x="3786" y="8430"/>
                  </a:lnTo>
                  <a:lnTo>
                    <a:pt x="4203" y="7716"/>
                  </a:lnTo>
                  <a:lnTo>
                    <a:pt x="4477" y="7383"/>
                  </a:lnTo>
                  <a:lnTo>
                    <a:pt x="4679" y="7156"/>
                  </a:lnTo>
                  <a:lnTo>
                    <a:pt x="5156" y="6799"/>
                  </a:lnTo>
                  <a:lnTo>
                    <a:pt x="5680" y="6549"/>
                  </a:lnTo>
                  <a:lnTo>
                    <a:pt x="6239" y="6418"/>
                  </a:lnTo>
                  <a:lnTo>
                    <a:pt x="6799" y="6394"/>
                  </a:lnTo>
                  <a:close/>
                  <a:moveTo>
                    <a:pt x="1643" y="0"/>
                  </a:moveTo>
                  <a:lnTo>
                    <a:pt x="83" y="1120"/>
                  </a:lnTo>
                  <a:lnTo>
                    <a:pt x="12" y="1191"/>
                  </a:lnTo>
                  <a:lnTo>
                    <a:pt x="0" y="1346"/>
                  </a:lnTo>
                  <a:lnTo>
                    <a:pt x="36" y="1429"/>
                  </a:lnTo>
                  <a:lnTo>
                    <a:pt x="131" y="1644"/>
                  </a:lnTo>
                  <a:lnTo>
                    <a:pt x="214" y="1846"/>
                  </a:lnTo>
                  <a:lnTo>
                    <a:pt x="453" y="2465"/>
                  </a:lnTo>
                  <a:lnTo>
                    <a:pt x="845" y="3715"/>
                  </a:lnTo>
                  <a:lnTo>
                    <a:pt x="1179" y="4989"/>
                  </a:lnTo>
                  <a:lnTo>
                    <a:pt x="1429" y="6287"/>
                  </a:lnTo>
                  <a:lnTo>
                    <a:pt x="1524" y="6942"/>
                  </a:lnTo>
                  <a:lnTo>
                    <a:pt x="1584" y="7502"/>
                  </a:lnTo>
                  <a:lnTo>
                    <a:pt x="1608" y="8621"/>
                  </a:lnTo>
                  <a:lnTo>
                    <a:pt x="1584" y="9192"/>
                  </a:lnTo>
                  <a:lnTo>
                    <a:pt x="1548" y="9823"/>
                  </a:lnTo>
                  <a:lnTo>
                    <a:pt x="1536" y="10776"/>
                  </a:lnTo>
                  <a:lnTo>
                    <a:pt x="1584" y="11407"/>
                  </a:lnTo>
                  <a:lnTo>
                    <a:pt x="1643" y="11717"/>
                  </a:lnTo>
                  <a:lnTo>
                    <a:pt x="1762" y="12264"/>
                  </a:lnTo>
                  <a:lnTo>
                    <a:pt x="2108" y="13288"/>
                  </a:lnTo>
                  <a:lnTo>
                    <a:pt x="2608" y="14229"/>
                  </a:lnTo>
                  <a:lnTo>
                    <a:pt x="3286" y="15074"/>
                  </a:lnTo>
                  <a:lnTo>
                    <a:pt x="3703" y="15455"/>
                  </a:lnTo>
                  <a:lnTo>
                    <a:pt x="3977" y="15682"/>
                  </a:lnTo>
                  <a:lnTo>
                    <a:pt x="4584" y="16063"/>
                  </a:lnTo>
                  <a:lnTo>
                    <a:pt x="5227" y="16348"/>
                  </a:lnTo>
                  <a:lnTo>
                    <a:pt x="5918" y="16527"/>
                  </a:lnTo>
                  <a:lnTo>
                    <a:pt x="6287" y="16575"/>
                  </a:lnTo>
                  <a:lnTo>
                    <a:pt x="6977" y="16575"/>
                  </a:lnTo>
                  <a:lnTo>
                    <a:pt x="7406" y="16527"/>
                  </a:lnTo>
                  <a:lnTo>
                    <a:pt x="8228" y="16301"/>
                  </a:lnTo>
                  <a:lnTo>
                    <a:pt x="8966" y="15920"/>
                  </a:lnTo>
                  <a:lnTo>
                    <a:pt x="9633" y="15396"/>
                  </a:lnTo>
                  <a:lnTo>
                    <a:pt x="9930" y="15086"/>
                  </a:lnTo>
                  <a:lnTo>
                    <a:pt x="10335" y="14634"/>
                  </a:lnTo>
                  <a:lnTo>
                    <a:pt x="10966" y="13669"/>
                  </a:lnTo>
                  <a:lnTo>
                    <a:pt x="11395" y="12610"/>
                  </a:lnTo>
                  <a:lnTo>
                    <a:pt x="11645" y="11490"/>
                  </a:lnTo>
                  <a:lnTo>
                    <a:pt x="11704" y="10895"/>
                  </a:lnTo>
                  <a:lnTo>
                    <a:pt x="11704" y="9859"/>
                  </a:lnTo>
                  <a:lnTo>
                    <a:pt x="11681" y="9526"/>
                  </a:lnTo>
                  <a:lnTo>
                    <a:pt x="11633" y="9180"/>
                  </a:lnTo>
                  <a:lnTo>
                    <a:pt x="11526" y="8645"/>
                  </a:lnTo>
                  <a:lnTo>
                    <a:pt x="11192" y="7609"/>
                  </a:lnTo>
                  <a:lnTo>
                    <a:pt x="10692" y="6656"/>
                  </a:lnTo>
                  <a:lnTo>
                    <a:pt x="10038" y="5799"/>
                  </a:lnTo>
                  <a:lnTo>
                    <a:pt x="9633" y="5406"/>
                  </a:lnTo>
                  <a:lnTo>
                    <a:pt x="9299" y="5120"/>
                  </a:lnTo>
                  <a:lnTo>
                    <a:pt x="8585" y="4668"/>
                  </a:lnTo>
                  <a:lnTo>
                    <a:pt x="7823" y="4370"/>
                  </a:lnTo>
                  <a:lnTo>
                    <a:pt x="7025" y="4215"/>
                  </a:lnTo>
                  <a:lnTo>
                    <a:pt x="6227" y="4215"/>
                  </a:lnTo>
                  <a:lnTo>
                    <a:pt x="5441" y="4358"/>
                  </a:lnTo>
                  <a:lnTo>
                    <a:pt x="4668" y="4656"/>
                  </a:lnTo>
                  <a:lnTo>
                    <a:pt x="3953" y="5096"/>
                  </a:lnTo>
                  <a:lnTo>
                    <a:pt x="3620" y="5370"/>
                  </a:lnTo>
                  <a:lnTo>
                    <a:pt x="3513" y="5477"/>
                  </a:lnTo>
                  <a:lnTo>
                    <a:pt x="3417" y="5454"/>
                  </a:lnTo>
                  <a:lnTo>
                    <a:pt x="3382" y="5311"/>
                  </a:lnTo>
                  <a:lnTo>
                    <a:pt x="2632" y="2763"/>
                  </a:lnTo>
                  <a:lnTo>
                    <a:pt x="1869" y="203"/>
                  </a:lnTo>
                  <a:lnTo>
                    <a:pt x="1846" y="108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83;p26">
              <a:extLst>
                <a:ext uri="{FF2B5EF4-FFF2-40B4-BE49-F238E27FC236}">
                  <a16:creationId xmlns:a16="http://schemas.microsoft.com/office/drawing/2014/main" id="{344904CF-1BD5-B057-BD88-A17A822FB816}"/>
                </a:ext>
              </a:extLst>
            </p:cNvPr>
            <p:cNvSpPr/>
            <p:nvPr/>
          </p:nvSpPr>
          <p:spPr>
            <a:xfrm>
              <a:off x="4607323" y="2780406"/>
              <a:ext cx="991620" cy="460503"/>
            </a:xfrm>
            <a:custGeom>
              <a:avLst/>
              <a:gdLst/>
              <a:ahLst/>
              <a:cxnLst/>
              <a:rect l="l" t="t" r="r" b="b"/>
              <a:pathLst>
                <a:path w="15405" h="7154" extrusionOk="0">
                  <a:moveTo>
                    <a:pt x="1188" y="0"/>
                  </a:moveTo>
                  <a:lnTo>
                    <a:pt x="1036" y="27"/>
                  </a:lnTo>
                  <a:lnTo>
                    <a:pt x="813" y="170"/>
                  </a:lnTo>
                  <a:lnTo>
                    <a:pt x="509" y="554"/>
                  </a:lnTo>
                  <a:lnTo>
                    <a:pt x="250" y="1090"/>
                  </a:lnTo>
                  <a:lnTo>
                    <a:pt x="143" y="1411"/>
                  </a:lnTo>
                  <a:lnTo>
                    <a:pt x="63" y="1733"/>
                  </a:lnTo>
                  <a:lnTo>
                    <a:pt x="0" y="2331"/>
                  </a:lnTo>
                  <a:lnTo>
                    <a:pt x="54" y="2813"/>
                  </a:lnTo>
                  <a:lnTo>
                    <a:pt x="170" y="3054"/>
                  </a:lnTo>
                  <a:lnTo>
                    <a:pt x="286" y="3152"/>
                  </a:lnTo>
                  <a:lnTo>
                    <a:pt x="349" y="3179"/>
                  </a:lnTo>
                  <a:lnTo>
                    <a:pt x="7243" y="5162"/>
                  </a:lnTo>
                  <a:lnTo>
                    <a:pt x="14145" y="7135"/>
                  </a:lnTo>
                  <a:lnTo>
                    <a:pt x="14217" y="7153"/>
                  </a:lnTo>
                  <a:lnTo>
                    <a:pt x="14360" y="7126"/>
                  </a:lnTo>
                  <a:lnTo>
                    <a:pt x="14592" y="6983"/>
                  </a:lnTo>
                  <a:lnTo>
                    <a:pt x="14896" y="6599"/>
                  </a:lnTo>
                  <a:lnTo>
                    <a:pt x="15155" y="6064"/>
                  </a:lnTo>
                  <a:lnTo>
                    <a:pt x="15253" y="5742"/>
                  </a:lnTo>
                  <a:lnTo>
                    <a:pt x="15342" y="5421"/>
                  </a:lnTo>
                  <a:lnTo>
                    <a:pt x="15405" y="4822"/>
                  </a:lnTo>
                  <a:lnTo>
                    <a:pt x="15342" y="4340"/>
                  </a:lnTo>
                  <a:lnTo>
                    <a:pt x="15226" y="4099"/>
                  </a:lnTo>
                  <a:lnTo>
                    <a:pt x="15119" y="4001"/>
                  </a:lnTo>
                  <a:lnTo>
                    <a:pt x="15056" y="3974"/>
                  </a:lnTo>
                  <a:lnTo>
                    <a:pt x="8153" y="2000"/>
                  </a:lnTo>
                  <a:lnTo>
                    <a:pt x="1251" y="18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84;p26">
              <a:extLst>
                <a:ext uri="{FF2B5EF4-FFF2-40B4-BE49-F238E27FC236}">
                  <a16:creationId xmlns:a16="http://schemas.microsoft.com/office/drawing/2014/main" id="{20AB0207-E137-E158-80A9-EC76D06E230E}"/>
                </a:ext>
              </a:extLst>
            </p:cNvPr>
            <p:cNvSpPr/>
            <p:nvPr/>
          </p:nvSpPr>
          <p:spPr>
            <a:xfrm>
              <a:off x="5495434" y="3035633"/>
              <a:ext cx="103507" cy="205276"/>
            </a:xfrm>
            <a:custGeom>
              <a:avLst/>
              <a:gdLst/>
              <a:ahLst/>
              <a:cxnLst/>
              <a:rect l="l" t="t" r="r" b="b"/>
              <a:pathLst>
                <a:path w="1608" h="3189" extrusionOk="0">
                  <a:moveTo>
                    <a:pt x="1188" y="0"/>
                  </a:moveTo>
                  <a:lnTo>
                    <a:pt x="1036" y="27"/>
                  </a:lnTo>
                  <a:lnTo>
                    <a:pt x="813" y="170"/>
                  </a:lnTo>
                  <a:lnTo>
                    <a:pt x="509" y="545"/>
                  </a:lnTo>
                  <a:lnTo>
                    <a:pt x="250" y="1081"/>
                  </a:lnTo>
                  <a:lnTo>
                    <a:pt x="143" y="1402"/>
                  </a:lnTo>
                  <a:lnTo>
                    <a:pt x="63" y="1724"/>
                  </a:lnTo>
                  <a:lnTo>
                    <a:pt x="0" y="2322"/>
                  </a:lnTo>
                  <a:lnTo>
                    <a:pt x="54" y="2804"/>
                  </a:lnTo>
                  <a:lnTo>
                    <a:pt x="170" y="3045"/>
                  </a:lnTo>
                  <a:lnTo>
                    <a:pt x="286" y="3143"/>
                  </a:lnTo>
                  <a:lnTo>
                    <a:pt x="348" y="3170"/>
                  </a:lnTo>
                  <a:lnTo>
                    <a:pt x="420" y="3188"/>
                  </a:lnTo>
                  <a:lnTo>
                    <a:pt x="563" y="3161"/>
                  </a:lnTo>
                  <a:lnTo>
                    <a:pt x="795" y="3018"/>
                  </a:lnTo>
                  <a:lnTo>
                    <a:pt x="1099" y="2634"/>
                  </a:lnTo>
                  <a:lnTo>
                    <a:pt x="1358" y="2099"/>
                  </a:lnTo>
                  <a:lnTo>
                    <a:pt x="1456" y="1777"/>
                  </a:lnTo>
                  <a:lnTo>
                    <a:pt x="1545" y="1456"/>
                  </a:lnTo>
                  <a:lnTo>
                    <a:pt x="1608" y="857"/>
                  </a:lnTo>
                  <a:lnTo>
                    <a:pt x="1545" y="375"/>
                  </a:lnTo>
                  <a:lnTo>
                    <a:pt x="1429" y="134"/>
                  </a:lnTo>
                  <a:lnTo>
                    <a:pt x="1322" y="36"/>
                  </a:lnTo>
                  <a:lnTo>
                    <a:pt x="1259" y="9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85;p26">
              <a:extLst>
                <a:ext uri="{FF2B5EF4-FFF2-40B4-BE49-F238E27FC236}">
                  <a16:creationId xmlns:a16="http://schemas.microsoft.com/office/drawing/2014/main" id="{A953FBA0-B86C-53BF-8D08-4691871A0809}"/>
                </a:ext>
              </a:extLst>
            </p:cNvPr>
            <p:cNvSpPr/>
            <p:nvPr/>
          </p:nvSpPr>
          <p:spPr>
            <a:xfrm>
              <a:off x="3616928" y="1696868"/>
              <a:ext cx="1304909" cy="3024167"/>
            </a:xfrm>
            <a:custGeom>
              <a:avLst/>
              <a:gdLst/>
              <a:ahLst/>
              <a:cxnLst/>
              <a:rect l="l" t="t" r="r" b="b"/>
              <a:pathLst>
                <a:path w="20272" h="46981" extrusionOk="0">
                  <a:moveTo>
                    <a:pt x="18842" y="0"/>
                  </a:moveTo>
                  <a:lnTo>
                    <a:pt x="8180" y="36425"/>
                  </a:lnTo>
                  <a:lnTo>
                    <a:pt x="8019" y="36256"/>
                  </a:lnTo>
                  <a:lnTo>
                    <a:pt x="7671" y="35952"/>
                  </a:lnTo>
                  <a:lnTo>
                    <a:pt x="7296" y="35675"/>
                  </a:lnTo>
                  <a:lnTo>
                    <a:pt x="6903" y="35452"/>
                  </a:lnTo>
                  <a:lnTo>
                    <a:pt x="6492" y="35256"/>
                  </a:lnTo>
                  <a:lnTo>
                    <a:pt x="6064" y="35113"/>
                  </a:lnTo>
                  <a:lnTo>
                    <a:pt x="5626" y="35015"/>
                  </a:lnTo>
                  <a:lnTo>
                    <a:pt x="5171" y="34961"/>
                  </a:lnTo>
                  <a:lnTo>
                    <a:pt x="4679" y="34961"/>
                  </a:lnTo>
                  <a:lnTo>
                    <a:pt x="4188" y="35023"/>
                  </a:lnTo>
                  <a:lnTo>
                    <a:pt x="3697" y="35148"/>
                  </a:lnTo>
                  <a:lnTo>
                    <a:pt x="3233" y="35327"/>
                  </a:lnTo>
                  <a:lnTo>
                    <a:pt x="2795" y="35550"/>
                  </a:lnTo>
                  <a:lnTo>
                    <a:pt x="2375" y="35836"/>
                  </a:lnTo>
                  <a:lnTo>
                    <a:pt x="1983" y="36158"/>
                  </a:lnTo>
                  <a:lnTo>
                    <a:pt x="1616" y="36524"/>
                  </a:lnTo>
                  <a:lnTo>
                    <a:pt x="1277" y="36934"/>
                  </a:lnTo>
                  <a:lnTo>
                    <a:pt x="973" y="37381"/>
                  </a:lnTo>
                  <a:lnTo>
                    <a:pt x="714" y="37863"/>
                  </a:lnTo>
                  <a:lnTo>
                    <a:pt x="482" y="38372"/>
                  </a:lnTo>
                  <a:lnTo>
                    <a:pt x="295" y="38908"/>
                  </a:lnTo>
                  <a:lnTo>
                    <a:pt x="152" y="39480"/>
                  </a:lnTo>
                  <a:lnTo>
                    <a:pt x="54" y="40060"/>
                  </a:lnTo>
                  <a:lnTo>
                    <a:pt x="1509" y="40980"/>
                  </a:lnTo>
                  <a:lnTo>
                    <a:pt x="1518" y="40551"/>
                  </a:lnTo>
                  <a:lnTo>
                    <a:pt x="1652" y="39730"/>
                  </a:lnTo>
                  <a:lnTo>
                    <a:pt x="1911" y="38979"/>
                  </a:lnTo>
                  <a:lnTo>
                    <a:pt x="2286" y="38310"/>
                  </a:lnTo>
                  <a:lnTo>
                    <a:pt x="2750" y="37738"/>
                  </a:lnTo>
                  <a:lnTo>
                    <a:pt x="3295" y="37292"/>
                  </a:lnTo>
                  <a:lnTo>
                    <a:pt x="3911" y="36970"/>
                  </a:lnTo>
                  <a:lnTo>
                    <a:pt x="4420" y="36836"/>
                  </a:lnTo>
                  <a:lnTo>
                    <a:pt x="4760" y="36792"/>
                  </a:lnTo>
                  <a:lnTo>
                    <a:pt x="4938" y="36783"/>
                  </a:lnTo>
                  <a:lnTo>
                    <a:pt x="5117" y="36792"/>
                  </a:lnTo>
                  <a:lnTo>
                    <a:pt x="5465" y="36827"/>
                  </a:lnTo>
                  <a:lnTo>
                    <a:pt x="5965" y="36970"/>
                  </a:lnTo>
                  <a:lnTo>
                    <a:pt x="6590" y="37283"/>
                  </a:lnTo>
                  <a:lnTo>
                    <a:pt x="7135" y="37729"/>
                  </a:lnTo>
                  <a:lnTo>
                    <a:pt x="7608" y="38301"/>
                  </a:lnTo>
                  <a:lnTo>
                    <a:pt x="7975" y="38971"/>
                  </a:lnTo>
                  <a:lnTo>
                    <a:pt x="8242" y="39721"/>
                  </a:lnTo>
                  <a:lnTo>
                    <a:pt x="8376" y="40533"/>
                  </a:lnTo>
                  <a:lnTo>
                    <a:pt x="8394" y="40962"/>
                  </a:lnTo>
                  <a:lnTo>
                    <a:pt x="8385" y="41399"/>
                  </a:lnTo>
                  <a:lnTo>
                    <a:pt x="8242" y="42212"/>
                  </a:lnTo>
                  <a:lnTo>
                    <a:pt x="7983" y="42962"/>
                  </a:lnTo>
                  <a:lnTo>
                    <a:pt x="7617" y="43632"/>
                  </a:lnTo>
                  <a:lnTo>
                    <a:pt x="7153" y="44203"/>
                  </a:lnTo>
                  <a:lnTo>
                    <a:pt x="6599" y="44659"/>
                  </a:lnTo>
                  <a:lnTo>
                    <a:pt x="5983" y="44971"/>
                  </a:lnTo>
                  <a:lnTo>
                    <a:pt x="5483" y="45114"/>
                  </a:lnTo>
                  <a:lnTo>
                    <a:pt x="5135" y="45150"/>
                  </a:lnTo>
                  <a:lnTo>
                    <a:pt x="4956" y="45159"/>
                  </a:lnTo>
                  <a:lnTo>
                    <a:pt x="4778" y="45150"/>
                  </a:lnTo>
                  <a:lnTo>
                    <a:pt x="4429" y="45114"/>
                  </a:lnTo>
                  <a:lnTo>
                    <a:pt x="3929" y="44980"/>
                  </a:lnTo>
                  <a:lnTo>
                    <a:pt x="3313" y="44659"/>
                  </a:lnTo>
                  <a:lnTo>
                    <a:pt x="2759" y="44212"/>
                  </a:lnTo>
                  <a:lnTo>
                    <a:pt x="2295" y="43641"/>
                  </a:lnTo>
                  <a:lnTo>
                    <a:pt x="1920" y="42980"/>
                  </a:lnTo>
                  <a:lnTo>
                    <a:pt x="1661" y="42221"/>
                  </a:lnTo>
                  <a:lnTo>
                    <a:pt x="1518" y="41408"/>
                  </a:lnTo>
                  <a:lnTo>
                    <a:pt x="1509" y="40980"/>
                  </a:lnTo>
                  <a:lnTo>
                    <a:pt x="0" y="40980"/>
                  </a:lnTo>
                  <a:lnTo>
                    <a:pt x="9" y="41292"/>
                  </a:lnTo>
                  <a:lnTo>
                    <a:pt x="63" y="41900"/>
                  </a:lnTo>
                  <a:lnTo>
                    <a:pt x="161" y="42480"/>
                  </a:lnTo>
                  <a:lnTo>
                    <a:pt x="304" y="43051"/>
                  </a:lnTo>
                  <a:lnTo>
                    <a:pt x="491" y="43587"/>
                  </a:lnTo>
                  <a:lnTo>
                    <a:pt x="723" y="44096"/>
                  </a:lnTo>
                  <a:lnTo>
                    <a:pt x="991" y="44579"/>
                  </a:lnTo>
                  <a:lnTo>
                    <a:pt x="1295" y="45025"/>
                  </a:lnTo>
                  <a:lnTo>
                    <a:pt x="1625" y="45427"/>
                  </a:lnTo>
                  <a:lnTo>
                    <a:pt x="2000" y="45793"/>
                  </a:lnTo>
                  <a:lnTo>
                    <a:pt x="2393" y="46123"/>
                  </a:lnTo>
                  <a:lnTo>
                    <a:pt x="2813" y="46400"/>
                  </a:lnTo>
                  <a:lnTo>
                    <a:pt x="3259" y="46623"/>
                  </a:lnTo>
                  <a:lnTo>
                    <a:pt x="3724" y="46802"/>
                  </a:lnTo>
                  <a:lnTo>
                    <a:pt x="4206" y="46918"/>
                  </a:lnTo>
                  <a:lnTo>
                    <a:pt x="4706" y="46981"/>
                  </a:lnTo>
                  <a:lnTo>
                    <a:pt x="5215" y="46981"/>
                  </a:lnTo>
                  <a:lnTo>
                    <a:pt x="5715" y="46918"/>
                  </a:lnTo>
                  <a:lnTo>
                    <a:pt x="6197" y="46793"/>
                  </a:lnTo>
                  <a:lnTo>
                    <a:pt x="6662" y="46615"/>
                  </a:lnTo>
                  <a:lnTo>
                    <a:pt x="7108" y="46391"/>
                  </a:lnTo>
                  <a:lnTo>
                    <a:pt x="7528" y="46114"/>
                  </a:lnTo>
                  <a:lnTo>
                    <a:pt x="7921" y="45784"/>
                  </a:lnTo>
                  <a:lnTo>
                    <a:pt x="8287" y="45418"/>
                  </a:lnTo>
                  <a:lnTo>
                    <a:pt x="8617" y="45007"/>
                  </a:lnTo>
                  <a:lnTo>
                    <a:pt x="8921" y="44561"/>
                  </a:lnTo>
                  <a:lnTo>
                    <a:pt x="9189" y="44087"/>
                  </a:lnTo>
                  <a:lnTo>
                    <a:pt x="9412" y="43569"/>
                  </a:lnTo>
                  <a:lnTo>
                    <a:pt x="9600" y="43034"/>
                  </a:lnTo>
                  <a:lnTo>
                    <a:pt x="9743" y="42471"/>
                  </a:lnTo>
                  <a:lnTo>
                    <a:pt x="9841" y="41882"/>
                  </a:lnTo>
                  <a:lnTo>
                    <a:pt x="9894" y="41274"/>
                  </a:lnTo>
                  <a:lnTo>
                    <a:pt x="9894" y="40962"/>
                  </a:lnTo>
                  <a:lnTo>
                    <a:pt x="9894" y="40649"/>
                  </a:lnTo>
                  <a:lnTo>
                    <a:pt x="9868" y="40337"/>
                  </a:lnTo>
                  <a:lnTo>
                    <a:pt x="9832" y="39899"/>
                  </a:lnTo>
                  <a:lnTo>
                    <a:pt x="9805" y="39006"/>
                  </a:lnTo>
                  <a:lnTo>
                    <a:pt x="9823" y="38113"/>
                  </a:lnTo>
                  <a:lnTo>
                    <a:pt x="9912" y="37229"/>
                  </a:lnTo>
                  <a:lnTo>
                    <a:pt x="9984" y="36792"/>
                  </a:lnTo>
                  <a:lnTo>
                    <a:pt x="10073" y="36247"/>
                  </a:lnTo>
                  <a:lnTo>
                    <a:pt x="10323" y="35104"/>
                  </a:lnTo>
                  <a:lnTo>
                    <a:pt x="10645" y="33916"/>
                  </a:lnTo>
                  <a:lnTo>
                    <a:pt x="11037" y="32720"/>
                  </a:lnTo>
                  <a:lnTo>
                    <a:pt x="11520" y="31559"/>
                  </a:lnTo>
                  <a:lnTo>
                    <a:pt x="12100" y="30451"/>
                  </a:lnTo>
                  <a:lnTo>
                    <a:pt x="12600" y="29692"/>
                  </a:lnTo>
                  <a:lnTo>
                    <a:pt x="12975" y="29210"/>
                  </a:lnTo>
                  <a:lnTo>
                    <a:pt x="13368" y="28773"/>
                  </a:lnTo>
                  <a:lnTo>
                    <a:pt x="13797" y="28371"/>
                  </a:lnTo>
                  <a:lnTo>
                    <a:pt x="14020" y="28192"/>
                  </a:lnTo>
                  <a:lnTo>
                    <a:pt x="14377" y="27897"/>
                  </a:lnTo>
                  <a:lnTo>
                    <a:pt x="14985" y="27228"/>
                  </a:lnTo>
                  <a:lnTo>
                    <a:pt x="15467" y="26469"/>
                  </a:lnTo>
                  <a:lnTo>
                    <a:pt x="15815" y="25629"/>
                  </a:lnTo>
                  <a:lnTo>
                    <a:pt x="15922" y="25183"/>
                  </a:lnTo>
                  <a:lnTo>
                    <a:pt x="17369" y="18566"/>
                  </a:lnTo>
                  <a:lnTo>
                    <a:pt x="19503" y="8350"/>
                  </a:lnTo>
                  <a:lnTo>
                    <a:pt x="20155" y="5108"/>
                  </a:lnTo>
                  <a:lnTo>
                    <a:pt x="20218" y="4769"/>
                  </a:lnTo>
                  <a:lnTo>
                    <a:pt x="20271" y="4090"/>
                  </a:lnTo>
                  <a:lnTo>
                    <a:pt x="20253" y="3411"/>
                  </a:lnTo>
                  <a:lnTo>
                    <a:pt x="20164" y="2751"/>
                  </a:lnTo>
                  <a:lnTo>
                    <a:pt x="19994" y="2099"/>
                  </a:lnTo>
                  <a:lnTo>
                    <a:pt x="19762" y="1465"/>
                  </a:lnTo>
                  <a:lnTo>
                    <a:pt x="19450" y="866"/>
                  </a:lnTo>
                  <a:lnTo>
                    <a:pt x="19074" y="295"/>
                  </a:lnTo>
                  <a:lnTo>
                    <a:pt x="18860" y="27"/>
                  </a:lnTo>
                  <a:lnTo>
                    <a:pt x="188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86;p26">
              <a:extLst>
                <a:ext uri="{FF2B5EF4-FFF2-40B4-BE49-F238E27FC236}">
                  <a16:creationId xmlns:a16="http://schemas.microsoft.com/office/drawing/2014/main" id="{4E962367-2769-0726-FC42-951BEB176BAB}"/>
                </a:ext>
              </a:extLst>
            </p:cNvPr>
            <p:cNvSpPr/>
            <p:nvPr/>
          </p:nvSpPr>
          <p:spPr>
            <a:xfrm>
              <a:off x="4409579" y="1696868"/>
              <a:ext cx="461082" cy="1435966"/>
            </a:xfrm>
            <a:custGeom>
              <a:avLst/>
              <a:gdLst/>
              <a:ahLst/>
              <a:cxnLst/>
              <a:rect l="l" t="t" r="r" b="b"/>
              <a:pathLst>
                <a:path w="7163" h="22308" extrusionOk="0">
                  <a:moveTo>
                    <a:pt x="7162" y="911"/>
                  </a:moveTo>
                  <a:lnTo>
                    <a:pt x="7028" y="679"/>
                  </a:lnTo>
                  <a:lnTo>
                    <a:pt x="6716" y="241"/>
                  </a:lnTo>
                  <a:lnTo>
                    <a:pt x="6546" y="27"/>
                  </a:lnTo>
                  <a:lnTo>
                    <a:pt x="6528" y="0"/>
                  </a:lnTo>
                  <a:lnTo>
                    <a:pt x="0" y="22307"/>
                  </a:lnTo>
                  <a:lnTo>
                    <a:pt x="1474" y="21629"/>
                  </a:lnTo>
                  <a:lnTo>
                    <a:pt x="7162" y="91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87;p26">
              <a:extLst>
                <a:ext uri="{FF2B5EF4-FFF2-40B4-BE49-F238E27FC236}">
                  <a16:creationId xmlns:a16="http://schemas.microsoft.com/office/drawing/2014/main" id="{065EF619-B5E6-84CE-DF9E-BAAC6F50F10A}"/>
                </a:ext>
              </a:extLst>
            </p:cNvPr>
            <p:cNvSpPr/>
            <p:nvPr/>
          </p:nvSpPr>
          <p:spPr>
            <a:xfrm>
              <a:off x="4322808" y="3357482"/>
              <a:ext cx="167298" cy="205276"/>
            </a:xfrm>
            <a:custGeom>
              <a:avLst/>
              <a:gdLst/>
              <a:ahLst/>
              <a:cxnLst/>
              <a:rect l="l" t="t" r="r" b="b"/>
              <a:pathLst>
                <a:path w="2599" h="3189" extrusionOk="0">
                  <a:moveTo>
                    <a:pt x="0" y="1"/>
                  </a:moveTo>
                  <a:lnTo>
                    <a:pt x="80" y="251"/>
                  </a:lnTo>
                  <a:lnTo>
                    <a:pt x="295" y="724"/>
                  </a:lnTo>
                  <a:lnTo>
                    <a:pt x="420" y="956"/>
                  </a:lnTo>
                  <a:lnTo>
                    <a:pt x="563" y="1180"/>
                  </a:lnTo>
                  <a:lnTo>
                    <a:pt x="875" y="1599"/>
                  </a:lnTo>
                  <a:lnTo>
                    <a:pt x="1045" y="1796"/>
                  </a:lnTo>
                  <a:lnTo>
                    <a:pt x="1223" y="1983"/>
                  </a:lnTo>
                  <a:lnTo>
                    <a:pt x="1616" y="2332"/>
                  </a:lnTo>
                  <a:lnTo>
                    <a:pt x="1822" y="2492"/>
                  </a:lnTo>
                  <a:lnTo>
                    <a:pt x="2224" y="2823"/>
                  </a:lnTo>
                  <a:lnTo>
                    <a:pt x="2599" y="3189"/>
                  </a:lnTo>
                  <a:lnTo>
                    <a:pt x="2599" y="3189"/>
                  </a:lnTo>
                  <a:lnTo>
                    <a:pt x="2420" y="2992"/>
                  </a:lnTo>
                  <a:lnTo>
                    <a:pt x="2054" y="2626"/>
                  </a:lnTo>
                  <a:lnTo>
                    <a:pt x="1857" y="2457"/>
                  </a:lnTo>
                  <a:lnTo>
                    <a:pt x="1652" y="2296"/>
                  </a:lnTo>
                  <a:lnTo>
                    <a:pt x="1268" y="1939"/>
                  </a:lnTo>
                  <a:lnTo>
                    <a:pt x="1090" y="1751"/>
                  </a:lnTo>
                  <a:lnTo>
                    <a:pt x="920" y="1564"/>
                  </a:lnTo>
                  <a:lnTo>
                    <a:pt x="607" y="1144"/>
                  </a:lnTo>
                  <a:lnTo>
                    <a:pt x="464" y="930"/>
                  </a:lnTo>
                  <a:lnTo>
                    <a:pt x="330" y="706"/>
                  </a:lnTo>
                  <a:lnTo>
                    <a:pt x="98" y="2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2A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88;p26">
              <a:extLst>
                <a:ext uri="{FF2B5EF4-FFF2-40B4-BE49-F238E27FC236}">
                  <a16:creationId xmlns:a16="http://schemas.microsoft.com/office/drawing/2014/main" id="{1FE8F1B9-F089-64EE-4262-02BFE1FD014F}"/>
                </a:ext>
              </a:extLst>
            </p:cNvPr>
            <p:cNvSpPr/>
            <p:nvPr/>
          </p:nvSpPr>
          <p:spPr>
            <a:xfrm>
              <a:off x="4077881" y="1698027"/>
              <a:ext cx="462820" cy="1425602"/>
            </a:xfrm>
            <a:custGeom>
              <a:avLst/>
              <a:gdLst/>
              <a:ahLst/>
              <a:cxnLst/>
              <a:rect l="l" t="t" r="r" b="b"/>
              <a:pathLst>
                <a:path w="7190" h="22147" extrusionOk="0">
                  <a:moveTo>
                    <a:pt x="7190" y="22146"/>
                  </a:moveTo>
                  <a:lnTo>
                    <a:pt x="626" y="0"/>
                  </a:lnTo>
                  <a:lnTo>
                    <a:pt x="599" y="27"/>
                  </a:lnTo>
                  <a:lnTo>
                    <a:pt x="430" y="241"/>
                  </a:lnTo>
                  <a:lnTo>
                    <a:pt x="135" y="679"/>
                  </a:lnTo>
                  <a:lnTo>
                    <a:pt x="1" y="902"/>
                  </a:lnTo>
                  <a:lnTo>
                    <a:pt x="5725" y="21477"/>
                  </a:lnTo>
                  <a:lnTo>
                    <a:pt x="7190" y="22146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89;p26">
              <a:extLst>
                <a:ext uri="{FF2B5EF4-FFF2-40B4-BE49-F238E27FC236}">
                  <a16:creationId xmlns:a16="http://schemas.microsoft.com/office/drawing/2014/main" id="{91B97C84-0549-DC26-6853-E8D66C65F8EB}"/>
                </a:ext>
              </a:extLst>
            </p:cNvPr>
            <p:cNvSpPr/>
            <p:nvPr/>
          </p:nvSpPr>
          <p:spPr>
            <a:xfrm>
              <a:off x="4391169" y="3225846"/>
              <a:ext cx="172512" cy="172512"/>
            </a:xfrm>
            <a:custGeom>
              <a:avLst/>
              <a:gdLst/>
              <a:ahLst/>
              <a:cxnLst/>
              <a:rect l="l" t="t" r="r" b="b"/>
              <a:pathLst>
                <a:path w="2680" h="2680" extrusionOk="0">
                  <a:moveTo>
                    <a:pt x="1197" y="1"/>
                  </a:moveTo>
                  <a:lnTo>
                    <a:pt x="938" y="54"/>
                  </a:lnTo>
                  <a:lnTo>
                    <a:pt x="697" y="162"/>
                  </a:lnTo>
                  <a:lnTo>
                    <a:pt x="483" y="305"/>
                  </a:lnTo>
                  <a:lnTo>
                    <a:pt x="304" y="492"/>
                  </a:lnTo>
                  <a:lnTo>
                    <a:pt x="153" y="697"/>
                  </a:lnTo>
                  <a:lnTo>
                    <a:pt x="54" y="939"/>
                  </a:lnTo>
                  <a:lnTo>
                    <a:pt x="1" y="1206"/>
                  </a:lnTo>
                  <a:lnTo>
                    <a:pt x="1" y="1340"/>
                  </a:lnTo>
                  <a:lnTo>
                    <a:pt x="1" y="1483"/>
                  </a:lnTo>
                  <a:lnTo>
                    <a:pt x="54" y="1742"/>
                  </a:lnTo>
                  <a:lnTo>
                    <a:pt x="161" y="1983"/>
                  </a:lnTo>
                  <a:lnTo>
                    <a:pt x="304" y="2198"/>
                  </a:lnTo>
                  <a:lnTo>
                    <a:pt x="483" y="2376"/>
                  </a:lnTo>
                  <a:lnTo>
                    <a:pt x="697" y="2519"/>
                  </a:lnTo>
                  <a:lnTo>
                    <a:pt x="938" y="2617"/>
                  </a:lnTo>
                  <a:lnTo>
                    <a:pt x="1206" y="2671"/>
                  </a:lnTo>
                  <a:lnTo>
                    <a:pt x="1340" y="2680"/>
                  </a:lnTo>
                  <a:lnTo>
                    <a:pt x="1474" y="2671"/>
                  </a:lnTo>
                  <a:lnTo>
                    <a:pt x="1742" y="2617"/>
                  </a:lnTo>
                  <a:lnTo>
                    <a:pt x="1983" y="2519"/>
                  </a:lnTo>
                  <a:lnTo>
                    <a:pt x="2189" y="2376"/>
                  </a:lnTo>
                  <a:lnTo>
                    <a:pt x="2376" y="2189"/>
                  </a:lnTo>
                  <a:lnTo>
                    <a:pt x="2519" y="1974"/>
                  </a:lnTo>
                  <a:lnTo>
                    <a:pt x="2617" y="1733"/>
                  </a:lnTo>
                  <a:lnTo>
                    <a:pt x="2671" y="1474"/>
                  </a:lnTo>
                  <a:lnTo>
                    <a:pt x="2680" y="1340"/>
                  </a:lnTo>
                  <a:lnTo>
                    <a:pt x="2671" y="1198"/>
                  </a:lnTo>
                  <a:lnTo>
                    <a:pt x="2617" y="939"/>
                  </a:lnTo>
                  <a:lnTo>
                    <a:pt x="2519" y="697"/>
                  </a:lnTo>
                  <a:lnTo>
                    <a:pt x="2367" y="483"/>
                  </a:lnTo>
                  <a:lnTo>
                    <a:pt x="2189" y="305"/>
                  </a:lnTo>
                  <a:lnTo>
                    <a:pt x="1974" y="162"/>
                  </a:lnTo>
                  <a:lnTo>
                    <a:pt x="1733" y="54"/>
                  </a:lnTo>
                  <a:lnTo>
                    <a:pt x="14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90;p26">
              <a:extLst>
                <a:ext uri="{FF2B5EF4-FFF2-40B4-BE49-F238E27FC236}">
                  <a16:creationId xmlns:a16="http://schemas.microsoft.com/office/drawing/2014/main" id="{AB17A09E-BF44-108A-4E4F-FD17E9F51CF4}"/>
                </a:ext>
              </a:extLst>
            </p:cNvPr>
            <p:cNvSpPr/>
            <p:nvPr/>
          </p:nvSpPr>
          <p:spPr>
            <a:xfrm>
              <a:off x="4477424" y="2901679"/>
              <a:ext cx="144318" cy="496100"/>
            </a:xfrm>
            <a:custGeom>
              <a:avLst/>
              <a:gdLst/>
              <a:ahLst/>
              <a:cxnLst/>
              <a:rect l="l" t="t" r="r" b="b"/>
              <a:pathLst>
                <a:path w="2242" h="7707" extrusionOk="0">
                  <a:moveTo>
                    <a:pt x="0" y="0"/>
                  </a:moveTo>
                  <a:lnTo>
                    <a:pt x="259" y="965"/>
                  </a:lnTo>
                  <a:lnTo>
                    <a:pt x="536" y="1929"/>
                  </a:lnTo>
                  <a:lnTo>
                    <a:pt x="1090" y="3867"/>
                  </a:lnTo>
                  <a:lnTo>
                    <a:pt x="1661" y="5787"/>
                  </a:lnTo>
                  <a:lnTo>
                    <a:pt x="1947" y="6751"/>
                  </a:lnTo>
                  <a:lnTo>
                    <a:pt x="2242" y="7707"/>
                  </a:lnTo>
                  <a:lnTo>
                    <a:pt x="1983" y="6743"/>
                  </a:lnTo>
                  <a:lnTo>
                    <a:pt x="1706" y="5778"/>
                  </a:lnTo>
                  <a:lnTo>
                    <a:pt x="1152" y="3849"/>
                  </a:lnTo>
                  <a:lnTo>
                    <a:pt x="581" y="1920"/>
                  </a:lnTo>
                  <a:lnTo>
                    <a:pt x="295" y="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A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91;p26">
              <a:extLst>
                <a:ext uri="{FF2B5EF4-FFF2-40B4-BE49-F238E27FC236}">
                  <a16:creationId xmlns:a16="http://schemas.microsoft.com/office/drawing/2014/main" id="{9954F2A6-B72B-C7DE-E1F5-BF392F937249}"/>
                </a:ext>
              </a:extLst>
            </p:cNvPr>
            <p:cNvSpPr/>
            <p:nvPr/>
          </p:nvSpPr>
          <p:spPr>
            <a:xfrm>
              <a:off x="4413055" y="3240265"/>
              <a:ext cx="113291" cy="129963"/>
            </a:xfrm>
            <a:custGeom>
              <a:avLst/>
              <a:gdLst/>
              <a:ahLst/>
              <a:cxnLst/>
              <a:rect l="l" t="t" r="r" b="b"/>
              <a:pathLst>
                <a:path w="1760" h="2019" extrusionOk="0">
                  <a:moveTo>
                    <a:pt x="1759" y="0"/>
                  </a:moveTo>
                  <a:lnTo>
                    <a:pt x="1527" y="241"/>
                  </a:lnTo>
                  <a:lnTo>
                    <a:pt x="1304" y="482"/>
                  </a:lnTo>
                  <a:lnTo>
                    <a:pt x="857" y="982"/>
                  </a:lnTo>
                  <a:lnTo>
                    <a:pt x="420" y="1491"/>
                  </a:lnTo>
                  <a:lnTo>
                    <a:pt x="214" y="1750"/>
                  </a:lnTo>
                  <a:lnTo>
                    <a:pt x="0" y="2018"/>
                  </a:lnTo>
                  <a:lnTo>
                    <a:pt x="232" y="1777"/>
                  </a:lnTo>
                  <a:lnTo>
                    <a:pt x="455" y="1527"/>
                  </a:lnTo>
                  <a:lnTo>
                    <a:pt x="902" y="1027"/>
                  </a:lnTo>
                  <a:lnTo>
                    <a:pt x="1340" y="518"/>
                  </a:lnTo>
                  <a:lnTo>
                    <a:pt x="1545" y="259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002A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92;p26">
              <a:extLst>
                <a:ext uri="{FF2B5EF4-FFF2-40B4-BE49-F238E27FC236}">
                  <a16:creationId xmlns:a16="http://schemas.microsoft.com/office/drawing/2014/main" id="{CBC39D30-9722-D5BC-F7C8-3D69CD3BE38B}"/>
                </a:ext>
              </a:extLst>
            </p:cNvPr>
            <p:cNvSpPr/>
            <p:nvPr/>
          </p:nvSpPr>
          <p:spPr>
            <a:xfrm>
              <a:off x="4429147" y="3255778"/>
              <a:ext cx="113291" cy="129963"/>
            </a:xfrm>
            <a:custGeom>
              <a:avLst/>
              <a:gdLst/>
              <a:ahLst/>
              <a:cxnLst/>
              <a:rect l="l" t="t" r="r" b="b"/>
              <a:pathLst>
                <a:path w="1760" h="2019" extrusionOk="0">
                  <a:moveTo>
                    <a:pt x="1759" y="0"/>
                  </a:moveTo>
                  <a:lnTo>
                    <a:pt x="1527" y="241"/>
                  </a:lnTo>
                  <a:lnTo>
                    <a:pt x="1304" y="491"/>
                  </a:lnTo>
                  <a:lnTo>
                    <a:pt x="857" y="991"/>
                  </a:lnTo>
                  <a:lnTo>
                    <a:pt x="420" y="1500"/>
                  </a:lnTo>
                  <a:lnTo>
                    <a:pt x="214" y="1759"/>
                  </a:lnTo>
                  <a:lnTo>
                    <a:pt x="0" y="2018"/>
                  </a:lnTo>
                  <a:lnTo>
                    <a:pt x="232" y="1777"/>
                  </a:lnTo>
                  <a:lnTo>
                    <a:pt x="464" y="1536"/>
                  </a:lnTo>
                  <a:lnTo>
                    <a:pt x="902" y="1036"/>
                  </a:lnTo>
                  <a:lnTo>
                    <a:pt x="1340" y="527"/>
                  </a:lnTo>
                  <a:lnTo>
                    <a:pt x="1554" y="268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002A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93;p26">
              <a:extLst>
                <a:ext uri="{FF2B5EF4-FFF2-40B4-BE49-F238E27FC236}">
                  <a16:creationId xmlns:a16="http://schemas.microsoft.com/office/drawing/2014/main" id="{CE7C4DA2-EFEE-E9C3-D01A-40B0423737A5}"/>
                </a:ext>
              </a:extLst>
            </p:cNvPr>
            <p:cNvSpPr/>
            <p:nvPr/>
          </p:nvSpPr>
          <p:spPr>
            <a:xfrm>
              <a:off x="3607144" y="3662724"/>
              <a:ext cx="754223" cy="1068671"/>
            </a:xfrm>
            <a:custGeom>
              <a:avLst/>
              <a:gdLst/>
              <a:ahLst/>
              <a:cxnLst/>
              <a:rect l="l" t="t" r="r" b="b"/>
              <a:pathLst>
                <a:path w="11717" h="16602" extrusionOk="0">
                  <a:moveTo>
                    <a:pt x="5099" y="6243"/>
                  </a:moveTo>
                  <a:lnTo>
                    <a:pt x="5099" y="6403"/>
                  </a:lnTo>
                  <a:lnTo>
                    <a:pt x="5439" y="6412"/>
                  </a:lnTo>
                  <a:lnTo>
                    <a:pt x="6073" y="6573"/>
                  </a:lnTo>
                  <a:lnTo>
                    <a:pt x="6662" y="6886"/>
                  </a:lnTo>
                  <a:lnTo>
                    <a:pt x="7189" y="7314"/>
                  </a:lnTo>
                  <a:lnTo>
                    <a:pt x="7635" y="7859"/>
                  </a:lnTo>
                  <a:lnTo>
                    <a:pt x="7993" y="8502"/>
                  </a:lnTo>
                  <a:lnTo>
                    <a:pt x="8243" y="9225"/>
                  </a:lnTo>
                  <a:lnTo>
                    <a:pt x="8377" y="10011"/>
                  </a:lnTo>
                  <a:lnTo>
                    <a:pt x="8385" y="10422"/>
                  </a:lnTo>
                  <a:lnTo>
                    <a:pt x="8377" y="10842"/>
                  </a:lnTo>
                  <a:lnTo>
                    <a:pt x="8252" y="11627"/>
                  </a:lnTo>
                  <a:lnTo>
                    <a:pt x="8001" y="12351"/>
                  </a:lnTo>
                  <a:lnTo>
                    <a:pt x="7644" y="12994"/>
                  </a:lnTo>
                  <a:lnTo>
                    <a:pt x="7198" y="13538"/>
                  </a:lnTo>
                  <a:lnTo>
                    <a:pt x="6671" y="13976"/>
                  </a:lnTo>
                  <a:lnTo>
                    <a:pt x="6082" y="14289"/>
                  </a:lnTo>
                  <a:lnTo>
                    <a:pt x="5439" y="14449"/>
                  </a:lnTo>
                  <a:lnTo>
                    <a:pt x="5099" y="14458"/>
                  </a:lnTo>
                  <a:lnTo>
                    <a:pt x="4769" y="14449"/>
                  </a:lnTo>
                  <a:lnTo>
                    <a:pt x="4126" y="14289"/>
                  </a:lnTo>
                  <a:lnTo>
                    <a:pt x="3537" y="13985"/>
                  </a:lnTo>
                  <a:lnTo>
                    <a:pt x="3010" y="13547"/>
                  </a:lnTo>
                  <a:lnTo>
                    <a:pt x="2563" y="13003"/>
                  </a:lnTo>
                  <a:lnTo>
                    <a:pt x="2206" y="12360"/>
                  </a:lnTo>
                  <a:lnTo>
                    <a:pt x="1956" y="11636"/>
                  </a:lnTo>
                  <a:lnTo>
                    <a:pt x="1822" y="10851"/>
                  </a:lnTo>
                  <a:lnTo>
                    <a:pt x="1813" y="10440"/>
                  </a:lnTo>
                  <a:lnTo>
                    <a:pt x="1822" y="10038"/>
                  </a:lnTo>
                  <a:lnTo>
                    <a:pt x="1947" y="9252"/>
                  </a:lnTo>
                  <a:lnTo>
                    <a:pt x="2197" y="8529"/>
                  </a:lnTo>
                  <a:lnTo>
                    <a:pt x="2554" y="7868"/>
                  </a:lnTo>
                  <a:lnTo>
                    <a:pt x="2777" y="7573"/>
                  </a:lnTo>
                  <a:lnTo>
                    <a:pt x="3019" y="7305"/>
                  </a:lnTo>
                  <a:lnTo>
                    <a:pt x="3554" y="6868"/>
                  </a:lnTo>
                  <a:lnTo>
                    <a:pt x="4144" y="6564"/>
                  </a:lnTo>
                  <a:lnTo>
                    <a:pt x="4769" y="6412"/>
                  </a:lnTo>
                  <a:lnTo>
                    <a:pt x="5090" y="6403"/>
                  </a:lnTo>
                  <a:lnTo>
                    <a:pt x="5099" y="6243"/>
                  </a:lnTo>
                  <a:close/>
                  <a:moveTo>
                    <a:pt x="9984" y="1"/>
                  </a:moveTo>
                  <a:lnTo>
                    <a:pt x="9966" y="10"/>
                  </a:lnTo>
                  <a:lnTo>
                    <a:pt x="9895" y="45"/>
                  </a:lnTo>
                  <a:lnTo>
                    <a:pt x="9859" y="117"/>
                  </a:lnTo>
                  <a:lnTo>
                    <a:pt x="8260" y="5591"/>
                  </a:lnTo>
                  <a:lnTo>
                    <a:pt x="7912" y="5287"/>
                  </a:lnTo>
                  <a:lnTo>
                    <a:pt x="7171" y="4787"/>
                  </a:lnTo>
                  <a:lnTo>
                    <a:pt x="6573" y="4528"/>
                  </a:lnTo>
                  <a:lnTo>
                    <a:pt x="6153" y="4394"/>
                  </a:lnTo>
                  <a:lnTo>
                    <a:pt x="5733" y="4314"/>
                  </a:lnTo>
                  <a:lnTo>
                    <a:pt x="5305" y="4269"/>
                  </a:lnTo>
                  <a:lnTo>
                    <a:pt x="5090" y="4260"/>
                  </a:lnTo>
                  <a:lnTo>
                    <a:pt x="4831" y="4269"/>
                  </a:lnTo>
                  <a:lnTo>
                    <a:pt x="4331" y="4332"/>
                  </a:lnTo>
                  <a:lnTo>
                    <a:pt x="3840" y="4448"/>
                  </a:lnTo>
                  <a:lnTo>
                    <a:pt x="3358" y="4626"/>
                  </a:lnTo>
                  <a:lnTo>
                    <a:pt x="2902" y="4859"/>
                  </a:lnTo>
                  <a:lnTo>
                    <a:pt x="2465" y="5144"/>
                  </a:lnTo>
                  <a:lnTo>
                    <a:pt x="2045" y="5484"/>
                  </a:lnTo>
                  <a:lnTo>
                    <a:pt x="1661" y="5868"/>
                  </a:lnTo>
                  <a:lnTo>
                    <a:pt x="1474" y="6091"/>
                  </a:lnTo>
                  <a:lnTo>
                    <a:pt x="1295" y="6305"/>
                  </a:lnTo>
                  <a:lnTo>
                    <a:pt x="983" y="6778"/>
                  </a:lnTo>
                  <a:lnTo>
                    <a:pt x="706" y="7279"/>
                  </a:lnTo>
                  <a:lnTo>
                    <a:pt x="474" y="7814"/>
                  </a:lnTo>
                  <a:lnTo>
                    <a:pt x="286" y="8368"/>
                  </a:lnTo>
                  <a:lnTo>
                    <a:pt x="143" y="8940"/>
                  </a:lnTo>
                  <a:lnTo>
                    <a:pt x="54" y="9529"/>
                  </a:lnTo>
                  <a:lnTo>
                    <a:pt x="0" y="10136"/>
                  </a:lnTo>
                  <a:lnTo>
                    <a:pt x="0" y="10440"/>
                  </a:lnTo>
                  <a:lnTo>
                    <a:pt x="0" y="10761"/>
                  </a:lnTo>
                  <a:lnTo>
                    <a:pt x="54" y="11377"/>
                  </a:lnTo>
                  <a:lnTo>
                    <a:pt x="161" y="11976"/>
                  </a:lnTo>
                  <a:lnTo>
                    <a:pt x="313" y="12556"/>
                  </a:lnTo>
                  <a:lnTo>
                    <a:pt x="509" y="13110"/>
                  </a:lnTo>
                  <a:lnTo>
                    <a:pt x="741" y="13637"/>
                  </a:lnTo>
                  <a:lnTo>
                    <a:pt x="1018" y="14128"/>
                  </a:lnTo>
                  <a:lnTo>
                    <a:pt x="1331" y="14583"/>
                  </a:lnTo>
                  <a:lnTo>
                    <a:pt x="1679" y="15003"/>
                  </a:lnTo>
                  <a:lnTo>
                    <a:pt x="2054" y="15378"/>
                  </a:lnTo>
                  <a:lnTo>
                    <a:pt x="2465" y="15708"/>
                  </a:lnTo>
                  <a:lnTo>
                    <a:pt x="2894" y="15994"/>
                  </a:lnTo>
                  <a:lnTo>
                    <a:pt x="3349" y="16226"/>
                  </a:lnTo>
                  <a:lnTo>
                    <a:pt x="3831" y="16405"/>
                  </a:lnTo>
                  <a:lnTo>
                    <a:pt x="4331" y="16530"/>
                  </a:lnTo>
                  <a:lnTo>
                    <a:pt x="4840" y="16592"/>
                  </a:lnTo>
                  <a:lnTo>
                    <a:pt x="5108" y="16601"/>
                  </a:lnTo>
                  <a:lnTo>
                    <a:pt x="5367" y="16592"/>
                  </a:lnTo>
                  <a:lnTo>
                    <a:pt x="5867" y="16530"/>
                  </a:lnTo>
                  <a:lnTo>
                    <a:pt x="6367" y="16414"/>
                  </a:lnTo>
                  <a:lnTo>
                    <a:pt x="6841" y="16235"/>
                  </a:lnTo>
                  <a:lnTo>
                    <a:pt x="7296" y="16003"/>
                  </a:lnTo>
                  <a:lnTo>
                    <a:pt x="7743" y="15717"/>
                  </a:lnTo>
                  <a:lnTo>
                    <a:pt x="8153" y="15378"/>
                  </a:lnTo>
                  <a:lnTo>
                    <a:pt x="8546" y="14994"/>
                  </a:lnTo>
                  <a:lnTo>
                    <a:pt x="8725" y="14780"/>
                  </a:lnTo>
                  <a:lnTo>
                    <a:pt x="8903" y="14556"/>
                  </a:lnTo>
                  <a:lnTo>
                    <a:pt x="9216" y="14083"/>
                  </a:lnTo>
                  <a:lnTo>
                    <a:pt x="9493" y="13583"/>
                  </a:lnTo>
                  <a:lnTo>
                    <a:pt x="9725" y="13056"/>
                  </a:lnTo>
                  <a:lnTo>
                    <a:pt x="9913" y="12503"/>
                  </a:lnTo>
                  <a:lnTo>
                    <a:pt x="10055" y="11922"/>
                  </a:lnTo>
                  <a:lnTo>
                    <a:pt x="10154" y="11333"/>
                  </a:lnTo>
                  <a:lnTo>
                    <a:pt x="10198" y="10726"/>
                  </a:lnTo>
                  <a:lnTo>
                    <a:pt x="10198" y="10422"/>
                  </a:lnTo>
                  <a:lnTo>
                    <a:pt x="10198" y="10100"/>
                  </a:lnTo>
                  <a:lnTo>
                    <a:pt x="10171" y="9788"/>
                  </a:lnTo>
                  <a:lnTo>
                    <a:pt x="10136" y="9306"/>
                  </a:lnTo>
                  <a:lnTo>
                    <a:pt x="10109" y="8386"/>
                  </a:lnTo>
                  <a:lnTo>
                    <a:pt x="10136" y="7511"/>
                  </a:lnTo>
                  <a:lnTo>
                    <a:pt x="10216" y="6680"/>
                  </a:lnTo>
                  <a:lnTo>
                    <a:pt x="10288" y="6278"/>
                  </a:lnTo>
                  <a:lnTo>
                    <a:pt x="10413" y="5573"/>
                  </a:lnTo>
                  <a:lnTo>
                    <a:pt x="10716" y="4251"/>
                  </a:lnTo>
                  <a:lnTo>
                    <a:pt x="11064" y="3010"/>
                  </a:lnTo>
                  <a:lnTo>
                    <a:pt x="11475" y="1867"/>
                  </a:lnTo>
                  <a:lnTo>
                    <a:pt x="11699" y="1340"/>
                  </a:lnTo>
                  <a:lnTo>
                    <a:pt x="11716" y="1287"/>
                  </a:lnTo>
                  <a:lnTo>
                    <a:pt x="11690" y="1188"/>
                  </a:lnTo>
                  <a:lnTo>
                    <a:pt x="11654" y="1153"/>
                  </a:lnTo>
                  <a:lnTo>
                    <a:pt x="10100" y="27"/>
                  </a:lnTo>
                  <a:lnTo>
                    <a:pt x="10064" y="10"/>
                  </a:lnTo>
                  <a:lnTo>
                    <a:pt x="100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94;p26">
              <a:extLst>
                <a:ext uri="{FF2B5EF4-FFF2-40B4-BE49-F238E27FC236}">
                  <a16:creationId xmlns:a16="http://schemas.microsoft.com/office/drawing/2014/main" id="{27AF40F7-8A64-6426-9FCA-04CA959BD800}"/>
                </a:ext>
              </a:extLst>
            </p:cNvPr>
            <p:cNvSpPr/>
            <p:nvPr/>
          </p:nvSpPr>
          <p:spPr>
            <a:xfrm>
              <a:off x="4498087" y="1858372"/>
              <a:ext cx="948556" cy="610549"/>
            </a:xfrm>
            <a:custGeom>
              <a:avLst/>
              <a:gdLst/>
              <a:ahLst/>
              <a:cxnLst/>
              <a:rect l="l" t="t" r="r" b="b"/>
              <a:pathLst>
                <a:path w="14736" h="9485" extrusionOk="0">
                  <a:moveTo>
                    <a:pt x="13235" y="1"/>
                  </a:moveTo>
                  <a:lnTo>
                    <a:pt x="13092" y="9"/>
                  </a:lnTo>
                  <a:lnTo>
                    <a:pt x="13021" y="36"/>
                  </a:lnTo>
                  <a:lnTo>
                    <a:pt x="6627" y="3278"/>
                  </a:lnTo>
                  <a:lnTo>
                    <a:pt x="224" y="6519"/>
                  </a:lnTo>
                  <a:lnTo>
                    <a:pt x="161" y="6555"/>
                  </a:lnTo>
                  <a:lnTo>
                    <a:pt x="72" y="6680"/>
                  </a:lnTo>
                  <a:lnTo>
                    <a:pt x="1" y="6939"/>
                  </a:lnTo>
                  <a:lnTo>
                    <a:pt x="36" y="7421"/>
                  </a:lnTo>
                  <a:lnTo>
                    <a:pt x="215" y="7993"/>
                  </a:lnTo>
                  <a:lnTo>
                    <a:pt x="358" y="8296"/>
                  </a:lnTo>
                  <a:lnTo>
                    <a:pt x="519" y="8591"/>
                  </a:lnTo>
                  <a:lnTo>
                    <a:pt x="876" y="9073"/>
                  </a:lnTo>
                  <a:lnTo>
                    <a:pt x="1242" y="9386"/>
                  </a:lnTo>
                  <a:lnTo>
                    <a:pt x="1492" y="9484"/>
                  </a:lnTo>
                  <a:lnTo>
                    <a:pt x="1644" y="9484"/>
                  </a:lnTo>
                  <a:lnTo>
                    <a:pt x="1706" y="9457"/>
                  </a:lnTo>
                  <a:lnTo>
                    <a:pt x="8109" y="6216"/>
                  </a:lnTo>
                  <a:lnTo>
                    <a:pt x="14512" y="2965"/>
                  </a:lnTo>
                  <a:lnTo>
                    <a:pt x="14574" y="2930"/>
                  </a:lnTo>
                  <a:lnTo>
                    <a:pt x="14664" y="2813"/>
                  </a:lnTo>
                  <a:lnTo>
                    <a:pt x="14735" y="2546"/>
                  </a:lnTo>
                  <a:lnTo>
                    <a:pt x="14690" y="2063"/>
                  </a:lnTo>
                  <a:lnTo>
                    <a:pt x="14521" y="1492"/>
                  </a:lnTo>
                  <a:lnTo>
                    <a:pt x="14378" y="1188"/>
                  </a:lnTo>
                  <a:lnTo>
                    <a:pt x="14217" y="894"/>
                  </a:lnTo>
                  <a:lnTo>
                    <a:pt x="13860" y="420"/>
                  </a:lnTo>
                  <a:lnTo>
                    <a:pt x="13494" y="99"/>
                  </a:lnTo>
                  <a:lnTo>
                    <a:pt x="132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95;p26">
              <a:extLst>
                <a:ext uri="{FF2B5EF4-FFF2-40B4-BE49-F238E27FC236}">
                  <a16:creationId xmlns:a16="http://schemas.microsoft.com/office/drawing/2014/main" id="{2C0DAACF-A8F5-AAB4-6D8A-8773F8CD330B}"/>
                </a:ext>
              </a:extLst>
            </p:cNvPr>
            <p:cNvSpPr/>
            <p:nvPr/>
          </p:nvSpPr>
          <p:spPr>
            <a:xfrm>
              <a:off x="5322408" y="1858372"/>
              <a:ext cx="124234" cy="192659"/>
            </a:xfrm>
            <a:custGeom>
              <a:avLst/>
              <a:gdLst/>
              <a:ahLst/>
              <a:cxnLst/>
              <a:rect l="l" t="t" r="r" b="b"/>
              <a:pathLst>
                <a:path w="1930" h="2993" extrusionOk="0">
                  <a:moveTo>
                    <a:pt x="429" y="1"/>
                  </a:moveTo>
                  <a:lnTo>
                    <a:pt x="286" y="9"/>
                  </a:lnTo>
                  <a:lnTo>
                    <a:pt x="215" y="36"/>
                  </a:lnTo>
                  <a:lnTo>
                    <a:pt x="161" y="72"/>
                  </a:lnTo>
                  <a:lnTo>
                    <a:pt x="72" y="188"/>
                  </a:lnTo>
                  <a:lnTo>
                    <a:pt x="0" y="447"/>
                  </a:lnTo>
                  <a:lnTo>
                    <a:pt x="36" y="929"/>
                  </a:lnTo>
                  <a:lnTo>
                    <a:pt x="206" y="1501"/>
                  </a:lnTo>
                  <a:lnTo>
                    <a:pt x="349" y="1804"/>
                  </a:lnTo>
                  <a:lnTo>
                    <a:pt x="509" y="2099"/>
                  </a:lnTo>
                  <a:lnTo>
                    <a:pt x="875" y="2581"/>
                  </a:lnTo>
                  <a:lnTo>
                    <a:pt x="1242" y="2894"/>
                  </a:lnTo>
                  <a:lnTo>
                    <a:pt x="1492" y="2992"/>
                  </a:lnTo>
                  <a:lnTo>
                    <a:pt x="1643" y="2992"/>
                  </a:lnTo>
                  <a:lnTo>
                    <a:pt x="1706" y="2965"/>
                  </a:lnTo>
                  <a:lnTo>
                    <a:pt x="1768" y="2930"/>
                  </a:lnTo>
                  <a:lnTo>
                    <a:pt x="1858" y="2813"/>
                  </a:lnTo>
                  <a:lnTo>
                    <a:pt x="1929" y="2546"/>
                  </a:lnTo>
                  <a:lnTo>
                    <a:pt x="1884" y="2063"/>
                  </a:lnTo>
                  <a:lnTo>
                    <a:pt x="1715" y="1492"/>
                  </a:lnTo>
                  <a:lnTo>
                    <a:pt x="1572" y="1188"/>
                  </a:lnTo>
                  <a:lnTo>
                    <a:pt x="1411" y="894"/>
                  </a:lnTo>
                  <a:lnTo>
                    <a:pt x="1054" y="420"/>
                  </a:lnTo>
                  <a:lnTo>
                    <a:pt x="688" y="99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96;p26">
              <a:extLst>
                <a:ext uri="{FF2B5EF4-FFF2-40B4-BE49-F238E27FC236}">
                  <a16:creationId xmlns:a16="http://schemas.microsoft.com/office/drawing/2014/main" id="{83CC45A1-AFB9-BB13-4800-7FDAC0167137}"/>
                </a:ext>
              </a:extLst>
            </p:cNvPr>
            <p:cNvSpPr/>
            <p:nvPr/>
          </p:nvSpPr>
          <p:spPr>
            <a:xfrm>
              <a:off x="5070593" y="2369405"/>
              <a:ext cx="884766" cy="366780"/>
            </a:xfrm>
            <a:custGeom>
              <a:avLst/>
              <a:gdLst/>
              <a:ahLst/>
              <a:cxnLst/>
              <a:rect l="l" t="t" r="r" b="b"/>
              <a:pathLst>
                <a:path w="13745" h="5698" extrusionOk="0">
                  <a:moveTo>
                    <a:pt x="12753" y="0"/>
                  </a:moveTo>
                  <a:lnTo>
                    <a:pt x="12682" y="9"/>
                  </a:lnTo>
                  <a:lnTo>
                    <a:pt x="6547" y="1233"/>
                  </a:lnTo>
                  <a:lnTo>
                    <a:pt x="421" y="2465"/>
                  </a:lnTo>
                  <a:lnTo>
                    <a:pt x="349" y="2483"/>
                  </a:lnTo>
                  <a:lnTo>
                    <a:pt x="233" y="2572"/>
                  </a:lnTo>
                  <a:lnTo>
                    <a:pt x="99" y="2804"/>
                  </a:lnTo>
                  <a:lnTo>
                    <a:pt x="1" y="3278"/>
                  </a:lnTo>
                  <a:lnTo>
                    <a:pt x="19" y="3876"/>
                  </a:lnTo>
                  <a:lnTo>
                    <a:pt x="72" y="4206"/>
                  </a:lnTo>
                  <a:lnTo>
                    <a:pt x="153" y="4537"/>
                  </a:lnTo>
                  <a:lnTo>
                    <a:pt x="367" y="5090"/>
                  </a:lnTo>
                  <a:lnTo>
                    <a:pt x="635" y="5492"/>
                  </a:lnTo>
                  <a:lnTo>
                    <a:pt x="849" y="5662"/>
                  </a:lnTo>
                  <a:lnTo>
                    <a:pt x="992" y="5698"/>
                  </a:lnTo>
                  <a:lnTo>
                    <a:pt x="1064" y="5689"/>
                  </a:lnTo>
                  <a:lnTo>
                    <a:pt x="7198" y="4465"/>
                  </a:lnTo>
                  <a:lnTo>
                    <a:pt x="13324" y="3233"/>
                  </a:lnTo>
                  <a:lnTo>
                    <a:pt x="13387" y="3215"/>
                  </a:lnTo>
                  <a:lnTo>
                    <a:pt x="13512" y="3126"/>
                  </a:lnTo>
                  <a:lnTo>
                    <a:pt x="13646" y="2894"/>
                  </a:lnTo>
                  <a:lnTo>
                    <a:pt x="13744" y="2420"/>
                  </a:lnTo>
                  <a:lnTo>
                    <a:pt x="13726" y="1822"/>
                  </a:lnTo>
                  <a:lnTo>
                    <a:pt x="13673" y="1492"/>
                  </a:lnTo>
                  <a:lnTo>
                    <a:pt x="13592" y="1161"/>
                  </a:lnTo>
                  <a:lnTo>
                    <a:pt x="13378" y="608"/>
                  </a:lnTo>
                  <a:lnTo>
                    <a:pt x="13110" y="206"/>
                  </a:lnTo>
                  <a:lnTo>
                    <a:pt x="12896" y="45"/>
                  </a:lnTo>
                  <a:lnTo>
                    <a:pt x="127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97;p26">
              <a:extLst>
                <a:ext uri="{FF2B5EF4-FFF2-40B4-BE49-F238E27FC236}">
                  <a16:creationId xmlns:a16="http://schemas.microsoft.com/office/drawing/2014/main" id="{8CD41150-5B56-997E-2CA4-80FB6BF163D5}"/>
                </a:ext>
              </a:extLst>
            </p:cNvPr>
            <p:cNvSpPr/>
            <p:nvPr/>
          </p:nvSpPr>
          <p:spPr>
            <a:xfrm>
              <a:off x="4907930" y="2449867"/>
              <a:ext cx="646210" cy="318503"/>
            </a:xfrm>
            <a:custGeom>
              <a:avLst/>
              <a:gdLst/>
              <a:ahLst/>
              <a:cxnLst/>
              <a:rect l="l" t="t" r="r" b="b"/>
              <a:pathLst>
                <a:path w="10039" h="4948" extrusionOk="0">
                  <a:moveTo>
                    <a:pt x="9047" y="0"/>
                  </a:moveTo>
                  <a:lnTo>
                    <a:pt x="8975" y="9"/>
                  </a:lnTo>
                  <a:lnTo>
                    <a:pt x="4698" y="858"/>
                  </a:lnTo>
                  <a:lnTo>
                    <a:pt x="420" y="1715"/>
                  </a:lnTo>
                  <a:lnTo>
                    <a:pt x="358" y="1733"/>
                  </a:lnTo>
                  <a:lnTo>
                    <a:pt x="233" y="1831"/>
                  </a:lnTo>
                  <a:lnTo>
                    <a:pt x="99" y="2063"/>
                  </a:lnTo>
                  <a:lnTo>
                    <a:pt x="1" y="2537"/>
                  </a:lnTo>
                  <a:lnTo>
                    <a:pt x="19" y="3135"/>
                  </a:lnTo>
                  <a:lnTo>
                    <a:pt x="72" y="3465"/>
                  </a:lnTo>
                  <a:lnTo>
                    <a:pt x="153" y="3787"/>
                  </a:lnTo>
                  <a:lnTo>
                    <a:pt x="367" y="4349"/>
                  </a:lnTo>
                  <a:lnTo>
                    <a:pt x="635" y="4751"/>
                  </a:lnTo>
                  <a:lnTo>
                    <a:pt x="858" y="4912"/>
                  </a:lnTo>
                  <a:lnTo>
                    <a:pt x="1001" y="4948"/>
                  </a:lnTo>
                  <a:lnTo>
                    <a:pt x="1063" y="4939"/>
                  </a:lnTo>
                  <a:lnTo>
                    <a:pt x="5350" y="4090"/>
                  </a:lnTo>
                  <a:lnTo>
                    <a:pt x="9627" y="3233"/>
                  </a:lnTo>
                  <a:lnTo>
                    <a:pt x="9690" y="3215"/>
                  </a:lnTo>
                  <a:lnTo>
                    <a:pt x="9806" y="3126"/>
                  </a:lnTo>
                  <a:lnTo>
                    <a:pt x="9949" y="2885"/>
                  </a:lnTo>
                  <a:lnTo>
                    <a:pt x="10038" y="2412"/>
                  </a:lnTo>
                  <a:lnTo>
                    <a:pt x="10029" y="1813"/>
                  </a:lnTo>
                  <a:lnTo>
                    <a:pt x="9976" y="1483"/>
                  </a:lnTo>
                  <a:lnTo>
                    <a:pt x="9895" y="1161"/>
                  </a:lnTo>
                  <a:lnTo>
                    <a:pt x="9681" y="599"/>
                  </a:lnTo>
                  <a:lnTo>
                    <a:pt x="9413" y="197"/>
                  </a:lnTo>
                  <a:lnTo>
                    <a:pt x="9190" y="36"/>
                  </a:lnTo>
                  <a:lnTo>
                    <a:pt x="904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98;p26">
              <a:extLst>
                <a:ext uri="{FF2B5EF4-FFF2-40B4-BE49-F238E27FC236}">
                  <a16:creationId xmlns:a16="http://schemas.microsoft.com/office/drawing/2014/main" id="{E3966433-A200-EC58-360C-8F4B54727B04}"/>
                </a:ext>
              </a:extLst>
            </p:cNvPr>
            <p:cNvSpPr/>
            <p:nvPr/>
          </p:nvSpPr>
          <p:spPr>
            <a:xfrm>
              <a:off x="4907930" y="2559682"/>
              <a:ext cx="95525" cy="208688"/>
            </a:xfrm>
            <a:custGeom>
              <a:avLst/>
              <a:gdLst/>
              <a:ahLst/>
              <a:cxnLst/>
              <a:rect l="l" t="t" r="r" b="b"/>
              <a:pathLst>
                <a:path w="1484" h="3242" extrusionOk="0">
                  <a:moveTo>
                    <a:pt x="492" y="0"/>
                  </a:moveTo>
                  <a:lnTo>
                    <a:pt x="420" y="9"/>
                  </a:lnTo>
                  <a:lnTo>
                    <a:pt x="358" y="27"/>
                  </a:lnTo>
                  <a:lnTo>
                    <a:pt x="233" y="125"/>
                  </a:lnTo>
                  <a:lnTo>
                    <a:pt x="99" y="357"/>
                  </a:lnTo>
                  <a:lnTo>
                    <a:pt x="1" y="831"/>
                  </a:lnTo>
                  <a:lnTo>
                    <a:pt x="19" y="1429"/>
                  </a:lnTo>
                  <a:lnTo>
                    <a:pt x="72" y="1759"/>
                  </a:lnTo>
                  <a:lnTo>
                    <a:pt x="153" y="2081"/>
                  </a:lnTo>
                  <a:lnTo>
                    <a:pt x="367" y="2643"/>
                  </a:lnTo>
                  <a:lnTo>
                    <a:pt x="635" y="3045"/>
                  </a:lnTo>
                  <a:lnTo>
                    <a:pt x="858" y="3206"/>
                  </a:lnTo>
                  <a:lnTo>
                    <a:pt x="1001" y="3242"/>
                  </a:lnTo>
                  <a:lnTo>
                    <a:pt x="1063" y="3233"/>
                  </a:lnTo>
                  <a:lnTo>
                    <a:pt x="1135" y="3215"/>
                  </a:lnTo>
                  <a:lnTo>
                    <a:pt x="1251" y="3126"/>
                  </a:lnTo>
                  <a:lnTo>
                    <a:pt x="1394" y="2893"/>
                  </a:lnTo>
                  <a:lnTo>
                    <a:pt x="1483" y="2420"/>
                  </a:lnTo>
                  <a:lnTo>
                    <a:pt x="1474" y="1822"/>
                  </a:lnTo>
                  <a:lnTo>
                    <a:pt x="1412" y="1491"/>
                  </a:lnTo>
                  <a:lnTo>
                    <a:pt x="1340" y="1161"/>
                  </a:lnTo>
                  <a:lnTo>
                    <a:pt x="1126" y="607"/>
                  </a:lnTo>
                  <a:lnTo>
                    <a:pt x="849" y="205"/>
                  </a:lnTo>
                  <a:lnTo>
                    <a:pt x="635" y="45"/>
                  </a:lnTo>
                  <a:lnTo>
                    <a:pt x="49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99;p26">
              <a:extLst>
                <a:ext uri="{FF2B5EF4-FFF2-40B4-BE49-F238E27FC236}">
                  <a16:creationId xmlns:a16="http://schemas.microsoft.com/office/drawing/2014/main" id="{06B313C2-F76A-EA60-1461-A52690167282}"/>
                </a:ext>
              </a:extLst>
            </p:cNvPr>
            <p:cNvSpPr/>
            <p:nvPr/>
          </p:nvSpPr>
          <p:spPr>
            <a:xfrm>
              <a:off x="3585258" y="2506191"/>
              <a:ext cx="649622" cy="236302"/>
            </a:xfrm>
            <a:custGeom>
              <a:avLst/>
              <a:gdLst/>
              <a:ahLst/>
              <a:cxnLst/>
              <a:rect l="l" t="t" r="r" b="b"/>
              <a:pathLst>
                <a:path w="10092" h="3671" extrusionOk="0">
                  <a:moveTo>
                    <a:pt x="689" y="1"/>
                  </a:moveTo>
                  <a:lnTo>
                    <a:pt x="555" y="63"/>
                  </a:lnTo>
                  <a:lnTo>
                    <a:pt x="367" y="260"/>
                  </a:lnTo>
                  <a:lnTo>
                    <a:pt x="162" y="697"/>
                  </a:lnTo>
                  <a:lnTo>
                    <a:pt x="28" y="1278"/>
                  </a:lnTo>
                  <a:lnTo>
                    <a:pt x="10" y="1617"/>
                  </a:lnTo>
                  <a:lnTo>
                    <a:pt x="1" y="1947"/>
                  </a:lnTo>
                  <a:lnTo>
                    <a:pt x="81" y="2546"/>
                  </a:lnTo>
                  <a:lnTo>
                    <a:pt x="242" y="3001"/>
                  </a:lnTo>
                  <a:lnTo>
                    <a:pt x="421" y="3206"/>
                  </a:lnTo>
                  <a:lnTo>
                    <a:pt x="546" y="3278"/>
                  </a:lnTo>
                  <a:lnTo>
                    <a:pt x="617" y="3287"/>
                  </a:lnTo>
                  <a:lnTo>
                    <a:pt x="4975" y="3474"/>
                  </a:lnTo>
                  <a:lnTo>
                    <a:pt x="9333" y="3671"/>
                  </a:lnTo>
                  <a:lnTo>
                    <a:pt x="9404" y="3662"/>
                  </a:lnTo>
                  <a:lnTo>
                    <a:pt x="9538" y="3608"/>
                  </a:lnTo>
                  <a:lnTo>
                    <a:pt x="9726" y="3412"/>
                  </a:lnTo>
                  <a:lnTo>
                    <a:pt x="9931" y="2974"/>
                  </a:lnTo>
                  <a:lnTo>
                    <a:pt x="10065" y="2385"/>
                  </a:lnTo>
                  <a:lnTo>
                    <a:pt x="10092" y="2054"/>
                  </a:lnTo>
                  <a:lnTo>
                    <a:pt x="10092" y="1715"/>
                  </a:lnTo>
                  <a:lnTo>
                    <a:pt x="10011" y="1126"/>
                  </a:lnTo>
                  <a:lnTo>
                    <a:pt x="9851" y="670"/>
                  </a:lnTo>
                  <a:lnTo>
                    <a:pt x="9681" y="465"/>
                  </a:lnTo>
                  <a:lnTo>
                    <a:pt x="9547" y="394"/>
                  </a:lnTo>
                  <a:lnTo>
                    <a:pt x="9476" y="385"/>
                  </a:lnTo>
                  <a:lnTo>
                    <a:pt x="5118" y="188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00;p26">
              <a:extLst>
                <a:ext uri="{FF2B5EF4-FFF2-40B4-BE49-F238E27FC236}">
                  <a16:creationId xmlns:a16="http://schemas.microsoft.com/office/drawing/2014/main" id="{938165F7-8E7E-E7AE-721D-C7B8567A04AE}"/>
                </a:ext>
              </a:extLst>
            </p:cNvPr>
            <p:cNvSpPr/>
            <p:nvPr/>
          </p:nvSpPr>
          <p:spPr>
            <a:xfrm>
              <a:off x="3585258" y="2506191"/>
              <a:ext cx="88637" cy="211584"/>
            </a:xfrm>
            <a:custGeom>
              <a:avLst/>
              <a:gdLst/>
              <a:ahLst/>
              <a:cxnLst/>
              <a:rect l="l" t="t" r="r" b="b"/>
              <a:pathLst>
                <a:path w="1377" h="3287" extrusionOk="0">
                  <a:moveTo>
                    <a:pt x="689" y="1"/>
                  </a:moveTo>
                  <a:lnTo>
                    <a:pt x="555" y="63"/>
                  </a:lnTo>
                  <a:lnTo>
                    <a:pt x="367" y="260"/>
                  </a:lnTo>
                  <a:lnTo>
                    <a:pt x="162" y="697"/>
                  </a:lnTo>
                  <a:lnTo>
                    <a:pt x="28" y="1278"/>
                  </a:lnTo>
                  <a:lnTo>
                    <a:pt x="10" y="1617"/>
                  </a:lnTo>
                  <a:lnTo>
                    <a:pt x="1" y="1947"/>
                  </a:lnTo>
                  <a:lnTo>
                    <a:pt x="81" y="2546"/>
                  </a:lnTo>
                  <a:lnTo>
                    <a:pt x="242" y="3001"/>
                  </a:lnTo>
                  <a:lnTo>
                    <a:pt x="421" y="3206"/>
                  </a:lnTo>
                  <a:lnTo>
                    <a:pt x="546" y="3278"/>
                  </a:lnTo>
                  <a:lnTo>
                    <a:pt x="617" y="3287"/>
                  </a:lnTo>
                  <a:lnTo>
                    <a:pt x="689" y="3287"/>
                  </a:lnTo>
                  <a:lnTo>
                    <a:pt x="822" y="3224"/>
                  </a:lnTo>
                  <a:lnTo>
                    <a:pt x="1010" y="3028"/>
                  </a:lnTo>
                  <a:lnTo>
                    <a:pt x="1215" y="2590"/>
                  </a:lnTo>
                  <a:lnTo>
                    <a:pt x="1349" y="2010"/>
                  </a:lnTo>
                  <a:lnTo>
                    <a:pt x="1367" y="1671"/>
                  </a:lnTo>
                  <a:lnTo>
                    <a:pt x="1376" y="1340"/>
                  </a:lnTo>
                  <a:lnTo>
                    <a:pt x="1296" y="742"/>
                  </a:lnTo>
                  <a:lnTo>
                    <a:pt x="1135" y="286"/>
                  </a:lnTo>
                  <a:lnTo>
                    <a:pt x="956" y="81"/>
                  </a:lnTo>
                  <a:lnTo>
                    <a:pt x="831" y="10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01;p26">
              <a:extLst>
                <a:ext uri="{FF2B5EF4-FFF2-40B4-BE49-F238E27FC236}">
                  <a16:creationId xmlns:a16="http://schemas.microsoft.com/office/drawing/2014/main" id="{F4DBEA75-AA12-789D-73FA-4B4226732E97}"/>
                </a:ext>
              </a:extLst>
            </p:cNvPr>
            <p:cNvSpPr/>
            <p:nvPr/>
          </p:nvSpPr>
          <p:spPr>
            <a:xfrm>
              <a:off x="3188675" y="2914875"/>
              <a:ext cx="832368" cy="580102"/>
            </a:xfrm>
            <a:custGeom>
              <a:avLst/>
              <a:gdLst/>
              <a:ahLst/>
              <a:cxnLst/>
              <a:rect l="l" t="t" r="r" b="b"/>
              <a:pathLst>
                <a:path w="12931" h="9012" extrusionOk="0">
                  <a:moveTo>
                    <a:pt x="11350" y="1"/>
                  </a:moveTo>
                  <a:lnTo>
                    <a:pt x="11198" y="10"/>
                  </a:lnTo>
                  <a:lnTo>
                    <a:pt x="11136" y="37"/>
                  </a:lnTo>
                  <a:lnTo>
                    <a:pt x="5671" y="3073"/>
                  </a:lnTo>
                  <a:lnTo>
                    <a:pt x="197" y="6100"/>
                  </a:lnTo>
                  <a:lnTo>
                    <a:pt x="143" y="6136"/>
                  </a:lnTo>
                  <a:lnTo>
                    <a:pt x="54" y="6261"/>
                  </a:lnTo>
                  <a:lnTo>
                    <a:pt x="0" y="6520"/>
                  </a:lnTo>
                  <a:lnTo>
                    <a:pt x="54" y="7002"/>
                  </a:lnTo>
                  <a:lnTo>
                    <a:pt x="250" y="7573"/>
                  </a:lnTo>
                  <a:lnTo>
                    <a:pt x="402" y="7868"/>
                  </a:lnTo>
                  <a:lnTo>
                    <a:pt x="572" y="8154"/>
                  </a:lnTo>
                  <a:lnTo>
                    <a:pt x="947" y="8618"/>
                  </a:lnTo>
                  <a:lnTo>
                    <a:pt x="1331" y="8922"/>
                  </a:lnTo>
                  <a:lnTo>
                    <a:pt x="1581" y="9011"/>
                  </a:lnTo>
                  <a:lnTo>
                    <a:pt x="1733" y="9002"/>
                  </a:lnTo>
                  <a:lnTo>
                    <a:pt x="1795" y="8975"/>
                  </a:lnTo>
                  <a:lnTo>
                    <a:pt x="7260" y="5948"/>
                  </a:lnTo>
                  <a:lnTo>
                    <a:pt x="12725" y="2912"/>
                  </a:lnTo>
                  <a:lnTo>
                    <a:pt x="12788" y="2876"/>
                  </a:lnTo>
                  <a:lnTo>
                    <a:pt x="12868" y="2751"/>
                  </a:lnTo>
                  <a:lnTo>
                    <a:pt x="12931" y="2492"/>
                  </a:lnTo>
                  <a:lnTo>
                    <a:pt x="12877" y="2010"/>
                  </a:lnTo>
                  <a:lnTo>
                    <a:pt x="12681" y="1447"/>
                  </a:lnTo>
                  <a:lnTo>
                    <a:pt x="12529" y="1144"/>
                  </a:lnTo>
                  <a:lnTo>
                    <a:pt x="12359" y="858"/>
                  </a:lnTo>
                  <a:lnTo>
                    <a:pt x="11984" y="394"/>
                  </a:lnTo>
                  <a:lnTo>
                    <a:pt x="11600" y="90"/>
                  </a:lnTo>
                  <a:lnTo>
                    <a:pt x="113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02;p26">
              <a:extLst>
                <a:ext uri="{FF2B5EF4-FFF2-40B4-BE49-F238E27FC236}">
                  <a16:creationId xmlns:a16="http://schemas.microsoft.com/office/drawing/2014/main" id="{C7FCA58C-37FA-FC67-61B9-013D9305CF9E}"/>
                </a:ext>
              </a:extLst>
            </p:cNvPr>
            <p:cNvSpPr/>
            <p:nvPr/>
          </p:nvSpPr>
          <p:spPr>
            <a:xfrm>
              <a:off x="3546185" y="2834413"/>
              <a:ext cx="619754" cy="462241"/>
            </a:xfrm>
            <a:custGeom>
              <a:avLst/>
              <a:gdLst/>
              <a:ahLst/>
              <a:cxnLst/>
              <a:rect l="l" t="t" r="r" b="b"/>
              <a:pathLst>
                <a:path w="9628" h="7181" extrusionOk="0">
                  <a:moveTo>
                    <a:pt x="8047" y="1"/>
                  </a:moveTo>
                  <a:lnTo>
                    <a:pt x="7895" y="10"/>
                  </a:lnTo>
                  <a:lnTo>
                    <a:pt x="7832" y="36"/>
                  </a:lnTo>
                  <a:lnTo>
                    <a:pt x="4019" y="2153"/>
                  </a:lnTo>
                  <a:lnTo>
                    <a:pt x="197" y="4269"/>
                  </a:lnTo>
                  <a:lnTo>
                    <a:pt x="144" y="4305"/>
                  </a:lnTo>
                  <a:lnTo>
                    <a:pt x="54" y="4430"/>
                  </a:lnTo>
                  <a:lnTo>
                    <a:pt x="1" y="4698"/>
                  </a:lnTo>
                  <a:lnTo>
                    <a:pt x="54" y="5171"/>
                  </a:lnTo>
                  <a:lnTo>
                    <a:pt x="251" y="5743"/>
                  </a:lnTo>
                  <a:lnTo>
                    <a:pt x="403" y="6037"/>
                  </a:lnTo>
                  <a:lnTo>
                    <a:pt x="572" y="6332"/>
                  </a:lnTo>
                  <a:lnTo>
                    <a:pt x="947" y="6796"/>
                  </a:lnTo>
                  <a:lnTo>
                    <a:pt x="1331" y="7091"/>
                  </a:lnTo>
                  <a:lnTo>
                    <a:pt x="1581" y="7180"/>
                  </a:lnTo>
                  <a:lnTo>
                    <a:pt x="1733" y="7180"/>
                  </a:lnTo>
                  <a:lnTo>
                    <a:pt x="1796" y="7145"/>
                  </a:lnTo>
                  <a:lnTo>
                    <a:pt x="5609" y="5037"/>
                  </a:lnTo>
                  <a:lnTo>
                    <a:pt x="9431" y="2921"/>
                  </a:lnTo>
                  <a:lnTo>
                    <a:pt x="9484" y="2876"/>
                  </a:lnTo>
                  <a:lnTo>
                    <a:pt x="9574" y="2760"/>
                  </a:lnTo>
                  <a:lnTo>
                    <a:pt x="9627" y="2492"/>
                  </a:lnTo>
                  <a:lnTo>
                    <a:pt x="9574" y="2010"/>
                  </a:lnTo>
                  <a:lnTo>
                    <a:pt x="9386" y="1447"/>
                  </a:lnTo>
                  <a:lnTo>
                    <a:pt x="9225" y="1144"/>
                  </a:lnTo>
                  <a:lnTo>
                    <a:pt x="9056" y="858"/>
                  </a:lnTo>
                  <a:lnTo>
                    <a:pt x="8681" y="394"/>
                  </a:lnTo>
                  <a:lnTo>
                    <a:pt x="8306" y="90"/>
                  </a:lnTo>
                  <a:lnTo>
                    <a:pt x="80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03;p26">
              <a:extLst>
                <a:ext uri="{FF2B5EF4-FFF2-40B4-BE49-F238E27FC236}">
                  <a16:creationId xmlns:a16="http://schemas.microsoft.com/office/drawing/2014/main" id="{3FC30455-79F0-DB3C-C2AB-3A5B75AFC372}"/>
                </a:ext>
              </a:extLst>
            </p:cNvPr>
            <p:cNvSpPr/>
            <p:nvPr/>
          </p:nvSpPr>
          <p:spPr>
            <a:xfrm>
              <a:off x="4037070" y="2834413"/>
              <a:ext cx="128869" cy="190342"/>
            </a:xfrm>
            <a:custGeom>
              <a:avLst/>
              <a:gdLst/>
              <a:ahLst/>
              <a:cxnLst/>
              <a:rect l="l" t="t" r="r" b="b"/>
              <a:pathLst>
                <a:path w="2002" h="2957" extrusionOk="0">
                  <a:moveTo>
                    <a:pt x="421" y="1"/>
                  </a:moveTo>
                  <a:lnTo>
                    <a:pt x="269" y="10"/>
                  </a:lnTo>
                  <a:lnTo>
                    <a:pt x="206" y="36"/>
                  </a:lnTo>
                  <a:lnTo>
                    <a:pt x="153" y="81"/>
                  </a:lnTo>
                  <a:lnTo>
                    <a:pt x="63" y="206"/>
                  </a:lnTo>
                  <a:lnTo>
                    <a:pt x="1" y="465"/>
                  </a:lnTo>
                  <a:lnTo>
                    <a:pt x="54" y="947"/>
                  </a:lnTo>
                  <a:lnTo>
                    <a:pt x="251" y="1510"/>
                  </a:lnTo>
                  <a:lnTo>
                    <a:pt x="403" y="1813"/>
                  </a:lnTo>
                  <a:lnTo>
                    <a:pt x="581" y="2099"/>
                  </a:lnTo>
                  <a:lnTo>
                    <a:pt x="956" y="2563"/>
                  </a:lnTo>
                  <a:lnTo>
                    <a:pt x="1331" y="2867"/>
                  </a:lnTo>
                  <a:lnTo>
                    <a:pt x="1590" y="2956"/>
                  </a:lnTo>
                  <a:lnTo>
                    <a:pt x="1733" y="2947"/>
                  </a:lnTo>
                  <a:lnTo>
                    <a:pt x="1805" y="2921"/>
                  </a:lnTo>
                  <a:lnTo>
                    <a:pt x="1858" y="2876"/>
                  </a:lnTo>
                  <a:lnTo>
                    <a:pt x="1948" y="2760"/>
                  </a:lnTo>
                  <a:lnTo>
                    <a:pt x="2001" y="2492"/>
                  </a:lnTo>
                  <a:lnTo>
                    <a:pt x="1948" y="2010"/>
                  </a:lnTo>
                  <a:lnTo>
                    <a:pt x="1760" y="1447"/>
                  </a:lnTo>
                  <a:lnTo>
                    <a:pt x="1599" y="1153"/>
                  </a:lnTo>
                  <a:lnTo>
                    <a:pt x="1430" y="858"/>
                  </a:lnTo>
                  <a:lnTo>
                    <a:pt x="1055" y="394"/>
                  </a:lnTo>
                  <a:lnTo>
                    <a:pt x="680" y="90"/>
                  </a:lnTo>
                  <a:lnTo>
                    <a:pt x="4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04;p26">
              <a:extLst>
                <a:ext uri="{FF2B5EF4-FFF2-40B4-BE49-F238E27FC236}">
                  <a16:creationId xmlns:a16="http://schemas.microsoft.com/office/drawing/2014/main" id="{D592158C-ECFF-92BB-A3E2-E1BCEBFB37FA}"/>
                </a:ext>
              </a:extLst>
            </p:cNvPr>
            <p:cNvSpPr/>
            <p:nvPr/>
          </p:nvSpPr>
          <p:spPr>
            <a:xfrm>
              <a:off x="3279501" y="3433374"/>
              <a:ext cx="33987" cy="34567"/>
            </a:xfrm>
            <a:custGeom>
              <a:avLst/>
              <a:gdLst/>
              <a:ahLst/>
              <a:cxnLst/>
              <a:rect l="l" t="t" r="r" b="b"/>
              <a:pathLst>
                <a:path w="528" h="537" extrusionOk="0">
                  <a:moveTo>
                    <a:pt x="286" y="1"/>
                  </a:moveTo>
                  <a:lnTo>
                    <a:pt x="98" y="54"/>
                  </a:lnTo>
                  <a:lnTo>
                    <a:pt x="36" y="143"/>
                  </a:lnTo>
                  <a:lnTo>
                    <a:pt x="0" y="242"/>
                  </a:lnTo>
                  <a:lnTo>
                    <a:pt x="54" y="429"/>
                  </a:lnTo>
                  <a:lnTo>
                    <a:pt x="143" y="492"/>
                  </a:lnTo>
                  <a:lnTo>
                    <a:pt x="241" y="536"/>
                  </a:lnTo>
                  <a:lnTo>
                    <a:pt x="429" y="474"/>
                  </a:lnTo>
                  <a:lnTo>
                    <a:pt x="491" y="394"/>
                  </a:lnTo>
                  <a:lnTo>
                    <a:pt x="527" y="295"/>
                  </a:lnTo>
                  <a:lnTo>
                    <a:pt x="473" y="99"/>
                  </a:lnTo>
                  <a:lnTo>
                    <a:pt x="393" y="36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05;p26">
              <a:extLst>
                <a:ext uri="{FF2B5EF4-FFF2-40B4-BE49-F238E27FC236}">
                  <a16:creationId xmlns:a16="http://schemas.microsoft.com/office/drawing/2014/main" id="{8CB195B0-B81B-8B82-34D3-AC9C77DA80FD}"/>
                </a:ext>
              </a:extLst>
            </p:cNvPr>
            <p:cNvSpPr/>
            <p:nvPr/>
          </p:nvSpPr>
          <p:spPr>
            <a:xfrm>
              <a:off x="3276604" y="3352333"/>
              <a:ext cx="34567" cy="34567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95" y="0"/>
                  </a:moveTo>
                  <a:lnTo>
                    <a:pt x="99" y="54"/>
                  </a:lnTo>
                  <a:lnTo>
                    <a:pt x="36" y="143"/>
                  </a:lnTo>
                  <a:lnTo>
                    <a:pt x="1" y="242"/>
                  </a:lnTo>
                  <a:lnTo>
                    <a:pt x="54" y="438"/>
                  </a:lnTo>
                  <a:lnTo>
                    <a:pt x="143" y="501"/>
                  </a:lnTo>
                  <a:lnTo>
                    <a:pt x="242" y="536"/>
                  </a:lnTo>
                  <a:lnTo>
                    <a:pt x="429" y="474"/>
                  </a:lnTo>
                  <a:lnTo>
                    <a:pt x="492" y="393"/>
                  </a:lnTo>
                  <a:lnTo>
                    <a:pt x="536" y="295"/>
                  </a:lnTo>
                  <a:lnTo>
                    <a:pt x="474" y="99"/>
                  </a:lnTo>
                  <a:lnTo>
                    <a:pt x="393" y="36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06;p26">
              <a:extLst>
                <a:ext uri="{FF2B5EF4-FFF2-40B4-BE49-F238E27FC236}">
                  <a16:creationId xmlns:a16="http://schemas.microsoft.com/office/drawing/2014/main" id="{A1837872-83B4-CECE-7D00-22B868281057}"/>
                </a:ext>
              </a:extLst>
            </p:cNvPr>
            <p:cNvSpPr/>
            <p:nvPr/>
          </p:nvSpPr>
          <p:spPr>
            <a:xfrm>
              <a:off x="3363375" y="3314419"/>
              <a:ext cx="33987" cy="34502"/>
            </a:xfrm>
            <a:custGeom>
              <a:avLst/>
              <a:gdLst/>
              <a:ahLst/>
              <a:cxnLst/>
              <a:rect l="l" t="t" r="r" b="b"/>
              <a:pathLst>
                <a:path w="528" h="536" extrusionOk="0">
                  <a:moveTo>
                    <a:pt x="287" y="0"/>
                  </a:moveTo>
                  <a:lnTo>
                    <a:pt x="99" y="54"/>
                  </a:lnTo>
                  <a:lnTo>
                    <a:pt x="37" y="143"/>
                  </a:lnTo>
                  <a:lnTo>
                    <a:pt x="1" y="241"/>
                  </a:lnTo>
                  <a:lnTo>
                    <a:pt x="55" y="429"/>
                  </a:lnTo>
                  <a:lnTo>
                    <a:pt x="144" y="491"/>
                  </a:lnTo>
                  <a:lnTo>
                    <a:pt x="242" y="536"/>
                  </a:lnTo>
                  <a:lnTo>
                    <a:pt x="430" y="473"/>
                  </a:lnTo>
                  <a:lnTo>
                    <a:pt x="492" y="393"/>
                  </a:lnTo>
                  <a:lnTo>
                    <a:pt x="528" y="295"/>
                  </a:lnTo>
                  <a:lnTo>
                    <a:pt x="474" y="98"/>
                  </a:lnTo>
                  <a:lnTo>
                    <a:pt x="394" y="36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07;p26">
              <a:extLst>
                <a:ext uri="{FF2B5EF4-FFF2-40B4-BE49-F238E27FC236}">
                  <a16:creationId xmlns:a16="http://schemas.microsoft.com/office/drawing/2014/main" id="{8D38F429-0BF7-EB44-6912-DB5CD0DBA061}"/>
                </a:ext>
              </a:extLst>
            </p:cNvPr>
            <p:cNvSpPr/>
            <p:nvPr/>
          </p:nvSpPr>
          <p:spPr>
            <a:xfrm>
              <a:off x="3348441" y="3391405"/>
              <a:ext cx="34567" cy="34567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95" y="1"/>
                  </a:moveTo>
                  <a:lnTo>
                    <a:pt x="99" y="63"/>
                  </a:lnTo>
                  <a:lnTo>
                    <a:pt x="36" y="144"/>
                  </a:lnTo>
                  <a:lnTo>
                    <a:pt x="1" y="242"/>
                  </a:lnTo>
                  <a:lnTo>
                    <a:pt x="54" y="438"/>
                  </a:lnTo>
                  <a:lnTo>
                    <a:pt x="144" y="501"/>
                  </a:lnTo>
                  <a:lnTo>
                    <a:pt x="242" y="537"/>
                  </a:lnTo>
                  <a:lnTo>
                    <a:pt x="438" y="483"/>
                  </a:lnTo>
                  <a:lnTo>
                    <a:pt x="501" y="394"/>
                  </a:lnTo>
                  <a:lnTo>
                    <a:pt x="537" y="295"/>
                  </a:lnTo>
                  <a:lnTo>
                    <a:pt x="474" y="99"/>
                  </a:lnTo>
                  <a:lnTo>
                    <a:pt x="394" y="36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008;p26">
              <a:extLst>
                <a:ext uri="{FF2B5EF4-FFF2-40B4-BE49-F238E27FC236}">
                  <a16:creationId xmlns:a16="http://schemas.microsoft.com/office/drawing/2014/main" id="{7681405B-0812-D070-7B5C-10793E8B5793}"/>
                </a:ext>
              </a:extLst>
            </p:cNvPr>
            <p:cNvSpPr/>
            <p:nvPr/>
          </p:nvSpPr>
          <p:spPr>
            <a:xfrm>
              <a:off x="3293276" y="3276441"/>
              <a:ext cx="34567" cy="34567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95" y="1"/>
                  </a:moveTo>
                  <a:lnTo>
                    <a:pt x="108" y="54"/>
                  </a:lnTo>
                  <a:lnTo>
                    <a:pt x="36" y="144"/>
                  </a:lnTo>
                  <a:lnTo>
                    <a:pt x="0" y="242"/>
                  </a:lnTo>
                  <a:lnTo>
                    <a:pt x="63" y="429"/>
                  </a:lnTo>
                  <a:lnTo>
                    <a:pt x="143" y="492"/>
                  </a:lnTo>
                  <a:lnTo>
                    <a:pt x="242" y="537"/>
                  </a:lnTo>
                  <a:lnTo>
                    <a:pt x="438" y="474"/>
                  </a:lnTo>
                  <a:lnTo>
                    <a:pt x="501" y="394"/>
                  </a:lnTo>
                  <a:lnTo>
                    <a:pt x="536" y="295"/>
                  </a:lnTo>
                  <a:lnTo>
                    <a:pt x="483" y="99"/>
                  </a:lnTo>
                  <a:lnTo>
                    <a:pt x="393" y="36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09;p26">
              <a:extLst>
                <a:ext uri="{FF2B5EF4-FFF2-40B4-BE49-F238E27FC236}">
                  <a16:creationId xmlns:a16="http://schemas.microsoft.com/office/drawing/2014/main" id="{1D8DCBF7-631D-C6C1-9259-7EFD8BDE5214}"/>
                </a:ext>
              </a:extLst>
            </p:cNvPr>
            <p:cNvSpPr/>
            <p:nvPr/>
          </p:nvSpPr>
          <p:spPr>
            <a:xfrm>
              <a:off x="3448472" y="3265562"/>
              <a:ext cx="34567" cy="34502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95" y="0"/>
                  </a:moveTo>
                  <a:lnTo>
                    <a:pt x="99" y="63"/>
                  </a:lnTo>
                  <a:lnTo>
                    <a:pt x="36" y="143"/>
                  </a:lnTo>
                  <a:lnTo>
                    <a:pt x="1" y="250"/>
                  </a:lnTo>
                  <a:lnTo>
                    <a:pt x="54" y="438"/>
                  </a:lnTo>
                  <a:lnTo>
                    <a:pt x="143" y="500"/>
                  </a:lnTo>
                  <a:lnTo>
                    <a:pt x="242" y="536"/>
                  </a:lnTo>
                  <a:lnTo>
                    <a:pt x="429" y="482"/>
                  </a:lnTo>
                  <a:lnTo>
                    <a:pt x="492" y="393"/>
                  </a:lnTo>
                  <a:lnTo>
                    <a:pt x="536" y="295"/>
                  </a:lnTo>
                  <a:lnTo>
                    <a:pt x="474" y="107"/>
                  </a:lnTo>
                  <a:lnTo>
                    <a:pt x="393" y="45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10;p26">
              <a:extLst>
                <a:ext uri="{FF2B5EF4-FFF2-40B4-BE49-F238E27FC236}">
                  <a16:creationId xmlns:a16="http://schemas.microsoft.com/office/drawing/2014/main" id="{2A34487E-FBAA-E6A1-673B-41E4BC218785}"/>
                </a:ext>
              </a:extLst>
            </p:cNvPr>
            <p:cNvSpPr/>
            <p:nvPr/>
          </p:nvSpPr>
          <p:spPr>
            <a:xfrm>
              <a:off x="3433538" y="3343128"/>
              <a:ext cx="34567" cy="34567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95" y="1"/>
                  </a:moveTo>
                  <a:lnTo>
                    <a:pt x="99" y="54"/>
                  </a:lnTo>
                  <a:lnTo>
                    <a:pt x="36" y="143"/>
                  </a:lnTo>
                  <a:lnTo>
                    <a:pt x="0" y="242"/>
                  </a:lnTo>
                  <a:lnTo>
                    <a:pt x="63" y="429"/>
                  </a:lnTo>
                  <a:lnTo>
                    <a:pt x="143" y="492"/>
                  </a:lnTo>
                  <a:lnTo>
                    <a:pt x="242" y="536"/>
                  </a:lnTo>
                  <a:lnTo>
                    <a:pt x="438" y="474"/>
                  </a:lnTo>
                  <a:lnTo>
                    <a:pt x="500" y="394"/>
                  </a:lnTo>
                  <a:lnTo>
                    <a:pt x="536" y="295"/>
                  </a:lnTo>
                  <a:lnTo>
                    <a:pt x="483" y="99"/>
                  </a:lnTo>
                  <a:lnTo>
                    <a:pt x="393" y="36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11;p26">
              <a:extLst>
                <a:ext uri="{FF2B5EF4-FFF2-40B4-BE49-F238E27FC236}">
                  <a16:creationId xmlns:a16="http://schemas.microsoft.com/office/drawing/2014/main" id="{FFF7C253-67BC-D38A-0DCF-62E661860E31}"/>
                </a:ext>
              </a:extLst>
            </p:cNvPr>
            <p:cNvSpPr/>
            <p:nvPr/>
          </p:nvSpPr>
          <p:spPr>
            <a:xfrm>
              <a:off x="3378952" y="3228163"/>
              <a:ext cx="33923" cy="33987"/>
            </a:xfrm>
            <a:custGeom>
              <a:avLst/>
              <a:gdLst/>
              <a:ahLst/>
              <a:cxnLst/>
              <a:rect l="l" t="t" r="r" b="b"/>
              <a:pathLst>
                <a:path w="527" h="528" extrusionOk="0">
                  <a:moveTo>
                    <a:pt x="286" y="1"/>
                  </a:moveTo>
                  <a:lnTo>
                    <a:pt x="98" y="54"/>
                  </a:lnTo>
                  <a:lnTo>
                    <a:pt x="36" y="135"/>
                  </a:lnTo>
                  <a:lnTo>
                    <a:pt x="0" y="242"/>
                  </a:lnTo>
                  <a:lnTo>
                    <a:pt x="54" y="429"/>
                  </a:lnTo>
                  <a:lnTo>
                    <a:pt x="134" y="492"/>
                  </a:lnTo>
                  <a:lnTo>
                    <a:pt x="241" y="527"/>
                  </a:lnTo>
                  <a:lnTo>
                    <a:pt x="429" y="474"/>
                  </a:lnTo>
                  <a:lnTo>
                    <a:pt x="491" y="385"/>
                  </a:lnTo>
                  <a:lnTo>
                    <a:pt x="527" y="286"/>
                  </a:lnTo>
                  <a:lnTo>
                    <a:pt x="473" y="99"/>
                  </a:lnTo>
                  <a:lnTo>
                    <a:pt x="384" y="36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012;p26">
              <a:extLst>
                <a:ext uri="{FF2B5EF4-FFF2-40B4-BE49-F238E27FC236}">
                  <a16:creationId xmlns:a16="http://schemas.microsoft.com/office/drawing/2014/main" id="{5429CCF8-599B-4D65-C8BC-49E61B433D02}"/>
                </a:ext>
              </a:extLst>
            </p:cNvPr>
            <p:cNvSpPr/>
            <p:nvPr/>
          </p:nvSpPr>
          <p:spPr>
            <a:xfrm>
              <a:off x="3529514" y="3224752"/>
              <a:ext cx="34567" cy="34502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95" y="0"/>
                  </a:moveTo>
                  <a:lnTo>
                    <a:pt x="99" y="54"/>
                  </a:lnTo>
                  <a:lnTo>
                    <a:pt x="36" y="143"/>
                  </a:lnTo>
                  <a:lnTo>
                    <a:pt x="1" y="241"/>
                  </a:lnTo>
                  <a:lnTo>
                    <a:pt x="54" y="438"/>
                  </a:lnTo>
                  <a:lnTo>
                    <a:pt x="144" y="500"/>
                  </a:lnTo>
                  <a:lnTo>
                    <a:pt x="242" y="536"/>
                  </a:lnTo>
                  <a:lnTo>
                    <a:pt x="438" y="473"/>
                  </a:lnTo>
                  <a:lnTo>
                    <a:pt x="501" y="393"/>
                  </a:lnTo>
                  <a:lnTo>
                    <a:pt x="537" y="295"/>
                  </a:lnTo>
                  <a:lnTo>
                    <a:pt x="474" y="98"/>
                  </a:lnTo>
                  <a:lnTo>
                    <a:pt x="394" y="36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013;p26">
              <a:extLst>
                <a:ext uri="{FF2B5EF4-FFF2-40B4-BE49-F238E27FC236}">
                  <a16:creationId xmlns:a16="http://schemas.microsoft.com/office/drawing/2014/main" id="{05DF6B29-014A-608E-19FA-1D4A3413E175}"/>
                </a:ext>
              </a:extLst>
            </p:cNvPr>
            <p:cNvSpPr/>
            <p:nvPr/>
          </p:nvSpPr>
          <p:spPr>
            <a:xfrm>
              <a:off x="3514580" y="3301738"/>
              <a:ext cx="34567" cy="34567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95" y="1"/>
                  </a:moveTo>
                  <a:lnTo>
                    <a:pt x="108" y="63"/>
                  </a:lnTo>
                  <a:lnTo>
                    <a:pt x="45" y="144"/>
                  </a:lnTo>
                  <a:lnTo>
                    <a:pt x="1" y="242"/>
                  </a:lnTo>
                  <a:lnTo>
                    <a:pt x="63" y="438"/>
                  </a:lnTo>
                  <a:lnTo>
                    <a:pt x="143" y="501"/>
                  </a:lnTo>
                  <a:lnTo>
                    <a:pt x="242" y="536"/>
                  </a:lnTo>
                  <a:lnTo>
                    <a:pt x="438" y="483"/>
                  </a:lnTo>
                  <a:lnTo>
                    <a:pt x="501" y="394"/>
                  </a:lnTo>
                  <a:lnTo>
                    <a:pt x="536" y="295"/>
                  </a:lnTo>
                  <a:lnTo>
                    <a:pt x="483" y="108"/>
                  </a:lnTo>
                  <a:lnTo>
                    <a:pt x="393" y="45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014;p26">
              <a:extLst>
                <a:ext uri="{FF2B5EF4-FFF2-40B4-BE49-F238E27FC236}">
                  <a16:creationId xmlns:a16="http://schemas.microsoft.com/office/drawing/2014/main" id="{D65B5AC2-83FF-74CD-5AF3-8630700742FC}"/>
                </a:ext>
              </a:extLst>
            </p:cNvPr>
            <p:cNvSpPr/>
            <p:nvPr/>
          </p:nvSpPr>
          <p:spPr>
            <a:xfrm>
              <a:off x="3459994" y="3186773"/>
              <a:ext cx="34502" cy="34567"/>
            </a:xfrm>
            <a:custGeom>
              <a:avLst/>
              <a:gdLst/>
              <a:ahLst/>
              <a:cxnLst/>
              <a:rect l="l" t="t" r="r" b="b"/>
              <a:pathLst>
                <a:path w="536" h="537" extrusionOk="0">
                  <a:moveTo>
                    <a:pt x="295" y="1"/>
                  </a:moveTo>
                  <a:lnTo>
                    <a:pt x="98" y="54"/>
                  </a:lnTo>
                  <a:lnTo>
                    <a:pt x="36" y="144"/>
                  </a:lnTo>
                  <a:lnTo>
                    <a:pt x="0" y="242"/>
                  </a:lnTo>
                  <a:lnTo>
                    <a:pt x="54" y="438"/>
                  </a:lnTo>
                  <a:lnTo>
                    <a:pt x="143" y="501"/>
                  </a:lnTo>
                  <a:lnTo>
                    <a:pt x="241" y="536"/>
                  </a:lnTo>
                  <a:lnTo>
                    <a:pt x="429" y="483"/>
                  </a:lnTo>
                  <a:lnTo>
                    <a:pt x="491" y="394"/>
                  </a:lnTo>
                  <a:lnTo>
                    <a:pt x="536" y="295"/>
                  </a:lnTo>
                  <a:lnTo>
                    <a:pt x="473" y="99"/>
                  </a:lnTo>
                  <a:lnTo>
                    <a:pt x="393" y="36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015;p26">
              <a:extLst>
                <a:ext uri="{FF2B5EF4-FFF2-40B4-BE49-F238E27FC236}">
                  <a16:creationId xmlns:a16="http://schemas.microsoft.com/office/drawing/2014/main" id="{D9D855DF-FAA2-A6BC-8870-106BFACFBB37}"/>
                </a:ext>
              </a:extLst>
            </p:cNvPr>
            <p:cNvSpPr/>
            <p:nvPr/>
          </p:nvSpPr>
          <p:spPr>
            <a:xfrm>
              <a:off x="5591410" y="2594699"/>
              <a:ext cx="32249" cy="32249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152" y="1"/>
                  </a:moveTo>
                  <a:lnTo>
                    <a:pt x="63" y="63"/>
                  </a:lnTo>
                  <a:lnTo>
                    <a:pt x="0" y="153"/>
                  </a:lnTo>
                  <a:lnTo>
                    <a:pt x="0" y="349"/>
                  </a:lnTo>
                  <a:lnTo>
                    <a:pt x="63" y="438"/>
                  </a:lnTo>
                  <a:lnTo>
                    <a:pt x="143" y="501"/>
                  </a:lnTo>
                  <a:lnTo>
                    <a:pt x="349" y="501"/>
                  </a:lnTo>
                  <a:lnTo>
                    <a:pt x="429" y="438"/>
                  </a:lnTo>
                  <a:lnTo>
                    <a:pt x="501" y="358"/>
                  </a:lnTo>
                  <a:lnTo>
                    <a:pt x="501" y="153"/>
                  </a:lnTo>
                  <a:lnTo>
                    <a:pt x="438" y="72"/>
                  </a:lnTo>
                  <a:lnTo>
                    <a:pt x="349" y="10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16;p26">
              <a:extLst>
                <a:ext uri="{FF2B5EF4-FFF2-40B4-BE49-F238E27FC236}">
                  <a16:creationId xmlns:a16="http://schemas.microsoft.com/office/drawing/2014/main" id="{61746D58-2687-5CDB-0483-E0309A419CCF}"/>
                </a:ext>
              </a:extLst>
            </p:cNvPr>
            <p:cNvSpPr/>
            <p:nvPr/>
          </p:nvSpPr>
          <p:spPr>
            <a:xfrm>
              <a:off x="5563795" y="2478061"/>
              <a:ext cx="32249" cy="32249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153" y="0"/>
                  </a:moveTo>
                  <a:lnTo>
                    <a:pt x="63" y="63"/>
                  </a:lnTo>
                  <a:lnTo>
                    <a:pt x="1" y="143"/>
                  </a:lnTo>
                  <a:lnTo>
                    <a:pt x="1" y="348"/>
                  </a:lnTo>
                  <a:lnTo>
                    <a:pt x="63" y="429"/>
                  </a:lnTo>
                  <a:lnTo>
                    <a:pt x="144" y="500"/>
                  </a:lnTo>
                  <a:lnTo>
                    <a:pt x="349" y="500"/>
                  </a:lnTo>
                  <a:lnTo>
                    <a:pt x="429" y="438"/>
                  </a:lnTo>
                  <a:lnTo>
                    <a:pt x="492" y="348"/>
                  </a:lnTo>
                  <a:lnTo>
                    <a:pt x="501" y="152"/>
                  </a:lnTo>
                  <a:lnTo>
                    <a:pt x="429" y="63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017;p26">
              <a:extLst>
                <a:ext uri="{FF2B5EF4-FFF2-40B4-BE49-F238E27FC236}">
                  <a16:creationId xmlns:a16="http://schemas.microsoft.com/office/drawing/2014/main" id="{02CE7C2C-BE9E-12FE-07EA-7622F2628EFA}"/>
                </a:ext>
              </a:extLst>
            </p:cNvPr>
            <p:cNvSpPr/>
            <p:nvPr/>
          </p:nvSpPr>
          <p:spPr>
            <a:xfrm>
              <a:off x="5612072" y="2516554"/>
              <a:ext cx="32314" cy="32249"/>
            </a:xfrm>
            <a:custGeom>
              <a:avLst/>
              <a:gdLst/>
              <a:ahLst/>
              <a:cxnLst/>
              <a:rect l="l" t="t" r="r" b="b"/>
              <a:pathLst>
                <a:path w="502" h="501" extrusionOk="0">
                  <a:moveTo>
                    <a:pt x="153" y="0"/>
                  </a:moveTo>
                  <a:lnTo>
                    <a:pt x="63" y="63"/>
                  </a:lnTo>
                  <a:lnTo>
                    <a:pt x="1" y="152"/>
                  </a:lnTo>
                  <a:lnTo>
                    <a:pt x="1" y="349"/>
                  </a:lnTo>
                  <a:lnTo>
                    <a:pt x="63" y="438"/>
                  </a:lnTo>
                  <a:lnTo>
                    <a:pt x="144" y="500"/>
                  </a:lnTo>
                  <a:lnTo>
                    <a:pt x="349" y="500"/>
                  </a:lnTo>
                  <a:lnTo>
                    <a:pt x="430" y="438"/>
                  </a:lnTo>
                  <a:lnTo>
                    <a:pt x="501" y="358"/>
                  </a:lnTo>
                  <a:lnTo>
                    <a:pt x="501" y="152"/>
                  </a:lnTo>
                  <a:lnTo>
                    <a:pt x="439" y="72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018;p26">
              <a:extLst>
                <a:ext uri="{FF2B5EF4-FFF2-40B4-BE49-F238E27FC236}">
                  <a16:creationId xmlns:a16="http://schemas.microsoft.com/office/drawing/2014/main" id="{A26C7FA0-C586-81BD-01A8-D520DDFB85AF}"/>
                </a:ext>
              </a:extLst>
            </p:cNvPr>
            <p:cNvSpPr/>
            <p:nvPr/>
          </p:nvSpPr>
          <p:spPr>
            <a:xfrm>
              <a:off x="5705795" y="2505611"/>
              <a:ext cx="32249" cy="32249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152" y="1"/>
                  </a:moveTo>
                  <a:lnTo>
                    <a:pt x="72" y="63"/>
                  </a:lnTo>
                  <a:lnTo>
                    <a:pt x="9" y="144"/>
                  </a:lnTo>
                  <a:lnTo>
                    <a:pt x="1" y="349"/>
                  </a:lnTo>
                  <a:lnTo>
                    <a:pt x="72" y="429"/>
                  </a:lnTo>
                  <a:lnTo>
                    <a:pt x="152" y="492"/>
                  </a:lnTo>
                  <a:lnTo>
                    <a:pt x="349" y="501"/>
                  </a:lnTo>
                  <a:lnTo>
                    <a:pt x="438" y="429"/>
                  </a:lnTo>
                  <a:lnTo>
                    <a:pt x="501" y="349"/>
                  </a:lnTo>
                  <a:lnTo>
                    <a:pt x="501" y="144"/>
                  </a:lnTo>
                  <a:lnTo>
                    <a:pt x="438" y="63"/>
                  </a:lnTo>
                  <a:lnTo>
                    <a:pt x="358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019;p26">
              <a:extLst>
                <a:ext uri="{FF2B5EF4-FFF2-40B4-BE49-F238E27FC236}">
                  <a16:creationId xmlns:a16="http://schemas.microsoft.com/office/drawing/2014/main" id="{D50B8E16-E669-0EAC-CF71-9CDD948B0D36}"/>
                </a:ext>
              </a:extLst>
            </p:cNvPr>
            <p:cNvSpPr/>
            <p:nvPr/>
          </p:nvSpPr>
          <p:spPr>
            <a:xfrm>
              <a:off x="5669555" y="2575195"/>
              <a:ext cx="32314" cy="32249"/>
            </a:xfrm>
            <a:custGeom>
              <a:avLst/>
              <a:gdLst/>
              <a:ahLst/>
              <a:cxnLst/>
              <a:rect l="l" t="t" r="r" b="b"/>
              <a:pathLst>
                <a:path w="502" h="501" extrusionOk="0">
                  <a:moveTo>
                    <a:pt x="153" y="0"/>
                  </a:moveTo>
                  <a:lnTo>
                    <a:pt x="63" y="63"/>
                  </a:lnTo>
                  <a:lnTo>
                    <a:pt x="1" y="143"/>
                  </a:lnTo>
                  <a:lnTo>
                    <a:pt x="1" y="348"/>
                  </a:lnTo>
                  <a:lnTo>
                    <a:pt x="63" y="429"/>
                  </a:lnTo>
                  <a:lnTo>
                    <a:pt x="153" y="500"/>
                  </a:lnTo>
                  <a:lnTo>
                    <a:pt x="349" y="500"/>
                  </a:lnTo>
                  <a:lnTo>
                    <a:pt x="439" y="438"/>
                  </a:lnTo>
                  <a:lnTo>
                    <a:pt x="501" y="348"/>
                  </a:lnTo>
                  <a:lnTo>
                    <a:pt x="501" y="152"/>
                  </a:lnTo>
                  <a:lnTo>
                    <a:pt x="439" y="63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020;p26">
              <a:extLst>
                <a:ext uri="{FF2B5EF4-FFF2-40B4-BE49-F238E27FC236}">
                  <a16:creationId xmlns:a16="http://schemas.microsoft.com/office/drawing/2014/main" id="{1549F4D6-F027-7A8B-7750-2148A352D462}"/>
                </a:ext>
              </a:extLst>
            </p:cNvPr>
            <p:cNvSpPr/>
            <p:nvPr/>
          </p:nvSpPr>
          <p:spPr>
            <a:xfrm>
              <a:off x="5650630" y="2448708"/>
              <a:ext cx="31670" cy="32249"/>
            </a:xfrm>
            <a:custGeom>
              <a:avLst/>
              <a:gdLst/>
              <a:ahLst/>
              <a:cxnLst/>
              <a:rect l="l" t="t" r="r" b="b"/>
              <a:pathLst>
                <a:path w="492" h="501" extrusionOk="0">
                  <a:moveTo>
                    <a:pt x="143" y="1"/>
                  </a:moveTo>
                  <a:lnTo>
                    <a:pt x="63" y="63"/>
                  </a:lnTo>
                  <a:lnTo>
                    <a:pt x="0" y="152"/>
                  </a:lnTo>
                  <a:lnTo>
                    <a:pt x="0" y="349"/>
                  </a:lnTo>
                  <a:lnTo>
                    <a:pt x="63" y="438"/>
                  </a:lnTo>
                  <a:lnTo>
                    <a:pt x="143" y="501"/>
                  </a:lnTo>
                  <a:lnTo>
                    <a:pt x="349" y="501"/>
                  </a:lnTo>
                  <a:lnTo>
                    <a:pt x="429" y="438"/>
                  </a:lnTo>
                  <a:lnTo>
                    <a:pt x="491" y="358"/>
                  </a:lnTo>
                  <a:lnTo>
                    <a:pt x="491" y="152"/>
                  </a:lnTo>
                  <a:lnTo>
                    <a:pt x="429" y="72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021;p26">
              <a:extLst>
                <a:ext uri="{FF2B5EF4-FFF2-40B4-BE49-F238E27FC236}">
                  <a16:creationId xmlns:a16="http://schemas.microsoft.com/office/drawing/2014/main" id="{0C4520ED-1787-E957-E3D1-AEBF03A66ABB}"/>
                </a:ext>
              </a:extLst>
            </p:cNvPr>
            <p:cNvSpPr/>
            <p:nvPr/>
          </p:nvSpPr>
          <p:spPr>
            <a:xfrm>
              <a:off x="5801770" y="2483790"/>
              <a:ext cx="32249" cy="32249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153" y="0"/>
                  </a:moveTo>
                  <a:lnTo>
                    <a:pt x="63" y="63"/>
                  </a:lnTo>
                  <a:lnTo>
                    <a:pt x="1" y="143"/>
                  </a:lnTo>
                  <a:lnTo>
                    <a:pt x="1" y="349"/>
                  </a:lnTo>
                  <a:lnTo>
                    <a:pt x="63" y="429"/>
                  </a:lnTo>
                  <a:lnTo>
                    <a:pt x="144" y="500"/>
                  </a:lnTo>
                  <a:lnTo>
                    <a:pt x="349" y="500"/>
                  </a:lnTo>
                  <a:lnTo>
                    <a:pt x="430" y="438"/>
                  </a:lnTo>
                  <a:lnTo>
                    <a:pt x="492" y="349"/>
                  </a:lnTo>
                  <a:lnTo>
                    <a:pt x="501" y="152"/>
                  </a:lnTo>
                  <a:lnTo>
                    <a:pt x="438" y="63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022;p26">
              <a:extLst>
                <a:ext uri="{FF2B5EF4-FFF2-40B4-BE49-F238E27FC236}">
                  <a16:creationId xmlns:a16="http://schemas.microsoft.com/office/drawing/2014/main" id="{982807E0-1317-9EAE-133E-6CDB03217F2E}"/>
                </a:ext>
              </a:extLst>
            </p:cNvPr>
            <p:cNvSpPr/>
            <p:nvPr/>
          </p:nvSpPr>
          <p:spPr>
            <a:xfrm>
              <a:off x="5765015" y="2553309"/>
              <a:ext cx="32249" cy="32249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152" y="1"/>
                  </a:moveTo>
                  <a:lnTo>
                    <a:pt x="72" y="63"/>
                  </a:lnTo>
                  <a:lnTo>
                    <a:pt x="0" y="153"/>
                  </a:lnTo>
                  <a:lnTo>
                    <a:pt x="0" y="349"/>
                  </a:lnTo>
                  <a:lnTo>
                    <a:pt x="63" y="438"/>
                  </a:lnTo>
                  <a:lnTo>
                    <a:pt x="152" y="501"/>
                  </a:lnTo>
                  <a:lnTo>
                    <a:pt x="349" y="501"/>
                  </a:lnTo>
                  <a:lnTo>
                    <a:pt x="438" y="438"/>
                  </a:lnTo>
                  <a:lnTo>
                    <a:pt x="500" y="349"/>
                  </a:lnTo>
                  <a:lnTo>
                    <a:pt x="500" y="153"/>
                  </a:lnTo>
                  <a:lnTo>
                    <a:pt x="438" y="63"/>
                  </a:lnTo>
                  <a:lnTo>
                    <a:pt x="358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023;p26">
              <a:extLst>
                <a:ext uri="{FF2B5EF4-FFF2-40B4-BE49-F238E27FC236}">
                  <a16:creationId xmlns:a16="http://schemas.microsoft.com/office/drawing/2014/main" id="{6C225536-45FA-B9C4-A918-0A73DE67F20F}"/>
                </a:ext>
              </a:extLst>
            </p:cNvPr>
            <p:cNvSpPr/>
            <p:nvPr/>
          </p:nvSpPr>
          <p:spPr>
            <a:xfrm>
              <a:off x="5746026" y="2427466"/>
              <a:ext cx="32249" cy="31670"/>
            </a:xfrm>
            <a:custGeom>
              <a:avLst/>
              <a:gdLst/>
              <a:ahLst/>
              <a:cxnLst/>
              <a:rect l="l" t="t" r="r" b="b"/>
              <a:pathLst>
                <a:path w="501" h="492" extrusionOk="0">
                  <a:moveTo>
                    <a:pt x="152" y="0"/>
                  </a:moveTo>
                  <a:lnTo>
                    <a:pt x="63" y="63"/>
                  </a:lnTo>
                  <a:lnTo>
                    <a:pt x="1" y="143"/>
                  </a:lnTo>
                  <a:lnTo>
                    <a:pt x="1" y="348"/>
                  </a:lnTo>
                  <a:lnTo>
                    <a:pt x="63" y="429"/>
                  </a:lnTo>
                  <a:lnTo>
                    <a:pt x="144" y="491"/>
                  </a:lnTo>
                  <a:lnTo>
                    <a:pt x="349" y="491"/>
                  </a:lnTo>
                  <a:lnTo>
                    <a:pt x="429" y="429"/>
                  </a:lnTo>
                  <a:lnTo>
                    <a:pt x="501" y="348"/>
                  </a:lnTo>
                  <a:lnTo>
                    <a:pt x="501" y="143"/>
                  </a:lnTo>
                  <a:lnTo>
                    <a:pt x="438" y="63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24;p26">
              <a:extLst>
                <a:ext uri="{FF2B5EF4-FFF2-40B4-BE49-F238E27FC236}">
                  <a16:creationId xmlns:a16="http://schemas.microsoft.com/office/drawing/2014/main" id="{F6DB50B4-D102-F0C9-56BC-B2F7EE245F0A}"/>
                </a:ext>
              </a:extLst>
            </p:cNvPr>
            <p:cNvSpPr/>
            <p:nvPr/>
          </p:nvSpPr>
          <p:spPr>
            <a:xfrm>
              <a:off x="5891438" y="2467697"/>
              <a:ext cx="31734" cy="32249"/>
            </a:xfrm>
            <a:custGeom>
              <a:avLst/>
              <a:gdLst/>
              <a:ahLst/>
              <a:cxnLst/>
              <a:rect l="l" t="t" r="r" b="b"/>
              <a:pathLst>
                <a:path w="493" h="501" extrusionOk="0">
                  <a:moveTo>
                    <a:pt x="144" y="0"/>
                  </a:moveTo>
                  <a:lnTo>
                    <a:pt x="63" y="63"/>
                  </a:lnTo>
                  <a:lnTo>
                    <a:pt x="1" y="152"/>
                  </a:lnTo>
                  <a:lnTo>
                    <a:pt x="1" y="349"/>
                  </a:lnTo>
                  <a:lnTo>
                    <a:pt x="63" y="438"/>
                  </a:lnTo>
                  <a:lnTo>
                    <a:pt x="144" y="500"/>
                  </a:lnTo>
                  <a:lnTo>
                    <a:pt x="349" y="500"/>
                  </a:lnTo>
                  <a:lnTo>
                    <a:pt x="430" y="438"/>
                  </a:lnTo>
                  <a:lnTo>
                    <a:pt x="492" y="357"/>
                  </a:lnTo>
                  <a:lnTo>
                    <a:pt x="492" y="152"/>
                  </a:lnTo>
                  <a:lnTo>
                    <a:pt x="430" y="72"/>
                  </a:lnTo>
                  <a:lnTo>
                    <a:pt x="349" y="9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25;p26">
              <a:extLst>
                <a:ext uri="{FF2B5EF4-FFF2-40B4-BE49-F238E27FC236}">
                  <a16:creationId xmlns:a16="http://schemas.microsoft.com/office/drawing/2014/main" id="{64B99583-F5B9-2F4A-C2DA-EEA1D98BB02A}"/>
                </a:ext>
              </a:extLst>
            </p:cNvPr>
            <p:cNvSpPr/>
            <p:nvPr/>
          </p:nvSpPr>
          <p:spPr>
            <a:xfrm>
              <a:off x="5854682" y="2537796"/>
              <a:ext cx="32249" cy="31670"/>
            </a:xfrm>
            <a:custGeom>
              <a:avLst/>
              <a:gdLst/>
              <a:ahLst/>
              <a:cxnLst/>
              <a:rect l="l" t="t" r="r" b="b"/>
              <a:pathLst>
                <a:path w="501" h="492" extrusionOk="0">
                  <a:moveTo>
                    <a:pt x="152" y="1"/>
                  </a:moveTo>
                  <a:lnTo>
                    <a:pt x="63" y="63"/>
                  </a:lnTo>
                  <a:lnTo>
                    <a:pt x="0" y="144"/>
                  </a:lnTo>
                  <a:lnTo>
                    <a:pt x="0" y="349"/>
                  </a:lnTo>
                  <a:lnTo>
                    <a:pt x="63" y="429"/>
                  </a:lnTo>
                  <a:lnTo>
                    <a:pt x="152" y="492"/>
                  </a:lnTo>
                  <a:lnTo>
                    <a:pt x="349" y="492"/>
                  </a:lnTo>
                  <a:lnTo>
                    <a:pt x="438" y="429"/>
                  </a:lnTo>
                  <a:lnTo>
                    <a:pt x="501" y="349"/>
                  </a:lnTo>
                  <a:lnTo>
                    <a:pt x="501" y="144"/>
                  </a:lnTo>
                  <a:lnTo>
                    <a:pt x="438" y="63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026;p26">
              <a:extLst>
                <a:ext uri="{FF2B5EF4-FFF2-40B4-BE49-F238E27FC236}">
                  <a16:creationId xmlns:a16="http://schemas.microsoft.com/office/drawing/2014/main" id="{193BCB63-5E70-9C45-7A8D-74B399FF0BD1}"/>
                </a:ext>
              </a:extLst>
            </p:cNvPr>
            <p:cNvSpPr/>
            <p:nvPr/>
          </p:nvSpPr>
          <p:spPr>
            <a:xfrm>
              <a:off x="5835693" y="2411374"/>
              <a:ext cx="32249" cy="32249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153" y="0"/>
                  </a:moveTo>
                  <a:lnTo>
                    <a:pt x="63" y="63"/>
                  </a:lnTo>
                  <a:lnTo>
                    <a:pt x="1" y="152"/>
                  </a:lnTo>
                  <a:lnTo>
                    <a:pt x="1" y="348"/>
                  </a:lnTo>
                  <a:lnTo>
                    <a:pt x="63" y="438"/>
                  </a:lnTo>
                  <a:lnTo>
                    <a:pt x="144" y="500"/>
                  </a:lnTo>
                  <a:lnTo>
                    <a:pt x="349" y="500"/>
                  </a:lnTo>
                  <a:lnTo>
                    <a:pt x="429" y="438"/>
                  </a:lnTo>
                  <a:lnTo>
                    <a:pt x="492" y="348"/>
                  </a:lnTo>
                  <a:lnTo>
                    <a:pt x="501" y="152"/>
                  </a:lnTo>
                  <a:lnTo>
                    <a:pt x="429" y="63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FC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67095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742"/>
            <a:ext cx="8520600" cy="841800"/>
          </a:xfrm>
        </p:spPr>
        <p:txBody>
          <a:bodyPr/>
          <a:lstStyle/>
          <a:p>
            <a:pPr marL="751840">
              <a:spcBef>
                <a:spcPts val="360"/>
              </a:spcBef>
            </a:pPr>
            <a:r>
              <a:rPr lang="ru-RU" sz="2800" dirty="0"/>
              <a:t>Долгосрочные, получаемые после прекращения курения</a:t>
            </a:r>
          </a:p>
        </p:txBody>
      </p:sp>
      <p:pic>
        <p:nvPicPr>
          <p:cNvPr id="14" name="Рисунок 1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3480B4A-278B-9C01-7834-C78DFE327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42BCEF55-C3F5-5F5D-53E8-EC3FA86A352E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9184CD-9F64-23C5-164A-B9EC7784D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3D1B2E-8162-F9A9-CEFA-A50942302D70}"/>
              </a:ext>
            </a:extLst>
          </p:cNvPr>
          <p:cNvSpPr txBox="1"/>
          <p:nvPr/>
        </p:nvSpPr>
        <p:spPr>
          <a:xfrm>
            <a:off x="3064168" y="1213601"/>
            <a:ext cx="6079832" cy="2898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21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930910" algn="l"/>
              </a:tabLst>
            </a:pP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Улучшение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дыхания,</a:t>
            </a:r>
          </a:p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930910" algn="l"/>
              </a:tabLst>
            </a:pP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физической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энергии,</a:t>
            </a:r>
          </a:p>
          <a:p>
            <a:pPr marL="342900" lvl="0" indent="-342900">
              <a:spcBef>
                <a:spcPts val="23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930910" algn="l"/>
              </a:tabLst>
            </a:pP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Улучшение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цвета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кожи,</a:t>
            </a:r>
          </a:p>
          <a:p>
            <a:pPr marL="342900" marR="337185" lvl="0" indent="-342900">
              <a:lnSpc>
                <a:spcPct val="115000"/>
              </a:lnSpc>
              <a:spcBef>
                <a:spcPts val="25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947420" algn="l"/>
              </a:tabLst>
            </a:pP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Снижение рисков заболеваний, связанных с табаком, таких как: рак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легкого,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ХОБЛ,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хронический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бронхит,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внезапная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смерть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сердечного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приступа,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ишемическая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болезнь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сердца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(ИБС),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инфаркт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миокарда,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атеросклероз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артерий нижних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конечностей,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инсульт.</a:t>
            </a:r>
          </a:p>
        </p:txBody>
      </p:sp>
      <p:grpSp>
        <p:nvGrpSpPr>
          <p:cNvPr id="3" name="Google Shape;1558;p33">
            <a:extLst>
              <a:ext uri="{FF2B5EF4-FFF2-40B4-BE49-F238E27FC236}">
                <a16:creationId xmlns:a16="http://schemas.microsoft.com/office/drawing/2014/main" id="{42CDF12F-15F5-69FC-3ABE-31E13CD47439}"/>
              </a:ext>
            </a:extLst>
          </p:cNvPr>
          <p:cNvGrpSpPr/>
          <p:nvPr/>
        </p:nvGrpSpPr>
        <p:grpSpPr>
          <a:xfrm>
            <a:off x="448497" y="1263507"/>
            <a:ext cx="2433511" cy="2832807"/>
            <a:chOff x="2910288" y="1604319"/>
            <a:chExt cx="3323436" cy="3091324"/>
          </a:xfrm>
        </p:grpSpPr>
        <p:sp>
          <p:nvSpPr>
            <p:cNvPr id="4" name="Google Shape;1559;p33">
              <a:extLst>
                <a:ext uri="{FF2B5EF4-FFF2-40B4-BE49-F238E27FC236}">
                  <a16:creationId xmlns:a16="http://schemas.microsoft.com/office/drawing/2014/main" id="{384950F6-A095-F23B-CF42-37D74F08D2D7}"/>
                </a:ext>
              </a:extLst>
            </p:cNvPr>
            <p:cNvSpPr/>
            <p:nvPr/>
          </p:nvSpPr>
          <p:spPr>
            <a:xfrm>
              <a:off x="4110967" y="2900672"/>
              <a:ext cx="37" cy="3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3C6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60;p33">
              <a:extLst>
                <a:ext uri="{FF2B5EF4-FFF2-40B4-BE49-F238E27FC236}">
                  <a16:creationId xmlns:a16="http://schemas.microsoft.com/office/drawing/2014/main" id="{A17006DA-BB43-BD18-FFFC-5D394C4E71C9}"/>
                </a:ext>
              </a:extLst>
            </p:cNvPr>
            <p:cNvSpPr/>
            <p:nvPr/>
          </p:nvSpPr>
          <p:spPr>
            <a:xfrm>
              <a:off x="4110967" y="2900672"/>
              <a:ext cx="37" cy="37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61;p33">
              <a:extLst>
                <a:ext uri="{FF2B5EF4-FFF2-40B4-BE49-F238E27FC236}">
                  <a16:creationId xmlns:a16="http://schemas.microsoft.com/office/drawing/2014/main" id="{0D5516CC-DB17-9638-E5DC-B5372BAE51F6}"/>
                </a:ext>
              </a:extLst>
            </p:cNvPr>
            <p:cNvSpPr/>
            <p:nvPr/>
          </p:nvSpPr>
          <p:spPr>
            <a:xfrm>
              <a:off x="2910288" y="1604319"/>
              <a:ext cx="3323436" cy="3091324"/>
            </a:xfrm>
            <a:custGeom>
              <a:avLst/>
              <a:gdLst/>
              <a:ahLst/>
              <a:cxnLst/>
              <a:rect l="l" t="t" r="r" b="b"/>
              <a:pathLst>
                <a:path w="29467" h="27409" extrusionOk="0">
                  <a:moveTo>
                    <a:pt x="3718" y="1"/>
                  </a:moveTo>
                  <a:lnTo>
                    <a:pt x="3626" y="31"/>
                  </a:lnTo>
                  <a:lnTo>
                    <a:pt x="3534" y="93"/>
                  </a:lnTo>
                  <a:lnTo>
                    <a:pt x="3442" y="154"/>
                  </a:lnTo>
                  <a:lnTo>
                    <a:pt x="3380" y="216"/>
                  </a:lnTo>
                  <a:lnTo>
                    <a:pt x="3349" y="308"/>
                  </a:lnTo>
                  <a:lnTo>
                    <a:pt x="3319" y="400"/>
                  </a:lnTo>
                  <a:lnTo>
                    <a:pt x="3288" y="523"/>
                  </a:lnTo>
                  <a:lnTo>
                    <a:pt x="3319" y="615"/>
                  </a:lnTo>
                  <a:lnTo>
                    <a:pt x="3349" y="707"/>
                  </a:lnTo>
                  <a:lnTo>
                    <a:pt x="3380" y="799"/>
                  </a:lnTo>
                  <a:lnTo>
                    <a:pt x="3442" y="892"/>
                  </a:lnTo>
                  <a:lnTo>
                    <a:pt x="3534" y="953"/>
                  </a:lnTo>
                  <a:lnTo>
                    <a:pt x="3626" y="1015"/>
                  </a:lnTo>
                  <a:lnTo>
                    <a:pt x="3718" y="1015"/>
                  </a:lnTo>
                  <a:lnTo>
                    <a:pt x="3810" y="1045"/>
                  </a:lnTo>
                  <a:lnTo>
                    <a:pt x="25933" y="1045"/>
                  </a:lnTo>
                  <a:lnTo>
                    <a:pt x="26209" y="1107"/>
                  </a:lnTo>
                  <a:lnTo>
                    <a:pt x="26455" y="1168"/>
                  </a:lnTo>
                  <a:lnTo>
                    <a:pt x="26732" y="1260"/>
                  </a:lnTo>
                  <a:lnTo>
                    <a:pt x="26977" y="1383"/>
                  </a:lnTo>
                  <a:lnTo>
                    <a:pt x="27193" y="1506"/>
                  </a:lnTo>
                  <a:lnTo>
                    <a:pt x="27408" y="1660"/>
                  </a:lnTo>
                  <a:lnTo>
                    <a:pt x="27592" y="1844"/>
                  </a:lnTo>
                  <a:lnTo>
                    <a:pt x="27776" y="2059"/>
                  </a:lnTo>
                  <a:lnTo>
                    <a:pt x="27930" y="2274"/>
                  </a:lnTo>
                  <a:lnTo>
                    <a:pt x="28084" y="2489"/>
                  </a:lnTo>
                  <a:lnTo>
                    <a:pt x="28206" y="2735"/>
                  </a:lnTo>
                  <a:lnTo>
                    <a:pt x="28299" y="2981"/>
                  </a:lnTo>
                  <a:lnTo>
                    <a:pt x="28360" y="3258"/>
                  </a:lnTo>
                  <a:lnTo>
                    <a:pt x="28391" y="3534"/>
                  </a:lnTo>
                  <a:lnTo>
                    <a:pt x="28422" y="3811"/>
                  </a:lnTo>
                  <a:lnTo>
                    <a:pt x="28391" y="4087"/>
                  </a:lnTo>
                  <a:lnTo>
                    <a:pt x="28360" y="4364"/>
                  </a:lnTo>
                  <a:lnTo>
                    <a:pt x="28299" y="4640"/>
                  </a:lnTo>
                  <a:lnTo>
                    <a:pt x="28206" y="4886"/>
                  </a:lnTo>
                  <a:lnTo>
                    <a:pt x="28084" y="5132"/>
                  </a:lnTo>
                  <a:lnTo>
                    <a:pt x="27930" y="5347"/>
                  </a:lnTo>
                  <a:lnTo>
                    <a:pt x="27776" y="5562"/>
                  </a:lnTo>
                  <a:lnTo>
                    <a:pt x="27623" y="5777"/>
                  </a:lnTo>
                  <a:lnTo>
                    <a:pt x="27408" y="5961"/>
                  </a:lnTo>
                  <a:lnTo>
                    <a:pt x="27193" y="6115"/>
                  </a:lnTo>
                  <a:lnTo>
                    <a:pt x="26977" y="6238"/>
                  </a:lnTo>
                  <a:lnTo>
                    <a:pt x="26732" y="6361"/>
                  </a:lnTo>
                  <a:lnTo>
                    <a:pt x="26486" y="6453"/>
                  </a:lnTo>
                  <a:lnTo>
                    <a:pt x="26209" y="6514"/>
                  </a:lnTo>
                  <a:lnTo>
                    <a:pt x="25933" y="6576"/>
                  </a:lnTo>
                  <a:lnTo>
                    <a:pt x="3810" y="6576"/>
                  </a:lnTo>
                  <a:lnTo>
                    <a:pt x="3442" y="6607"/>
                  </a:lnTo>
                  <a:lnTo>
                    <a:pt x="3042" y="6668"/>
                  </a:lnTo>
                  <a:lnTo>
                    <a:pt x="2704" y="6760"/>
                  </a:lnTo>
                  <a:lnTo>
                    <a:pt x="2335" y="6883"/>
                  </a:lnTo>
                  <a:lnTo>
                    <a:pt x="1997" y="7037"/>
                  </a:lnTo>
                  <a:lnTo>
                    <a:pt x="1690" y="7221"/>
                  </a:lnTo>
                  <a:lnTo>
                    <a:pt x="1383" y="7467"/>
                  </a:lnTo>
                  <a:lnTo>
                    <a:pt x="1137" y="7713"/>
                  </a:lnTo>
                  <a:lnTo>
                    <a:pt x="891" y="7959"/>
                  </a:lnTo>
                  <a:lnTo>
                    <a:pt x="645" y="8266"/>
                  </a:lnTo>
                  <a:lnTo>
                    <a:pt x="461" y="8573"/>
                  </a:lnTo>
                  <a:lnTo>
                    <a:pt x="308" y="8911"/>
                  </a:lnTo>
                  <a:lnTo>
                    <a:pt x="185" y="9280"/>
                  </a:lnTo>
                  <a:lnTo>
                    <a:pt x="92" y="9618"/>
                  </a:lnTo>
                  <a:lnTo>
                    <a:pt x="31" y="10017"/>
                  </a:lnTo>
                  <a:lnTo>
                    <a:pt x="0" y="10386"/>
                  </a:lnTo>
                  <a:lnTo>
                    <a:pt x="31" y="10785"/>
                  </a:lnTo>
                  <a:lnTo>
                    <a:pt x="92" y="11185"/>
                  </a:lnTo>
                  <a:lnTo>
                    <a:pt x="185" y="11523"/>
                  </a:lnTo>
                  <a:lnTo>
                    <a:pt x="308" y="11891"/>
                  </a:lnTo>
                  <a:lnTo>
                    <a:pt x="461" y="12229"/>
                  </a:lnTo>
                  <a:lnTo>
                    <a:pt x="645" y="12537"/>
                  </a:lnTo>
                  <a:lnTo>
                    <a:pt x="891" y="12844"/>
                  </a:lnTo>
                  <a:lnTo>
                    <a:pt x="1137" y="13090"/>
                  </a:lnTo>
                  <a:lnTo>
                    <a:pt x="1383" y="13336"/>
                  </a:lnTo>
                  <a:lnTo>
                    <a:pt x="1690" y="13581"/>
                  </a:lnTo>
                  <a:lnTo>
                    <a:pt x="1997" y="13766"/>
                  </a:lnTo>
                  <a:lnTo>
                    <a:pt x="2335" y="13919"/>
                  </a:lnTo>
                  <a:lnTo>
                    <a:pt x="2704" y="14042"/>
                  </a:lnTo>
                  <a:lnTo>
                    <a:pt x="3042" y="14134"/>
                  </a:lnTo>
                  <a:lnTo>
                    <a:pt x="3442" y="14196"/>
                  </a:lnTo>
                  <a:lnTo>
                    <a:pt x="3810" y="14227"/>
                  </a:lnTo>
                  <a:lnTo>
                    <a:pt x="25933" y="14227"/>
                  </a:lnTo>
                  <a:lnTo>
                    <a:pt x="26209" y="14288"/>
                  </a:lnTo>
                  <a:lnTo>
                    <a:pt x="26455" y="14350"/>
                  </a:lnTo>
                  <a:lnTo>
                    <a:pt x="26732" y="14442"/>
                  </a:lnTo>
                  <a:lnTo>
                    <a:pt x="26977" y="14565"/>
                  </a:lnTo>
                  <a:lnTo>
                    <a:pt x="27193" y="14688"/>
                  </a:lnTo>
                  <a:lnTo>
                    <a:pt x="27408" y="14841"/>
                  </a:lnTo>
                  <a:lnTo>
                    <a:pt x="27592" y="15026"/>
                  </a:lnTo>
                  <a:lnTo>
                    <a:pt x="27776" y="15241"/>
                  </a:lnTo>
                  <a:lnTo>
                    <a:pt x="27930" y="15456"/>
                  </a:lnTo>
                  <a:lnTo>
                    <a:pt x="28084" y="15671"/>
                  </a:lnTo>
                  <a:lnTo>
                    <a:pt x="28206" y="15917"/>
                  </a:lnTo>
                  <a:lnTo>
                    <a:pt x="28299" y="16162"/>
                  </a:lnTo>
                  <a:lnTo>
                    <a:pt x="28360" y="16439"/>
                  </a:lnTo>
                  <a:lnTo>
                    <a:pt x="28391" y="16715"/>
                  </a:lnTo>
                  <a:lnTo>
                    <a:pt x="28422" y="16992"/>
                  </a:lnTo>
                  <a:lnTo>
                    <a:pt x="28391" y="17269"/>
                  </a:lnTo>
                  <a:lnTo>
                    <a:pt x="28360" y="17545"/>
                  </a:lnTo>
                  <a:lnTo>
                    <a:pt x="28299" y="17822"/>
                  </a:lnTo>
                  <a:lnTo>
                    <a:pt x="28206" y="18067"/>
                  </a:lnTo>
                  <a:lnTo>
                    <a:pt x="28084" y="18313"/>
                  </a:lnTo>
                  <a:lnTo>
                    <a:pt x="27930" y="18528"/>
                  </a:lnTo>
                  <a:lnTo>
                    <a:pt x="27776" y="18743"/>
                  </a:lnTo>
                  <a:lnTo>
                    <a:pt x="27592" y="18958"/>
                  </a:lnTo>
                  <a:lnTo>
                    <a:pt x="27408" y="19143"/>
                  </a:lnTo>
                  <a:lnTo>
                    <a:pt x="27193" y="19296"/>
                  </a:lnTo>
                  <a:lnTo>
                    <a:pt x="26977" y="19419"/>
                  </a:lnTo>
                  <a:lnTo>
                    <a:pt x="26732" y="19542"/>
                  </a:lnTo>
                  <a:lnTo>
                    <a:pt x="26455" y="19634"/>
                  </a:lnTo>
                  <a:lnTo>
                    <a:pt x="26209" y="19696"/>
                  </a:lnTo>
                  <a:lnTo>
                    <a:pt x="25933" y="19757"/>
                  </a:lnTo>
                  <a:lnTo>
                    <a:pt x="3810" y="19757"/>
                  </a:lnTo>
                  <a:lnTo>
                    <a:pt x="3442" y="19788"/>
                  </a:lnTo>
                  <a:lnTo>
                    <a:pt x="3042" y="19849"/>
                  </a:lnTo>
                  <a:lnTo>
                    <a:pt x="2704" y="19942"/>
                  </a:lnTo>
                  <a:lnTo>
                    <a:pt x="2335" y="20065"/>
                  </a:lnTo>
                  <a:lnTo>
                    <a:pt x="1997" y="20218"/>
                  </a:lnTo>
                  <a:lnTo>
                    <a:pt x="1690" y="20403"/>
                  </a:lnTo>
                  <a:lnTo>
                    <a:pt x="1383" y="20648"/>
                  </a:lnTo>
                  <a:lnTo>
                    <a:pt x="1137" y="20894"/>
                  </a:lnTo>
                  <a:lnTo>
                    <a:pt x="891" y="21140"/>
                  </a:lnTo>
                  <a:lnTo>
                    <a:pt x="645" y="21447"/>
                  </a:lnTo>
                  <a:lnTo>
                    <a:pt x="461" y="21754"/>
                  </a:lnTo>
                  <a:lnTo>
                    <a:pt x="308" y="22092"/>
                  </a:lnTo>
                  <a:lnTo>
                    <a:pt x="185" y="22461"/>
                  </a:lnTo>
                  <a:lnTo>
                    <a:pt x="92" y="22799"/>
                  </a:lnTo>
                  <a:lnTo>
                    <a:pt x="31" y="23199"/>
                  </a:lnTo>
                  <a:lnTo>
                    <a:pt x="0" y="23567"/>
                  </a:lnTo>
                  <a:lnTo>
                    <a:pt x="31" y="23967"/>
                  </a:lnTo>
                  <a:lnTo>
                    <a:pt x="92" y="24335"/>
                  </a:lnTo>
                  <a:lnTo>
                    <a:pt x="185" y="24704"/>
                  </a:lnTo>
                  <a:lnTo>
                    <a:pt x="308" y="25073"/>
                  </a:lnTo>
                  <a:lnTo>
                    <a:pt x="461" y="25411"/>
                  </a:lnTo>
                  <a:lnTo>
                    <a:pt x="645" y="25718"/>
                  </a:lnTo>
                  <a:lnTo>
                    <a:pt x="891" y="25995"/>
                  </a:lnTo>
                  <a:lnTo>
                    <a:pt x="1137" y="26271"/>
                  </a:lnTo>
                  <a:lnTo>
                    <a:pt x="1383" y="26517"/>
                  </a:lnTo>
                  <a:lnTo>
                    <a:pt x="1690" y="26732"/>
                  </a:lnTo>
                  <a:lnTo>
                    <a:pt x="1997" y="26947"/>
                  </a:lnTo>
                  <a:lnTo>
                    <a:pt x="2335" y="27101"/>
                  </a:lnTo>
                  <a:lnTo>
                    <a:pt x="2704" y="27224"/>
                  </a:lnTo>
                  <a:lnTo>
                    <a:pt x="3042" y="27316"/>
                  </a:lnTo>
                  <a:lnTo>
                    <a:pt x="3442" y="27377"/>
                  </a:lnTo>
                  <a:lnTo>
                    <a:pt x="3810" y="27408"/>
                  </a:lnTo>
                  <a:lnTo>
                    <a:pt x="25656" y="27408"/>
                  </a:lnTo>
                  <a:lnTo>
                    <a:pt x="25748" y="27377"/>
                  </a:lnTo>
                  <a:lnTo>
                    <a:pt x="25841" y="27347"/>
                  </a:lnTo>
                  <a:lnTo>
                    <a:pt x="25933" y="27316"/>
                  </a:lnTo>
                  <a:lnTo>
                    <a:pt x="26025" y="27254"/>
                  </a:lnTo>
                  <a:lnTo>
                    <a:pt x="26086" y="27162"/>
                  </a:lnTo>
                  <a:lnTo>
                    <a:pt x="26117" y="27070"/>
                  </a:lnTo>
                  <a:lnTo>
                    <a:pt x="26148" y="26978"/>
                  </a:lnTo>
                  <a:lnTo>
                    <a:pt x="26179" y="26886"/>
                  </a:lnTo>
                  <a:lnTo>
                    <a:pt x="26148" y="26763"/>
                  </a:lnTo>
                  <a:lnTo>
                    <a:pt x="26117" y="26671"/>
                  </a:lnTo>
                  <a:lnTo>
                    <a:pt x="26086" y="26578"/>
                  </a:lnTo>
                  <a:lnTo>
                    <a:pt x="26025" y="26517"/>
                  </a:lnTo>
                  <a:lnTo>
                    <a:pt x="25933" y="26456"/>
                  </a:lnTo>
                  <a:lnTo>
                    <a:pt x="25841" y="26394"/>
                  </a:lnTo>
                  <a:lnTo>
                    <a:pt x="25748" y="26363"/>
                  </a:lnTo>
                  <a:lnTo>
                    <a:pt x="3810" y="26363"/>
                  </a:lnTo>
                  <a:lnTo>
                    <a:pt x="3534" y="26333"/>
                  </a:lnTo>
                  <a:lnTo>
                    <a:pt x="3257" y="26302"/>
                  </a:lnTo>
                  <a:lnTo>
                    <a:pt x="3011" y="26240"/>
                  </a:lnTo>
                  <a:lnTo>
                    <a:pt x="2735" y="26148"/>
                  </a:lnTo>
                  <a:lnTo>
                    <a:pt x="2520" y="26025"/>
                  </a:lnTo>
                  <a:lnTo>
                    <a:pt x="2274" y="25872"/>
                  </a:lnTo>
                  <a:lnTo>
                    <a:pt x="2059" y="25718"/>
                  </a:lnTo>
                  <a:lnTo>
                    <a:pt x="1875" y="25534"/>
                  </a:lnTo>
                  <a:lnTo>
                    <a:pt x="1690" y="25349"/>
                  </a:lnTo>
                  <a:lnTo>
                    <a:pt x="1537" y="25134"/>
                  </a:lnTo>
                  <a:lnTo>
                    <a:pt x="1383" y="24889"/>
                  </a:lnTo>
                  <a:lnTo>
                    <a:pt x="1260" y="24673"/>
                  </a:lnTo>
                  <a:lnTo>
                    <a:pt x="1168" y="24397"/>
                  </a:lnTo>
                  <a:lnTo>
                    <a:pt x="1106" y="24151"/>
                  </a:lnTo>
                  <a:lnTo>
                    <a:pt x="1076" y="23875"/>
                  </a:lnTo>
                  <a:lnTo>
                    <a:pt x="1045" y="23567"/>
                  </a:lnTo>
                  <a:lnTo>
                    <a:pt x="1076" y="23291"/>
                  </a:lnTo>
                  <a:lnTo>
                    <a:pt x="1106" y="23014"/>
                  </a:lnTo>
                  <a:lnTo>
                    <a:pt x="1168" y="22768"/>
                  </a:lnTo>
                  <a:lnTo>
                    <a:pt x="1260" y="22492"/>
                  </a:lnTo>
                  <a:lnTo>
                    <a:pt x="1383" y="22246"/>
                  </a:lnTo>
                  <a:lnTo>
                    <a:pt x="1537" y="22031"/>
                  </a:lnTo>
                  <a:lnTo>
                    <a:pt x="1690" y="21816"/>
                  </a:lnTo>
                  <a:lnTo>
                    <a:pt x="1875" y="21632"/>
                  </a:lnTo>
                  <a:lnTo>
                    <a:pt x="2059" y="21447"/>
                  </a:lnTo>
                  <a:lnTo>
                    <a:pt x="2274" y="21294"/>
                  </a:lnTo>
                  <a:lnTo>
                    <a:pt x="2520" y="21140"/>
                  </a:lnTo>
                  <a:lnTo>
                    <a:pt x="2735" y="21017"/>
                  </a:lnTo>
                  <a:lnTo>
                    <a:pt x="3011" y="20925"/>
                  </a:lnTo>
                  <a:lnTo>
                    <a:pt x="3257" y="20863"/>
                  </a:lnTo>
                  <a:lnTo>
                    <a:pt x="3534" y="20833"/>
                  </a:lnTo>
                  <a:lnTo>
                    <a:pt x="3810" y="20802"/>
                  </a:lnTo>
                  <a:lnTo>
                    <a:pt x="26025" y="20802"/>
                  </a:lnTo>
                  <a:lnTo>
                    <a:pt x="26424" y="20741"/>
                  </a:lnTo>
                  <a:lnTo>
                    <a:pt x="26793" y="20648"/>
                  </a:lnTo>
                  <a:lnTo>
                    <a:pt x="27131" y="20495"/>
                  </a:lnTo>
                  <a:lnTo>
                    <a:pt x="27469" y="20341"/>
                  </a:lnTo>
                  <a:lnTo>
                    <a:pt x="27776" y="20157"/>
                  </a:lnTo>
                  <a:lnTo>
                    <a:pt x="28084" y="19942"/>
                  </a:lnTo>
                  <a:lnTo>
                    <a:pt x="28329" y="19696"/>
                  </a:lnTo>
                  <a:lnTo>
                    <a:pt x="28575" y="19419"/>
                  </a:lnTo>
                  <a:lnTo>
                    <a:pt x="28821" y="19112"/>
                  </a:lnTo>
                  <a:lnTo>
                    <a:pt x="29005" y="18805"/>
                  </a:lnTo>
                  <a:lnTo>
                    <a:pt x="29159" y="18467"/>
                  </a:lnTo>
                  <a:lnTo>
                    <a:pt x="29282" y="18129"/>
                  </a:lnTo>
                  <a:lnTo>
                    <a:pt x="29374" y="17760"/>
                  </a:lnTo>
                  <a:lnTo>
                    <a:pt x="29436" y="17391"/>
                  </a:lnTo>
                  <a:lnTo>
                    <a:pt x="29466" y="16992"/>
                  </a:lnTo>
                  <a:lnTo>
                    <a:pt x="29436" y="16593"/>
                  </a:lnTo>
                  <a:lnTo>
                    <a:pt x="29374" y="16224"/>
                  </a:lnTo>
                  <a:lnTo>
                    <a:pt x="29282" y="15855"/>
                  </a:lnTo>
                  <a:lnTo>
                    <a:pt x="29159" y="15517"/>
                  </a:lnTo>
                  <a:lnTo>
                    <a:pt x="29005" y="15179"/>
                  </a:lnTo>
                  <a:lnTo>
                    <a:pt x="28821" y="14872"/>
                  </a:lnTo>
                  <a:lnTo>
                    <a:pt x="28575" y="14565"/>
                  </a:lnTo>
                  <a:lnTo>
                    <a:pt x="28329" y="14288"/>
                  </a:lnTo>
                  <a:lnTo>
                    <a:pt x="28084" y="14042"/>
                  </a:lnTo>
                  <a:lnTo>
                    <a:pt x="27776" y="13827"/>
                  </a:lnTo>
                  <a:lnTo>
                    <a:pt x="27469" y="13643"/>
                  </a:lnTo>
                  <a:lnTo>
                    <a:pt x="27131" y="13459"/>
                  </a:lnTo>
                  <a:lnTo>
                    <a:pt x="26793" y="13336"/>
                  </a:lnTo>
                  <a:lnTo>
                    <a:pt x="26424" y="13243"/>
                  </a:lnTo>
                  <a:lnTo>
                    <a:pt x="26025" y="13182"/>
                  </a:lnTo>
                  <a:lnTo>
                    <a:pt x="3810" y="13182"/>
                  </a:lnTo>
                  <a:lnTo>
                    <a:pt x="3534" y="13151"/>
                  </a:lnTo>
                  <a:lnTo>
                    <a:pt x="3257" y="13121"/>
                  </a:lnTo>
                  <a:lnTo>
                    <a:pt x="3011" y="13059"/>
                  </a:lnTo>
                  <a:lnTo>
                    <a:pt x="2735" y="12967"/>
                  </a:lnTo>
                  <a:lnTo>
                    <a:pt x="2520" y="12844"/>
                  </a:lnTo>
                  <a:lnTo>
                    <a:pt x="2274" y="12690"/>
                  </a:lnTo>
                  <a:lnTo>
                    <a:pt x="2059" y="12537"/>
                  </a:lnTo>
                  <a:lnTo>
                    <a:pt x="1875" y="12352"/>
                  </a:lnTo>
                  <a:lnTo>
                    <a:pt x="1690" y="12168"/>
                  </a:lnTo>
                  <a:lnTo>
                    <a:pt x="1537" y="11953"/>
                  </a:lnTo>
                  <a:lnTo>
                    <a:pt x="1383" y="11707"/>
                  </a:lnTo>
                  <a:lnTo>
                    <a:pt x="1260" y="11492"/>
                  </a:lnTo>
                  <a:lnTo>
                    <a:pt x="1168" y="11216"/>
                  </a:lnTo>
                  <a:lnTo>
                    <a:pt x="1106" y="10970"/>
                  </a:lnTo>
                  <a:lnTo>
                    <a:pt x="1076" y="10693"/>
                  </a:lnTo>
                  <a:lnTo>
                    <a:pt x="1045" y="10386"/>
                  </a:lnTo>
                  <a:lnTo>
                    <a:pt x="1076" y="10109"/>
                  </a:lnTo>
                  <a:lnTo>
                    <a:pt x="1106" y="9833"/>
                  </a:lnTo>
                  <a:lnTo>
                    <a:pt x="1168" y="9587"/>
                  </a:lnTo>
                  <a:lnTo>
                    <a:pt x="1260" y="9311"/>
                  </a:lnTo>
                  <a:lnTo>
                    <a:pt x="1383" y="9095"/>
                  </a:lnTo>
                  <a:lnTo>
                    <a:pt x="1537" y="8850"/>
                  </a:lnTo>
                  <a:lnTo>
                    <a:pt x="1690" y="8635"/>
                  </a:lnTo>
                  <a:lnTo>
                    <a:pt x="1875" y="8450"/>
                  </a:lnTo>
                  <a:lnTo>
                    <a:pt x="2059" y="8266"/>
                  </a:lnTo>
                  <a:lnTo>
                    <a:pt x="2274" y="8112"/>
                  </a:lnTo>
                  <a:lnTo>
                    <a:pt x="2520" y="7959"/>
                  </a:lnTo>
                  <a:lnTo>
                    <a:pt x="2735" y="7836"/>
                  </a:lnTo>
                  <a:lnTo>
                    <a:pt x="3011" y="7744"/>
                  </a:lnTo>
                  <a:lnTo>
                    <a:pt x="3257" y="7682"/>
                  </a:lnTo>
                  <a:lnTo>
                    <a:pt x="3534" y="7651"/>
                  </a:lnTo>
                  <a:lnTo>
                    <a:pt x="3810" y="7621"/>
                  </a:lnTo>
                  <a:lnTo>
                    <a:pt x="26025" y="7621"/>
                  </a:lnTo>
                  <a:lnTo>
                    <a:pt x="26424" y="7559"/>
                  </a:lnTo>
                  <a:lnTo>
                    <a:pt x="26793" y="7467"/>
                  </a:lnTo>
                  <a:lnTo>
                    <a:pt x="27131" y="7344"/>
                  </a:lnTo>
                  <a:lnTo>
                    <a:pt x="27469" y="7160"/>
                  </a:lnTo>
                  <a:lnTo>
                    <a:pt x="27776" y="6975"/>
                  </a:lnTo>
                  <a:lnTo>
                    <a:pt x="28084" y="6760"/>
                  </a:lnTo>
                  <a:lnTo>
                    <a:pt x="28329" y="6514"/>
                  </a:lnTo>
                  <a:lnTo>
                    <a:pt x="28575" y="6238"/>
                  </a:lnTo>
                  <a:lnTo>
                    <a:pt x="28821" y="5931"/>
                  </a:lnTo>
                  <a:lnTo>
                    <a:pt x="29005" y="5623"/>
                  </a:lnTo>
                  <a:lnTo>
                    <a:pt x="29159" y="5285"/>
                  </a:lnTo>
                  <a:lnTo>
                    <a:pt x="29282" y="4947"/>
                  </a:lnTo>
                  <a:lnTo>
                    <a:pt x="29374" y="4579"/>
                  </a:lnTo>
                  <a:lnTo>
                    <a:pt x="29436" y="4210"/>
                  </a:lnTo>
                  <a:lnTo>
                    <a:pt x="29466" y="3811"/>
                  </a:lnTo>
                  <a:lnTo>
                    <a:pt x="29436" y="3411"/>
                  </a:lnTo>
                  <a:lnTo>
                    <a:pt x="29374" y="3042"/>
                  </a:lnTo>
                  <a:lnTo>
                    <a:pt x="29282" y="2674"/>
                  </a:lnTo>
                  <a:lnTo>
                    <a:pt x="29159" y="2336"/>
                  </a:lnTo>
                  <a:lnTo>
                    <a:pt x="29005" y="1998"/>
                  </a:lnTo>
                  <a:lnTo>
                    <a:pt x="28821" y="1691"/>
                  </a:lnTo>
                  <a:lnTo>
                    <a:pt x="28575" y="1383"/>
                  </a:lnTo>
                  <a:lnTo>
                    <a:pt x="28329" y="1107"/>
                  </a:lnTo>
                  <a:lnTo>
                    <a:pt x="28084" y="861"/>
                  </a:lnTo>
                  <a:lnTo>
                    <a:pt x="27776" y="646"/>
                  </a:lnTo>
                  <a:lnTo>
                    <a:pt x="27469" y="461"/>
                  </a:lnTo>
                  <a:lnTo>
                    <a:pt x="27131" y="308"/>
                  </a:lnTo>
                  <a:lnTo>
                    <a:pt x="26793" y="154"/>
                  </a:lnTo>
                  <a:lnTo>
                    <a:pt x="26424" y="62"/>
                  </a:lnTo>
                  <a:lnTo>
                    <a:pt x="2602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62;p33">
              <a:extLst>
                <a:ext uri="{FF2B5EF4-FFF2-40B4-BE49-F238E27FC236}">
                  <a16:creationId xmlns:a16="http://schemas.microsoft.com/office/drawing/2014/main" id="{397E390C-907C-0E63-0986-7DEDE97812A7}"/>
                </a:ext>
              </a:extLst>
            </p:cNvPr>
            <p:cNvSpPr/>
            <p:nvPr/>
          </p:nvSpPr>
          <p:spPr>
            <a:xfrm>
              <a:off x="4916450" y="1783700"/>
              <a:ext cx="1124700" cy="5013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Day 5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" name="Google Shape;1563;p33">
              <a:extLst>
                <a:ext uri="{FF2B5EF4-FFF2-40B4-BE49-F238E27FC236}">
                  <a16:creationId xmlns:a16="http://schemas.microsoft.com/office/drawing/2014/main" id="{C41E3F88-63F8-49BB-1ACF-BE57691EC0B0}"/>
                </a:ext>
              </a:extLst>
            </p:cNvPr>
            <p:cNvSpPr/>
            <p:nvPr/>
          </p:nvSpPr>
          <p:spPr>
            <a:xfrm>
              <a:off x="3106200" y="2525825"/>
              <a:ext cx="1124700" cy="5013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Day 10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" name="Google Shape;1564;p33">
              <a:extLst>
                <a:ext uri="{FF2B5EF4-FFF2-40B4-BE49-F238E27FC236}">
                  <a16:creationId xmlns:a16="http://schemas.microsoft.com/office/drawing/2014/main" id="{4A86A41B-F97A-D08D-D634-0FC2E2D1C1E6}"/>
                </a:ext>
              </a:extLst>
            </p:cNvPr>
            <p:cNvSpPr/>
            <p:nvPr/>
          </p:nvSpPr>
          <p:spPr>
            <a:xfrm>
              <a:off x="4913525" y="3272625"/>
              <a:ext cx="1124700" cy="5013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Day 15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" name="Google Shape;1565;p33">
              <a:extLst>
                <a:ext uri="{FF2B5EF4-FFF2-40B4-BE49-F238E27FC236}">
                  <a16:creationId xmlns:a16="http://schemas.microsoft.com/office/drawing/2014/main" id="{CD2B1394-E5A1-B1F0-4988-25914BF1112E}"/>
                </a:ext>
              </a:extLst>
            </p:cNvPr>
            <p:cNvSpPr/>
            <p:nvPr/>
          </p:nvSpPr>
          <p:spPr>
            <a:xfrm>
              <a:off x="3106200" y="4016250"/>
              <a:ext cx="1124700" cy="5013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Day 20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" name="Google Shape;1566;p33">
            <a:extLst>
              <a:ext uri="{FF2B5EF4-FFF2-40B4-BE49-F238E27FC236}">
                <a16:creationId xmlns:a16="http://schemas.microsoft.com/office/drawing/2014/main" id="{5DE185AC-0A63-B08D-8294-535C627403A8}"/>
              </a:ext>
            </a:extLst>
          </p:cNvPr>
          <p:cNvGrpSpPr/>
          <p:nvPr/>
        </p:nvGrpSpPr>
        <p:grpSpPr>
          <a:xfrm>
            <a:off x="2617534" y="3709011"/>
            <a:ext cx="656357" cy="720876"/>
            <a:chOff x="-3282450" y="2337338"/>
            <a:chExt cx="1283850" cy="1126700"/>
          </a:xfrm>
        </p:grpSpPr>
        <p:sp>
          <p:nvSpPr>
            <p:cNvPr id="13" name="Google Shape;1567;p33">
              <a:extLst>
                <a:ext uri="{FF2B5EF4-FFF2-40B4-BE49-F238E27FC236}">
                  <a16:creationId xmlns:a16="http://schemas.microsoft.com/office/drawing/2014/main" id="{26E3ECD1-75DE-3B79-65E0-28A0E75B42BC}"/>
                </a:ext>
              </a:extLst>
            </p:cNvPr>
            <p:cNvSpPr/>
            <p:nvPr/>
          </p:nvSpPr>
          <p:spPr>
            <a:xfrm>
              <a:off x="-2762725" y="2337338"/>
              <a:ext cx="244700" cy="586425"/>
            </a:xfrm>
            <a:custGeom>
              <a:avLst/>
              <a:gdLst/>
              <a:ahLst/>
              <a:cxnLst/>
              <a:rect l="l" t="t" r="r" b="b"/>
              <a:pathLst>
                <a:path w="9788" h="23457" extrusionOk="0">
                  <a:moveTo>
                    <a:pt x="2798" y="1"/>
                  </a:moveTo>
                  <a:lnTo>
                    <a:pt x="2679" y="13"/>
                  </a:lnTo>
                  <a:lnTo>
                    <a:pt x="2536" y="167"/>
                  </a:lnTo>
                  <a:lnTo>
                    <a:pt x="2525" y="275"/>
                  </a:lnTo>
                  <a:lnTo>
                    <a:pt x="2525" y="15003"/>
                  </a:lnTo>
                  <a:lnTo>
                    <a:pt x="2513" y="15360"/>
                  </a:lnTo>
                  <a:lnTo>
                    <a:pt x="2334" y="16015"/>
                  </a:lnTo>
                  <a:lnTo>
                    <a:pt x="2001" y="16599"/>
                  </a:lnTo>
                  <a:lnTo>
                    <a:pt x="1512" y="17075"/>
                  </a:lnTo>
                  <a:lnTo>
                    <a:pt x="1215" y="17265"/>
                  </a:lnTo>
                  <a:lnTo>
                    <a:pt x="0" y="17968"/>
                  </a:lnTo>
                  <a:lnTo>
                    <a:pt x="0" y="23457"/>
                  </a:lnTo>
                  <a:lnTo>
                    <a:pt x="3715" y="21302"/>
                  </a:lnTo>
                  <a:lnTo>
                    <a:pt x="3989" y="21159"/>
                  </a:lnTo>
                  <a:lnTo>
                    <a:pt x="4584" y="21004"/>
                  </a:lnTo>
                  <a:lnTo>
                    <a:pt x="5180" y="21004"/>
                  </a:lnTo>
                  <a:lnTo>
                    <a:pt x="5775" y="21159"/>
                  </a:lnTo>
                  <a:lnTo>
                    <a:pt x="6049" y="21302"/>
                  </a:lnTo>
                  <a:lnTo>
                    <a:pt x="9776" y="23457"/>
                  </a:lnTo>
                  <a:lnTo>
                    <a:pt x="9776" y="17968"/>
                  </a:lnTo>
                  <a:lnTo>
                    <a:pt x="9788" y="17968"/>
                  </a:lnTo>
                  <a:lnTo>
                    <a:pt x="8573" y="17265"/>
                  </a:lnTo>
                  <a:lnTo>
                    <a:pt x="8276" y="17087"/>
                  </a:lnTo>
                  <a:lnTo>
                    <a:pt x="7799" y="16599"/>
                  </a:lnTo>
                  <a:lnTo>
                    <a:pt x="7454" y="16015"/>
                  </a:lnTo>
                  <a:lnTo>
                    <a:pt x="7275" y="15360"/>
                  </a:lnTo>
                  <a:lnTo>
                    <a:pt x="7263" y="15003"/>
                  </a:lnTo>
                  <a:lnTo>
                    <a:pt x="7263" y="275"/>
                  </a:lnTo>
                  <a:lnTo>
                    <a:pt x="7240" y="167"/>
                  </a:lnTo>
                  <a:lnTo>
                    <a:pt x="7097" y="13"/>
                  </a:lnTo>
                  <a:lnTo>
                    <a:pt x="6990" y="1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568;p33">
              <a:extLst>
                <a:ext uri="{FF2B5EF4-FFF2-40B4-BE49-F238E27FC236}">
                  <a16:creationId xmlns:a16="http://schemas.microsoft.com/office/drawing/2014/main" id="{D25F8368-6ACB-BB2A-116A-3534CE7111C2}"/>
                </a:ext>
              </a:extLst>
            </p:cNvPr>
            <p:cNvSpPr/>
            <p:nvPr/>
          </p:nvSpPr>
          <p:spPr>
            <a:xfrm>
              <a:off x="-2762725" y="2337338"/>
              <a:ext cx="244700" cy="586425"/>
            </a:xfrm>
            <a:custGeom>
              <a:avLst/>
              <a:gdLst/>
              <a:ahLst/>
              <a:cxnLst/>
              <a:rect l="l" t="t" r="r" b="b"/>
              <a:pathLst>
                <a:path w="9788" h="23457" extrusionOk="0">
                  <a:moveTo>
                    <a:pt x="2798" y="1"/>
                  </a:moveTo>
                  <a:lnTo>
                    <a:pt x="2679" y="13"/>
                  </a:lnTo>
                  <a:lnTo>
                    <a:pt x="2536" y="167"/>
                  </a:lnTo>
                  <a:lnTo>
                    <a:pt x="2525" y="275"/>
                  </a:lnTo>
                  <a:lnTo>
                    <a:pt x="2525" y="15003"/>
                  </a:lnTo>
                  <a:lnTo>
                    <a:pt x="2513" y="15360"/>
                  </a:lnTo>
                  <a:lnTo>
                    <a:pt x="2334" y="16015"/>
                  </a:lnTo>
                  <a:lnTo>
                    <a:pt x="2001" y="16599"/>
                  </a:lnTo>
                  <a:lnTo>
                    <a:pt x="1512" y="17075"/>
                  </a:lnTo>
                  <a:lnTo>
                    <a:pt x="1215" y="17265"/>
                  </a:lnTo>
                  <a:lnTo>
                    <a:pt x="0" y="17968"/>
                  </a:lnTo>
                  <a:lnTo>
                    <a:pt x="0" y="23457"/>
                  </a:lnTo>
                  <a:lnTo>
                    <a:pt x="3715" y="21302"/>
                  </a:lnTo>
                  <a:lnTo>
                    <a:pt x="3989" y="21159"/>
                  </a:lnTo>
                  <a:lnTo>
                    <a:pt x="4584" y="21004"/>
                  </a:lnTo>
                  <a:lnTo>
                    <a:pt x="5180" y="21004"/>
                  </a:lnTo>
                  <a:lnTo>
                    <a:pt x="5775" y="21159"/>
                  </a:lnTo>
                  <a:lnTo>
                    <a:pt x="6049" y="21302"/>
                  </a:lnTo>
                  <a:lnTo>
                    <a:pt x="9776" y="23457"/>
                  </a:lnTo>
                  <a:lnTo>
                    <a:pt x="9776" y="17968"/>
                  </a:lnTo>
                  <a:lnTo>
                    <a:pt x="9788" y="17968"/>
                  </a:lnTo>
                  <a:lnTo>
                    <a:pt x="8573" y="17265"/>
                  </a:lnTo>
                  <a:lnTo>
                    <a:pt x="8276" y="17087"/>
                  </a:lnTo>
                  <a:lnTo>
                    <a:pt x="7799" y="16599"/>
                  </a:lnTo>
                  <a:lnTo>
                    <a:pt x="7454" y="16015"/>
                  </a:lnTo>
                  <a:lnTo>
                    <a:pt x="7275" y="15360"/>
                  </a:lnTo>
                  <a:lnTo>
                    <a:pt x="7263" y="15003"/>
                  </a:lnTo>
                  <a:lnTo>
                    <a:pt x="7263" y="275"/>
                  </a:lnTo>
                  <a:lnTo>
                    <a:pt x="7240" y="167"/>
                  </a:lnTo>
                  <a:lnTo>
                    <a:pt x="7097" y="13"/>
                  </a:lnTo>
                  <a:lnTo>
                    <a:pt x="6990" y="1"/>
                  </a:lnTo>
                  <a:close/>
                </a:path>
              </a:pathLst>
            </a:custGeom>
            <a:solidFill>
              <a:srgbClr val="E539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569;p33">
              <a:extLst>
                <a:ext uri="{FF2B5EF4-FFF2-40B4-BE49-F238E27FC236}">
                  <a16:creationId xmlns:a16="http://schemas.microsoft.com/office/drawing/2014/main" id="{E784D018-37AE-A41D-0239-EBF6A5831D53}"/>
                </a:ext>
              </a:extLst>
            </p:cNvPr>
            <p:cNvSpPr/>
            <p:nvPr/>
          </p:nvSpPr>
          <p:spPr>
            <a:xfrm>
              <a:off x="-3282450" y="2513863"/>
              <a:ext cx="538500" cy="950175"/>
            </a:xfrm>
            <a:custGeom>
              <a:avLst/>
              <a:gdLst/>
              <a:ahLst/>
              <a:cxnLst/>
              <a:rect l="l" t="t" r="r" b="b"/>
              <a:pathLst>
                <a:path w="21540" h="38007" extrusionOk="0">
                  <a:moveTo>
                    <a:pt x="18753" y="0"/>
                  </a:moveTo>
                  <a:lnTo>
                    <a:pt x="18039" y="24"/>
                  </a:lnTo>
                  <a:lnTo>
                    <a:pt x="17670" y="108"/>
                  </a:lnTo>
                  <a:lnTo>
                    <a:pt x="16705" y="381"/>
                  </a:lnTo>
                  <a:lnTo>
                    <a:pt x="14824" y="1048"/>
                  </a:lnTo>
                  <a:lnTo>
                    <a:pt x="13038" y="1870"/>
                  </a:lnTo>
                  <a:lnTo>
                    <a:pt x="11335" y="2822"/>
                  </a:lnTo>
                  <a:lnTo>
                    <a:pt x="9728" y="3906"/>
                  </a:lnTo>
                  <a:lnTo>
                    <a:pt x="8216" y="5108"/>
                  </a:lnTo>
                  <a:lnTo>
                    <a:pt x="6823" y="6430"/>
                  </a:lnTo>
                  <a:lnTo>
                    <a:pt x="5537" y="7859"/>
                  </a:lnTo>
                  <a:lnTo>
                    <a:pt x="4358" y="9371"/>
                  </a:lnTo>
                  <a:lnTo>
                    <a:pt x="3322" y="10990"/>
                  </a:lnTo>
                  <a:lnTo>
                    <a:pt x="2405" y="12681"/>
                  </a:lnTo>
                  <a:lnTo>
                    <a:pt x="1631" y="14443"/>
                  </a:lnTo>
                  <a:lnTo>
                    <a:pt x="1000" y="16277"/>
                  </a:lnTo>
                  <a:lnTo>
                    <a:pt x="512" y="18170"/>
                  </a:lnTo>
                  <a:lnTo>
                    <a:pt x="191" y="20111"/>
                  </a:lnTo>
                  <a:lnTo>
                    <a:pt x="24" y="22087"/>
                  </a:lnTo>
                  <a:lnTo>
                    <a:pt x="0" y="23099"/>
                  </a:lnTo>
                  <a:lnTo>
                    <a:pt x="0" y="33863"/>
                  </a:lnTo>
                  <a:lnTo>
                    <a:pt x="12" y="34173"/>
                  </a:lnTo>
                  <a:lnTo>
                    <a:pt x="95" y="34756"/>
                  </a:lnTo>
                  <a:lnTo>
                    <a:pt x="262" y="35316"/>
                  </a:lnTo>
                  <a:lnTo>
                    <a:pt x="488" y="35828"/>
                  </a:lnTo>
                  <a:lnTo>
                    <a:pt x="786" y="36304"/>
                  </a:lnTo>
                  <a:lnTo>
                    <a:pt x="1143" y="36721"/>
                  </a:lnTo>
                  <a:lnTo>
                    <a:pt x="1548" y="37090"/>
                  </a:lnTo>
                  <a:lnTo>
                    <a:pt x="1989" y="37399"/>
                  </a:lnTo>
                  <a:lnTo>
                    <a:pt x="2477" y="37649"/>
                  </a:lnTo>
                  <a:lnTo>
                    <a:pt x="2977" y="37840"/>
                  </a:lnTo>
                  <a:lnTo>
                    <a:pt x="3513" y="37959"/>
                  </a:lnTo>
                  <a:lnTo>
                    <a:pt x="4060" y="38007"/>
                  </a:lnTo>
                  <a:lnTo>
                    <a:pt x="4608" y="37983"/>
                  </a:lnTo>
                  <a:lnTo>
                    <a:pt x="5156" y="37888"/>
                  </a:lnTo>
                  <a:lnTo>
                    <a:pt x="5703" y="37697"/>
                  </a:lnTo>
                  <a:lnTo>
                    <a:pt x="6239" y="37435"/>
                  </a:lnTo>
                  <a:lnTo>
                    <a:pt x="6501" y="37268"/>
                  </a:lnTo>
                  <a:lnTo>
                    <a:pt x="7454" y="36625"/>
                  </a:lnTo>
                  <a:lnTo>
                    <a:pt x="9311" y="35530"/>
                  </a:lnTo>
                  <a:lnTo>
                    <a:pt x="11085" y="34637"/>
                  </a:lnTo>
                  <a:lnTo>
                    <a:pt x="12693" y="33923"/>
                  </a:lnTo>
                  <a:lnTo>
                    <a:pt x="14741" y="33161"/>
                  </a:lnTo>
                  <a:lnTo>
                    <a:pt x="16348" y="32684"/>
                  </a:lnTo>
                  <a:lnTo>
                    <a:pt x="16503" y="32649"/>
                  </a:lnTo>
                  <a:lnTo>
                    <a:pt x="17051" y="32494"/>
                  </a:lnTo>
                  <a:lnTo>
                    <a:pt x="18075" y="32018"/>
                  </a:lnTo>
                  <a:lnTo>
                    <a:pt x="18991" y="31410"/>
                  </a:lnTo>
                  <a:lnTo>
                    <a:pt x="19789" y="30660"/>
                  </a:lnTo>
                  <a:lnTo>
                    <a:pt x="20456" y="29791"/>
                  </a:lnTo>
                  <a:lnTo>
                    <a:pt x="20980" y="28815"/>
                  </a:lnTo>
                  <a:lnTo>
                    <a:pt x="21337" y="27767"/>
                  </a:lnTo>
                  <a:lnTo>
                    <a:pt x="21528" y="26660"/>
                  </a:lnTo>
                  <a:lnTo>
                    <a:pt x="21539" y="26088"/>
                  </a:lnTo>
                  <a:lnTo>
                    <a:pt x="21539" y="3084"/>
                  </a:lnTo>
                  <a:lnTo>
                    <a:pt x="21528" y="2703"/>
                  </a:lnTo>
                  <a:lnTo>
                    <a:pt x="21361" y="2001"/>
                  </a:lnTo>
                  <a:lnTo>
                    <a:pt x="21039" y="1382"/>
                  </a:lnTo>
                  <a:lnTo>
                    <a:pt x="20599" y="858"/>
                  </a:lnTo>
                  <a:lnTo>
                    <a:pt x="20063" y="441"/>
                  </a:lnTo>
                  <a:lnTo>
                    <a:pt x="19432" y="143"/>
                  </a:lnTo>
                  <a:lnTo>
                    <a:pt x="18753" y="0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570;p33">
              <a:extLst>
                <a:ext uri="{FF2B5EF4-FFF2-40B4-BE49-F238E27FC236}">
                  <a16:creationId xmlns:a16="http://schemas.microsoft.com/office/drawing/2014/main" id="{4BD46D1A-6BE9-855C-8607-9723468B90E0}"/>
                </a:ext>
              </a:extLst>
            </p:cNvPr>
            <p:cNvSpPr/>
            <p:nvPr/>
          </p:nvSpPr>
          <p:spPr>
            <a:xfrm>
              <a:off x="-2537100" y="2513863"/>
              <a:ext cx="538500" cy="950175"/>
            </a:xfrm>
            <a:custGeom>
              <a:avLst/>
              <a:gdLst/>
              <a:ahLst/>
              <a:cxnLst/>
              <a:rect l="l" t="t" r="r" b="b"/>
              <a:pathLst>
                <a:path w="21540" h="38007" extrusionOk="0">
                  <a:moveTo>
                    <a:pt x="2787" y="0"/>
                  </a:moveTo>
                  <a:lnTo>
                    <a:pt x="2108" y="143"/>
                  </a:lnTo>
                  <a:lnTo>
                    <a:pt x="1489" y="441"/>
                  </a:lnTo>
                  <a:lnTo>
                    <a:pt x="941" y="858"/>
                  </a:lnTo>
                  <a:lnTo>
                    <a:pt x="501" y="1382"/>
                  </a:lnTo>
                  <a:lnTo>
                    <a:pt x="191" y="2001"/>
                  </a:lnTo>
                  <a:lnTo>
                    <a:pt x="24" y="2703"/>
                  </a:lnTo>
                  <a:lnTo>
                    <a:pt x="1" y="3084"/>
                  </a:lnTo>
                  <a:lnTo>
                    <a:pt x="1" y="26088"/>
                  </a:lnTo>
                  <a:lnTo>
                    <a:pt x="24" y="26660"/>
                  </a:lnTo>
                  <a:lnTo>
                    <a:pt x="203" y="27767"/>
                  </a:lnTo>
                  <a:lnTo>
                    <a:pt x="572" y="28815"/>
                  </a:lnTo>
                  <a:lnTo>
                    <a:pt x="1084" y="29779"/>
                  </a:lnTo>
                  <a:lnTo>
                    <a:pt x="1751" y="30648"/>
                  </a:lnTo>
                  <a:lnTo>
                    <a:pt x="2561" y="31398"/>
                  </a:lnTo>
                  <a:lnTo>
                    <a:pt x="3477" y="32018"/>
                  </a:lnTo>
                  <a:lnTo>
                    <a:pt x="4501" y="32494"/>
                  </a:lnTo>
                  <a:lnTo>
                    <a:pt x="5049" y="32649"/>
                  </a:lnTo>
                  <a:lnTo>
                    <a:pt x="5716" y="32839"/>
                  </a:lnTo>
                  <a:lnTo>
                    <a:pt x="7049" y="33244"/>
                  </a:lnTo>
                  <a:lnTo>
                    <a:pt x="8347" y="33720"/>
                  </a:lnTo>
                  <a:lnTo>
                    <a:pt x="9621" y="34244"/>
                  </a:lnTo>
                  <a:lnTo>
                    <a:pt x="10872" y="34828"/>
                  </a:lnTo>
                  <a:lnTo>
                    <a:pt x="12098" y="35459"/>
                  </a:lnTo>
                  <a:lnTo>
                    <a:pt x="13300" y="36137"/>
                  </a:lnTo>
                  <a:lnTo>
                    <a:pt x="14479" y="36876"/>
                  </a:lnTo>
                  <a:lnTo>
                    <a:pt x="15051" y="37268"/>
                  </a:lnTo>
                  <a:lnTo>
                    <a:pt x="15313" y="37435"/>
                  </a:lnTo>
                  <a:lnTo>
                    <a:pt x="15849" y="37697"/>
                  </a:lnTo>
                  <a:lnTo>
                    <a:pt x="16384" y="37888"/>
                  </a:lnTo>
                  <a:lnTo>
                    <a:pt x="16944" y="37983"/>
                  </a:lnTo>
                  <a:lnTo>
                    <a:pt x="17492" y="38007"/>
                  </a:lnTo>
                  <a:lnTo>
                    <a:pt x="18039" y="37959"/>
                  </a:lnTo>
                  <a:lnTo>
                    <a:pt x="18575" y="37840"/>
                  </a:lnTo>
                  <a:lnTo>
                    <a:pt x="19075" y="37649"/>
                  </a:lnTo>
                  <a:lnTo>
                    <a:pt x="19563" y="37399"/>
                  </a:lnTo>
                  <a:lnTo>
                    <a:pt x="20004" y="37090"/>
                  </a:lnTo>
                  <a:lnTo>
                    <a:pt x="20409" y="36721"/>
                  </a:lnTo>
                  <a:lnTo>
                    <a:pt x="20754" y="36304"/>
                  </a:lnTo>
                  <a:lnTo>
                    <a:pt x="21052" y="35828"/>
                  </a:lnTo>
                  <a:lnTo>
                    <a:pt x="21290" y="35316"/>
                  </a:lnTo>
                  <a:lnTo>
                    <a:pt x="21445" y="34756"/>
                  </a:lnTo>
                  <a:lnTo>
                    <a:pt x="21528" y="34173"/>
                  </a:lnTo>
                  <a:lnTo>
                    <a:pt x="21540" y="33863"/>
                  </a:lnTo>
                  <a:lnTo>
                    <a:pt x="21540" y="23099"/>
                  </a:lnTo>
                  <a:lnTo>
                    <a:pt x="21528" y="22087"/>
                  </a:lnTo>
                  <a:lnTo>
                    <a:pt x="21361" y="20111"/>
                  </a:lnTo>
                  <a:lnTo>
                    <a:pt x="21028" y="18170"/>
                  </a:lnTo>
                  <a:lnTo>
                    <a:pt x="20552" y="16277"/>
                  </a:lnTo>
                  <a:lnTo>
                    <a:pt x="19909" y="14443"/>
                  </a:lnTo>
                  <a:lnTo>
                    <a:pt x="19135" y="12669"/>
                  </a:lnTo>
                  <a:lnTo>
                    <a:pt x="18230" y="10978"/>
                  </a:lnTo>
                  <a:lnTo>
                    <a:pt x="17182" y="9371"/>
                  </a:lnTo>
                  <a:lnTo>
                    <a:pt x="16015" y="7847"/>
                  </a:lnTo>
                  <a:lnTo>
                    <a:pt x="14729" y="6430"/>
                  </a:lnTo>
                  <a:lnTo>
                    <a:pt x="13324" y="5108"/>
                  </a:lnTo>
                  <a:lnTo>
                    <a:pt x="11824" y="3906"/>
                  </a:lnTo>
                  <a:lnTo>
                    <a:pt x="10205" y="2822"/>
                  </a:lnTo>
                  <a:lnTo>
                    <a:pt x="8502" y="1858"/>
                  </a:lnTo>
                  <a:lnTo>
                    <a:pt x="6716" y="1048"/>
                  </a:lnTo>
                  <a:lnTo>
                    <a:pt x="4847" y="369"/>
                  </a:lnTo>
                  <a:lnTo>
                    <a:pt x="3870" y="108"/>
                  </a:lnTo>
                  <a:lnTo>
                    <a:pt x="3513" y="24"/>
                  </a:lnTo>
                  <a:lnTo>
                    <a:pt x="2787" y="0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571;p33">
              <a:extLst>
                <a:ext uri="{FF2B5EF4-FFF2-40B4-BE49-F238E27FC236}">
                  <a16:creationId xmlns:a16="http://schemas.microsoft.com/office/drawing/2014/main" id="{01FCA43F-CDAC-AE1C-725B-C75F90198287}"/>
                </a:ext>
              </a:extLst>
            </p:cNvPr>
            <p:cNvSpPr/>
            <p:nvPr/>
          </p:nvSpPr>
          <p:spPr>
            <a:xfrm>
              <a:off x="-3268175" y="2514163"/>
              <a:ext cx="523925" cy="949875"/>
            </a:xfrm>
            <a:custGeom>
              <a:avLst/>
              <a:gdLst/>
              <a:ahLst/>
              <a:cxnLst/>
              <a:rect l="l" t="t" r="r" b="b"/>
              <a:pathLst>
                <a:path w="20957" h="37995" extrusionOk="0">
                  <a:moveTo>
                    <a:pt x="18194" y="0"/>
                  </a:moveTo>
                  <a:lnTo>
                    <a:pt x="17468" y="24"/>
                  </a:lnTo>
                  <a:lnTo>
                    <a:pt x="17099" y="107"/>
                  </a:lnTo>
                  <a:lnTo>
                    <a:pt x="16956" y="155"/>
                  </a:lnTo>
                  <a:lnTo>
                    <a:pt x="16825" y="179"/>
                  </a:lnTo>
                  <a:lnTo>
                    <a:pt x="16884" y="334"/>
                  </a:lnTo>
                  <a:lnTo>
                    <a:pt x="16932" y="1215"/>
                  </a:lnTo>
                  <a:lnTo>
                    <a:pt x="16944" y="8537"/>
                  </a:lnTo>
                  <a:lnTo>
                    <a:pt x="16944" y="24064"/>
                  </a:lnTo>
                  <a:lnTo>
                    <a:pt x="16920" y="24647"/>
                  </a:lnTo>
                  <a:lnTo>
                    <a:pt x="16730" y="25755"/>
                  </a:lnTo>
                  <a:lnTo>
                    <a:pt x="16372" y="26802"/>
                  </a:lnTo>
                  <a:lnTo>
                    <a:pt x="15849" y="27767"/>
                  </a:lnTo>
                  <a:lnTo>
                    <a:pt x="15182" y="28636"/>
                  </a:lnTo>
                  <a:lnTo>
                    <a:pt x="14384" y="29386"/>
                  </a:lnTo>
                  <a:lnTo>
                    <a:pt x="13467" y="30005"/>
                  </a:lnTo>
                  <a:lnTo>
                    <a:pt x="12443" y="30470"/>
                  </a:lnTo>
                  <a:lnTo>
                    <a:pt x="11896" y="30636"/>
                  </a:lnTo>
                  <a:lnTo>
                    <a:pt x="11753" y="30660"/>
                  </a:lnTo>
                  <a:lnTo>
                    <a:pt x="10133" y="31136"/>
                  </a:lnTo>
                  <a:lnTo>
                    <a:pt x="8085" y="31898"/>
                  </a:lnTo>
                  <a:lnTo>
                    <a:pt x="6478" y="32613"/>
                  </a:lnTo>
                  <a:lnTo>
                    <a:pt x="4716" y="33506"/>
                  </a:lnTo>
                  <a:lnTo>
                    <a:pt x="2846" y="34601"/>
                  </a:lnTo>
                  <a:lnTo>
                    <a:pt x="1894" y="35244"/>
                  </a:lnTo>
                  <a:lnTo>
                    <a:pt x="1680" y="35387"/>
                  </a:lnTo>
                  <a:lnTo>
                    <a:pt x="1227" y="35625"/>
                  </a:lnTo>
                  <a:lnTo>
                    <a:pt x="739" y="35804"/>
                  </a:lnTo>
                  <a:lnTo>
                    <a:pt x="251" y="35923"/>
                  </a:lnTo>
                  <a:lnTo>
                    <a:pt x="1" y="35959"/>
                  </a:lnTo>
                  <a:lnTo>
                    <a:pt x="239" y="36328"/>
                  </a:lnTo>
                  <a:lnTo>
                    <a:pt x="822" y="36971"/>
                  </a:lnTo>
                  <a:lnTo>
                    <a:pt x="1501" y="37459"/>
                  </a:lnTo>
                  <a:lnTo>
                    <a:pt x="2263" y="37792"/>
                  </a:lnTo>
                  <a:lnTo>
                    <a:pt x="3061" y="37971"/>
                  </a:lnTo>
                  <a:lnTo>
                    <a:pt x="3894" y="37995"/>
                  </a:lnTo>
                  <a:lnTo>
                    <a:pt x="4728" y="37840"/>
                  </a:lnTo>
                  <a:lnTo>
                    <a:pt x="5525" y="37507"/>
                  </a:lnTo>
                  <a:lnTo>
                    <a:pt x="5906" y="37268"/>
                  </a:lnTo>
                  <a:lnTo>
                    <a:pt x="6871" y="36625"/>
                  </a:lnTo>
                  <a:lnTo>
                    <a:pt x="8740" y="35530"/>
                  </a:lnTo>
                  <a:lnTo>
                    <a:pt x="10502" y="34625"/>
                  </a:lnTo>
                  <a:lnTo>
                    <a:pt x="12122" y="33923"/>
                  </a:lnTo>
                  <a:lnTo>
                    <a:pt x="14158" y="33161"/>
                  </a:lnTo>
                  <a:lnTo>
                    <a:pt x="15765" y="32684"/>
                  </a:lnTo>
                  <a:lnTo>
                    <a:pt x="15908" y="32660"/>
                  </a:lnTo>
                  <a:lnTo>
                    <a:pt x="16468" y="32494"/>
                  </a:lnTo>
                  <a:lnTo>
                    <a:pt x="17492" y="32029"/>
                  </a:lnTo>
                  <a:lnTo>
                    <a:pt x="18409" y="31410"/>
                  </a:lnTo>
                  <a:lnTo>
                    <a:pt x="19206" y="30648"/>
                  </a:lnTo>
                  <a:lnTo>
                    <a:pt x="19873" y="29779"/>
                  </a:lnTo>
                  <a:lnTo>
                    <a:pt x="20397" y="28815"/>
                  </a:lnTo>
                  <a:lnTo>
                    <a:pt x="20754" y="27767"/>
                  </a:lnTo>
                  <a:lnTo>
                    <a:pt x="20945" y="26659"/>
                  </a:lnTo>
                  <a:lnTo>
                    <a:pt x="20957" y="26088"/>
                  </a:lnTo>
                  <a:lnTo>
                    <a:pt x="20957" y="3072"/>
                  </a:lnTo>
                  <a:lnTo>
                    <a:pt x="20945" y="2691"/>
                  </a:lnTo>
                  <a:lnTo>
                    <a:pt x="20778" y="2001"/>
                  </a:lnTo>
                  <a:lnTo>
                    <a:pt x="20468" y="1381"/>
                  </a:lnTo>
                  <a:lnTo>
                    <a:pt x="20028" y="858"/>
                  </a:lnTo>
                  <a:lnTo>
                    <a:pt x="19492" y="441"/>
                  </a:lnTo>
                  <a:lnTo>
                    <a:pt x="18873" y="155"/>
                  </a:lnTo>
                  <a:lnTo>
                    <a:pt x="18194" y="0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572;p33">
              <a:extLst>
                <a:ext uri="{FF2B5EF4-FFF2-40B4-BE49-F238E27FC236}">
                  <a16:creationId xmlns:a16="http://schemas.microsoft.com/office/drawing/2014/main" id="{BDCC4BAF-D5F3-FADD-F046-4C2999E29EE5}"/>
                </a:ext>
              </a:extLst>
            </p:cNvPr>
            <p:cNvSpPr/>
            <p:nvPr/>
          </p:nvSpPr>
          <p:spPr>
            <a:xfrm>
              <a:off x="-2537100" y="2690088"/>
              <a:ext cx="538500" cy="773950"/>
            </a:xfrm>
            <a:custGeom>
              <a:avLst/>
              <a:gdLst/>
              <a:ahLst/>
              <a:cxnLst/>
              <a:rect l="l" t="t" r="r" b="b"/>
              <a:pathLst>
                <a:path w="21540" h="30958" extrusionOk="0">
                  <a:moveTo>
                    <a:pt x="15289" y="0"/>
                  </a:moveTo>
                  <a:lnTo>
                    <a:pt x="15551" y="584"/>
                  </a:lnTo>
                  <a:lnTo>
                    <a:pt x="16027" y="1762"/>
                  </a:lnTo>
                  <a:lnTo>
                    <a:pt x="16444" y="2965"/>
                  </a:lnTo>
                  <a:lnTo>
                    <a:pt x="16789" y="4203"/>
                  </a:lnTo>
                  <a:lnTo>
                    <a:pt x="17063" y="5453"/>
                  </a:lnTo>
                  <a:lnTo>
                    <a:pt x="17277" y="6727"/>
                  </a:lnTo>
                  <a:lnTo>
                    <a:pt x="17432" y="8025"/>
                  </a:lnTo>
                  <a:lnTo>
                    <a:pt x="17504" y="9347"/>
                  </a:lnTo>
                  <a:lnTo>
                    <a:pt x="17504" y="10002"/>
                  </a:lnTo>
                  <a:lnTo>
                    <a:pt x="17504" y="20766"/>
                  </a:lnTo>
                  <a:lnTo>
                    <a:pt x="17504" y="21075"/>
                  </a:lnTo>
                  <a:lnTo>
                    <a:pt x="17420" y="21670"/>
                  </a:lnTo>
                  <a:lnTo>
                    <a:pt x="17254" y="22218"/>
                  </a:lnTo>
                  <a:lnTo>
                    <a:pt x="17015" y="22730"/>
                  </a:lnTo>
                  <a:lnTo>
                    <a:pt x="16730" y="23194"/>
                  </a:lnTo>
                  <a:lnTo>
                    <a:pt x="16372" y="23611"/>
                  </a:lnTo>
                  <a:lnTo>
                    <a:pt x="15968" y="23980"/>
                  </a:lnTo>
                  <a:lnTo>
                    <a:pt x="15527" y="24290"/>
                  </a:lnTo>
                  <a:lnTo>
                    <a:pt x="15051" y="24540"/>
                  </a:lnTo>
                  <a:lnTo>
                    <a:pt x="14539" y="24730"/>
                  </a:lnTo>
                  <a:lnTo>
                    <a:pt x="14003" y="24850"/>
                  </a:lnTo>
                  <a:lnTo>
                    <a:pt x="13467" y="24909"/>
                  </a:lnTo>
                  <a:lnTo>
                    <a:pt x="12908" y="24885"/>
                  </a:lnTo>
                  <a:lnTo>
                    <a:pt x="12360" y="24790"/>
                  </a:lnTo>
                  <a:lnTo>
                    <a:pt x="11812" y="24611"/>
                  </a:lnTo>
                  <a:lnTo>
                    <a:pt x="11276" y="24338"/>
                  </a:lnTo>
                  <a:lnTo>
                    <a:pt x="11014" y="24171"/>
                  </a:lnTo>
                  <a:lnTo>
                    <a:pt x="10014" y="23492"/>
                  </a:lnTo>
                  <a:lnTo>
                    <a:pt x="8097" y="22373"/>
                  </a:lnTo>
                  <a:lnTo>
                    <a:pt x="6323" y="21480"/>
                  </a:lnTo>
                  <a:lnTo>
                    <a:pt x="4716" y="20789"/>
                  </a:lnTo>
                  <a:lnTo>
                    <a:pt x="2620" y="20039"/>
                  </a:lnTo>
                  <a:lnTo>
                    <a:pt x="608" y="19432"/>
                  </a:lnTo>
                  <a:lnTo>
                    <a:pt x="1" y="19206"/>
                  </a:lnTo>
                  <a:lnTo>
                    <a:pt x="36" y="19765"/>
                  </a:lnTo>
                  <a:lnTo>
                    <a:pt x="239" y="20849"/>
                  </a:lnTo>
                  <a:lnTo>
                    <a:pt x="608" y="21861"/>
                  </a:lnTo>
                  <a:lnTo>
                    <a:pt x="1144" y="22813"/>
                  </a:lnTo>
                  <a:lnTo>
                    <a:pt x="1799" y="23659"/>
                  </a:lnTo>
                  <a:lnTo>
                    <a:pt x="2596" y="24385"/>
                  </a:lnTo>
                  <a:lnTo>
                    <a:pt x="3501" y="24992"/>
                  </a:lnTo>
                  <a:lnTo>
                    <a:pt x="4513" y="25445"/>
                  </a:lnTo>
                  <a:lnTo>
                    <a:pt x="5049" y="25600"/>
                  </a:lnTo>
                  <a:lnTo>
                    <a:pt x="5716" y="25790"/>
                  </a:lnTo>
                  <a:lnTo>
                    <a:pt x="7049" y="26195"/>
                  </a:lnTo>
                  <a:lnTo>
                    <a:pt x="8347" y="26671"/>
                  </a:lnTo>
                  <a:lnTo>
                    <a:pt x="9621" y="27195"/>
                  </a:lnTo>
                  <a:lnTo>
                    <a:pt x="10872" y="27767"/>
                  </a:lnTo>
                  <a:lnTo>
                    <a:pt x="12098" y="28398"/>
                  </a:lnTo>
                  <a:lnTo>
                    <a:pt x="13300" y="29088"/>
                  </a:lnTo>
                  <a:lnTo>
                    <a:pt x="14479" y="29827"/>
                  </a:lnTo>
                  <a:lnTo>
                    <a:pt x="15051" y="30219"/>
                  </a:lnTo>
                  <a:lnTo>
                    <a:pt x="15313" y="30386"/>
                  </a:lnTo>
                  <a:lnTo>
                    <a:pt x="15837" y="30648"/>
                  </a:lnTo>
                  <a:lnTo>
                    <a:pt x="16384" y="30827"/>
                  </a:lnTo>
                  <a:lnTo>
                    <a:pt x="16932" y="30934"/>
                  </a:lnTo>
                  <a:lnTo>
                    <a:pt x="17480" y="30958"/>
                  </a:lnTo>
                  <a:lnTo>
                    <a:pt x="18027" y="30898"/>
                  </a:lnTo>
                  <a:lnTo>
                    <a:pt x="18563" y="30779"/>
                  </a:lnTo>
                  <a:lnTo>
                    <a:pt x="19063" y="30600"/>
                  </a:lnTo>
                  <a:lnTo>
                    <a:pt x="19552" y="30350"/>
                  </a:lnTo>
                  <a:lnTo>
                    <a:pt x="19992" y="30041"/>
                  </a:lnTo>
                  <a:lnTo>
                    <a:pt x="20397" y="29672"/>
                  </a:lnTo>
                  <a:lnTo>
                    <a:pt x="20754" y="29255"/>
                  </a:lnTo>
                  <a:lnTo>
                    <a:pt x="21052" y="28791"/>
                  </a:lnTo>
                  <a:lnTo>
                    <a:pt x="21290" y="28267"/>
                  </a:lnTo>
                  <a:lnTo>
                    <a:pt x="21445" y="27719"/>
                  </a:lnTo>
                  <a:lnTo>
                    <a:pt x="21528" y="27124"/>
                  </a:lnTo>
                  <a:lnTo>
                    <a:pt x="21540" y="26814"/>
                  </a:lnTo>
                  <a:lnTo>
                    <a:pt x="21540" y="16050"/>
                  </a:lnTo>
                  <a:lnTo>
                    <a:pt x="21516" y="14907"/>
                  </a:lnTo>
                  <a:lnTo>
                    <a:pt x="21302" y="12669"/>
                  </a:lnTo>
                  <a:lnTo>
                    <a:pt x="20885" y="10490"/>
                  </a:lnTo>
                  <a:lnTo>
                    <a:pt x="20266" y="8371"/>
                  </a:lnTo>
                  <a:lnTo>
                    <a:pt x="19468" y="6335"/>
                  </a:lnTo>
                  <a:lnTo>
                    <a:pt x="18480" y="4382"/>
                  </a:lnTo>
                  <a:lnTo>
                    <a:pt x="17325" y="2548"/>
                  </a:lnTo>
                  <a:lnTo>
                    <a:pt x="16015" y="810"/>
                  </a:lnTo>
                  <a:lnTo>
                    <a:pt x="15289" y="0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573;p33">
              <a:extLst>
                <a:ext uri="{FF2B5EF4-FFF2-40B4-BE49-F238E27FC236}">
                  <a16:creationId xmlns:a16="http://schemas.microsoft.com/office/drawing/2014/main" id="{064070CC-AF28-2DDF-B9AF-71F24ACC06CE}"/>
                </a:ext>
              </a:extLst>
            </p:cNvPr>
            <p:cNvSpPr/>
            <p:nvPr/>
          </p:nvSpPr>
          <p:spPr>
            <a:xfrm>
              <a:off x="-2854400" y="2953813"/>
              <a:ext cx="428350" cy="428075"/>
            </a:xfrm>
            <a:custGeom>
              <a:avLst/>
              <a:gdLst/>
              <a:ahLst/>
              <a:cxnLst/>
              <a:rect l="l" t="t" r="r" b="b"/>
              <a:pathLst>
                <a:path w="17134" h="17123" extrusionOk="0">
                  <a:moveTo>
                    <a:pt x="6799" y="1"/>
                  </a:moveTo>
                  <a:lnTo>
                    <a:pt x="6620" y="24"/>
                  </a:lnTo>
                  <a:lnTo>
                    <a:pt x="6287" y="155"/>
                  </a:lnTo>
                  <a:lnTo>
                    <a:pt x="6037" y="417"/>
                  </a:lnTo>
                  <a:lnTo>
                    <a:pt x="5894" y="739"/>
                  </a:lnTo>
                  <a:lnTo>
                    <a:pt x="5882" y="929"/>
                  </a:lnTo>
                  <a:lnTo>
                    <a:pt x="5882" y="5501"/>
                  </a:lnTo>
                  <a:lnTo>
                    <a:pt x="5870" y="5573"/>
                  </a:lnTo>
                  <a:lnTo>
                    <a:pt x="5822" y="5716"/>
                  </a:lnTo>
                  <a:lnTo>
                    <a:pt x="5715" y="5823"/>
                  </a:lnTo>
                  <a:lnTo>
                    <a:pt x="5584" y="5882"/>
                  </a:lnTo>
                  <a:lnTo>
                    <a:pt x="929" y="5882"/>
                  </a:lnTo>
                  <a:lnTo>
                    <a:pt x="738" y="5894"/>
                  </a:lnTo>
                  <a:lnTo>
                    <a:pt x="405" y="6037"/>
                  </a:lnTo>
                  <a:lnTo>
                    <a:pt x="155" y="6287"/>
                  </a:lnTo>
                  <a:lnTo>
                    <a:pt x="12" y="6621"/>
                  </a:lnTo>
                  <a:lnTo>
                    <a:pt x="0" y="6811"/>
                  </a:lnTo>
                  <a:lnTo>
                    <a:pt x="0" y="10336"/>
                  </a:lnTo>
                  <a:lnTo>
                    <a:pt x="12" y="10526"/>
                  </a:lnTo>
                  <a:lnTo>
                    <a:pt x="155" y="10848"/>
                  </a:lnTo>
                  <a:lnTo>
                    <a:pt x="405" y="11110"/>
                  </a:lnTo>
                  <a:lnTo>
                    <a:pt x="738" y="11240"/>
                  </a:lnTo>
                  <a:lnTo>
                    <a:pt x="929" y="11264"/>
                  </a:lnTo>
                  <a:lnTo>
                    <a:pt x="5572" y="11264"/>
                  </a:lnTo>
                  <a:lnTo>
                    <a:pt x="5703" y="11324"/>
                  </a:lnTo>
                  <a:lnTo>
                    <a:pt x="5811" y="11419"/>
                  </a:lnTo>
                  <a:lnTo>
                    <a:pt x="5870" y="11550"/>
                  </a:lnTo>
                  <a:lnTo>
                    <a:pt x="5882" y="11633"/>
                  </a:lnTo>
                  <a:lnTo>
                    <a:pt x="5882" y="16206"/>
                  </a:lnTo>
                  <a:lnTo>
                    <a:pt x="5894" y="16384"/>
                  </a:lnTo>
                  <a:lnTo>
                    <a:pt x="6037" y="16718"/>
                  </a:lnTo>
                  <a:lnTo>
                    <a:pt x="6287" y="16968"/>
                  </a:lnTo>
                  <a:lnTo>
                    <a:pt x="6620" y="17111"/>
                  </a:lnTo>
                  <a:lnTo>
                    <a:pt x="6799" y="17122"/>
                  </a:lnTo>
                  <a:lnTo>
                    <a:pt x="10335" y="17122"/>
                  </a:lnTo>
                  <a:lnTo>
                    <a:pt x="10514" y="17111"/>
                  </a:lnTo>
                  <a:lnTo>
                    <a:pt x="10847" y="16968"/>
                  </a:lnTo>
                  <a:lnTo>
                    <a:pt x="11097" y="16718"/>
                  </a:lnTo>
                  <a:lnTo>
                    <a:pt x="11240" y="16384"/>
                  </a:lnTo>
                  <a:lnTo>
                    <a:pt x="11252" y="16206"/>
                  </a:lnTo>
                  <a:lnTo>
                    <a:pt x="11252" y="11633"/>
                  </a:lnTo>
                  <a:lnTo>
                    <a:pt x="11252" y="11550"/>
                  </a:lnTo>
                  <a:lnTo>
                    <a:pt x="11311" y="11419"/>
                  </a:lnTo>
                  <a:lnTo>
                    <a:pt x="11419" y="11324"/>
                  </a:lnTo>
                  <a:lnTo>
                    <a:pt x="11562" y="11264"/>
                  </a:lnTo>
                  <a:lnTo>
                    <a:pt x="16205" y="11264"/>
                  </a:lnTo>
                  <a:lnTo>
                    <a:pt x="16396" y="11240"/>
                  </a:lnTo>
                  <a:lnTo>
                    <a:pt x="16729" y="11110"/>
                  </a:lnTo>
                  <a:lnTo>
                    <a:pt x="16979" y="10848"/>
                  </a:lnTo>
                  <a:lnTo>
                    <a:pt x="17122" y="10526"/>
                  </a:lnTo>
                  <a:lnTo>
                    <a:pt x="17134" y="10336"/>
                  </a:lnTo>
                  <a:lnTo>
                    <a:pt x="17134" y="6811"/>
                  </a:lnTo>
                  <a:lnTo>
                    <a:pt x="17122" y="6621"/>
                  </a:lnTo>
                  <a:lnTo>
                    <a:pt x="16979" y="6287"/>
                  </a:lnTo>
                  <a:lnTo>
                    <a:pt x="16729" y="6037"/>
                  </a:lnTo>
                  <a:lnTo>
                    <a:pt x="16396" y="5894"/>
                  </a:lnTo>
                  <a:lnTo>
                    <a:pt x="16205" y="5882"/>
                  </a:lnTo>
                  <a:lnTo>
                    <a:pt x="11562" y="5882"/>
                  </a:lnTo>
                  <a:lnTo>
                    <a:pt x="11419" y="5823"/>
                  </a:lnTo>
                  <a:lnTo>
                    <a:pt x="11323" y="5716"/>
                  </a:lnTo>
                  <a:lnTo>
                    <a:pt x="11252" y="5585"/>
                  </a:lnTo>
                  <a:lnTo>
                    <a:pt x="11252" y="5501"/>
                  </a:lnTo>
                  <a:lnTo>
                    <a:pt x="11252" y="929"/>
                  </a:lnTo>
                  <a:lnTo>
                    <a:pt x="11240" y="739"/>
                  </a:lnTo>
                  <a:lnTo>
                    <a:pt x="11097" y="417"/>
                  </a:lnTo>
                  <a:lnTo>
                    <a:pt x="10847" y="155"/>
                  </a:lnTo>
                  <a:lnTo>
                    <a:pt x="10514" y="24"/>
                  </a:lnTo>
                  <a:lnTo>
                    <a:pt x="10335" y="1"/>
                  </a:lnTo>
                  <a:close/>
                </a:path>
              </a:pathLst>
            </a:custGeom>
            <a:solidFill>
              <a:srgbClr val="66B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574;p33">
              <a:extLst>
                <a:ext uri="{FF2B5EF4-FFF2-40B4-BE49-F238E27FC236}">
                  <a16:creationId xmlns:a16="http://schemas.microsoft.com/office/drawing/2014/main" id="{F1279BC7-6239-48CB-DDE1-817054476B5E}"/>
                </a:ext>
              </a:extLst>
            </p:cNvPr>
            <p:cNvSpPr/>
            <p:nvPr/>
          </p:nvSpPr>
          <p:spPr>
            <a:xfrm>
              <a:off x="-2707375" y="3100863"/>
              <a:ext cx="281325" cy="281325"/>
            </a:xfrm>
            <a:custGeom>
              <a:avLst/>
              <a:gdLst/>
              <a:ahLst/>
              <a:cxnLst/>
              <a:rect l="l" t="t" r="r" b="b"/>
              <a:pathLst>
                <a:path w="11253" h="11253" extrusionOk="0">
                  <a:moveTo>
                    <a:pt x="9241" y="0"/>
                  </a:moveTo>
                  <a:lnTo>
                    <a:pt x="9241" y="1358"/>
                  </a:lnTo>
                  <a:lnTo>
                    <a:pt x="9229" y="1560"/>
                  </a:lnTo>
                  <a:lnTo>
                    <a:pt x="9157" y="1965"/>
                  </a:lnTo>
                  <a:lnTo>
                    <a:pt x="9002" y="2322"/>
                  </a:lnTo>
                  <a:lnTo>
                    <a:pt x="8776" y="2644"/>
                  </a:lnTo>
                  <a:lnTo>
                    <a:pt x="8502" y="2918"/>
                  </a:lnTo>
                  <a:lnTo>
                    <a:pt x="8193" y="3132"/>
                  </a:lnTo>
                  <a:lnTo>
                    <a:pt x="7824" y="3275"/>
                  </a:lnTo>
                  <a:lnTo>
                    <a:pt x="7431" y="3358"/>
                  </a:lnTo>
                  <a:lnTo>
                    <a:pt x="7228" y="3370"/>
                  </a:lnTo>
                  <a:lnTo>
                    <a:pt x="4668" y="3370"/>
                  </a:lnTo>
                  <a:lnTo>
                    <a:pt x="4383" y="3430"/>
                  </a:lnTo>
                  <a:lnTo>
                    <a:pt x="4002" y="3608"/>
                  </a:lnTo>
                  <a:lnTo>
                    <a:pt x="3609" y="4001"/>
                  </a:lnTo>
                  <a:lnTo>
                    <a:pt x="3430" y="4394"/>
                  </a:lnTo>
                  <a:lnTo>
                    <a:pt x="3371" y="4680"/>
                  </a:lnTo>
                  <a:lnTo>
                    <a:pt x="3359" y="4823"/>
                  </a:lnTo>
                  <a:lnTo>
                    <a:pt x="3359" y="7240"/>
                  </a:lnTo>
                  <a:lnTo>
                    <a:pt x="3359" y="7442"/>
                  </a:lnTo>
                  <a:lnTo>
                    <a:pt x="3275" y="7835"/>
                  </a:lnTo>
                  <a:lnTo>
                    <a:pt x="3121" y="8204"/>
                  </a:lnTo>
                  <a:lnTo>
                    <a:pt x="2906" y="8514"/>
                  </a:lnTo>
                  <a:lnTo>
                    <a:pt x="2632" y="8788"/>
                  </a:lnTo>
                  <a:lnTo>
                    <a:pt x="2311" y="9002"/>
                  </a:lnTo>
                  <a:lnTo>
                    <a:pt x="1954" y="9157"/>
                  </a:lnTo>
                  <a:lnTo>
                    <a:pt x="1561" y="9240"/>
                  </a:lnTo>
                  <a:lnTo>
                    <a:pt x="1358" y="9252"/>
                  </a:lnTo>
                  <a:lnTo>
                    <a:pt x="1" y="9252"/>
                  </a:lnTo>
                  <a:lnTo>
                    <a:pt x="1" y="10336"/>
                  </a:lnTo>
                  <a:lnTo>
                    <a:pt x="13" y="10514"/>
                  </a:lnTo>
                  <a:lnTo>
                    <a:pt x="156" y="10847"/>
                  </a:lnTo>
                  <a:lnTo>
                    <a:pt x="406" y="11098"/>
                  </a:lnTo>
                  <a:lnTo>
                    <a:pt x="739" y="11240"/>
                  </a:lnTo>
                  <a:lnTo>
                    <a:pt x="918" y="11252"/>
                  </a:lnTo>
                  <a:lnTo>
                    <a:pt x="4454" y="11252"/>
                  </a:lnTo>
                  <a:lnTo>
                    <a:pt x="4633" y="11240"/>
                  </a:lnTo>
                  <a:lnTo>
                    <a:pt x="4966" y="11098"/>
                  </a:lnTo>
                  <a:lnTo>
                    <a:pt x="5216" y="10847"/>
                  </a:lnTo>
                  <a:lnTo>
                    <a:pt x="5359" y="10514"/>
                  </a:lnTo>
                  <a:lnTo>
                    <a:pt x="5371" y="10336"/>
                  </a:lnTo>
                  <a:lnTo>
                    <a:pt x="5371" y="5763"/>
                  </a:lnTo>
                  <a:lnTo>
                    <a:pt x="5371" y="5692"/>
                  </a:lnTo>
                  <a:lnTo>
                    <a:pt x="5430" y="5549"/>
                  </a:lnTo>
                  <a:lnTo>
                    <a:pt x="5538" y="5442"/>
                  </a:lnTo>
                  <a:lnTo>
                    <a:pt x="5681" y="5382"/>
                  </a:lnTo>
                  <a:lnTo>
                    <a:pt x="5764" y="5370"/>
                  </a:lnTo>
                  <a:lnTo>
                    <a:pt x="10324" y="5370"/>
                  </a:lnTo>
                  <a:lnTo>
                    <a:pt x="10515" y="5358"/>
                  </a:lnTo>
                  <a:lnTo>
                    <a:pt x="10848" y="5228"/>
                  </a:lnTo>
                  <a:lnTo>
                    <a:pt x="11098" y="4966"/>
                  </a:lnTo>
                  <a:lnTo>
                    <a:pt x="11241" y="4644"/>
                  </a:lnTo>
                  <a:lnTo>
                    <a:pt x="11253" y="4454"/>
                  </a:lnTo>
                  <a:lnTo>
                    <a:pt x="11253" y="929"/>
                  </a:lnTo>
                  <a:lnTo>
                    <a:pt x="11241" y="739"/>
                  </a:lnTo>
                  <a:lnTo>
                    <a:pt x="11098" y="405"/>
                  </a:lnTo>
                  <a:lnTo>
                    <a:pt x="10848" y="155"/>
                  </a:lnTo>
                  <a:lnTo>
                    <a:pt x="10515" y="12"/>
                  </a:lnTo>
                  <a:lnTo>
                    <a:pt x="10324" y="0"/>
                  </a:lnTo>
                  <a:close/>
                </a:path>
              </a:pathLst>
            </a:custGeom>
            <a:solidFill>
              <a:srgbClr val="388E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575;p33">
              <a:extLst>
                <a:ext uri="{FF2B5EF4-FFF2-40B4-BE49-F238E27FC236}">
                  <a16:creationId xmlns:a16="http://schemas.microsoft.com/office/drawing/2014/main" id="{7438A7D0-7AF4-9625-70F3-CB69915AC171}"/>
                </a:ext>
              </a:extLst>
            </p:cNvPr>
            <p:cNvSpPr/>
            <p:nvPr/>
          </p:nvSpPr>
          <p:spPr>
            <a:xfrm>
              <a:off x="-2726425" y="2378413"/>
              <a:ext cx="172100" cy="37825"/>
            </a:xfrm>
            <a:custGeom>
              <a:avLst/>
              <a:gdLst/>
              <a:ahLst/>
              <a:cxnLst/>
              <a:rect l="l" t="t" r="r" b="b"/>
              <a:pathLst>
                <a:path w="6884" h="1513" extrusionOk="0">
                  <a:moveTo>
                    <a:pt x="763" y="1"/>
                  </a:moveTo>
                  <a:lnTo>
                    <a:pt x="608" y="13"/>
                  </a:lnTo>
                  <a:lnTo>
                    <a:pt x="334" y="120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3"/>
                  </a:lnTo>
                  <a:lnTo>
                    <a:pt x="13" y="906"/>
                  </a:lnTo>
                  <a:lnTo>
                    <a:pt x="132" y="1180"/>
                  </a:lnTo>
                  <a:lnTo>
                    <a:pt x="334" y="1394"/>
                  </a:lnTo>
                  <a:lnTo>
                    <a:pt x="608" y="1501"/>
                  </a:lnTo>
                  <a:lnTo>
                    <a:pt x="763" y="1513"/>
                  </a:lnTo>
                  <a:lnTo>
                    <a:pt x="6121" y="1513"/>
                  </a:lnTo>
                  <a:lnTo>
                    <a:pt x="6276" y="1501"/>
                  </a:lnTo>
                  <a:lnTo>
                    <a:pt x="6550" y="1394"/>
                  </a:lnTo>
                  <a:lnTo>
                    <a:pt x="6752" y="1180"/>
                  </a:lnTo>
                  <a:lnTo>
                    <a:pt x="6871" y="906"/>
                  </a:lnTo>
                  <a:lnTo>
                    <a:pt x="6883" y="763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20"/>
                  </a:lnTo>
                  <a:lnTo>
                    <a:pt x="6276" y="13"/>
                  </a:lnTo>
                  <a:lnTo>
                    <a:pt x="6121" y="1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76;p33">
              <a:extLst>
                <a:ext uri="{FF2B5EF4-FFF2-40B4-BE49-F238E27FC236}">
                  <a16:creationId xmlns:a16="http://schemas.microsoft.com/office/drawing/2014/main" id="{41D36E7C-9B3F-49FA-F625-ED2794345A15}"/>
                </a:ext>
              </a:extLst>
            </p:cNvPr>
            <p:cNvSpPr/>
            <p:nvPr/>
          </p:nvSpPr>
          <p:spPr>
            <a:xfrm>
              <a:off x="-2726425" y="2437963"/>
              <a:ext cx="172100" cy="37825"/>
            </a:xfrm>
            <a:custGeom>
              <a:avLst/>
              <a:gdLst/>
              <a:ahLst/>
              <a:cxnLst/>
              <a:rect l="l" t="t" r="r" b="b"/>
              <a:pathLst>
                <a:path w="6884" h="1513" extrusionOk="0">
                  <a:moveTo>
                    <a:pt x="763" y="0"/>
                  </a:moveTo>
                  <a:lnTo>
                    <a:pt x="608" y="12"/>
                  </a:lnTo>
                  <a:lnTo>
                    <a:pt x="334" y="119"/>
                  </a:lnTo>
                  <a:lnTo>
                    <a:pt x="132" y="334"/>
                  </a:lnTo>
                  <a:lnTo>
                    <a:pt x="13" y="607"/>
                  </a:lnTo>
                  <a:lnTo>
                    <a:pt x="1" y="762"/>
                  </a:lnTo>
                  <a:lnTo>
                    <a:pt x="13" y="905"/>
                  </a:lnTo>
                  <a:lnTo>
                    <a:pt x="132" y="1179"/>
                  </a:lnTo>
                  <a:lnTo>
                    <a:pt x="334" y="1393"/>
                  </a:lnTo>
                  <a:lnTo>
                    <a:pt x="608" y="1500"/>
                  </a:lnTo>
                  <a:lnTo>
                    <a:pt x="763" y="1512"/>
                  </a:lnTo>
                  <a:lnTo>
                    <a:pt x="6121" y="1512"/>
                  </a:lnTo>
                  <a:lnTo>
                    <a:pt x="6276" y="1500"/>
                  </a:lnTo>
                  <a:lnTo>
                    <a:pt x="6550" y="1393"/>
                  </a:lnTo>
                  <a:lnTo>
                    <a:pt x="6752" y="1179"/>
                  </a:lnTo>
                  <a:lnTo>
                    <a:pt x="6871" y="905"/>
                  </a:lnTo>
                  <a:lnTo>
                    <a:pt x="6883" y="762"/>
                  </a:lnTo>
                  <a:lnTo>
                    <a:pt x="6871" y="607"/>
                  </a:lnTo>
                  <a:lnTo>
                    <a:pt x="6752" y="334"/>
                  </a:lnTo>
                  <a:lnTo>
                    <a:pt x="6550" y="119"/>
                  </a:lnTo>
                  <a:lnTo>
                    <a:pt x="6276" y="12"/>
                  </a:lnTo>
                  <a:lnTo>
                    <a:pt x="6121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77;p33">
              <a:extLst>
                <a:ext uri="{FF2B5EF4-FFF2-40B4-BE49-F238E27FC236}">
                  <a16:creationId xmlns:a16="http://schemas.microsoft.com/office/drawing/2014/main" id="{ED5F1FE1-97B8-1740-752D-58D1A29A77E6}"/>
                </a:ext>
              </a:extLst>
            </p:cNvPr>
            <p:cNvSpPr/>
            <p:nvPr/>
          </p:nvSpPr>
          <p:spPr>
            <a:xfrm>
              <a:off x="-2726425" y="2497788"/>
              <a:ext cx="172100" cy="38125"/>
            </a:xfrm>
            <a:custGeom>
              <a:avLst/>
              <a:gdLst/>
              <a:ahLst/>
              <a:cxnLst/>
              <a:rect l="l" t="t" r="r" b="b"/>
              <a:pathLst>
                <a:path w="6884" h="1525" extrusionOk="0">
                  <a:moveTo>
                    <a:pt x="763" y="0"/>
                  </a:moveTo>
                  <a:lnTo>
                    <a:pt x="608" y="12"/>
                  </a:lnTo>
                  <a:lnTo>
                    <a:pt x="334" y="131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2"/>
                  </a:lnTo>
                  <a:lnTo>
                    <a:pt x="13" y="917"/>
                  </a:lnTo>
                  <a:lnTo>
                    <a:pt x="132" y="1191"/>
                  </a:lnTo>
                  <a:lnTo>
                    <a:pt x="334" y="1394"/>
                  </a:lnTo>
                  <a:lnTo>
                    <a:pt x="608" y="1513"/>
                  </a:lnTo>
                  <a:lnTo>
                    <a:pt x="763" y="1524"/>
                  </a:lnTo>
                  <a:lnTo>
                    <a:pt x="6121" y="1524"/>
                  </a:lnTo>
                  <a:lnTo>
                    <a:pt x="6276" y="1513"/>
                  </a:lnTo>
                  <a:lnTo>
                    <a:pt x="6550" y="1394"/>
                  </a:lnTo>
                  <a:lnTo>
                    <a:pt x="6752" y="1191"/>
                  </a:lnTo>
                  <a:lnTo>
                    <a:pt x="6871" y="917"/>
                  </a:lnTo>
                  <a:lnTo>
                    <a:pt x="6883" y="762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31"/>
                  </a:lnTo>
                  <a:lnTo>
                    <a:pt x="6276" y="12"/>
                  </a:lnTo>
                  <a:lnTo>
                    <a:pt x="6121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78;p33">
              <a:extLst>
                <a:ext uri="{FF2B5EF4-FFF2-40B4-BE49-F238E27FC236}">
                  <a16:creationId xmlns:a16="http://schemas.microsoft.com/office/drawing/2014/main" id="{B9D7F186-09C7-1CAB-3A63-CCFF461A624D}"/>
                </a:ext>
              </a:extLst>
            </p:cNvPr>
            <p:cNvSpPr/>
            <p:nvPr/>
          </p:nvSpPr>
          <p:spPr>
            <a:xfrm>
              <a:off x="-2726425" y="2557613"/>
              <a:ext cx="172100" cy="38125"/>
            </a:xfrm>
            <a:custGeom>
              <a:avLst/>
              <a:gdLst/>
              <a:ahLst/>
              <a:cxnLst/>
              <a:rect l="l" t="t" r="r" b="b"/>
              <a:pathLst>
                <a:path w="6884" h="1525" extrusionOk="0">
                  <a:moveTo>
                    <a:pt x="763" y="1"/>
                  </a:moveTo>
                  <a:lnTo>
                    <a:pt x="608" y="13"/>
                  </a:lnTo>
                  <a:lnTo>
                    <a:pt x="334" y="132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3"/>
                  </a:lnTo>
                  <a:lnTo>
                    <a:pt x="13" y="917"/>
                  </a:lnTo>
                  <a:lnTo>
                    <a:pt x="132" y="1191"/>
                  </a:lnTo>
                  <a:lnTo>
                    <a:pt x="334" y="1394"/>
                  </a:lnTo>
                  <a:lnTo>
                    <a:pt x="608" y="1513"/>
                  </a:lnTo>
                  <a:lnTo>
                    <a:pt x="763" y="1525"/>
                  </a:lnTo>
                  <a:lnTo>
                    <a:pt x="6121" y="1525"/>
                  </a:lnTo>
                  <a:lnTo>
                    <a:pt x="6276" y="1513"/>
                  </a:lnTo>
                  <a:lnTo>
                    <a:pt x="6550" y="1394"/>
                  </a:lnTo>
                  <a:lnTo>
                    <a:pt x="6752" y="1191"/>
                  </a:lnTo>
                  <a:lnTo>
                    <a:pt x="6871" y="917"/>
                  </a:lnTo>
                  <a:lnTo>
                    <a:pt x="6883" y="763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32"/>
                  </a:lnTo>
                  <a:lnTo>
                    <a:pt x="6276" y="13"/>
                  </a:lnTo>
                  <a:lnTo>
                    <a:pt x="6121" y="1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1579;p33">
            <a:extLst>
              <a:ext uri="{FF2B5EF4-FFF2-40B4-BE49-F238E27FC236}">
                <a16:creationId xmlns:a16="http://schemas.microsoft.com/office/drawing/2014/main" id="{9691DDE0-9845-69C2-0BFD-CF9A3852FC6D}"/>
              </a:ext>
            </a:extLst>
          </p:cNvPr>
          <p:cNvGrpSpPr/>
          <p:nvPr/>
        </p:nvGrpSpPr>
        <p:grpSpPr>
          <a:xfrm>
            <a:off x="71574" y="871542"/>
            <a:ext cx="656370" cy="720876"/>
            <a:chOff x="-1425600" y="2337338"/>
            <a:chExt cx="1283875" cy="1126700"/>
          </a:xfrm>
        </p:grpSpPr>
        <p:sp>
          <p:nvSpPr>
            <p:cNvPr id="29" name="Google Shape;1580;p33">
              <a:extLst>
                <a:ext uri="{FF2B5EF4-FFF2-40B4-BE49-F238E27FC236}">
                  <a16:creationId xmlns:a16="http://schemas.microsoft.com/office/drawing/2014/main" id="{A7975ED9-0598-5427-7F6C-12166417BDA2}"/>
                </a:ext>
              </a:extLst>
            </p:cNvPr>
            <p:cNvSpPr/>
            <p:nvPr/>
          </p:nvSpPr>
          <p:spPr>
            <a:xfrm>
              <a:off x="-906175" y="2337338"/>
              <a:ext cx="245000" cy="586425"/>
            </a:xfrm>
            <a:custGeom>
              <a:avLst/>
              <a:gdLst/>
              <a:ahLst/>
              <a:cxnLst/>
              <a:rect l="l" t="t" r="r" b="b"/>
              <a:pathLst>
                <a:path w="9800" h="23457" extrusionOk="0">
                  <a:moveTo>
                    <a:pt x="2799" y="1"/>
                  </a:moveTo>
                  <a:lnTo>
                    <a:pt x="2692" y="13"/>
                  </a:lnTo>
                  <a:lnTo>
                    <a:pt x="2549" y="167"/>
                  </a:lnTo>
                  <a:lnTo>
                    <a:pt x="2537" y="275"/>
                  </a:lnTo>
                  <a:lnTo>
                    <a:pt x="2537" y="15003"/>
                  </a:lnTo>
                  <a:lnTo>
                    <a:pt x="2513" y="15360"/>
                  </a:lnTo>
                  <a:lnTo>
                    <a:pt x="2334" y="16015"/>
                  </a:lnTo>
                  <a:lnTo>
                    <a:pt x="2001" y="16599"/>
                  </a:lnTo>
                  <a:lnTo>
                    <a:pt x="1513" y="17075"/>
                  </a:lnTo>
                  <a:lnTo>
                    <a:pt x="1227" y="17265"/>
                  </a:lnTo>
                  <a:lnTo>
                    <a:pt x="1" y="17968"/>
                  </a:lnTo>
                  <a:lnTo>
                    <a:pt x="1" y="23457"/>
                  </a:lnTo>
                  <a:lnTo>
                    <a:pt x="3728" y="21302"/>
                  </a:lnTo>
                  <a:lnTo>
                    <a:pt x="4001" y="21159"/>
                  </a:lnTo>
                  <a:lnTo>
                    <a:pt x="4585" y="21004"/>
                  </a:lnTo>
                  <a:lnTo>
                    <a:pt x="5192" y="21004"/>
                  </a:lnTo>
                  <a:lnTo>
                    <a:pt x="5775" y="21159"/>
                  </a:lnTo>
                  <a:lnTo>
                    <a:pt x="6061" y="21302"/>
                  </a:lnTo>
                  <a:lnTo>
                    <a:pt x="9776" y="23457"/>
                  </a:lnTo>
                  <a:lnTo>
                    <a:pt x="9776" y="17968"/>
                  </a:lnTo>
                  <a:lnTo>
                    <a:pt x="9800" y="17968"/>
                  </a:lnTo>
                  <a:lnTo>
                    <a:pt x="8574" y="17265"/>
                  </a:lnTo>
                  <a:lnTo>
                    <a:pt x="8276" y="17087"/>
                  </a:lnTo>
                  <a:lnTo>
                    <a:pt x="7800" y="16599"/>
                  </a:lnTo>
                  <a:lnTo>
                    <a:pt x="7454" y="16015"/>
                  </a:lnTo>
                  <a:lnTo>
                    <a:pt x="7276" y="15360"/>
                  </a:lnTo>
                  <a:lnTo>
                    <a:pt x="7264" y="15003"/>
                  </a:lnTo>
                  <a:lnTo>
                    <a:pt x="7264" y="275"/>
                  </a:lnTo>
                  <a:lnTo>
                    <a:pt x="7252" y="167"/>
                  </a:lnTo>
                  <a:lnTo>
                    <a:pt x="7109" y="13"/>
                  </a:lnTo>
                  <a:lnTo>
                    <a:pt x="7002" y="1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81;p33">
              <a:extLst>
                <a:ext uri="{FF2B5EF4-FFF2-40B4-BE49-F238E27FC236}">
                  <a16:creationId xmlns:a16="http://schemas.microsoft.com/office/drawing/2014/main" id="{60FBC125-B562-66AA-FD9B-DAEB32A2C883}"/>
                </a:ext>
              </a:extLst>
            </p:cNvPr>
            <p:cNvSpPr/>
            <p:nvPr/>
          </p:nvSpPr>
          <p:spPr>
            <a:xfrm>
              <a:off x="-906175" y="2337338"/>
              <a:ext cx="245000" cy="586425"/>
            </a:xfrm>
            <a:custGeom>
              <a:avLst/>
              <a:gdLst/>
              <a:ahLst/>
              <a:cxnLst/>
              <a:rect l="l" t="t" r="r" b="b"/>
              <a:pathLst>
                <a:path w="9800" h="23457" extrusionOk="0">
                  <a:moveTo>
                    <a:pt x="2799" y="1"/>
                  </a:moveTo>
                  <a:lnTo>
                    <a:pt x="2692" y="13"/>
                  </a:lnTo>
                  <a:lnTo>
                    <a:pt x="2549" y="167"/>
                  </a:lnTo>
                  <a:lnTo>
                    <a:pt x="2537" y="275"/>
                  </a:lnTo>
                  <a:lnTo>
                    <a:pt x="2537" y="15003"/>
                  </a:lnTo>
                  <a:lnTo>
                    <a:pt x="2513" y="15360"/>
                  </a:lnTo>
                  <a:lnTo>
                    <a:pt x="2334" y="16015"/>
                  </a:lnTo>
                  <a:lnTo>
                    <a:pt x="2001" y="16599"/>
                  </a:lnTo>
                  <a:lnTo>
                    <a:pt x="1513" y="17075"/>
                  </a:lnTo>
                  <a:lnTo>
                    <a:pt x="1227" y="17265"/>
                  </a:lnTo>
                  <a:lnTo>
                    <a:pt x="1" y="17968"/>
                  </a:lnTo>
                  <a:lnTo>
                    <a:pt x="1" y="23457"/>
                  </a:lnTo>
                  <a:lnTo>
                    <a:pt x="3728" y="21302"/>
                  </a:lnTo>
                  <a:lnTo>
                    <a:pt x="4001" y="21159"/>
                  </a:lnTo>
                  <a:lnTo>
                    <a:pt x="4585" y="21004"/>
                  </a:lnTo>
                  <a:lnTo>
                    <a:pt x="5192" y="21004"/>
                  </a:lnTo>
                  <a:lnTo>
                    <a:pt x="5775" y="21159"/>
                  </a:lnTo>
                  <a:lnTo>
                    <a:pt x="6061" y="21302"/>
                  </a:lnTo>
                  <a:lnTo>
                    <a:pt x="9776" y="23457"/>
                  </a:lnTo>
                  <a:lnTo>
                    <a:pt x="9776" y="17968"/>
                  </a:lnTo>
                  <a:lnTo>
                    <a:pt x="9800" y="17968"/>
                  </a:lnTo>
                  <a:lnTo>
                    <a:pt x="8574" y="17265"/>
                  </a:lnTo>
                  <a:lnTo>
                    <a:pt x="8276" y="17087"/>
                  </a:lnTo>
                  <a:lnTo>
                    <a:pt x="7800" y="16599"/>
                  </a:lnTo>
                  <a:lnTo>
                    <a:pt x="7454" y="16015"/>
                  </a:lnTo>
                  <a:lnTo>
                    <a:pt x="7276" y="15360"/>
                  </a:lnTo>
                  <a:lnTo>
                    <a:pt x="7264" y="15003"/>
                  </a:lnTo>
                  <a:lnTo>
                    <a:pt x="7264" y="275"/>
                  </a:lnTo>
                  <a:lnTo>
                    <a:pt x="7252" y="167"/>
                  </a:lnTo>
                  <a:lnTo>
                    <a:pt x="7109" y="13"/>
                  </a:lnTo>
                  <a:lnTo>
                    <a:pt x="7002" y="1"/>
                  </a:lnTo>
                  <a:close/>
                </a:path>
              </a:pathLst>
            </a:custGeom>
            <a:solidFill>
              <a:srgbClr val="E539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82;p33">
              <a:extLst>
                <a:ext uri="{FF2B5EF4-FFF2-40B4-BE49-F238E27FC236}">
                  <a16:creationId xmlns:a16="http://schemas.microsoft.com/office/drawing/2014/main" id="{AFF7BDB7-E4E6-4045-55FD-1C835D14847D}"/>
                </a:ext>
              </a:extLst>
            </p:cNvPr>
            <p:cNvSpPr/>
            <p:nvPr/>
          </p:nvSpPr>
          <p:spPr>
            <a:xfrm>
              <a:off x="-1425600" y="2513863"/>
              <a:ext cx="538500" cy="950175"/>
            </a:xfrm>
            <a:custGeom>
              <a:avLst/>
              <a:gdLst/>
              <a:ahLst/>
              <a:cxnLst/>
              <a:rect l="l" t="t" r="r" b="b"/>
              <a:pathLst>
                <a:path w="21540" h="38007" extrusionOk="0">
                  <a:moveTo>
                    <a:pt x="18754" y="0"/>
                  </a:moveTo>
                  <a:lnTo>
                    <a:pt x="18027" y="24"/>
                  </a:lnTo>
                  <a:lnTo>
                    <a:pt x="17670" y="108"/>
                  </a:lnTo>
                  <a:lnTo>
                    <a:pt x="16694" y="381"/>
                  </a:lnTo>
                  <a:lnTo>
                    <a:pt x="14824" y="1048"/>
                  </a:lnTo>
                  <a:lnTo>
                    <a:pt x="13038" y="1870"/>
                  </a:lnTo>
                  <a:lnTo>
                    <a:pt x="11336" y="2822"/>
                  </a:lnTo>
                  <a:lnTo>
                    <a:pt x="9716" y="3906"/>
                  </a:lnTo>
                  <a:lnTo>
                    <a:pt x="8216" y="5108"/>
                  </a:lnTo>
                  <a:lnTo>
                    <a:pt x="6811" y="6430"/>
                  </a:lnTo>
                  <a:lnTo>
                    <a:pt x="5525" y="7859"/>
                  </a:lnTo>
                  <a:lnTo>
                    <a:pt x="4358" y="9371"/>
                  </a:lnTo>
                  <a:lnTo>
                    <a:pt x="3311" y="10990"/>
                  </a:lnTo>
                  <a:lnTo>
                    <a:pt x="2406" y="12681"/>
                  </a:lnTo>
                  <a:lnTo>
                    <a:pt x="1632" y="14443"/>
                  </a:lnTo>
                  <a:lnTo>
                    <a:pt x="989" y="16277"/>
                  </a:lnTo>
                  <a:lnTo>
                    <a:pt x="512" y="18170"/>
                  </a:lnTo>
                  <a:lnTo>
                    <a:pt x="179" y="20111"/>
                  </a:lnTo>
                  <a:lnTo>
                    <a:pt x="12" y="22087"/>
                  </a:lnTo>
                  <a:lnTo>
                    <a:pt x="0" y="23099"/>
                  </a:lnTo>
                  <a:lnTo>
                    <a:pt x="0" y="33863"/>
                  </a:lnTo>
                  <a:lnTo>
                    <a:pt x="12" y="34173"/>
                  </a:lnTo>
                  <a:lnTo>
                    <a:pt x="96" y="34756"/>
                  </a:lnTo>
                  <a:lnTo>
                    <a:pt x="250" y="35316"/>
                  </a:lnTo>
                  <a:lnTo>
                    <a:pt x="489" y="35828"/>
                  </a:lnTo>
                  <a:lnTo>
                    <a:pt x="786" y="36304"/>
                  </a:lnTo>
                  <a:lnTo>
                    <a:pt x="1143" y="36721"/>
                  </a:lnTo>
                  <a:lnTo>
                    <a:pt x="1536" y="37090"/>
                  </a:lnTo>
                  <a:lnTo>
                    <a:pt x="1989" y="37399"/>
                  </a:lnTo>
                  <a:lnTo>
                    <a:pt x="2465" y="37649"/>
                  </a:lnTo>
                  <a:lnTo>
                    <a:pt x="2977" y="37840"/>
                  </a:lnTo>
                  <a:lnTo>
                    <a:pt x="3501" y="37959"/>
                  </a:lnTo>
                  <a:lnTo>
                    <a:pt x="4049" y="38007"/>
                  </a:lnTo>
                  <a:lnTo>
                    <a:pt x="4608" y="37983"/>
                  </a:lnTo>
                  <a:lnTo>
                    <a:pt x="5156" y="37888"/>
                  </a:lnTo>
                  <a:lnTo>
                    <a:pt x="5704" y="37697"/>
                  </a:lnTo>
                  <a:lnTo>
                    <a:pt x="6228" y="37435"/>
                  </a:lnTo>
                  <a:lnTo>
                    <a:pt x="6490" y="37268"/>
                  </a:lnTo>
                  <a:lnTo>
                    <a:pt x="7442" y="36625"/>
                  </a:lnTo>
                  <a:lnTo>
                    <a:pt x="9312" y="35530"/>
                  </a:lnTo>
                  <a:lnTo>
                    <a:pt x="11074" y="34637"/>
                  </a:lnTo>
                  <a:lnTo>
                    <a:pt x="12693" y="33923"/>
                  </a:lnTo>
                  <a:lnTo>
                    <a:pt x="14729" y="33161"/>
                  </a:lnTo>
                  <a:lnTo>
                    <a:pt x="16348" y="32684"/>
                  </a:lnTo>
                  <a:lnTo>
                    <a:pt x="16491" y="32649"/>
                  </a:lnTo>
                  <a:lnTo>
                    <a:pt x="17039" y="32494"/>
                  </a:lnTo>
                  <a:lnTo>
                    <a:pt x="18063" y="32018"/>
                  </a:lnTo>
                  <a:lnTo>
                    <a:pt x="18980" y="31410"/>
                  </a:lnTo>
                  <a:lnTo>
                    <a:pt x="19789" y="30660"/>
                  </a:lnTo>
                  <a:lnTo>
                    <a:pt x="20456" y="29791"/>
                  </a:lnTo>
                  <a:lnTo>
                    <a:pt x="20968" y="28815"/>
                  </a:lnTo>
                  <a:lnTo>
                    <a:pt x="21337" y="27767"/>
                  </a:lnTo>
                  <a:lnTo>
                    <a:pt x="21516" y="26660"/>
                  </a:lnTo>
                  <a:lnTo>
                    <a:pt x="21540" y="26088"/>
                  </a:lnTo>
                  <a:lnTo>
                    <a:pt x="21540" y="3084"/>
                  </a:lnTo>
                  <a:lnTo>
                    <a:pt x="21516" y="2703"/>
                  </a:lnTo>
                  <a:lnTo>
                    <a:pt x="21349" y="2001"/>
                  </a:lnTo>
                  <a:lnTo>
                    <a:pt x="21040" y="1382"/>
                  </a:lnTo>
                  <a:lnTo>
                    <a:pt x="20599" y="858"/>
                  </a:lnTo>
                  <a:lnTo>
                    <a:pt x="20051" y="441"/>
                  </a:lnTo>
                  <a:lnTo>
                    <a:pt x="19432" y="143"/>
                  </a:lnTo>
                  <a:lnTo>
                    <a:pt x="18754" y="0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83;p33">
              <a:extLst>
                <a:ext uri="{FF2B5EF4-FFF2-40B4-BE49-F238E27FC236}">
                  <a16:creationId xmlns:a16="http://schemas.microsoft.com/office/drawing/2014/main" id="{BCCC7C1C-821B-0FD4-6284-7F0230E8BFC3}"/>
                </a:ext>
              </a:extLst>
            </p:cNvPr>
            <p:cNvSpPr/>
            <p:nvPr/>
          </p:nvSpPr>
          <p:spPr>
            <a:xfrm>
              <a:off x="-680250" y="2513863"/>
              <a:ext cx="538525" cy="950175"/>
            </a:xfrm>
            <a:custGeom>
              <a:avLst/>
              <a:gdLst/>
              <a:ahLst/>
              <a:cxnLst/>
              <a:rect l="l" t="t" r="r" b="b"/>
              <a:pathLst>
                <a:path w="21541" h="38007" extrusionOk="0">
                  <a:moveTo>
                    <a:pt x="2787" y="0"/>
                  </a:moveTo>
                  <a:lnTo>
                    <a:pt x="2108" y="143"/>
                  </a:lnTo>
                  <a:lnTo>
                    <a:pt x="1477" y="441"/>
                  </a:lnTo>
                  <a:lnTo>
                    <a:pt x="942" y="858"/>
                  </a:lnTo>
                  <a:lnTo>
                    <a:pt x="501" y="1382"/>
                  </a:lnTo>
                  <a:lnTo>
                    <a:pt x="180" y="2001"/>
                  </a:lnTo>
                  <a:lnTo>
                    <a:pt x="13" y="2703"/>
                  </a:lnTo>
                  <a:lnTo>
                    <a:pt x="1" y="3084"/>
                  </a:lnTo>
                  <a:lnTo>
                    <a:pt x="1" y="26088"/>
                  </a:lnTo>
                  <a:lnTo>
                    <a:pt x="13" y="26660"/>
                  </a:lnTo>
                  <a:lnTo>
                    <a:pt x="203" y="27767"/>
                  </a:lnTo>
                  <a:lnTo>
                    <a:pt x="561" y="28815"/>
                  </a:lnTo>
                  <a:lnTo>
                    <a:pt x="1084" y="29779"/>
                  </a:lnTo>
                  <a:lnTo>
                    <a:pt x="1751" y="30648"/>
                  </a:lnTo>
                  <a:lnTo>
                    <a:pt x="2549" y="31398"/>
                  </a:lnTo>
                  <a:lnTo>
                    <a:pt x="3466" y="32018"/>
                  </a:lnTo>
                  <a:lnTo>
                    <a:pt x="4490" y="32494"/>
                  </a:lnTo>
                  <a:lnTo>
                    <a:pt x="5049" y="32649"/>
                  </a:lnTo>
                  <a:lnTo>
                    <a:pt x="5716" y="32839"/>
                  </a:lnTo>
                  <a:lnTo>
                    <a:pt x="7038" y="33244"/>
                  </a:lnTo>
                  <a:lnTo>
                    <a:pt x="8336" y="33720"/>
                  </a:lnTo>
                  <a:lnTo>
                    <a:pt x="9622" y="34244"/>
                  </a:lnTo>
                  <a:lnTo>
                    <a:pt x="10872" y="34828"/>
                  </a:lnTo>
                  <a:lnTo>
                    <a:pt x="12098" y="35459"/>
                  </a:lnTo>
                  <a:lnTo>
                    <a:pt x="13301" y="36137"/>
                  </a:lnTo>
                  <a:lnTo>
                    <a:pt x="14468" y="36876"/>
                  </a:lnTo>
                  <a:lnTo>
                    <a:pt x="15051" y="37268"/>
                  </a:lnTo>
                  <a:lnTo>
                    <a:pt x="15301" y="37435"/>
                  </a:lnTo>
                  <a:lnTo>
                    <a:pt x="15837" y="37697"/>
                  </a:lnTo>
                  <a:lnTo>
                    <a:pt x="16385" y="37888"/>
                  </a:lnTo>
                  <a:lnTo>
                    <a:pt x="16932" y="37983"/>
                  </a:lnTo>
                  <a:lnTo>
                    <a:pt x="17492" y="38007"/>
                  </a:lnTo>
                  <a:lnTo>
                    <a:pt x="18040" y="37959"/>
                  </a:lnTo>
                  <a:lnTo>
                    <a:pt x="18564" y="37840"/>
                  </a:lnTo>
                  <a:lnTo>
                    <a:pt x="19076" y="37649"/>
                  </a:lnTo>
                  <a:lnTo>
                    <a:pt x="19552" y="37399"/>
                  </a:lnTo>
                  <a:lnTo>
                    <a:pt x="20004" y="37090"/>
                  </a:lnTo>
                  <a:lnTo>
                    <a:pt x="20397" y="36721"/>
                  </a:lnTo>
                  <a:lnTo>
                    <a:pt x="20754" y="36304"/>
                  </a:lnTo>
                  <a:lnTo>
                    <a:pt x="21052" y="35828"/>
                  </a:lnTo>
                  <a:lnTo>
                    <a:pt x="21278" y="35316"/>
                  </a:lnTo>
                  <a:lnTo>
                    <a:pt x="21445" y="34756"/>
                  </a:lnTo>
                  <a:lnTo>
                    <a:pt x="21528" y="34173"/>
                  </a:lnTo>
                  <a:lnTo>
                    <a:pt x="21540" y="33863"/>
                  </a:lnTo>
                  <a:lnTo>
                    <a:pt x="21540" y="23099"/>
                  </a:lnTo>
                  <a:lnTo>
                    <a:pt x="21516" y="22087"/>
                  </a:lnTo>
                  <a:lnTo>
                    <a:pt x="21350" y="20111"/>
                  </a:lnTo>
                  <a:lnTo>
                    <a:pt x="21028" y="18170"/>
                  </a:lnTo>
                  <a:lnTo>
                    <a:pt x="20540" y="16277"/>
                  </a:lnTo>
                  <a:lnTo>
                    <a:pt x="19909" y="14443"/>
                  </a:lnTo>
                  <a:lnTo>
                    <a:pt x="19135" y="12669"/>
                  </a:lnTo>
                  <a:lnTo>
                    <a:pt x="18218" y="10978"/>
                  </a:lnTo>
                  <a:lnTo>
                    <a:pt x="17182" y="9371"/>
                  </a:lnTo>
                  <a:lnTo>
                    <a:pt x="16004" y="7847"/>
                  </a:lnTo>
                  <a:lnTo>
                    <a:pt x="14718" y="6430"/>
                  </a:lnTo>
                  <a:lnTo>
                    <a:pt x="13325" y="5108"/>
                  </a:lnTo>
                  <a:lnTo>
                    <a:pt x="11812" y="3906"/>
                  </a:lnTo>
                  <a:lnTo>
                    <a:pt x="10205" y="2822"/>
                  </a:lnTo>
                  <a:lnTo>
                    <a:pt x="8502" y="1858"/>
                  </a:lnTo>
                  <a:lnTo>
                    <a:pt x="6716" y="1048"/>
                  </a:lnTo>
                  <a:lnTo>
                    <a:pt x="4835" y="369"/>
                  </a:lnTo>
                  <a:lnTo>
                    <a:pt x="3871" y="108"/>
                  </a:lnTo>
                  <a:lnTo>
                    <a:pt x="3502" y="24"/>
                  </a:lnTo>
                  <a:lnTo>
                    <a:pt x="2787" y="0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4;p33">
              <a:extLst>
                <a:ext uri="{FF2B5EF4-FFF2-40B4-BE49-F238E27FC236}">
                  <a16:creationId xmlns:a16="http://schemas.microsoft.com/office/drawing/2014/main" id="{AF2BE41B-9D99-13B1-0905-24C770AE75F6}"/>
                </a:ext>
              </a:extLst>
            </p:cNvPr>
            <p:cNvSpPr/>
            <p:nvPr/>
          </p:nvSpPr>
          <p:spPr>
            <a:xfrm>
              <a:off x="-1411600" y="2514163"/>
              <a:ext cx="523900" cy="949875"/>
            </a:xfrm>
            <a:custGeom>
              <a:avLst/>
              <a:gdLst/>
              <a:ahLst/>
              <a:cxnLst/>
              <a:rect l="l" t="t" r="r" b="b"/>
              <a:pathLst>
                <a:path w="20956" h="37995" extrusionOk="0">
                  <a:moveTo>
                    <a:pt x="18194" y="0"/>
                  </a:moveTo>
                  <a:lnTo>
                    <a:pt x="17479" y="24"/>
                  </a:lnTo>
                  <a:lnTo>
                    <a:pt x="17110" y="107"/>
                  </a:lnTo>
                  <a:lnTo>
                    <a:pt x="16955" y="155"/>
                  </a:lnTo>
                  <a:lnTo>
                    <a:pt x="16824" y="179"/>
                  </a:lnTo>
                  <a:lnTo>
                    <a:pt x="16884" y="334"/>
                  </a:lnTo>
                  <a:lnTo>
                    <a:pt x="16943" y="1215"/>
                  </a:lnTo>
                  <a:lnTo>
                    <a:pt x="16955" y="8537"/>
                  </a:lnTo>
                  <a:lnTo>
                    <a:pt x="16943" y="24064"/>
                  </a:lnTo>
                  <a:lnTo>
                    <a:pt x="16931" y="24647"/>
                  </a:lnTo>
                  <a:lnTo>
                    <a:pt x="16741" y="25755"/>
                  </a:lnTo>
                  <a:lnTo>
                    <a:pt x="16384" y="26802"/>
                  </a:lnTo>
                  <a:lnTo>
                    <a:pt x="15860" y="27767"/>
                  </a:lnTo>
                  <a:lnTo>
                    <a:pt x="15193" y="28636"/>
                  </a:lnTo>
                  <a:lnTo>
                    <a:pt x="14395" y="29386"/>
                  </a:lnTo>
                  <a:lnTo>
                    <a:pt x="13478" y="30005"/>
                  </a:lnTo>
                  <a:lnTo>
                    <a:pt x="12455" y="30470"/>
                  </a:lnTo>
                  <a:lnTo>
                    <a:pt x="11895" y="30636"/>
                  </a:lnTo>
                  <a:lnTo>
                    <a:pt x="11752" y="30660"/>
                  </a:lnTo>
                  <a:lnTo>
                    <a:pt x="10133" y="31136"/>
                  </a:lnTo>
                  <a:lnTo>
                    <a:pt x="8097" y="31898"/>
                  </a:lnTo>
                  <a:lnTo>
                    <a:pt x="6489" y="32613"/>
                  </a:lnTo>
                  <a:lnTo>
                    <a:pt x="4715" y="33506"/>
                  </a:lnTo>
                  <a:lnTo>
                    <a:pt x="2846" y="34601"/>
                  </a:lnTo>
                  <a:lnTo>
                    <a:pt x="1893" y="35244"/>
                  </a:lnTo>
                  <a:lnTo>
                    <a:pt x="1679" y="35387"/>
                  </a:lnTo>
                  <a:lnTo>
                    <a:pt x="1226" y="35625"/>
                  </a:lnTo>
                  <a:lnTo>
                    <a:pt x="750" y="35804"/>
                  </a:lnTo>
                  <a:lnTo>
                    <a:pt x="262" y="35923"/>
                  </a:lnTo>
                  <a:lnTo>
                    <a:pt x="0" y="35959"/>
                  </a:lnTo>
                  <a:lnTo>
                    <a:pt x="238" y="36328"/>
                  </a:lnTo>
                  <a:lnTo>
                    <a:pt x="822" y="36971"/>
                  </a:lnTo>
                  <a:lnTo>
                    <a:pt x="1500" y="37459"/>
                  </a:lnTo>
                  <a:lnTo>
                    <a:pt x="2262" y="37792"/>
                  </a:lnTo>
                  <a:lnTo>
                    <a:pt x="3072" y="37971"/>
                  </a:lnTo>
                  <a:lnTo>
                    <a:pt x="3905" y="37995"/>
                  </a:lnTo>
                  <a:lnTo>
                    <a:pt x="4739" y="37840"/>
                  </a:lnTo>
                  <a:lnTo>
                    <a:pt x="5537" y="37507"/>
                  </a:lnTo>
                  <a:lnTo>
                    <a:pt x="5918" y="37268"/>
                  </a:lnTo>
                  <a:lnTo>
                    <a:pt x="6870" y="36625"/>
                  </a:lnTo>
                  <a:lnTo>
                    <a:pt x="8740" y="35530"/>
                  </a:lnTo>
                  <a:lnTo>
                    <a:pt x="10514" y="34625"/>
                  </a:lnTo>
                  <a:lnTo>
                    <a:pt x="12121" y="33923"/>
                  </a:lnTo>
                  <a:lnTo>
                    <a:pt x="14157" y="33161"/>
                  </a:lnTo>
                  <a:lnTo>
                    <a:pt x="15776" y="32684"/>
                  </a:lnTo>
                  <a:lnTo>
                    <a:pt x="15919" y="32660"/>
                  </a:lnTo>
                  <a:lnTo>
                    <a:pt x="16467" y="32494"/>
                  </a:lnTo>
                  <a:lnTo>
                    <a:pt x="17491" y="32029"/>
                  </a:lnTo>
                  <a:lnTo>
                    <a:pt x="18408" y="31410"/>
                  </a:lnTo>
                  <a:lnTo>
                    <a:pt x="19206" y="30648"/>
                  </a:lnTo>
                  <a:lnTo>
                    <a:pt x="19872" y="29779"/>
                  </a:lnTo>
                  <a:lnTo>
                    <a:pt x="20396" y="28815"/>
                  </a:lnTo>
                  <a:lnTo>
                    <a:pt x="20754" y="27767"/>
                  </a:lnTo>
                  <a:lnTo>
                    <a:pt x="20944" y="26659"/>
                  </a:lnTo>
                  <a:lnTo>
                    <a:pt x="20956" y="26088"/>
                  </a:lnTo>
                  <a:lnTo>
                    <a:pt x="20956" y="3072"/>
                  </a:lnTo>
                  <a:lnTo>
                    <a:pt x="20944" y="2691"/>
                  </a:lnTo>
                  <a:lnTo>
                    <a:pt x="20789" y="2001"/>
                  </a:lnTo>
                  <a:lnTo>
                    <a:pt x="20480" y="1381"/>
                  </a:lnTo>
                  <a:lnTo>
                    <a:pt x="20039" y="858"/>
                  </a:lnTo>
                  <a:lnTo>
                    <a:pt x="19503" y="441"/>
                  </a:lnTo>
                  <a:lnTo>
                    <a:pt x="18872" y="155"/>
                  </a:lnTo>
                  <a:lnTo>
                    <a:pt x="181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85;p33">
              <a:extLst>
                <a:ext uri="{FF2B5EF4-FFF2-40B4-BE49-F238E27FC236}">
                  <a16:creationId xmlns:a16="http://schemas.microsoft.com/office/drawing/2014/main" id="{71F9CBD6-0D37-770E-929A-CB2BD1E0E285}"/>
                </a:ext>
              </a:extLst>
            </p:cNvPr>
            <p:cNvSpPr/>
            <p:nvPr/>
          </p:nvSpPr>
          <p:spPr>
            <a:xfrm>
              <a:off x="-680250" y="2690088"/>
              <a:ext cx="538525" cy="773950"/>
            </a:xfrm>
            <a:custGeom>
              <a:avLst/>
              <a:gdLst/>
              <a:ahLst/>
              <a:cxnLst/>
              <a:rect l="l" t="t" r="r" b="b"/>
              <a:pathLst>
                <a:path w="21541" h="30958" extrusionOk="0">
                  <a:moveTo>
                    <a:pt x="15289" y="0"/>
                  </a:moveTo>
                  <a:lnTo>
                    <a:pt x="15551" y="584"/>
                  </a:lnTo>
                  <a:lnTo>
                    <a:pt x="16016" y="1762"/>
                  </a:lnTo>
                  <a:lnTo>
                    <a:pt x="16432" y="2965"/>
                  </a:lnTo>
                  <a:lnTo>
                    <a:pt x="16778" y="4203"/>
                  </a:lnTo>
                  <a:lnTo>
                    <a:pt x="17063" y="5453"/>
                  </a:lnTo>
                  <a:lnTo>
                    <a:pt x="17278" y="6727"/>
                  </a:lnTo>
                  <a:lnTo>
                    <a:pt x="17420" y="8025"/>
                  </a:lnTo>
                  <a:lnTo>
                    <a:pt x="17492" y="9347"/>
                  </a:lnTo>
                  <a:lnTo>
                    <a:pt x="17504" y="10002"/>
                  </a:lnTo>
                  <a:lnTo>
                    <a:pt x="17504" y="20766"/>
                  </a:lnTo>
                  <a:lnTo>
                    <a:pt x="17492" y="21075"/>
                  </a:lnTo>
                  <a:lnTo>
                    <a:pt x="17409" y="21670"/>
                  </a:lnTo>
                  <a:lnTo>
                    <a:pt x="17242" y="22218"/>
                  </a:lnTo>
                  <a:lnTo>
                    <a:pt x="17016" y="22730"/>
                  </a:lnTo>
                  <a:lnTo>
                    <a:pt x="16718" y="23194"/>
                  </a:lnTo>
                  <a:lnTo>
                    <a:pt x="16373" y="23611"/>
                  </a:lnTo>
                  <a:lnTo>
                    <a:pt x="15968" y="23980"/>
                  </a:lnTo>
                  <a:lnTo>
                    <a:pt x="15515" y="24290"/>
                  </a:lnTo>
                  <a:lnTo>
                    <a:pt x="15039" y="24540"/>
                  </a:lnTo>
                  <a:lnTo>
                    <a:pt x="14527" y="24730"/>
                  </a:lnTo>
                  <a:lnTo>
                    <a:pt x="14003" y="24850"/>
                  </a:lnTo>
                  <a:lnTo>
                    <a:pt x="13456" y="24909"/>
                  </a:lnTo>
                  <a:lnTo>
                    <a:pt x="12908" y="24885"/>
                  </a:lnTo>
                  <a:lnTo>
                    <a:pt x="12348" y="24790"/>
                  </a:lnTo>
                  <a:lnTo>
                    <a:pt x="11801" y="24611"/>
                  </a:lnTo>
                  <a:lnTo>
                    <a:pt x="11265" y="24338"/>
                  </a:lnTo>
                  <a:lnTo>
                    <a:pt x="11015" y="24171"/>
                  </a:lnTo>
                  <a:lnTo>
                    <a:pt x="10003" y="23492"/>
                  </a:lnTo>
                  <a:lnTo>
                    <a:pt x="8086" y="22373"/>
                  </a:lnTo>
                  <a:lnTo>
                    <a:pt x="6323" y="21480"/>
                  </a:lnTo>
                  <a:lnTo>
                    <a:pt x="4716" y="20789"/>
                  </a:lnTo>
                  <a:lnTo>
                    <a:pt x="2620" y="20039"/>
                  </a:lnTo>
                  <a:lnTo>
                    <a:pt x="596" y="19432"/>
                  </a:lnTo>
                  <a:lnTo>
                    <a:pt x="1" y="19206"/>
                  </a:lnTo>
                  <a:lnTo>
                    <a:pt x="25" y="19765"/>
                  </a:lnTo>
                  <a:lnTo>
                    <a:pt x="239" y="20849"/>
                  </a:lnTo>
                  <a:lnTo>
                    <a:pt x="608" y="21861"/>
                  </a:lnTo>
                  <a:lnTo>
                    <a:pt x="1132" y="22813"/>
                  </a:lnTo>
                  <a:lnTo>
                    <a:pt x="1799" y="23659"/>
                  </a:lnTo>
                  <a:lnTo>
                    <a:pt x="2597" y="24385"/>
                  </a:lnTo>
                  <a:lnTo>
                    <a:pt x="3502" y="24992"/>
                  </a:lnTo>
                  <a:lnTo>
                    <a:pt x="4502" y="25445"/>
                  </a:lnTo>
                  <a:lnTo>
                    <a:pt x="5049" y="25600"/>
                  </a:lnTo>
                  <a:lnTo>
                    <a:pt x="5716" y="25790"/>
                  </a:lnTo>
                  <a:lnTo>
                    <a:pt x="7038" y="26195"/>
                  </a:lnTo>
                  <a:lnTo>
                    <a:pt x="8336" y="26671"/>
                  </a:lnTo>
                  <a:lnTo>
                    <a:pt x="9622" y="27195"/>
                  </a:lnTo>
                  <a:lnTo>
                    <a:pt x="10872" y="27767"/>
                  </a:lnTo>
                  <a:lnTo>
                    <a:pt x="12098" y="28398"/>
                  </a:lnTo>
                  <a:lnTo>
                    <a:pt x="13301" y="29088"/>
                  </a:lnTo>
                  <a:lnTo>
                    <a:pt x="14468" y="29827"/>
                  </a:lnTo>
                  <a:lnTo>
                    <a:pt x="15051" y="30219"/>
                  </a:lnTo>
                  <a:lnTo>
                    <a:pt x="15301" y="30386"/>
                  </a:lnTo>
                  <a:lnTo>
                    <a:pt x="15825" y="30648"/>
                  </a:lnTo>
                  <a:lnTo>
                    <a:pt x="16373" y="30827"/>
                  </a:lnTo>
                  <a:lnTo>
                    <a:pt x="16920" y="30934"/>
                  </a:lnTo>
                  <a:lnTo>
                    <a:pt x="17480" y="30958"/>
                  </a:lnTo>
                  <a:lnTo>
                    <a:pt x="18028" y="30898"/>
                  </a:lnTo>
                  <a:lnTo>
                    <a:pt x="18552" y="30779"/>
                  </a:lnTo>
                  <a:lnTo>
                    <a:pt x="19064" y="30600"/>
                  </a:lnTo>
                  <a:lnTo>
                    <a:pt x="19540" y="30350"/>
                  </a:lnTo>
                  <a:lnTo>
                    <a:pt x="19992" y="30041"/>
                  </a:lnTo>
                  <a:lnTo>
                    <a:pt x="20397" y="29672"/>
                  </a:lnTo>
                  <a:lnTo>
                    <a:pt x="20742" y="29255"/>
                  </a:lnTo>
                  <a:lnTo>
                    <a:pt x="21040" y="28791"/>
                  </a:lnTo>
                  <a:lnTo>
                    <a:pt x="21278" y="28267"/>
                  </a:lnTo>
                  <a:lnTo>
                    <a:pt x="21445" y="27719"/>
                  </a:lnTo>
                  <a:lnTo>
                    <a:pt x="21528" y="27124"/>
                  </a:lnTo>
                  <a:lnTo>
                    <a:pt x="21540" y="26814"/>
                  </a:lnTo>
                  <a:lnTo>
                    <a:pt x="21540" y="16050"/>
                  </a:lnTo>
                  <a:lnTo>
                    <a:pt x="21516" y="14907"/>
                  </a:lnTo>
                  <a:lnTo>
                    <a:pt x="21302" y="12669"/>
                  </a:lnTo>
                  <a:lnTo>
                    <a:pt x="20885" y="10490"/>
                  </a:lnTo>
                  <a:lnTo>
                    <a:pt x="20266" y="8371"/>
                  </a:lnTo>
                  <a:lnTo>
                    <a:pt x="19457" y="6335"/>
                  </a:lnTo>
                  <a:lnTo>
                    <a:pt x="18480" y="4382"/>
                  </a:lnTo>
                  <a:lnTo>
                    <a:pt x="17325" y="2548"/>
                  </a:lnTo>
                  <a:lnTo>
                    <a:pt x="16004" y="810"/>
                  </a:lnTo>
                  <a:lnTo>
                    <a:pt x="1528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586;p33">
              <a:extLst>
                <a:ext uri="{FF2B5EF4-FFF2-40B4-BE49-F238E27FC236}">
                  <a16:creationId xmlns:a16="http://schemas.microsoft.com/office/drawing/2014/main" id="{81EC54B1-FCFC-A221-2233-409DF254F004}"/>
                </a:ext>
              </a:extLst>
            </p:cNvPr>
            <p:cNvSpPr/>
            <p:nvPr/>
          </p:nvSpPr>
          <p:spPr>
            <a:xfrm>
              <a:off x="-869550" y="2378413"/>
              <a:ext cx="171775" cy="37825"/>
            </a:xfrm>
            <a:custGeom>
              <a:avLst/>
              <a:gdLst/>
              <a:ahLst/>
              <a:cxnLst/>
              <a:rect l="l" t="t" r="r" b="b"/>
              <a:pathLst>
                <a:path w="6871" h="1513" extrusionOk="0">
                  <a:moveTo>
                    <a:pt x="750" y="1"/>
                  </a:moveTo>
                  <a:lnTo>
                    <a:pt x="596" y="13"/>
                  </a:lnTo>
                  <a:lnTo>
                    <a:pt x="322" y="120"/>
                  </a:lnTo>
                  <a:lnTo>
                    <a:pt x="119" y="334"/>
                  </a:lnTo>
                  <a:lnTo>
                    <a:pt x="0" y="608"/>
                  </a:lnTo>
                  <a:lnTo>
                    <a:pt x="0" y="763"/>
                  </a:lnTo>
                  <a:lnTo>
                    <a:pt x="0" y="906"/>
                  </a:lnTo>
                  <a:lnTo>
                    <a:pt x="119" y="1180"/>
                  </a:lnTo>
                  <a:lnTo>
                    <a:pt x="322" y="1394"/>
                  </a:lnTo>
                  <a:lnTo>
                    <a:pt x="596" y="1501"/>
                  </a:lnTo>
                  <a:lnTo>
                    <a:pt x="750" y="1513"/>
                  </a:lnTo>
                  <a:lnTo>
                    <a:pt x="6108" y="1513"/>
                  </a:lnTo>
                  <a:lnTo>
                    <a:pt x="6263" y="1501"/>
                  </a:lnTo>
                  <a:lnTo>
                    <a:pt x="6537" y="1394"/>
                  </a:lnTo>
                  <a:lnTo>
                    <a:pt x="6739" y="1180"/>
                  </a:lnTo>
                  <a:lnTo>
                    <a:pt x="6859" y="906"/>
                  </a:lnTo>
                  <a:lnTo>
                    <a:pt x="6870" y="763"/>
                  </a:lnTo>
                  <a:lnTo>
                    <a:pt x="6859" y="608"/>
                  </a:lnTo>
                  <a:lnTo>
                    <a:pt x="6739" y="334"/>
                  </a:lnTo>
                  <a:lnTo>
                    <a:pt x="6537" y="120"/>
                  </a:lnTo>
                  <a:lnTo>
                    <a:pt x="6263" y="13"/>
                  </a:lnTo>
                  <a:lnTo>
                    <a:pt x="6108" y="1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587;p33">
              <a:extLst>
                <a:ext uri="{FF2B5EF4-FFF2-40B4-BE49-F238E27FC236}">
                  <a16:creationId xmlns:a16="http://schemas.microsoft.com/office/drawing/2014/main" id="{E4A82F37-BF66-79E9-EDAF-1FEA2FA1B8FF}"/>
                </a:ext>
              </a:extLst>
            </p:cNvPr>
            <p:cNvSpPr/>
            <p:nvPr/>
          </p:nvSpPr>
          <p:spPr>
            <a:xfrm>
              <a:off x="-869550" y="2437963"/>
              <a:ext cx="171775" cy="37825"/>
            </a:xfrm>
            <a:custGeom>
              <a:avLst/>
              <a:gdLst/>
              <a:ahLst/>
              <a:cxnLst/>
              <a:rect l="l" t="t" r="r" b="b"/>
              <a:pathLst>
                <a:path w="6871" h="1513" extrusionOk="0">
                  <a:moveTo>
                    <a:pt x="750" y="0"/>
                  </a:moveTo>
                  <a:lnTo>
                    <a:pt x="596" y="12"/>
                  </a:lnTo>
                  <a:lnTo>
                    <a:pt x="322" y="119"/>
                  </a:lnTo>
                  <a:lnTo>
                    <a:pt x="119" y="334"/>
                  </a:lnTo>
                  <a:lnTo>
                    <a:pt x="0" y="607"/>
                  </a:lnTo>
                  <a:lnTo>
                    <a:pt x="0" y="762"/>
                  </a:lnTo>
                  <a:lnTo>
                    <a:pt x="0" y="905"/>
                  </a:lnTo>
                  <a:lnTo>
                    <a:pt x="119" y="1179"/>
                  </a:lnTo>
                  <a:lnTo>
                    <a:pt x="322" y="1393"/>
                  </a:lnTo>
                  <a:lnTo>
                    <a:pt x="596" y="1500"/>
                  </a:lnTo>
                  <a:lnTo>
                    <a:pt x="750" y="1512"/>
                  </a:lnTo>
                  <a:lnTo>
                    <a:pt x="6108" y="1512"/>
                  </a:lnTo>
                  <a:lnTo>
                    <a:pt x="6263" y="1500"/>
                  </a:lnTo>
                  <a:lnTo>
                    <a:pt x="6537" y="1393"/>
                  </a:lnTo>
                  <a:lnTo>
                    <a:pt x="6739" y="1179"/>
                  </a:lnTo>
                  <a:lnTo>
                    <a:pt x="6859" y="905"/>
                  </a:lnTo>
                  <a:lnTo>
                    <a:pt x="6870" y="762"/>
                  </a:lnTo>
                  <a:lnTo>
                    <a:pt x="6859" y="607"/>
                  </a:lnTo>
                  <a:lnTo>
                    <a:pt x="6739" y="334"/>
                  </a:lnTo>
                  <a:lnTo>
                    <a:pt x="6537" y="119"/>
                  </a:lnTo>
                  <a:lnTo>
                    <a:pt x="6263" y="12"/>
                  </a:lnTo>
                  <a:lnTo>
                    <a:pt x="6108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588;p33">
              <a:extLst>
                <a:ext uri="{FF2B5EF4-FFF2-40B4-BE49-F238E27FC236}">
                  <a16:creationId xmlns:a16="http://schemas.microsoft.com/office/drawing/2014/main" id="{CE69EFC6-6526-E963-32AB-930C2775B3D4}"/>
                </a:ext>
              </a:extLst>
            </p:cNvPr>
            <p:cNvSpPr/>
            <p:nvPr/>
          </p:nvSpPr>
          <p:spPr>
            <a:xfrm>
              <a:off x="-869550" y="2497788"/>
              <a:ext cx="171775" cy="38125"/>
            </a:xfrm>
            <a:custGeom>
              <a:avLst/>
              <a:gdLst/>
              <a:ahLst/>
              <a:cxnLst/>
              <a:rect l="l" t="t" r="r" b="b"/>
              <a:pathLst>
                <a:path w="6871" h="1525" extrusionOk="0">
                  <a:moveTo>
                    <a:pt x="750" y="0"/>
                  </a:moveTo>
                  <a:lnTo>
                    <a:pt x="596" y="12"/>
                  </a:lnTo>
                  <a:lnTo>
                    <a:pt x="322" y="131"/>
                  </a:lnTo>
                  <a:lnTo>
                    <a:pt x="119" y="334"/>
                  </a:lnTo>
                  <a:lnTo>
                    <a:pt x="0" y="608"/>
                  </a:lnTo>
                  <a:lnTo>
                    <a:pt x="0" y="762"/>
                  </a:lnTo>
                  <a:lnTo>
                    <a:pt x="0" y="917"/>
                  </a:lnTo>
                  <a:lnTo>
                    <a:pt x="119" y="1191"/>
                  </a:lnTo>
                  <a:lnTo>
                    <a:pt x="322" y="1394"/>
                  </a:lnTo>
                  <a:lnTo>
                    <a:pt x="596" y="1513"/>
                  </a:lnTo>
                  <a:lnTo>
                    <a:pt x="750" y="1524"/>
                  </a:lnTo>
                  <a:lnTo>
                    <a:pt x="6108" y="1524"/>
                  </a:lnTo>
                  <a:lnTo>
                    <a:pt x="6263" y="1513"/>
                  </a:lnTo>
                  <a:lnTo>
                    <a:pt x="6537" y="1394"/>
                  </a:lnTo>
                  <a:lnTo>
                    <a:pt x="6739" y="1191"/>
                  </a:lnTo>
                  <a:lnTo>
                    <a:pt x="6859" y="917"/>
                  </a:lnTo>
                  <a:lnTo>
                    <a:pt x="6870" y="762"/>
                  </a:lnTo>
                  <a:lnTo>
                    <a:pt x="6859" y="608"/>
                  </a:lnTo>
                  <a:lnTo>
                    <a:pt x="6739" y="334"/>
                  </a:lnTo>
                  <a:lnTo>
                    <a:pt x="6537" y="131"/>
                  </a:lnTo>
                  <a:lnTo>
                    <a:pt x="6263" y="12"/>
                  </a:lnTo>
                  <a:lnTo>
                    <a:pt x="6108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589;p33">
              <a:extLst>
                <a:ext uri="{FF2B5EF4-FFF2-40B4-BE49-F238E27FC236}">
                  <a16:creationId xmlns:a16="http://schemas.microsoft.com/office/drawing/2014/main" id="{BF61C971-F41C-988D-003A-1BFBA9150937}"/>
                </a:ext>
              </a:extLst>
            </p:cNvPr>
            <p:cNvSpPr/>
            <p:nvPr/>
          </p:nvSpPr>
          <p:spPr>
            <a:xfrm>
              <a:off x="-869550" y="2557613"/>
              <a:ext cx="171775" cy="38125"/>
            </a:xfrm>
            <a:custGeom>
              <a:avLst/>
              <a:gdLst/>
              <a:ahLst/>
              <a:cxnLst/>
              <a:rect l="l" t="t" r="r" b="b"/>
              <a:pathLst>
                <a:path w="6871" h="1525" extrusionOk="0">
                  <a:moveTo>
                    <a:pt x="750" y="1"/>
                  </a:moveTo>
                  <a:lnTo>
                    <a:pt x="596" y="13"/>
                  </a:lnTo>
                  <a:lnTo>
                    <a:pt x="322" y="132"/>
                  </a:lnTo>
                  <a:lnTo>
                    <a:pt x="119" y="334"/>
                  </a:lnTo>
                  <a:lnTo>
                    <a:pt x="0" y="608"/>
                  </a:lnTo>
                  <a:lnTo>
                    <a:pt x="0" y="763"/>
                  </a:lnTo>
                  <a:lnTo>
                    <a:pt x="0" y="917"/>
                  </a:lnTo>
                  <a:lnTo>
                    <a:pt x="119" y="1191"/>
                  </a:lnTo>
                  <a:lnTo>
                    <a:pt x="322" y="1394"/>
                  </a:lnTo>
                  <a:lnTo>
                    <a:pt x="596" y="1513"/>
                  </a:lnTo>
                  <a:lnTo>
                    <a:pt x="750" y="1525"/>
                  </a:lnTo>
                  <a:lnTo>
                    <a:pt x="6108" y="1525"/>
                  </a:lnTo>
                  <a:lnTo>
                    <a:pt x="6263" y="1513"/>
                  </a:lnTo>
                  <a:lnTo>
                    <a:pt x="6537" y="1394"/>
                  </a:lnTo>
                  <a:lnTo>
                    <a:pt x="6739" y="1191"/>
                  </a:lnTo>
                  <a:lnTo>
                    <a:pt x="6859" y="917"/>
                  </a:lnTo>
                  <a:lnTo>
                    <a:pt x="6870" y="763"/>
                  </a:lnTo>
                  <a:lnTo>
                    <a:pt x="6859" y="608"/>
                  </a:lnTo>
                  <a:lnTo>
                    <a:pt x="6739" y="334"/>
                  </a:lnTo>
                  <a:lnTo>
                    <a:pt x="6537" y="132"/>
                  </a:lnTo>
                  <a:lnTo>
                    <a:pt x="6263" y="13"/>
                  </a:lnTo>
                  <a:lnTo>
                    <a:pt x="6108" y="1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590;p33">
              <a:extLst>
                <a:ext uri="{FF2B5EF4-FFF2-40B4-BE49-F238E27FC236}">
                  <a16:creationId xmlns:a16="http://schemas.microsoft.com/office/drawing/2014/main" id="{DF3EB78A-E282-4DBA-CF24-D8594798F0A6}"/>
                </a:ext>
              </a:extLst>
            </p:cNvPr>
            <p:cNvSpPr/>
            <p:nvPr/>
          </p:nvSpPr>
          <p:spPr>
            <a:xfrm>
              <a:off x="-395675" y="3152663"/>
              <a:ext cx="116125" cy="56575"/>
            </a:xfrm>
            <a:custGeom>
              <a:avLst/>
              <a:gdLst/>
              <a:ahLst/>
              <a:cxnLst/>
              <a:rect l="l" t="t" r="r" b="b"/>
              <a:pathLst>
                <a:path w="4645" h="2263" extrusionOk="0">
                  <a:moveTo>
                    <a:pt x="3335" y="0"/>
                  </a:moveTo>
                  <a:lnTo>
                    <a:pt x="2716" y="107"/>
                  </a:lnTo>
                  <a:lnTo>
                    <a:pt x="2132" y="322"/>
                  </a:lnTo>
                  <a:lnTo>
                    <a:pt x="1846" y="453"/>
                  </a:lnTo>
                  <a:lnTo>
                    <a:pt x="1358" y="679"/>
                  </a:lnTo>
                  <a:lnTo>
                    <a:pt x="620" y="1108"/>
                  </a:lnTo>
                  <a:lnTo>
                    <a:pt x="203" y="1465"/>
                  </a:lnTo>
                  <a:lnTo>
                    <a:pt x="48" y="1679"/>
                  </a:lnTo>
                  <a:lnTo>
                    <a:pt x="1" y="1774"/>
                  </a:lnTo>
                  <a:lnTo>
                    <a:pt x="60" y="1941"/>
                  </a:lnTo>
                  <a:lnTo>
                    <a:pt x="132" y="2012"/>
                  </a:lnTo>
                  <a:lnTo>
                    <a:pt x="370" y="2132"/>
                  </a:lnTo>
                  <a:lnTo>
                    <a:pt x="906" y="2263"/>
                  </a:lnTo>
                  <a:lnTo>
                    <a:pt x="1775" y="2251"/>
                  </a:lnTo>
                  <a:lnTo>
                    <a:pt x="2299" y="2179"/>
                  </a:lnTo>
                  <a:lnTo>
                    <a:pt x="2632" y="2108"/>
                  </a:lnTo>
                  <a:lnTo>
                    <a:pt x="3275" y="1905"/>
                  </a:lnTo>
                  <a:lnTo>
                    <a:pt x="3859" y="1596"/>
                  </a:lnTo>
                  <a:lnTo>
                    <a:pt x="4359" y="1155"/>
                  </a:lnTo>
                  <a:lnTo>
                    <a:pt x="4573" y="881"/>
                  </a:lnTo>
                  <a:lnTo>
                    <a:pt x="4633" y="774"/>
                  </a:lnTo>
                  <a:lnTo>
                    <a:pt x="4644" y="536"/>
                  </a:lnTo>
                  <a:lnTo>
                    <a:pt x="4549" y="322"/>
                  </a:lnTo>
                  <a:lnTo>
                    <a:pt x="4371" y="155"/>
                  </a:lnTo>
                  <a:lnTo>
                    <a:pt x="4263" y="107"/>
                  </a:lnTo>
                  <a:lnTo>
                    <a:pt x="3954" y="24"/>
                  </a:lnTo>
                  <a:lnTo>
                    <a:pt x="33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591;p33">
              <a:extLst>
                <a:ext uri="{FF2B5EF4-FFF2-40B4-BE49-F238E27FC236}">
                  <a16:creationId xmlns:a16="http://schemas.microsoft.com/office/drawing/2014/main" id="{FAC9A4AC-B950-723F-FE77-422DE5368495}"/>
                </a:ext>
              </a:extLst>
            </p:cNvPr>
            <p:cNvSpPr/>
            <p:nvPr/>
          </p:nvSpPr>
          <p:spPr>
            <a:xfrm>
              <a:off x="-1184500" y="2907088"/>
              <a:ext cx="116125" cy="56575"/>
            </a:xfrm>
            <a:custGeom>
              <a:avLst/>
              <a:gdLst/>
              <a:ahLst/>
              <a:cxnLst/>
              <a:rect l="l" t="t" r="r" b="b"/>
              <a:pathLst>
                <a:path w="4645" h="2263" extrusionOk="0">
                  <a:moveTo>
                    <a:pt x="3335" y="0"/>
                  </a:moveTo>
                  <a:lnTo>
                    <a:pt x="2716" y="107"/>
                  </a:lnTo>
                  <a:lnTo>
                    <a:pt x="2132" y="322"/>
                  </a:lnTo>
                  <a:lnTo>
                    <a:pt x="1846" y="453"/>
                  </a:lnTo>
                  <a:lnTo>
                    <a:pt x="1358" y="679"/>
                  </a:lnTo>
                  <a:lnTo>
                    <a:pt x="620" y="1108"/>
                  </a:lnTo>
                  <a:lnTo>
                    <a:pt x="203" y="1465"/>
                  </a:lnTo>
                  <a:lnTo>
                    <a:pt x="49" y="1679"/>
                  </a:lnTo>
                  <a:lnTo>
                    <a:pt x="1" y="1774"/>
                  </a:lnTo>
                  <a:lnTo>
                    <a:pt x="60" y="1941"/>
                  </a:lnTo>
                  <a:lnTo>
                    <a:pt x="132" y="2012"/>
                  </a:lnTo>
                  <a:lnTo>
                    <a:pt x="370" y="2131"/>
                  </a:lnTo>
                  <a:lnTo>
                    <a:pt x="906" y="2262"/>
                  </a:lnTo>
                  <a:lnTo>
                    <a:pt x="1775" y="2251"/>
                  </a:lnTo>
                  <a:lnTo>
                    <a:pt x="2299" y="2179"/>
                  </a:lnTo>
                  <a:lnTo>
                    <a:pt x="2632" y="2108"/>
                  </a:lnTo>
                  <a:lnTo>
                    <a:pt x="3275" y="1905"/>
                  </a:lnTo>
                  <a:lnTo>
                    <a:pt x="3859" y="1596"/>
                  </a:lnTo>
                  <a:lnTo>
                    <a:pt x="4359" y="1155"/>
                  </a:lnTo>
                  <a:lnTo>
                    <a:pt x="4573" y="881"/>
                  </a:lnTo>
                  <a:lnTo>
                    <a:pt x="4633" y="774"/>
                  </a:lnTo>
                  <a:lnTo>
                    <a:pt x="4645" y="536"/>
                  </a:lnTo>
                  <a:lnTo>
                    <a:pt x="4549" y="322"/>
                  </a:lnTo>
                  <a:lnTo>
                    <a:pt x="4371" y="155"/>
                  </a:lnTo>
                  <a:lnTo>
                    <a:pt x="4264" y="107"/>
                  </a:lnTo>
                  <a:lnTo>
                    <a:pt x="3954" y="24"/>
                  </a:lnTo>
                  <a:lnTo>
                    <a:pt x="33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592;p33">
              <a:extLst>
                <a:ext uri="{FF2B5EF4-FFF2-40B4-BE49-F238E27FC236}">
                  <a16:creationId xmlns:a16="http://schemas.microsoft.com/office/drawing/2014/main" id="{62582D2B-ADEE-D448-4B9D-DA8C3CAD85A0}"/>
                </a:ext>
              </a:extLst>
            </p:cNvPr>
            <p:cNvSpPr/>
            <p:nvPr/>
          </p:nvSpPr>
          <p:spPr>
            <a:xfrm>
              <a:off x="-533500" y="2764788"/>
              <a:ext cx="40525" cy="37250"/>
            </a:xfrm>
            <a:custGeom>
              <a:avLst/>
              <a:gdLst/>
              <a:ahLst/>
              <a:cxnLst/>
              <a:rect l="l" t="t" r="r" b="b"/>
              <a:pathLst>
                <a:path w="1621" h="1490" extrusionOk="0">
                  <a:moveTo>
                    <a:pt x="1037" y="1"/>
                  </a:moveTo>
                  <a:lnTo>
                    <a:pt x="787" y="36"/>
                  </a:lnTo>
                  <a:lnTo>
                    <a:pt x="358" y="239"/>
                  </a:lnTo>
                  <a:lnTo>
                    <a:pt x="156" y="417"/>
                  </a:lnTo>
                  <a:lnTo>
                    <a:pt x="84" y="501"/>
                  </a:lnTo>
                  <a:lnTo>
                    <a:pt x="1" y="703"/>
                  </a:lnTo>
                  <a:lnTo>
                    <a:pt x="1" y="918"/>
                  </a:lnTo>
                  <a:lnTo>
                    <a:pt x="84" y="1120"/>
                  </a:lnTo>
                  <a:lnTo>
                    <a:pt x="156" y="1191"/>
                  </a:lnTo>
                  <a:lnTo>
                    <a:pt x="334" y="1346"/>
                  </a:lnTo>
                  <a:lnTo>
                    <a:pt x="632" y="1465"/>
                  </a:lnTo>
                  <a:lnTo>
                    <a:pt x="858" y="1489"/>
                  </a:lnTo>
                  <a:lnTo>
                    <a:pt x="977" y="1465"/>
                  </a:lnTo>
                  <a:lnTo>
                    <a:pt x="1084" y="1430"/>
                  </a:lnTo>
                  <a:lnTo>
                    <a:pt x="1299" y="1287"/>
                  </a:lnTo>
                  <a:lnTo>
                    <a:pt x="1477" y="1108"/>
                  </a:lnTo>
                  <a:lnTo>
                    <a:pt x="1585" y="894"/>
                  </a:lnTo>
                  <a:lnTo>
                    <a:pt x="1608" y="775"/>
                  </a:lnTo>
                  <a:lnTo>
                    <a:pt x="1620" y="644"/>
                  </a:lnTo>
                  <a:lnTo>
                    <a:pt x="1573" y="370"/>
                  </a:lnTo>
                  <a:lnTo>
                    <a:pt x="1418" y="144"/>
                  </a:lnTo>
                  <a:lnTo>
                    <a:pt x="1192" y="13"/>
                  </a:lnTo>
                  <a:lnTo>
                    <a:pt x="10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593;p33">
              <a:extLst>
                <a:ext uri="{FF2B5EF4-FFF2-40B4-BE49-F238E27FC236}">
                  <a16:creationId xmlns:a16="http://schemas.microsoft.com/office/drawing/2014/main" id="{0B092ABE-842F-65AE-B9A5-F9B0F8731461}"/>
                </a:ext>
              </a:extLst>
            </p:cNvPr>
            <p:cNvSpPr/>
            <p:nvPr/>
          </p:nvSpPr>
          <p:spPr>
            <a:xfrm>
              <a:off x="-661475" y="3033888"/>
              <a:ext cx="180700" cy="87250"/>
            </a:xfrm>
            <a:custGeom>
              <a:avLst/>
              <a:gdLst/>
              <a:ahLst/>
              <a:cxnLst/>
              <a:rect l="l" t="t" r="r" b="b"/>
              <a:pathLst>
                <a:path w="7228" h="3490" extrusionOk="0">
                  <a:moveTo>
                    <a:pt x="822" y="0"/>
                  </a:moveTo>
                  <a:lnTo>
                    <a:pt x="405" y="36"/>
                  </a:lnTo>
                  <a:lnTo>
                    <a:pt x="202" y="96"/>
                  </a:lnTo>
                  <a:lnTo>
                    <a:pt x="95" y="131"/>
                  </a:lnTo>
                  <a:lnTo>
                    <a:pt x="0" y="286"/>
                  </a:lnTo>
                  <a:lnTo>
                    <a:pt x="0" y="453"/>
                  </a:lnTo>
                  <a:lnTo>
                    <a:pt x="107" y="608"/>
                  </a:lnTo>
                  <a:lnTo>
                    <a:pt x="202" y="655"/>
                  </a:lnTo>
                  <a:lnTo>
                    <a:pt x="726" y="858"/>
                  </a:lnTo>
                  <a:lnTo>
                    <a:pt x="1393" y="1203"/>
                  </a:lnTo>
                  <a:lnTo>
                    <a:pt x="1810" y="1513"/>
                  </a:lnTo>
                  <a:lnTo>
                    <a:pt x="2012" y="1715"/>
                  </a:lnTo>
                  <a:lnTo>
                    <a:pt x="2322" y="2048"/>
                  </a:lnTo>
                  <a:lnTo>
                    <a:pt x="2965" y="2727"/>
                  </a:lnTo>
                  <a:lnTo>
                    <a:pt x="3322" y="3001"/>
                  </a:lnTo>
                  <a:lnTo>
                    <a:pt x="3679" y="3215"/>
                  </a:lnTo>
                  <a:lnTo>
                    <a:pt x="4203" y="3418"/>
                  </a:lnTo>
                  <a:lnTo>
                    <a:pt x="4596" y="3489"/>
                  </a:lnTo>
                  <a:lnTo>
                    <a:pt x="4798" y="3489"/>
                  </a:lnTo>
                  <a:lnTo>
                    <a:pt x="5037" y="3465"/>
                  </a:lnTo>
                  <a:lnTo>
                    <a:pt x="5477" y="3346"/>
                  </a:lnTo>
                  <a:lnTo>
                    <a:pt x="5918" y="3191"/>
                  </a:lnTo>
                  <a:lnTo>
                    <a:pt x="6370" y="3084"/>
                  </a:lnTo>
                  <a:lnTo>
                    <a:pt x="6763" y="3084"/>
                  </a:lnTo>
                  <a:lnTo>
                    <a:pt x="7001" y="2989"/>
                  </a:lnTo>
                  <a:lnTo>
                    <a:pt x="7144" y="2822"/>
                  </a:lnTo>
                  <a:lnTo>
                    <a:pt x="7227" y="2608"/>
                  </a:lnTo>
                  <a:lnTo>
                    <a:pt x="7216" y="2370"/>
                  </a:lnTo>
                  <a:lnTo>
                    <a:pt x="7144" y="2156"/>
                  </a:lnTo>
                  <a:lnTo>
                    <a:pt x="6989" y="1965"/>
                  </a:lnTo>
                  <a:lnTo>
                    <a:pt x="6763" y="1846"/>
                  </a:lnTo>
                  <a:lnTo>
                    <a:pt x="6608" y="1822"/>
                  </a:lnTo>
                  <a:lnTo>
                    <a:pt x="6227" y="1786"/>
                  </a:lnTo>
                  <a:lnTo>
                    <a:pt x="5489" y="1894"/>
                  </a:lnTo>
                  <a:lnTo>
                    <a:pt x="5120" y="2036"/>
                  </a:lnTo>
                  <a:lnTo>
                    <a:pt x="4965" y="2108"/>
                  </a:lnTo>
                  <a:lnTo>
                    <a:pt x="4667" y="2144"/>
                  </a:lnTo>
                  <a:lnTo>
                    <a:pt x="4382" y="2108"/>
                  </a:lnTo>
                  <a:lnTo>
                    <a:pt x="4120" y="1989"/>
                  </a:lnTo>
                  <a:lnTo>
                    <a:pt x="3739" y="1739"/>
                  </a:lnTo>
                  <a:lnTo>
                    <a:pt x="3286" y="1298"/>
                  </a:lnTo>
                  <a:lnTo>
                    <a:pt x="3072" y="1072"/>
                  </a:lnTo>
                  <a:lnTo>
                    <a:pt x="2774" y="786"/>
                  </a:lnTo>
                  <a:lnTo>
                    <a:pt x="2119" y="322"/>
                  </a:lnTo>
                  <a:lnTo>
                    <a:pt x="1584" y="96"/>
                  </a:lnTo>
                  <a:lnTo>
                    <a:pt x="1215" y="12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594;p33">
              <a:extLst>
                <a:ext uri="{FF2B5EF4-FFF2-40B4-BE49-F238E27FC236}">
                  <a16:creationId xmlns:a16="http://schemas.microsoft.com/office/drawing/2014/main" id="{245FA369-46BA-8BCE-758B-9A25DA984434}"/>
                </a:ext>
              </a:extLst>
            </p:cNvPr>
            <p:cNvSpPr/>
            <p:nvPr/>
          </p:nvSpPr>
          <p:spPr>
            <a:xfrm>
              <a:off x="-1320225" y="2790988"/>
              <a:ext cx="146175" cy="135475"/>
            </a:xfrm>
            <a:custGeom>
              <a:avLst/>
              <a:gdLst/>
              <a:ahLst/>
              <a:cxnLst/>
              <a:rect l="l" t="t" r="r" b="b"/>
              <a:pathLst>
                <a:path w="5847" h="5419" extrusionOk="0">
                  <a:moveTo>
                    <a:pt x="5609" y="1"/>
                  </a:moveTo>
                  <a:lnTo>
                    <a:pt x="5418" y="12"/>
                  </a:lnTo>
                  <a:lnTo>
                    <a:pt x="5347" y="72"/>
                  </a:lnTo>
                  <a:lnTo>
                    <a:pt x="4906" y="441"/>
                  </a:lnTo>
                  <a:lnTo>
                    <a:pt x="4287" y="846"/>
                  </a:lnTo>
                  <a:lnTo>
                    <a:pt x="3811" y="1060"/>
                  </a:lnTo>
                  <a:lnTo>
                    <a:pt x="3525" y="1144"/>
                  </a:lnTo>
                  <a:lnTo>
                    <a:pt x="3084" y="1263"/>
                  </a:lnTo>
                  <a:lnTo>
                    <a:pt x="2179" y="1477"/>
                  </a:lnTo>
                  <a:lnTo>
                    <a:pt x="1775" y="1667"/>
                  </a:lnTo>
                  <a:lnTo>
                    <a:pt x="1405" y="1870"/>
                  </a:lnTo>
                  <a:lnTo>
                    <a:pt x="965" y="2227"/>
                  </a:lnTo>
                  <a:lnTo>
                    <a:pt x="727" y="2525"/>
                  </a:lnTo>
                  <a:lnTo>
                    <a:pt x="620" y="2715"/>
                  </a:lnTo>
                  <a:lnTo>
                    <a:pt x="524" y="2930"/>
                  </a:lnTo>
                  <a:lnTo>
                    <a:pt x="417" y="3370"/>
                  </a:lnTo>
                  <a:lnTo>
                    <a:pt x="346" y="3823"/>
                  </a:lnTo>
                  <a:lnTo>
                    <a:pt x="215" y="4275"/>
                  </a:lnTo>
                  <a:lnTo>
                    <a:pt x="108" y="4501"/>
                  </a:lnTo>
                  <a:lnTo>
                    <a:pt x="36" y="4632"/>
                  </a:lnTo>
                  <a:lnTo>
                    <a:pt x="0" y="4882"/>
                  </a:lnTo>
                  <a:lnTo>
                    <a:pt x="72" y="5097"/>
                  </a:lnTo>
                  <a:lnTo>
                    <a:pt x="227" y="5275"/>
                  </a:lnTo>
                  <a:lnTo>
                    <a:pt x="429" y="5382"/>
                  </a:lnTo>
                  <a:lnTo>
                    <a:pt x="667" y="5418"/>
                  </a:lnTo>
                  <a:lnTo>
                    <a:pt x="905" y="5382"/>
                  </a:lnTo>
                  <a:lnTo>
                    <a:pt x="1120" y="5240"/>
                  </a:lnTo>
                  <a:lnTo>
                    <a:pt x="1203" y="5120"/>
                  </a:lnTo>
                  <a:lnTo>
                    <a:pt x="1417" y="4787"/>
                  </a:lnTo>
                  <a:lnTo>
                    <a:pt x="1679" y="4096"/>
                  </a:lnTo>
                  <a:lnTo>
                    <a:pt x="1739" y="3704"/>
                  </a:lnTo>
                  <a:lnTo>
                    <a:pt x="1763" y="3537"/>
                  </a:lnTo>
                  <a:lnTo>
                    <a:pt x="1870" y="3251"/>
                  </a:lnTo>
                  <a:lnTo>
                    <a:pt x="2048" y="3025"/>
                  </a:lnTo>
                  <a:lnTo>
                    <a:pt x="2275" y="2846"/>
                  </a:lnTo>
                  <a:lnTo>
                    <a:pt x="2679" y="2644"/>
                  </a:lnTo>
                  <a:lnTo>
                    <a:pt x="3287" y="2465"/>
                  </a:lnTo>
                  <a:lnTo>
                    <a:pt x="3584" y="2382"/>
                  </a:lnTo>
                  <a:lnTo>
                    <a:pt x="3989" y="2263"/>
                  </a:lnTo>
                  <a:lnTo>
                    <a:pt x="4704" y="1918"/>
                  </a:lnTo>
                  <a:lnTo>
                    <a:pt x="5156" y="1548"/>
                  </a:lnTo>
                  <a:lnTo>
                    <a:pt x="5418" y="1263"/>
                  </a:lnTo>
                  <a:lnTo>
                    <a:pt x="5620" y="929"/>
                  </a:lnTo>
                  <a:lnTo>
                    <a:pt x="5775" y="548"/>
                  </a:lnTo>
                  <a:lnTo>
                    <a:pt x="5835" y="346"/>
                  </a:lnTo>
                  <a:lnTo>
                    <a:pt x="5847" y="239"/>
                  </a:lnTo>
                  <a:lnTo>
                    <a:pt x="5763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595;p33">
              <a:extLst>
                <a:ext uri="{FF2B5EF4-FFF2-40B4-BE49-F238E27FC236}">
                  <a16:creationId xmlns:a16="http://schemas.microsoft.com/office/drawing/2014/main" id="{FC95175C-4083-A01B-413D-5C7C29BF9CAC}"/>
                </a:ext>
              </a:extLst>
            </p:cNvPr>
            <p:cNvSpPr/>
            <p:nvPr/>
          </p:nvSpPr>
          <p:spPr>
            <a:xfrm>
              <a:off x="-381375" y="3043713"/>
              <a:ext cx="56875" cy="49425"/>
            </a:xfrm>
            <a:custGeom>
              <a:avLst/>
              <a:gdLst/>
              <a:ahLst/>
              <a:cxnLst/>
              <a:rect l="l" t="t" r="r" b="b"/>
              <a:pathLst>
                <a:path w="2275" h="1977" extrusionOk="0">
                  <a:moveTo>
                    <a:pt x="1560" y="0"/>
                  </a:moveTo>
                  <a:lnTo>
                    <a:pt x="1286" y="48"/>
                  </a:lnTo>
                  <a:lnTo>
                    <a:pt x="1143" y="131"/>
                  </a:lnTo>
                  <a:lnTo>
                    <a:pt x="941" y="274"/>
                  </a:lnTo>
                  <a:lnTo>
                    <a:pt x="548" y="631"/>
                  </a:lnTo>
                  <a:lnTo>
                    <a:pt x="381" y="822"/>
                  </a:lnTo>
                  <a:lnTo>
                    <a:pt x="262" y="977"/>
                  </a:lnTo>
                  <a:lnTo>
                    <a:pt x="143" y="1132"/>
                  </a:lnTo>
                  <a:lnTo>
                    <a:pt x="143" y="1120"/>
                  </a:lnTo>
                  <a:lnTo>
                    <a:pt x="119" y="1084"/>
                  </a:lnTo>
                  <a:lnTo>
                    <a:pt x="84" y="1120"/>
                  </a:lnTo>
                  <a:lnTo>
                    <a:pt x="84" y="1239"/>
                  </a:lnTo>
                  <a:lnTo>
                    <a:pt x="36" y="1346"/>
                  </a:lnTo>
                  <a:lnTo>
                    <a:pt x="12" y="1477"/>
                  </a:lnTo>
                  <a:lnTo>
                    <a:pt x="12" y="1489"/>
                  </a:lnTo>
                  <a:lnTo>
                    <a:pt x="0" y="1513"/>
                  </a:lnTo>
                  <a:lnTo>
                    <a:pt x="0" y="1548"/>
                  </a:lnTo>
                  <a:lnTo>
                    <a:pt x="48" y="1679"/>
                  </a:lnTo>
                  <a:lnTo>
                    <a:pt x="215" y="1846"/>
                  </a:lnTo>
                  <a:lnTo>
                    <a:pt x="584" y="1965"/>
                  </a:lnTo>
                  <a:lnTo>
                    <a:pt x="846" y="1977"/>
                  </a:lnTo>
                  <a:lnTo>
                    <a:pt x="1000" y="1965"/>
                  </a:lnTo>
                  <a:lnTo>
                    <a:pt x="1334" y="1858"/>
                  </a:lnTo>
                  <a:lnTo>
                    <a:pt x="1810" y="1560"/>
                  </a:lnTo>
                  <a:lnTo>
                    <a:pt x="2048" y="1334"/>
                  </a:lnTo>
                  <a:lnTo>
                    <a:pt x="2155" y="1215"/>
                  </a:lnTo>
                  <a:lnTo>
                    <a:pt x="2274" y="953"/>
                  </a:lnTo>
                  <a:lnTo>
                    <a:pt x="2274" y="691"/>
                  </a:lnTo>
                  <a:lnTo>
                    <a:pt x="2191" y="429"/>
                  </a:lnTo>
                  <a:lnTo>
                    <a:pt x="2024" y="215"/>
                  </a:lnTo>
                  <a:lnTo>
                    <a:pt x="1810" y="7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596;p33">
              <a:extLst>
                <a:ext uri="{FF2B5EF4-FFF2-40B4-BE49-F238E27FC236}">
                  <a16:creationId xmlns:a16="http://schemas.microsoft.com/office/drawing/2014/main" id="{72840BC9-4992-DD5B-71AB-AA151D59D5A1}"/>
                </a:ext>
              </a:extLst>
            </p:cNvPr>
            <p:cNvSpPr/>
            <p:nvPr/>
          </p:nvSpPr>
          <p:spPr>
            <a:xfrm>
              <a:off x="-359050" y="2871963"/>
              <a:ext cx="40200" cy="33950"/>
            </a:xfrm>
            <a:custGeom>
              <a:avLst/>
              <a:gdLst/>
              <a:ahLst/>
              <a:cxnLst/>
              <a:rect l="l" t="t" r="r" b="b"/>
              <a:pathLst>
                <a:path w="1608" h="1358" extrusionOk="0">
                  <a:moveTo>
                    <a:pt x="1036" y="0"/>
                  </a:moveTo>
                  <a:lnTo>
                    <a:pt x="834" y="48"/>
                  </a:lnTo>
                  <a:lnTo>
                    <a:pt x="727" y="107"/>
                  </a:lnTo>
                  <a:lnTo>
                    <a:pt x="536" y="274"/>
                  </a:lnTo>
                  <a:lnTo>
                    <a:pt x="250" y="667"/>
                  </a:lnTo>
                  <a:lnTo>
                    <a:pt x="84" y="857"/>
                  </a:lnTo>
                  <a:lnTo>
                    <a:pt x="24" y="929"/>
                  </a:lnTo>
                  <a:lnTo>
                    <a:pt x="0" y="1096"/>
                  </a:lnTo>
                  <a:lnTo>
                    <a:pt x="72" y="1238"/>
                  </a:lnTo>
                  <a:lnTo>
                    <a:pt x="203" y="1334"/>
                  </a:lnTo>
                  <a:lnTo>
                    <a:pt x="298" y="1346"/>
                  </a:lnTo>
                  <a:lnTo>
                    <a:pt x="596" y="1358"/>
                  </a:lnTo>
                  <a:lnTo>
                    <a:pt x="1060" y="1286"/>
                  </a:lnTo>
                  <a:lnTo>
                    <a:pt x="1334" y="1155"/>
                  </a:lnTo>
                  <a:lnTo>
                    <a:pt x="1453" y="1048"/>
                  </a:lnTo>
                  <a:lnTo>
                    <a:pt x="1536" y="953"/>
                  </a:lnTo>
                  <a:lnTo>
                    <a:pt x="1608" y="750"/>
                  </a:lnTo>
                  <a:lnTo>
                    <a:pt x="1608" y="536"/>
                  </a:lnTo>
                  <a:lnTo>
                    <a:pt x="1536" y="334"/>
                  </a:lnTo>
                  <a:lnTo>
                    <a:pt x="1405" y="167"/>
                  </a:lnTo>
                  <a:lnTo>
                    <a:pt x="1239" y="48"/>
                  </a:lnTo>
                  <a:lnTo>
                    <a:pt x="10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597;p33">
              <a:extLst>
                <a:ext uri="{FF2B5EF4-FFF2-40B4-BE49-F238E27FC236}">
                  <a16:creationId xmlns:a16="http://schemas.microsoft.com/office/drawing/2014/main" id="{C0D87B48-9742-1F9B-ED91-2FC2B7F4B80E}"/>
                </a:ext>
              </a:extLst>
            </p:cNvPr>
            <p:cNvSpPr/>
            <p:nvPr/>
          </p:nvSpPr>
          <p:spPr>
            <a:xfrm>
              <a:off x="-1386000" y="3091338"/>
              <a:ext cx="40200" cy="34250"/>
            </a:xfrm>
            <a:custGeom>
              <a:avLst/>
              <a:gdLst/>
              <a:ahLst/>
              <a:cxnLst/>
              <a:rect l="l" t="t" r="r" b="b"/>
              <a:pathLst>
                <a:path w="1608" h="1370" extrusionOk="0">
                  <a:moveTo>
                    <a:pt x="1036" y="0"/>
                  </a:moveTo>
                  <a:lnTo>
                    <a:pt x="834" y="48"/>
                  </a:lnTo>
                  <a:lnTo>
                    <a:pt x="726" y="120"/>
                  </a:lnTo>
                  <a:lnTo>
                    <a:pt x="536" y="286"/>
                  </a:lnTo>
                  <a:lnTo>
                    <a:pt x="250" y="679"/>
                  </a:lnTo>
                  <a:lnTo>
                    <a:pt x="83" y="858"/>
                  </a:lnTo>
                  <a:lnTo>
                    <a:pt x="24" y="941"/>
                  </a:lnTo>
                  <a:lnTo>
                    <a:pt x="0" y="1096"/>
                  </a:lnTo>
                  <a:lnTo>
                    <a:pt x="71" y="1239"/>
                  </a:lnTo>
                  <a:lnTo>
                    <a:pt x="202" y="1334"/>
                  </a:lnTo>
                  <a:lnTo>
                    <a:pt x="298" y="1346"/>
                  </a:lnTo>
                  <a:lnTo>
                    <a:pt x="595" y="1370"/>
                  </a:lnTo>
                  <a:lnTo>
                    <a:pt x="1060" y="1286"/>
                  </a:lnTo>
                  <a:lnTo>
                    <a:pt x="1334" y="1155"/>
                  </a:lnTo>
                  <a:lnTo>
                    <a:pt x="1453" y="1048"/>
                  </a:lnTo>
                  <a:lnTo>
                    <a:pt x="1536" y="965"/>
                  </a:lnTo>
                  <a:lnTo>
                    <a:pt x="1607" y="751"/>
                  </a:lnTo>
                  <a:lnTo>
                    <a:pt x="1607" y="536"/>
                  </a:lnTo>
                  <a:lnTo>
                    <a:pt x="1536" y="334"/>
                  </a:lnTo>
                  <a:lnTo>
                    <a:pt x="1405" y="167"/>
                  </a:lnTo>
                  <a:lnTo>
                    <a:pt x="1238" y="48"/>
                  </a:lnTo>
                  <a:lnTo>
                    <a:pt x="10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598;p33">
              <a:extLst>
                <a:ext uri="{FF2B5EF4-FFF2-40B4-BE49-F238E27FC236}">
                  <a16:creationId xmlns:a16="http://schemas.microsoft.com/office/drawing/2014/main" id="{5FFACEB7-17D0-2D96-1E0E-8D21F5AF004A}"/>
                </a:ext>
              </a:extLst>
            </p:cNvPr>
            <p:cNvSpPr/>
            <p:nvPr/>
          </p:nvSpPr>
          <p:spPr>
            <a:xfrm>
              <a:off x="-414125" y="2706463"/>
              <a:ext cx="37825" cy="76525"/>
            </a:xfrm>
            <a:custGeom>
              <a:avLst/>
              <a:gdLst/>
              <a:ahLst/>
              <a:cxnLst/>
              <a:rect l="l" t="t" r="r" b="b"/>
              <a:pathLst>
                <a:path w="1513" h="3061" extrusionOk="0">
                  <a:moveTo>
                    <a:pt x="1215" y="0"/>
                  </a:moveTo>
                  <a:lnTo>
                    <a:pt x="1013" y="60"/>
                  </a:lnTo>
                  <a:lnTo>
                    <a:pt x="691" y="250"/>
                  </a:lnTo>
                  <a:lnTo>
                    <a:pt x="441" y="500"/>
                  </a:lnTo>
                  <a:lnTo>
                    <a:pt x="263" y="834"/>
                  </a:lnTo>
                  <a:lnTo>
                    <a:pt x="191" y="1012"/>
                  </a:lnTo>
                  <a:lnTo>
                    <a:pt x="120" y="1203"/>
                  </a:lnTo>
                  <a:lnTo>
                    <a:pt x="24" y="1655"/>
                  </a:lnTo>
                  <a:lnTo>
                    <a:pt x="1" y="2143"/>
                  </a:lnTo>
                  <a:lnTo>
                    <a:pt x="84" y="2584"/>
                  </a:lnTo>
                  <a:lnTo>
                    <a:pt x="191" y="2762"/>
                  </a:lnTo>
                  <a:lnTo>
                    <a:pt x="310" y="2893"/>
                  </a:lnTo>
                  <a:lnTo>
                    <a:pt x="620" y="3060"/>
                  </a:lnTo>
                  <a:lnTo>
                    <a:pt x="953" y="3060"/>
                  </a:lnTo>
                  <a:lnTo>
                    <a:pt x="1251" y="2905"/>
                  </a:lnTo>
                  <a:lnTo>
                    <a:pt x="1370" y="2762"/>
                  </a:lnTo>
                  <a:lnTo>
                    <a:pt x="1441" y="2620"/>
                  </a:lnTo>
                  <a:lnTo>
                    <a:pt x="1513" y="2334"/>
                  </a:lnTo>
                  <a:lnTo>
                    <a:pt x="1501" y="1881"/>
                  </a:lnTo>
                  <a:lnTo>
                    <a:pt x="1394" y="1262"/>
                  </a:lnTo>
                  <a:lnTo>
                    <a:pt x="1370" y="798"/>
                  </a:lnTo>
                  <a:lnTo>
                    <a:pt x="1417" y="500"/>
                  </a:lnTo>
                  <a:lnTo>
                    <a:pt x="1489" y="357"/>
                  </a:lnTo>
                  <a:lnTo>
                    <a:pt x="1513" y="286"/>
                  </a:lnTo>
                  <a:lnTo>
                    <a:pt x="1501" y="155"/>
                  </a:lnTo>
                  <a:lnTo>
                    <a:pt x="1417" y="48"/>
                  </a:lnTo>
                  <a:lnTo>
                    <a:pt x="12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599;p33">
              <a:extLst>
                <a:ext uri="{FF2B5EF4-FFF2-40B4-BE49-F238E27FC236}">
                  <a16:creationId xmlns:a16="http://schemas.microsoft.com/office/drawing/2014/main" id="{C2CC9102-FA0D-07DB-A466-4EF3A22C93FC}"/>
                </a:ext>
              </a:extLst>
            </p:cNvPr>
            <p:cNvSpPr/>
            <p:nvPr/>
          </p:nvSpPr>
          <p:spPr>
            <a:xfrm>
              <a:off x="-1094900" y="2680263"/>
              <a:ext cx="37550" cy="76825"/>
            </a:xfrm>
            <a:custGeom>
              <a:avLst/>
              <a:gdLst/>
              <a:ahLst/>
              <a:cxnLst/>
              <a:rect l="l" t="t" r="r" b="b"/>
              <a:pathLst>
                <a:path w="1502" h="3073" extrusionOk="0">
                  <a:moveTo>
                    <a:pt x="1287" y="0"/>
                  </a:moveTo>
                  <a:lnTo>
                    <a:pt x="1215" y="12"/>
                  </a:lnTo>
                  <a:lnTo>
                    <a:pt x="1001" y="72"/>
                  </a:lnTo>
                  <a:lnTo>
                    <a:pt x="680" y="250"/>
                  </a:lnTo>
                  <a:lnTo>
                    <a:pt x="441" y="512"/>
                  </a:lnTo>
                  <a:lnTo>
                    <a:pt x="263" y="834"/>
                  </a:lnTo>
                  <a:lnTo>
                    <a:pt x="179" y="1024"/>
                  </a:lnTo>
                  <a:lnTo>
                    <a:pt x="120" y="1203"/>
                  </a:lnTo>
                  <a:lnTo>
                    <a:pt x="25" y="1655"/>
                  </a:lnTo>
                  <a:lnTo>
                    <a:pt x="1" y="2143"/>
                  </a:lnTo>
                  <a:lnTo>
                    <a:pt x="84" y="2584"/>
                  </a:lnTo>
                  <a:lnTo>
                    <a:pt x="179" y="2763"/>
                  </a:lnTo>
                  <a:lnTo>
                    <a:pt x="299" y="2905"/>
                  </a:lnTo>
                  <a:lnTo>
                    <a:pt x="608" y="3060"/>
                  </a:lnTo>
                  <a:lnTo>
                    <a:pt x="941" y="3072"/>
                  </a:lnTo>
                  <a:lnTo>
                    <a:pt x="1239" y="2917"/>
                  </a:lnTo>
                  <a:lnTo>
                    <a:pt x="1358" y="2763"/>
                  </a:lnTo>
                  <a:lnTo>
                    <a:pt x="1430" y="2632"/>
                  </a:lnTo>
                  <a:lnTo>
                    <a:pt x="1501" y="2346"/>
                  </a:lnTo>
                  <a:lnTo>
                    <a:pt x="1501" y="1893"/>
                  </a:lnTo>
                  <a:lnTo>
                    <a:pt x="1394" y="1262"/>
                  </a:lnTo>
                  <a:lnTo>
                    <a:pt x="1358" y="798"/>
                  </a:lnTo>
                  <a:lnTo>
                    <a:pt x="1418" y="512"/>
                  </a:lnTo>
                  <a:lnTo>
                    <a:pt x="1477" y="369"/>
                  </a:lnTo>
                  <a:lnTo>
                    <a:pt x="1501" y="298"/>
                  </a:lnTo>
                  <a:lnTo>
                    <a:pt x="1489" y="155"/>
                  </a:lnTo>
                  <a:lnTo>
                    <a:pt x="1406" y="48"/>
                  </a:lnTo>
                  <a:lnTo>
                    <a:pt x="12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00;p33">
              <a:extLst>
                <a:ext uri="{FF2B5EF4-FFF2-40B4-BE49-F238E27FC236}">
                  <a16:creationId xmlns:a16="http://schemas.microsoft.com/office/drawing/2014/main" id="{AFE473CF-FD48-5FBC-9974-BF196B7A0C25}"/>
                </a:ext>
              </a:extLst>
            </p:cNvPr>
            <p:cNvSpPr/>
            <p:nvPr/>
          </p:nvSpPr>
          <p:spPr>
            <a:xfrm>
              <a:off x="-572175" y="2857063"/>
              <a:ext cx="45850" cy="65525"/>
            </a:xfrm>
            <a:custGeom>
              <a:avLst/>
              <a:gdLst/>
              <a:ahLst/>
              <a:cxnLst/>
              <a:rect l="l" t="t" r="r" b="b"/>
              <a:pathLst>
                <a:path w="1834" h="2621" extrusionOk="0">
                  <a:moveTo>
                    <a:pt x="393" y="1"/>
                  </a:moveTo>
                  <a:lnTo>
                    <a:pt x="274" y="48"/>
                  </a:lnTo>
                  <a:lnTo>
                    <a:pt x="250" y="108"/>
                  </a:lnTo>
                  <a:lnTo>
                    <a:pt x="167" y="287"/>
                  </a:lnTo>
                  <a:lnTo>
                    <a:pt x="60" y="644"/>
                  </a:lnTo>
                  <a:lnTo>
                    <a:pt x="0" y="1013"/>
                  </a:lnTo>
                  <a:lnTo>
                    <a:pt x="36" y="1394"/>
                  </a:lnTo>
                  <a:lnTo>
                    <a:pt x="95" y="1573"/>
                  </a:lnTo>
                  <a:lnTo>
                    <a:pt x="179" y="1775"/>
                  </a:lnTo>
                  <a:lnTo>
                    <a:pt x="405" y="2156"/>
                  </a:lnTo>
                  <a:lnTo>
                    <a:pt x="703" y="2454"/>
                  </a:lnTo>
                  <a:lnTo>
                    <a:pt x="1084" y="2620"/>
                  </a:lnTo>
                  <a:lnTo>
                    <a:pt x="1322" y="2620"/>
                  </a:lnTo>
                  <a:lnTo>
                    <a:pt x="1441" y="2608"/>
                  </a:lnTo>
                  <a:lnTo>
                    <a:pt x="1643" y="2501"/>
                  </a:lnTo>
                  <a:lnTo>
                    <a:pt x="1786" y="2323"/>
                  </a:lnTo>
                  <a:lnTo>
                    <a:pt x="1834" y="2096"/>
                  </a:lnTo>
                  <a:lnTo>
                    <a:pt x="1810" y="1965"/>
                  </a:lnTo>
                  <a:lnTo>
                    <a:pt x="1762" y="1834"/>
                  </a:lnTo>
                  <a:lnTo>
                    <a:pt x="1619" y="1596"/>
                  </a:lnTo>
                  <a:lnTo>
                    <a:pt x="1346" y="1287"/>
                  </a:lnTo>
                  <a:lnTo>
                    <a:pt x="1155" y="1072"/>
                  </a:lnTo>
                  <a:lnTo>
                    <a:pt x="976" y="870"/>
                  </a:lnTo>
                  <a:lnTo>
                    <a:pt x="726" y="418"/>
                  </a:lnTo>
                  <a:lnTo>
                    <a:pt x="643" y="168"/>
                  </a:lnTo>
                  <a:lnTo>
                    <a:pt x="619" y="108"/>
                  </a:lnTo>
                  <a:lnTo>
                    <a:pt x="524" y="25"/>
                  </a:lnTo>
                  <a:lnTo>
                    <a:pt x="39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01;p33">
              <a:extLst>
                <a:ext uri="{FF2B5EF4-FFF2-40B4-BE49-F238E27FC236}">
                  <a16:creationId xmlns:a16="http://schemas.microsoft.com/office/drawing/2014/main" id="{C51185DA-F216-015B-7B38-E1DF18434B04}"/>
                </a:ext>
              </a:extLst>
            </p:cNvPr>
            <p:cNvSpPr/>
            <p:nvPr/>
          </p:nvSpPr>
          <p:spPr>
            <a:xfrm>
              <a:off x="-1256825" y="3009763"/>
              <a:ext cx="45875" cy="65525"/>
            </a:xfrm>
            <a:custGeom>
              <a:avLst/>
              <a:gdLst/>
              <a:ahLst/>
              <a:cxnLst/>
              <a:rect l="l" t="t" r="r" b="b"/>
              <a:pathLst>
                <a:path w="1835" h="2621" extrusionOk="0">
                  <a:moveTo>
                    <a:pt x="393" y="1"/>
                  </a:moveTo>
                  <a:lnTo>
                    <a:pt x="274" y="49"/>
                  </a:lnTo>
                  <a:lnTo>
                    <a:pt x="251" y="108"/>
                  </a:lnTo>
                  <a:lnTo>
                    <a:pt x="167" y="275"/>
                  </a:lnTo>
                  <a:lnTo>
                    <a:pt x="60" y="632"/>
                  </a:lnTo>
                  <a:lnTo>
                    <a:pt x="1" y="1013"/>
                  </a:lnTo>
                  <a:lnTo>
                    <a:pt x="36" y="1382"/>
                  </a:lnTo>
                  <a:lnTo>
                    <a:pt x="96" y="1561"/>
                  </a:lnTo>
                  <a:lnTo>
                    <a:pt x="179" y="1763"/>
                  </a:lnTo>
                  <a:lnTo>
                    <a:pt x="405" y="2144"/>
                  </a:lnTo>
                  <a:lnTo>
                    <a:pt x="703" y="2442"/>
                  </a:lnTo>
                  <a:lnTo>
                    <a:pt x="1084" y="2609"/>
                  </a:lnTo>
                  <a:lnTo>
                    <a:pt x="1322" y="2620"/>
                  </a:lnTo>
                  <a:lnTo>
                    <a:pt x="1441" y="2609"/>
                  </a:lnTo>
                  <a:lnTo>
                    <a:pt x="1644" y="2501"/>
                  </a:lnTo>
                  <a:lnTo>
                    <a:pt x="1787" y="2311"/>
                  </a:lnTo>
                  <a:lnTo>
                    <a:pt x="1834" y="2085"/>
                  </a:lnTo>
                  <a:lnTo>
                    <a:pt x="1810" y="1966"/>
                  </a:lnTo>
                  <a:lnTo>
                    <a:pt x="1763" y="1823"/>
                  </a:lnTo>
                  <a:lnTo>
                    <a:pt x="1620" y="1585"/>
                  </a:lnTo>
                  <a:lnTo>
                    <a:pt x="1346" y="1275"/>
                  </a:lnTo>
                  <a:lnTo>
                    <a:pt x="1156" y="1073"/>
                  </a:lnTo>
                  <a:lnTo>
                    <a:pt x="977" y="870"/>
                  </a:lnTo>
                  <a:lnTo>
                    <a:pt x="727" y="418"/>
                  </a:lnTo>
                  <a:lnTo>
                    <a:pt x="644" y="168"/>
                  </a:lnTo>
                  <a:lnTo>
                    <a:pt x="620" y="96"/>
                  </a:lnTo>
                  <a:lnTo>
                    <a:pt x="524" y="13"/>
                  </a:lnTo>
                  <a:lnTo>
                    <a:pt x="39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02;p33">
              <a:extLst>
                <a:ext uri="{FF2B5EF4-FFF2-40B4-BE49-F238E27FC236}">
                  <a16:creationId xmlns:a16="http://schemas.microsoft.com/office/drawing/2014/main" id="{8DAD881B-9976-8AB3-7773-DCBBC1BB49AF}"/>
                </a:ext>
              </a:extLst>
            </p:cNvPr>
            <p:cNvSpPr/>
            <p:nvPr/>
          </p:nvSpPr>
          <p:spPr>
            <a:xfrm>
              <a:off x="-1375900" y="3258913"/>
              <a:ext cx="45875" cy="65825"/>
            </a:xfrm>
            <a:custGeom>
              <a:avLst/>
              <a:gdLst/>
              <a:ahLst/>
              <a:cxnLst/>
              <a:rect l="l" t="t" r="r" b="b"/>
              <a:pathLst>
                <a:path w="1835" h="2633" extrusionOk="0">
                  <a:moveTo>
                    <a:pt x="394" y="1"/>
                  </a:moveTo>
                  <a:lnTo>
                    <a:pt x="275" y="49"/>
                  </a:lnTo>
                  <a:lnTo>
                    <a:pt x="251" y="108"/>
                  </a:lnTo>
                  <a:lnTo>
                    <a:pt x="168" y="287"/>
                  </a:lnTo>
                  <a:lnTo>
                    <a:pt x="60" y="644"/>
                  </a:lnTo>
                  <a:lnTo>
                    <a:pt x="1" y="1013"/>
                  </a:lnTo>
                  <a:lnTo>
                    <a:pt x="37" y="1394"/>
                  </a:lnTo>
                  <a:lnTo>
                    <a:pt x="96" y="1573"/>
                  </a:lnTo>
                  <a:lnTo>
                    <a:pt x="179" y="1775"/>
                  </a:lnTo>
                  <a:lnTo>
                    <a:pt x="406" y="2156"/>
                  </a:lnTo>
                  <a:lnTo>
                    <a:pt x="703" y="2454"/>
                  </a:lnTo>
                  <a:lnTo>
                    <a:pt x="1084" y="2620"/>
                  </a:lnTo>
                  <a:lnTo>
                    <a:pt x="1323" y="2632"/>
                  </a:lnTo>
                  <a:lnTo>
                    <a:pt x="1442" y="2609"/>
                  </a:lnTo>
                  <a:lnTo>
                    <a:pt x="1644" y="2501"/>
                  </a:lnTo>
                  <a:lnTo>
                    <a:pt x="1787" y="2323"/>
                  </a:lnTo>
                  <a:lnTo>
                    <a:pt x="1835" y="2097"/>
                  </a:lnTo>
                  <a:lnTo>
                    <a:pt x="1811" y="1977"/>
                  </a:lnTo>
                  <a:lnTo>
                    <a:pt x="1763" y="1835"/>
                  </a:lnTo>
                  <a:lnTo>
                    <a:pt x="1620" y="1596"/>
                  </a:lnTo>
                  <a:lnTo>
                    <a:pt x="1346" y="1287"/>
                  </a:lnTo>
                  <a:lnTo>
                    <a:pt x="1156" y="1084"/>
                  </a:lnTo>
                  <a:lnTo>
                    <a:pt x="977" y="870"/>
                  </a:lnTo>
                  <a:lnTo>
                    <a:pt x="727" y="418"/>
                  </a:lnTo>
                  <a:lnTo>
                    <a:pt x="644" y="168"/>
                  </a:lnTo>
                  <a:lnTo>
                    <a:pt x="620" y="108"/>
                  </a:lnTo>
                  <a:lnTo>
                    <a:pt x="525" y="25"/>
                  </a:lnTo>
                  <a:lnTo>
                    <a:pt x="39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03;p33">
              <a:extLst>
                <a:ext uri="{FF2B5EF4-FFF2-40B4-BE49-F238E27FC236}">
                  <a16:creationId xmlns:a16="http://schemas.microsoft.com/office/drawing/2014/main" id="{98556EBC-4913-628D-F8B4-48EAFF098E3D}"/>
                </a:ext>
              </a:extLst>
            </p:cNvPr>
            <p:cNvSpPr/>
            <p:nvPr/>
          </p:nvSpPr>
          <p:spPr>
            <a:xfrm>
              <a:off x="-1203550" y="3153263"/>
              <a:ext cx="120000" cy="53300"/>
            </a:xfrm>
            <a:custGeom>
              <a:avLst/>
              <a:gdLst/>
              <a:ahLst/>
              <a:cxnLst/>
              <a:rect l="l" t="t" r="r" b="b"/>
              <a:pathLst>
                <a:path w="4800" h="2132" extrusionOk="0">
                  <a:moveTo>
                    <a:pt x="275" y="0"/>
                  </a:moveTo>
                  <a:lnTo>
                    <a:pt x="108" y="95"/>
                  </a:lnTo>
                  <a:lnTo>
                    <a:pt x="48" y="202"/>
                  </a:lnTo>
                  <a:lnTo>
                    <a:pt x="1" y="369"/>
                  </a:lnTo>
                  <a:lnTo>
                    <a:pt x="1" y="679"/>
                  </a:lnTo>
                  <a:lnTo>
                    <a:pt x="96" y="941"/>
                  </a:lnTo>
                  <a:lnTo>
                    <a:pt x="263" y="1179"/>
                  </a:lnTo>
                  <a:lnTo>
                    <a:pt x="596" y="1488"/>
                  </a:lnTo>
                  <a:lnTo>
                    <a:pt x="1156" y="1786"/>
                  </a:lnTo>
                  <a:lnTo>
                    <a:pt x="1430" y="1893"/>
                  </a:lnTo>
                  <a:lnTo>
                    <a:pt x="1787" y="2024"/>
                  </a:lnTo>
                  <a:lnTo>
                    <a:pt x="2561" y="2131"/>
                  </a:lnTo>
                  <a:lnTo>
                    <a:pt x="3359" y="2060"/>
                  </a:lnTo>
                  <a:lnTo>
                    <a:pt x="4109" y="1846"/>
                  </a:lnTo>
                  <a:lnTo>
                    <a:pt x="4418" y="1679"/>
                  </a:lnTo>
                  <a:lnTo>
                    <a:pt x="4573" y="1560"/>
                  </a:lnTo>
                  <a:lnTo>
                    <a:pt x="4752" y="1322"/>
                  </a:lnTo>
                  <a:lnTo>
                    <a:pt x="4799" y="1131"/>
                  </a:lnTo>
                  <a:lnTo>
                    <a:pt x="4799" y="1036"/>
                  </a:lnTo>
                  <a:lnTo>
                    <a:pt x="4775" y="845"/>
                  </a:lnTo>
                  <a:lnTo>
                    <a:pt x="4692" y="667"/>
                  </a:lnTo>
                  <a:lnTo>
                    <a:pt x="4585" y="500"/>
                  </a:lnTo>
                  <a:lnTo>
                    <a:pt x="4240" y="310"/>
                  </a:lnTo>
                  <a:lnTo>
                    <a:pt x="4049" y="310"/>
                  </a:lnTo>
                  <a:lnTo>
                    <a:pt x="3180" y="369"/>
                  </a:lnTo>
                  <a:lnTo>
                    <a:pt x="1715" y="441"/>
                  </a:lnTo>
                  <a:lnTo>
                    <a:pt x="1037" y="322"/>
                  </a:lnTo>
                  <a:lnTo>
                    <a:pt x="632" y="155"/>
                  </a:lnTo>
                  <a:lnTo>
                    <a:pt x="453" y="36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03872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742"/>
            <a:ext cx="8520600" cy="841800"/>
          </a:xfrm>
        </p:spPr>
        <p:txBody>
          <a:bodyPr/>
          <a:lstStyle/>
          <a:p>
            <a:pPr marL="302260" marR="337185" indent="449580" algn="just">
              <a:spcAft>
                <a:spcPts val="0"/>
              </a:spcAft>
            </a:pPr>
            <a:r>
              <a:rPr lang="ru-RU" sz="3200" dirty="0"/>
              <a:t>Фармакотерапия никотиновой зависимости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4486B9-D03A-7FD0-B112-D0D4D488D5D7}"/>
              </a:ext>
            </a:extLst>
          </p:cNvPr>
          <p:cNvSpPr txBox="1"/>
          <p:nvPr/>
        </p:nvSpPr>
        <p:spPr>
          <a:xfrm>
            <a:off x="-64676" y="994918"/>
            <a:ext cx="722085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5138" marR="338455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(никотиновой)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применяются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лекарственные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препараты,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сертифицированные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разрешенные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применению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Российской Федерации.</a:t>
            </a:r>
          </a:p>
          <a:p>
            <a:pPr marL="465138" marR="33909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показаны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категории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лекарственных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средств: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первой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линии 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лекарства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второй линии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5138" marR="338455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Лекарственными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препаратами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линии,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разрешенными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применению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России,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варениклин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чампикс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препараты.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содержащие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 (для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никотин-заместительной терапии.</a:t>
            </a:r>
          </a:p>
          <a:p>
            <a:pPr marL="465138" marR="33782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 препаратам первой линии относится также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бупропион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однако он не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разрешен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применению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России для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зависимости.</a:t>
            </a:r>
          </a:p>
          <a:p>
            <a:pPr marL="465138" marR="338455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лекарствам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второй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линии¸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рекомендуемым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курения,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относится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цитизин.</a:t>
            </a:r>
          </a:p>
          <a:p>
            <a:pPr marL="465138" marR="33782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рекомендуется сочетать никотин-заместительную терапию (НЗТ) 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лечением</a:t>
            </a:r>
            <a:r>
              <a:rPr lang="ru-RU" sz="1600" spc="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варениклином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чампиксом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</p:txBody>
      </p:sp>
      <p:pic>
        <p:nvPicPr>
          <p:cNvPr id="18" name="Рисунок 1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E265AEF-359B-1904-09C1-899C5C12F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9" name="Google Shape;15;p2">
            <a:extLst>
              <a:ext uri="{FF2B5EF4-FFF2-40B4-BE49-F238E27FC236}">
                <a16:creationId xmlns:a16="http://schemas.microsoft.com/office/drawing/2014/main" id="{F8246DEF-44F6-7DE8-E2AC-2A56A64E3CC8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1A1068C-38C1-939A-A5CC-08A718E57E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FEE61F7-DA33-8B32-F24C-DDE3DB41E9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4258" y1="80450" x2="23672" y2="58134"/>
                        <a14:foregroundMark x1="30312" y1="56681" x2="29375" y2="51008"/>
                        <a14:foregroundMark x1="30938" y1="77684" x2="39688" y2="84810"/>
                        <a14:foregroundMark x1="39688" y1="84810" x2="40273" y2="84810"/>
                        <a14:foregroundMark x1="30312" y1="78528" x2="34102" y2="78856"/>
                        <a14:foregroundMark x1="38359" y1="78247" x2="38359" y2="65120"/>
                        <a14:foregroundMark x1="35195" y1="74590" x2="41016" y2="76512"/>
                        <a14:foregroundMark x1="44297" y1="75762" x2="44883" y2="70230"/>
                        <a14:foregroundMark x1="55117" y1="78106" x2="64688" y2="76043"/>
                        <a14:foregroundMark x1="64688" y1="76043" x2="62617" y2="71964"/>
                        <a14:foregroundMark x1="53516" y1="78247" x2="62148" y2="79419"/>
                        <a14:foregroundMark x1="62148" y1="79419" x2="62617" y2="79700"/>
                        <a14:foregroundMark x1="63008" y1="83497" x2="65898" y2="83075"/>
                        <a14:foregroundMark x1="71992" y1="82466" x2="75391" y2="79981"/>
                        <a14:foregroundMark x1="84609" y1="80450" x2="85469" y2="67511"/>
                        <a14:foregroundMark x1="85469" y1="67511" x2="82461" y2="54571"/>
                        <a14:foregroundMark x1="82461" y1="54571" x2="81094" y2="78997"/>
                        <a14:foregroundMark x1="78672" y1="62963" x2="81445" y2="56681"/>
                        <a14:foregroundMark x1="32266" y1="76793" x2="33359" y2="77684"/>
                        <a14:foregroundMark x1="30195" y1="78106" x2="31797" y2="76231"/>
                        <a14:foregroundMark x1="30078" y1="78669" x2="32031" y2="75340"/>
                        <a14:foregroundMark x1="30312" y1="78856" x2="32031" y2="75481"/>
                        <a14:foregroundMark x1="29609" y1="77075" x2="31406" y2="76512"/>
                        <a14:foregroundMark x1="29609" y1="77356" x2="31055" y2="75199"/>
                      </a14:backgroundRemoval>
                    </a14:imgEffect>
                  </a14:imgLayer>
                </a14:imgProps>
              </a:ext>
            </a:extLst>
          </a:blip>
          <a:srcRect l="18820" t="16985" r="14113" b="9591"/>
          <a:stretch/>
        </p:blipFill>
        <p:spPr>
          <a:xfrm>
            <a:off x="6826927" y="1688541"/>
            <a:ext cx="2317073" cy="211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73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FA15-0BA7-2155-D1B9-81E3078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604" y="218870"/>
            <a:ext cx="8520600" cy="356802"/>
          </a:xfrm>
        </p:spPr>
        <p:txBody>
          <a:bodyPr/>
          <a:lstStyle/>
          <a:p>
            <a:r>
              <a:rPr lang="ru-RU" sz="2800" dirty="0"/>
              <a:t>Фармакотерапия никотиновой зависимости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3F44AD-69E3-3436-2819-AB243A90A8FD}"/>
              </a:ext>
            </a:extLst>
          </p:cNvPr>
          <p:cNvSpPr txBox="1"/>
          <p:nvPr/>
        </p:nvSpPr>
        <p:spPr>
          <a:xfrm>
            <a:off x="0" y="833042"/>
            <a:ext cx="7502577" cy="361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 indent="269875" algn="just">
              <a:spcBef>
                <a:spcPts val="335"/>
              </a:spcBef>
              <a:spcAft>
                <a:spcPts val="0"/>
              </a:spcAft>
            </a:pPr>
            <a:r>
              <a:rPr lang="ru-RU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Варениклин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частичный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агонист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антагонист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рецепторов.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90488" marR="337820" indent="269875" algn="just">
              <a:spcBef>
                <a:spcPts val="33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Во-первых,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агонист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варениклин</a:t>
            </a:r>
            <a:r>
              <a:rPr lang="ru-RU" sz="1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связывается</a:t>
            </a:r>
            <a:r>
              <a:rPr lang="ru-RU" sz="1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никотиновыми рецепторами и стимулирует частичную выработку дофамина,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составляет примерно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40-60% от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уровня,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выделяемого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курении, 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образом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снижает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тягу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курению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смягчает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синдром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отмены. </a:t>
            </a:r>
          </a:p>
          <a:p>
            <a:pPr marL="90488" marR="337820" indent="269875" algn="just">
              <a:spcBef>
                <a:spcPts val="33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вторых,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антагонист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рецепторов,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варениклин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блокирует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никотиновые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предотвращает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связывание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никотином при курении, снижая таким образом удовольствие от сигареты 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процессе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курения.</a:t>
            </a:r>
          </a:p>
          <a:p>
            <a:pPr marL="90488" marR="337820" indent="269875" algn="just">
              <a:spcBef>
                <a:spcPts val="5"/>
              </a:spcBef>
              <a:spcAft>
                <a:spcPts val="0"/>
              </a:spcAf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Варениклин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назначать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только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тяжелой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степени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«легким»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курильщикам.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Показано,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эффективность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варениклином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выше,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формы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НЗТ,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однако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имеет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одинаковую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эффективность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сравнению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комбинированной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никотин-заместительной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терапией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высоких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дозах.</a:t>
            </a:r>
          </a:p>
          <a:p>
            <a:pPr marL="90488" marR="337820" indent="269875" algn="just">
              <a:spcAft>
                <a:spcPts val="0"/>
              </a:spcAf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Варениклин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показывает высокую эффективность при лечении табачной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сахарным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диабетом,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ХОБЛ,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числе</a:t>
            </a:r>
            <a:r>
              <a:rPr lang="ru-RU" sz="1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больных</a:t>
            </a:r>
            <a:r>
              <a:rPr lang="ru-RU" sz="14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невысокой</a:t>
            </a:r>
            <a:r>
              <a:rPr lang="ru-RU" sz="14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мотивацией</a:t>
            </a:r>
            <a:r>
              <a:rPr lang="ru-RU" sz="14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400" spc="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отказу</a:t>
            </a:r>
            <a:r>
              <a:rPr lang="ru-RU" sz="1400" spc="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4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курения,</a:t>
            </a:r>
            <a:r>
              <a:rPr lang="ru-RU" sz="14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</a:t>
            </a:r>
            <a:r>
              <a:rPr lang="ru-RU" sz="14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сочетании</a:t>
            </a:r>
            <a:r>
              <a:rPr lang="ru-RU" sz="1400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психологической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поддержкой.</a:t>
            </a:r>
          </a:p>
        </p:txBody>
      </p:sp>
      <p:pic>
        <p:nvPicPr>
          <p:cNvPr id="7" name="Рисунок 6" descr="Изображение выглядит как текст, визитная карточка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7DC2E28-F158-746A-D381-90379D01EB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0" b="97250" l="10000" r="90000">
                        <a14:foregroundMark x1="33375" y1="4750" x2="47375" y2="4000"/>
                        <a14:foregroundMark x1="47375" y1="4000" x2="71125" y2="4750"/>
                        <a14:foregroundMark x1="29875" y1="97250" x2="28750" y2="15250"/>
                        <a14:foregroundMark x1="35375" y1="94875" x2="43000" y2="94375"/>
                        <a14:foregroundMark x1="27250" y1="83500" x2="27875" y2="61000"/>
                        <a14:foregroundMark x1="28000" y1="96875" x2="27125" y2="80375"/>
                      </a14:backgroundRemoval>
                    </a14:imgEffect>
                  </a14:imgLayer>
                </a14:imgProps>
              </a:ext>
            </a:extLst>
          </a:blip>
          <a:srcRect l="26597" r="21095"/>
          <a:stretch/>
        </p:blipFill>
        <p:spPr>
          <a:xfrm>
            <a:off x="7277579" y="964154"/>
            <a:ext cx="1794847" cy="3431272"/>
          </a:xfrm>
          <a:prstGeom prst="rect">
            <a:avLst/>
          </a:prstGeom>
        </p:spPr>
      </p:pic>
      <p:pic>
        <p:nvPicPr>
          <p:cNvPr id="8" name="Рисунок 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DCF96C4-C8AC-579E-4DE2-9308C5391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96" y="29743"/>
            <a:ext cx="924667" cy="624972"/>
          </a:xfrm>
          <a:prstGeom prst="rect">
            <a:avLst/>
          </a:prstGeom>
        </p:spPr>
      </p:pic>
      <p:sp>
        <p:nvSpPr>
          <p:cNvPr id="9" name="Google Shape;15;p2">
            <a:extLst>
              <a:ext uri="{FF2B5EF4-FFF2-40B4-BE49-F238E27FC236}">
                <a16:creationId xmlns:a16="http://schemas.microsoft.com/office/drawing/2014/main" id="{640F4D96-EF24-C9DF-A097-583AA9C32343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F4C70E4-31D1-6BAA-2BD4-096747904D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8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A5FB2B-0D8B-500B-74B2-49E2D65E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r>
              <a:rPr lang="ru-RU" sz="3600" dirty="0"/>
              <a:t>Фармакотерапия никотиновой зависимости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13C829-C222-C4F4-48CA-B856A994719E}"/>
              </a:ext>
            </a:extLst>
          </p:cNvPr>
          <p:cNvSpPr txBox="1"/>
          <p:nvPr/>
        </p:nvSpPr>
        <p:spPr>
          <a:xfrm>
            <a:off x="82446" y="943085"/>
            <a:ext cx="895662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8455" indent="44894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Препараты никотин-заместительной терапии (НЗТ) предназначены для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замещения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никотинсодержащих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продуктов.</a:t>
            </a:r>
          </a:p>
          <a:p>
            <a:pPr marL="302260" marR="336550" indent="44894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Препараты,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содержащие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полным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агонистом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никотиновых рецепторов, то есть они действуют на рецепторы так же, как 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сигареты или другие продукты, содержащие никотин, и являются «заменой»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сигарет,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меньшей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дозой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образом,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происходит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постепенное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снижение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дозы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вводимого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полной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отмены. НЗТ может быть использована в разных формах, например, пластырь,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спрей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сочетании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таблетками,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содержащими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никотин.</a:t>
            </a:r>
          </a:p>
        </p:txBody>
      </p:sp>
      <p:pic>
        <p:nvPicPr>
          <p:cNvPr id="5" name="Рисунок 4" descr="Изображение выглядит как текст, Упаковка и маркировка, метка, гигиеническая прокладка&#10;&#10;Автоматически созданное описание">
            <a:extLst>
              <a:ext uri="{FF2B5EF4-FFF2-40B4-BE49-F238E27FC236}">
                <a16:creationId xmlns:a16="http://schemas.microsoft.com/office/drawing/2014/main" id="{E60B6BC0-3E53-9804-F33A-3782914DFD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4" t="3553" r="2486" b="13983"/>
          <a:stretch/>
        </p:blipFill>
        <p:spPr>
          <a:xfrm>
            <a:off x="3041129" y="3561469"/>
            <a:ext cx="3061742" cy="158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35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19E5F-ACBF-E688-3785-CA04344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pPr marL="302260" marR="338455" indent="448945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400" dirty="0"/>
              <a:t>Фармакотерапия никотиновой зависимости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BBA924-05C1-7096-3428-8CEFF99378C9}"/>
              </a:ext>
            </a:extLst>
          </p:cNvPr>
          <p:cNvSpPr txBox="1"/>
          <p:nvPr/>
        </p:nvSpPr>
        <p:spPr>
          <a:xfrm>
            <a:off x="257577" y="844555"/>
            <a:ext cx="85206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820" indent="448945" algn="just"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Никотин-заместительная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(НЗТ)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несет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цели: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ослабление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синдрома отмены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(абстиненции) после прекращения курения и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уменьшение</a:t>
            </a:r>
            <a:r>
              <a:rPr lang="ru-RU" sz="18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никотиновой</a:t>
            </a:r>
            <a:r>
              <a:rPr lang="ru-RU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ru-RU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счет</a:t>
            </a:r>
            <a:r>
              <a:rPr lang="ru-RU" sz="18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уменьшения</a:t>
            </a:r>
            <a:r>
              <a:rPr lang="ru-RU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числа</a:t>
            </a:r>
            <a:r>
              <a:rPr lang="ru-RU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рецепторов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02895" marR="336550" indent="448945" algn="just"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Никотин-заместительная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удваивает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шансы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курящих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успешном отказе от курения, Комбинация разных лекарственных форм НЗТ,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препаратов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медленного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длительного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(пластыри)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препаратами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короткого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быстрого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(табл.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5)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увеличить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вероятность отказа от курения в 2-3 раза в сравнении с теми, кто не получал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лекарственной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терапии.</a:t>
            </a:r>
          </a:p>
        </p:txBody>
      </p:sp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3B79C4A-4506-CD3D-2B1D-AB3B5E366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FF8DCE6A-D76D-A982-6376-6F2108CEB5BC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4A14CE-ECFF-BEE3-986E-F87974924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grpSp>
        <p:nvGrpSpPr>
          <p:cNvPr id="49" name="Google Shape;1856;p35">
            <a:extLst>
              <a:ext uri="{FF2B5EF4-FFF2-40B4-BE49-F238E27FC236}">
                <a16:creationId xmlns:a16="http://schemas.microsoft.com/office/drawing/2014/main" id="{CF3FAB39-03AE-75D8-AB73-CC08184159FE}"/>
              </a:ext>
            </a:extLst>
          </p:cNvPr>
          <p:cNvGrpSpPr/>
          <p:nvPr/>
        </p:nvGrpSpPr>
        <p:grpSpPr>
          <a:xfrm>
            <a:off x="2594848" y="3276211"/>
            <a:ext cx="3954303" cy="1867289"/>
            <a:chOff x="2461476" y="2722321"/>
            <a:chExt cx="4221037" cy="2008089"/>
          </a:xfrm>
        </p:grpSpPr>
        <p:sp>
          <p:nvSpPr>
            <p:cNvPr id="50" name="Google Shape;1857;p35">
              <a:extLst>
                <a:ext uri="{FF2B5EF4-FFF2-40B4-BE49-F238E27FC236}">
                  <a16:creationId xmlns:a16="http://schemas.microsoft.com/office/drawing/2014/main" id="{F4E9E0FA-69FF-2F7E-B5D0-5EAB40EAA0A0}"/>
                </a:ext>
              </a:extLst>
            </p:cNvPr>
            <p:cNvSpPr/>
            <p:nvPr/>
          </p:nvSpPr>
          <p:spPr>
            <a:xfrm>
              <a:off x="2461476" y="2831611"/>
              <a:ext cx="1680218" cy="1898798"/>
            </a:xfrm>
            <a:custGeom>
              <a:avLst/>
              <a:gdLst/>
              <a:ahLst/>
              <a:cxnLst/>
              <a:rect l="l" t="t" r="r" b="b"/>
              <a:pathLst>
                <a:path w="25121" h="28389" extrusionOk="0">
                  <a:moveTo>
                    <a:pt x="14709" y="0"/>
                  </a:moveTo>
                  <a:lnTo>
                    <a:pt x="14334" y="45"/>
                  </a:lnTo>
                  <a:lnTo>
                    <a:pt x="13932" y="170"/>
                  </a:lnTo>
                  <a:lnTo>
                    <a:pt x="13512" y="375"/>
                  </a:lnTo>
                  <a:lnTo>
                    <a:pt x="12860" y="777"/>
                  </a:lnTo>
                  <a:lnTo>
                    <a:pt x="11994" y="1456"/>
                  </a:lnTo>
                  <a:lnTo>
                    <a:pt x="10788" y="2572"/>
                  </a:lnTo>
                  <a:lnTo>
                    <a:pt x="9735" y="3715"/>
                  </a:lnTo>
                  <a:lnTo>
                    <a:pt x="9627" y="3840"/>
                  </a:lnTo>
                  <a:lnTo>
                    <a:pt x="72" y="12636"/>
                  </a:lnTo>
                  <a:lnTo>
                    <a:pt x="46" y="13074"/>
                  </a:lnTo>
                  <a:lnTo>
                    <a:pt x="1" y="15887"/>
                  </a:lnTo>
                  <a:lnTo>
                    <a:pt x="63" y="18405"/>
                  </a:lnTo>
                  <a:lnTo>
                    <a:pt x="206" y="20459"/>
                  </a:lnTo>
                  <a:lnTo>
                    <a:pt x="358" y="21816"/>
                  </a:lnTo>
                  <a:lnTo>
                    <a:pt x="564" y="23138"/>
                  </a:lnTo>
                  <a:lnTo>
                    <a:pt x="831" y="24370"/>
                  </a:lnTo>
                  <a:lnTo>
                    <a:pt x="1171" y="25477"/>
                  </a:lnTo>
                  <a:lnTo>
                    <a:pt x="1483" y="26201"/>
                  </a:lnTo>
                  <a:lnTo>
                    <a:pt x="1715" y="26629"/>
                  </a:lnTo>
                  <a:lnTo>
                    <a:pt x="1966" y="27004"/>
                  </a:lnTo>
                  <a:lnTo>
                    <a:pt x="2242" y="27326"/>
                  </a:lnTo>
                  <a:lnTo>
                    <a:pt x="2537" y="27585"/>
                  </a:lnTo>
                  <a:lnTo>
                    <a:pt x="2859" y="27772"/>
                  </a:lnTo>
                  <a:lnTo>
                    <a:pt x="3037" y="27835"/>
                  </a:lnTo>
                  <a:lnTo>
                    <a:pt x="3385" y="27942"/>
                  </a:lnTo>
                  <a:lnTo>
                    <a:pt x="4100" y="28121"/>
                  </a:lnTo>
                  <a:lnTo>
                    <a:pt x="5180" y="28299"/>
                  </a:lnTo>
                  <a:lnTo>
                    <a:pt x="6591" y="28388"/>
                  </a:lnTo>
                  <a:lnTo>
                    <a:pt x="7931" y="28353"/>
                  </a:lnTo>
                  <a:lnTo>
                    <a:pt x="9127" y="28237"/>
                  </a:lnTo>
                  <a:lnTo>
                    <a:pt x="10110" y="28085"/>
                  </a:lnTo>
                  <a:lnTo>
                    <a:pt x="11110" y="27871"/>
                  </a:lnTo>
                  <a:lnTo>
                    <a:pt x="11253" y="27835"/>
                  </a:lnTo>
                  <a:lnTo>
                    <a:pt x="12235" y="27013"/>
                  </a:lnTo>
                  <a:lnTo>
                    <a:pt x="16914" y="22923"/>
                  </a:lnTo>
                  <a:lnTo>
                    <a:pt x="18995" y="20968"/>
                  </a:lnTo>
                  <a:lnTo>
                    <a:pt x="19968" y="19959"/>
                  </a:lnTo>
                  <a:lnTo>
                    <a:pt x="20236" y="19610"/>
                  </a:lnTo>
                  <a:lnTo>
                    <a:pt x="20343" y="19459"/>
                  </a:lnTo>
                  <a:lnTo>
                    <a:pt x="20522" y="19119"/>
                  </a:lnTo>
                  <a:lnTo>
                    <a:pt x="20745" y="18548"/>
                  </a:lnTo>
                  <a:lnTo>
                    <a:pt x="20951" y="17699"/>
                  </a:lnTo>
                  <a:lnTo>
                    <a:pt x="21094" y="16806"/>
                  </a:lnTo>
                  <a:lnTo>
                    <a:pt x="21245" y="15449"/>
                  </a:lnTo>
                  <a:lnTo>
                    <a:pt x="21442" y="14243"/>
                  </a:lnTo>
                  <a:lnTo>
                    <a:pt x="21629" y="13574"/>
                  </a:lnTo>
                  <a:lnTo>
                    <a:pt x="21763" y="13306"/>
                  </a:lnTo>
                  <a:lnTo>
                    <a:pt x="22031" y="12815"/>
                  </a:lnTo>
                  <a:lnTo>
                    <a:pt x="22388" y="11913"/>
                  </a:lnTo>
                  <a:lnTo>
                    <a:pt x="22674" y="11243"/>
                  </a:lnTo>
                  <a:lnTo>
                    <a:pt x="22924" y="10779"/>
                  </a:lnTo>
                  <a:lnTo>
                    <a:pt x="23255" y="10287"/>
                  </a:lnTo>
                  <a:lnTo>
                    <a:pt x="23683" y="9770"/>
                  </a:lnTo>
                  <a:lnTo>
                    <a:pt x="23960" y="9484"/>
                  </a:lnTo>
                  <a:lnTo>
                    <a:pt x="24237" y="9198"/>
                  </a:lnTo>
                  <a:lnTo>
                    <a:pt x="24674" y="8618"/>
                  </a:lnTo>
                  <a:lnTo>
                    <a:pt x="24969" y="8046"/>
                  </a:lnTo>
                  <a:lnTo>
                    <a:pt x="25112" y="7510"/>
                  </a:lnTo>
                  <a:lnTo>
                    <a:pt x="25121" y="7019"/>
                  </a:lnTo>
                  <a:lnTo>
                    <a:pt x="25023" y="6698"/>
                  </a:lnTo>
                  <a:lnTo>
                    <a:pt x="24907" y="6510"/>
                  </a:lnTo>
                  <a:lnTo>
                    <a:pt x="24764" y="6340"/>
                  </a:lnTo>
                  <a:lnTo>
                    <a:pt x="24576" y="6198"/>
                  </a:lnTo>
                  <a:lnTo>
                    <a:pt x="24237" y="6028"/>
                  </a:lnTo>
                  <a:lnTo>
                    <a:pt x="23942" y="5965"/>
                  </a:lnTo>
                  <a:lnTo>
                    <a:pt x="23790" y="5939"/>
                  </a:lnTo>
                  <a:lnTo>
                    <a:pt x="23424" y="5930"/>
                  </a:lnTo>
                  <a:lnTo>
                    <a:pt x="22790" y="6001"/>
                  </a:lnTo>
                  <a:lnTo>
                    <a:pt x="21808" y="6278"/>
                  </a:lnTo>
                  <a:lnTo>
                    <a:pt x="20754" y="6742"/>
                  </a:lnTo>
                  <a:lnTo>
                    <a:pt x="19959" y="7216"/>
                  </a:lnTo>
                  <a:lnTo>
                    <a:pt x="19459" y="7582"/>
                  </a:lnTo>
                  <a:lnTo>
                    <a:pt x="18977" y="7992"/>
                  </a:lnTo>
                  <a:lnTo>
                    <a:pt x="18540" y="8448"/>
                  </a:lnTo>
                  <a:lnTo>
                    <a:pt x="18138" y="8939"/>
                  </a:lnTo>
                  <a:lnTo>
                    <a:pt x="17798" y="9484"/>
                  </a:lnTo>
                  <a:lnTo>
                    <a:pt x="17530" y="10064"/>
                  </a:lnTo>
                  <a:lnTo>
                    <a:pt x="17334" y="10680"/>
                  </a:lnTo>
                  <a:lnTo>
                    <a:pt x="17271" y="11011"/>
                  </a:lnTo>
                  <a:lnTo>
                    <a:pt x="17218" y="11332"/>
                  </a:lnTo>
                  <a:lnTo>
                    <a:pt x="17084" y="11841"/>
                  </a:lnTo>
                  <a:lnTo>
                    <a:pt x="16923" y="12207"/>
                  </a:lnTo>
                  <a:lnTo>
                    <a:pt x="16745" y="12440"/>
                  </a:lnTo>
                  <a:lnTo>
                    <a:pt x="16557" y="12565"/>
                  </a:lnTo>
                  <a:lnTo>
                    <a:pt x="16352" y="12582"/>
                  </a:lnTo>
                  <a:lnTo>
                    <a:pt x="16137" y="12511"/>
                  </a:lnTo>
                  <a:lnTo>
                    <a:pt x="15914" y="12359"/>
                  </a:lnTo>
                  <a:lnTo>
                    <a:pt x="15584" y="12020"/>
                  </a:lnTo>
                  <a:lnTo>
                    <a:pt x="15164" y="11413"/>
                  </a:lnTo>
                  <a:lnTo>
                    <a:pt x="14798" y="10716"/>
                  </a:lnTo>
                  <a:lnTo>
                    <a:pt x="14512" y="10055"/>
                  </a:lnTo>
                  <a:lnTo>
                    <a:pt x="14405" y="9770"/>
                  </a:lnTo>
                  <a:lnTo>
                    <a:pt x="14325" y="9502"/>
                  </a:lnTo>
                  <a:lnTo>
                    <a:pt x="14208" y="8966"/>
                  </a:lnTo>
                  <a:lnTo>
                    <a:pt x="14128" y="8207"/>
                  </a:lnTo>
                  <a:lnTo>
                    <a:pt x="14182" y="7037"/>
                  </a:lnTo>
                  <a:lnTo>
                    <a:pt x="14217" y="6849"/>
                  </a:lnTo>
                  <a:lnTo>
                    <a:pt x="16414" y="4653"/>
                  </a:lnTo>
                  <a:lnTo>
                    <a:pt x="16709" y="4751"/>
                  </a:lnTo>
                  <a:lnTo>
                    <a:pt x="18307" y="5188"/>
                  </a:lnTo>
                  <a:lnTo>
                    <a:pt x="19191" y="5367"/>
                  </a:lnTo>
                  <a:lnTo>
                    <a:pt x="19736" y="5439"/>
                  </a:lnTo>
                  <a:lnTo>
                    <a:pt x="19977" y="5447"/>
                  </a:lnTo>
                  <a:lnTo>
                    <a:pt x="20209" y="5439"/>
                  </a:lnTo>
                  <a:lnTo>
                    <a:pt x="20710" y="5376"/>
                  </a:lnTo>
                  <a:lnTo>
                    <a:pt x="21219" y="5242"/>
                  </a:lnTo>
                  <a:lnTo>
                    <a:pt x="21710" y="5055"/>
                  </a:lnTo>
                  <a:lnTo>
                    <a:pt x="22138" y="4831"/>
                  </a:lnTo>
                  <a:lnTo>
                    <a:pt x="22496" y="4590"/>
                  </a:lnTo>
                  <a:lnTo>
                    <a:pt x="22728" y="4340"/>
                  </a:lnTo>
                  <a:lnTo>
                    <a:pt x="22799" y="4153"/>
                  </a:lnTo>
                  <a:lnTo>
                    <a:pt x="22799" y="4037"/>
                  </a:lnTo>
                  <a:lnTo>
                    <a:pt x="22781" y="3974"/>
                  </a:lnTo>
                  <a:lnTo>
                    <a:pt x="22719" y="3858"/>
                  </a:lnTo>
                  <a:lnTo>
                    <a:pt x="22504" y="3554"/>
                  </a:lnTo>
                  <a:lnTo>
                    <a:pt x="22004" y="3027"/>
                  </a:lnTo>
                  <a:lnTo>
                    <a:pt x="21111" y="2233"/>
                  </a:lnTo>
                  <a:lnTo>
                    <a:pt x="20174" y="1474"/>
                  </a:lnTo>
                  <a:lnTo>
                    <a:pt x="19763" y="1170"/>
                  </a:lnTo>
                  <a:lnTo>
                    <a:pt x="19558" y="1027"/>
                  </a:lnTo>
                  <a:lnTo>
                    <a:pt x="19075" y="804"/>
                  </a:lnTo>
                  <a:lnTo>
                    <a:pt x="18531" y="616"/>
                  </a:lnTo>
                  <a:lnTo>
                    <a:pt x="17932" y="473"/>
                  </a:lnTo>
                  <a:lnTo>
                    <a:pt x="16271" y="215"/>
                  </a:lnTo>
                  <a:lnTo>
                    <a:pt x="14887" y="18"/>
                  </a:lnTo>
                  <a:lnTo>
                    <a:pt x="147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858;p35">
              <a:extLst>
                <a:ext uri="{FF2B5EF4-FFF2-40B4-BE49-F238E27FC236}">
                  <a16:creationId xmlns:a16="http://schemas.microsoft.com/office/drawing/2014/main" id="{E089FE51-6324-F8F4-CE0E-4178C321E917}"/>
                </a:ext>
              </a:extLst>
            </p:cNvPr>
            <p:cNvSpPr/>
            <p:nvPr/>
          </p:nvSpPr>
          <p:spPr>
            <a:xfrm>
              <a:off x="2462078" y="3269376"/>
              <a:ext cx="1041734" cy="772990"/>
            </a:xfrm>
            <a:custGeom>
              <a:avLst/>
              <a:gdLst/>
              <a:ahLst/>
              <a:cxnLst/>
              <a:rect l="l" t="t" r="r" b="b"/>
              <a:pathLst>
                <a:path w="15575" h="11557" extrusionOk="0">
                  <a:moveTo>
                    <a:pt x="9976" y="1"/>
                  </a:moveTo>
                  <a:lnTo>
                    <a:pt x="9243" y="90"/>
                  </a:lnTo>
                  <a:lnTo>
                    <a:pt x="9181" y="117"/>
                  </a:lnTo>
                  <a:lnTo>
                    <a:pt x="8708" y="63"/>
                  </a:lnTo>
                  <a:lnTo>
                    <a:pt x="7993" y="37"/>
                  </a:lnTo>
                  <a:lnTo>
                    <a:pt x="7493" y="90"/>
                  </a:lnTo>
                  <a:lnTo>
                    <a:pt x="7163" y="206"/>
                  </a:lnTo>
                  <a:lnTo>
                    <a:pt x="6823" y="474"/>
                  </a:lnTo>
                  <a:lnTo>
                    <a:pt x="6484" y="813"/>
                  </a:lnTo>
                  <a:lnTo>
                    <a:pt x="6163" y="1055"/>
                  </a:lnTo>
                  <a:lnTo>
                    <a:pt x="5930" y="1171"/>
                  </a:lnTo>
                  <a:lnTo>
                    <a:pt x="5475" y="1376"/>
                  </a:lnTo>
                  <a:lnTo>
                    <a:pt x="4769" y="1599"/>
                  </a:lnTo>
                  <a:lnTo>
                    <a:pt x="4207" y="1760"/>
                  </a:lnTo>
                  <a:lnTo>
                    <a:pt x="3805" y="1948"/>
                  </a:lnTo>
                  <a:lnTo>
                    <a:pt x="3510" y="2144"/>
                  </a:lnTo>
                  <a:lnTo>
                    <a:pt x="3350" y="2269"/>
                  </a:lnTo>
                  <a:lnTo>
                    <a:pt x="3189" y="2394"/>
                  </a:lnTo>
                  <a:lnTo>
                    <a:pt x="2894" y="2528"/>
                  </a:lnTo>
                  <a:lnTo>
                    <a:pt x="2474" y="2591"/>
                  </a:lnTo>
                  <a:lnTo>
                    <a:pt x="2046" y="2582"/>
                  </a:lnTo>
                  <a:lnTo>
                    <a:pt x="1715" y="2617"/>
                  </a:lnTo>
                  <a:lnTo>
                    <a:pt x="1349" y="2742"/>
                  </a:lnTo>
                  <a:lnTo>
                    <a:pt x="921" y="2983"/>
                  </a:lnTo>
                  <a:lnTo>
                    <a:pt x="680" y="3180"/>
                  </a:lnTo>
                  <a:lnTo>
                    <a:pt x="555" y="3287"/>
                  </a:lnTo>
                  <a:lnTo>
                    <a:pt x="358" y="3537"/>
                  </a:lnTo>
                  <a:lnTo>
                    <a:pt x="206" y="3823"/>
                  </a:lnTo>
                  <a:lnTo>
                    <a:pt x="108" y="4135"/>
                  </a:lnTo>
                  <a:lnTo>
                    <a:pt x="10" y="4653"/>
                  </a:lnTo>
                  <a:lnTo>
                    <a:pt x="1" y="5368"/>
                  </a:lnTo>
                  <a:lnTo>
                    <a:pt x="126" y="6395"/>
                  </a:lnTo>
                  <a:lnTo>
                    <a:pt x="358" y="7332"/>
                  </a:lnTo>
                  <a:lnTo>
                    <a:pt x="394" y="7431"/>
                  </a:lnTo>
                  <a:lnTo>
                    <a:pt x="715" y="7654"/>
                  </a:lnTo>
                  <a:lnTo>
                    <a:pt x="1358" y="8002"/>
                  </a:lnTo>
                  <a:lnTo>
                    <a:pt x="1974" y="8261"/>
                  </a:lnTo>
                  <a:lnTo>
                    <a:pt x="2537" y="8431"/>
                  </a:lnTo>
                  <a:lnTo>
                    <a:pt x="3269" y="8574"/>
                  </a:lnTo>
                  <a:lnTo>
                    <a:pt x="3859" y="8618"/>
                  </a:lnTo>
                  <a:lnTo>
                    <a:pt x="3912" y="8609"/>
                  </a:lnTo>
                  <a:lnTo>
                    <a:pt x="3984" y="8886"/>
                  </a:lnTo>
                  <a:lnTo>
                    <a:pt x="4135" y="9377"/>
                  </a:lnTo>
                  <a:lnTo>
                    <a:pt x="4323" y="9806"/>
                  </a:lnTo>
                  <a:lnTo>
                    <a:pt x="4528" y="10181"/>
                  </a:lnTo>
                  <a:lnTo>
                    <a:pt x="4743" y="10502"/>
                  </a:lnTo>
                  <a:lnTo>
                    <a:pt x="4975" y="10761"/>
                  </a:lnTo>
                  <a:lnTo>
                    <a:pt x="5207" y="10967"/>
                  </a:lnTo>
                  <a:lnTo>
                    <a:pt x="5439" y="11110"/>
                  </a:lnTo>
                  <a:lnTo>
                    <a:pt x="5564" y="11154"/>
                  </a:lnTo>
                  <a:lnTo>
                    <a:pt x="5948" y="11297"/>
                  </a:lnTo>
                  <a:lnTo>
                    <a:pt x="6618" y="11476"/>
                  </a:lnTo>
                  <a:lnTo>
                    <a:pt x="7163" y="11556"/>
                  </a:lnTo>
                  <a:lnTo>
                    <a:pt x="7600" y="11547"/>
                  </a:lnTo>
                  <a:lnTo>
                    <a:pt x="7931" y="11458"/>
                  </a:lnTo>
                  <a:lnTo>
                    <a:pt x="8172" y="11297"/>
                  </a:lnTo>
                  <a:lnTo>
                    <a:pt x="8333" y="11092"/>
                  </a:lnTo>
                  <a:lnTo>
                    <a:pt x="8431" y="10851"/>
                  </a:lnTo>
                  <a:lnTo>
                    <a:pt x="8484" y="10440"/>
                  </a:lnTo>
                  <a:lnTo>
                    <a:pt x="8413" y="9877"/>
                  </a:lnTo>
                  <a:lnTo>
                    <a:pt x="8199" y="9199"/>
                  </a:lnTo>
                  <a:lnTo>
                    <a:pt x="8145" y="9083"/>
                  </a:lnTo>
                  <a:lnTo>
                    <a:pt x="8377" y="9359"/>
                  </a:lnTo>
                  <a:lnTo>
                    <a:pt x="8833" y="9824"/>
                  </a:lnTo>
                  <a:lnTo>
                    <a:pt x="9279" y="10154"/>
                  </a:lnTo>
                  <a:lnTo>
                    <a:pt x="9726" y="10377"/>
                  </a:lnTo>
                  <a:lnTo>
                    <a:pt x="10145" y="10511"/>
                  </a:lnTo>
                  <a:lnTo>
                    <a:pt x="10556" y="10556"/>
                  </a:lnTo>
                  <a:lnTo>
                    <a:pt x="10940" y="10529"/>
                  </a:lnTo>
                  <a:lnTo>
                    <a:pt x="11306" y="10458"/>
                  </a:lnTo>
                  <a:lnTo>
                    <a:pt x="11806" y="10261"/>
                  </a:lnTo>
                  <a:lnTo>
                    <a:pt x="12342" y="9913"/>
                  </a:lnTo>
                  <a:lnTo>
                    <a:pt x="12887" y="9431"/>
                  </a:lnTo>
                  <a:lnTo>
                    <a:pt x="12958" y="9342"/>
                  </a:lnTo>
                  <a:lnTo>
                    <a:pt x="12967" y="9350"/>
                  </a:lnTo>
                  <a:lnTo>
                    <a:pt x="13119" y="9395"/>
                  </a:lnTo>
                  <a:lnTo>
                    <a:pt x="13485" y="9359"/>
                  </a:lnTo>
                  <a:lnTo>
                    <a:pt x="14119" y="9118"/>
                  </a:lnTo>
                  <a:lnTo>
                    <a:pt x="14575" y="8859"/>
                  </a:lnTo>
                  <a:lnTo>
                    <a:pt x="14691" y="8779"/>
                  </a:lnTo>
                  <a:lnTo>
                    <a:pt x="14896" y="8529"/>
                  </a:lnTo>
                  <a:lnTo>
                    <a:pt x="15075" y="8190"/>
                  </a:lnTo>
                  <a:lnTo>
                    <a:pt x="15218" y="7761"/>
                  </a:lnTo>
                  <a:lnTo>
                    <a:pt x="15387" y="7011"/>
                  </a:lnTo>
                  <a:lnTo>
                    <a:pt x="15521" y="5850"/>
                  </a:lnTo>
                  <a:lnTo>
                    <a:pt x="15575" y="4600"/>
                  </a:lnTo>
                  <a:lnTo>
                    <a:pt x="15557" y="3385"/>
                  </a:lnTo>
                  <a:lnTo>
                    <a:pt x="15476" y="2314"/>
                  </a:lnTo>
                  <a:lnTo>
                    <a:pt x="15360" y="1474"/>
                  </a:lnTo>
                  <a:lnTo>
                    <a:pt x="15289" y="1197"/>
                  </a:lnTo>
                  <a:lnTo>
                    <a:pt x="15209" y="974"/>
                  </a:lnTo>
                  <a:lnTo>
                    <a:pt x="14985" y="626"/>
                  </a:lnTo>
                  <a:lnTo>
                    <a:pt x="14682" y="403"/>
                  </a:lnTo>
                  <a:lnTo>
                    <a:pt x="14307" y="269"/>
                  </a:lnTo>
                  <a:lnTo>
                    <a:pt x="13601" y="171"/>
                  </a:lnTo>
                  <a:lnTo>
                    <a:pt x="12387" y="135"/>
                  </a:lnTo>
                  <a:lnTo>
                    <a:pt x="11663" y="72"/>
                  </a:lnTo>
                  <a:lnTo>
                    <a:pt x="10958" y="19"/>
                  </a:lnTo>
                  <a:lnTo>
                    <a:pt x="99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859;p35">
              <a:extLst>
                <a:ext uri="{FF2B5EF4-FFF2-40B4-BE49-F238E27FC236}">
                  <a16:creationId xmlns:a16="http://schemas.microsoft.com/office/drawing/2014/main" id="{F081A70D-3C33-BF06-1BD6-67B96128CF43}"/>
                </a:ext>
              </a:extLst>
            </p:cNvPr>
            <p:cNvSpPr/>
            <p:nvPr/>
          </p:nvSpPr>
          <p:spPr>
            <a:xfrm>
              <a:off x="5002897" y="2831611"/>
              <a:ext cx="1679616" cy="1898798"/>
            </a:xfrm>
            <a:custGeom>
              <a:avLst/>
              <a:gdLst/>
              <a:ahLst/>
              <a:cxnLst/>
              <a:rect l="l" t="t" r="r" b="b"/>
              <a:pathLst>
                <a:path w="25112" h="28389" extrusionOk="0">
                  <a:moveTo>
                    <a:pt x="10404" y="0"/>
                  </a:moveTo>
                  <a:lnTo>
                    <a:pt x="10235" y="18"/>
                  </a:lnTo>
                  <a:lnTo>
                    <a:pt x="8851" y="215"/>
                  </a:lnTo>
                  <a:lnTo>
                    <a:pt x="7190" y="473"/>
                  </a:lnTo>
                  <a:lnTo>
                    <a:pt x="6582" y="616"/>
                  </a:lnTo>
                  <a:lnTo>
                    <a:pt x="6038" y="804"/>
                  </a:lnTo>
                  <a:lnTo>
                    <a:pt x="5564" y="1027"/>
                  </a:lnTo>
                  <a:lnTo>
                    <a:pt x="5359" y="1170"/>
                  </a:lnTo>
                  <a:lnTo>
                    <a:pt x="4939" y="1474"/>
                  </a:lnTo>
                  <a:lnTo>
                    <a:pt x="4002" y="2233"/>
                  </a:lnTo>
                  <a:lnTo>
                    <a:pt x="3117" y="3027"/>
                  </a:lnTo>
                  <a:lnTo>
                    <a:pt x="2617" y="3554"/>
                  </a:lnTo>
                  <a:lnTo>
                    <a:pt x="2394" y="3858"/>
                  </a:lnTo>
                  <a:lnTo>
                    <a:pt x="2341" y="3974"/>
                  </a:lnTo>
                  <a:lnTo>
                    <a:pt x="2314" y="4037"/>
                  </a:lnTo>
                  <a:lnTo>
                    <a:pt x="2314" y="4153"/>
                  </a:lnTo>
                  <a:lnTo>
                    <a:pt x="2394" y="4340"/>
                  </a:lnTo>
                  <a:lnTo>
                    <a:pt x="2626" y="4590"/>
                  </a:lnTo>
                  <a:lnTo>
                    <a:pt x="2975" y="4831"/>
                  </a:lnTo>
                  <a:lnTo>
                    <a:pt x="3412" y="5055"/>
                  </a:lnTo>
                  <a:lnTo>
                    <a:pt x="3903" y="5242"/>
                  </a:lnTo>
                  <a:lnTo>
                    <a:pt x="4412" y="5376"/>
                  </a:lnTo>
                  <a:lnTo>
                    <a:pt x="4912" y="5439"/>
                  </a:lnTo>
                  <a:lnTo>
                    <a:pt x="5145" y="5447"/>
                  </a:lnTo>
                  <a:lnTo>
                    <a:pt x="5377" y="5439"/>
                  </a:lnTo>
                  <a:lnTo>
                    <a:pt x="5921" y="5367"/>
                  </a:lnTo>
                  <a:lnTo>
                    <a:pt x="6806" y="5188"/>
                  </a:lnTo>
                  <a:lnTo>
                    <a:pt x="8413" y="4751"/>
                  </a:lnTo>
                  <a:lnTo>
                    <a:pt x="8708" y="4653"/>
                  </a:lnTo>
                  <a:lnTo>
                    <a:pt x="10904" y="6849"/>
                  </a:lnTo>
                  <a:lnTo>
                    <a:pt x="10940" y="7037"/>
                  </a:lnTo>
                  <a:lnTo>
                    <a:pt x="10985" y="8207"/>
                  </a:lnTo>
                  <a:lnTo>
                    <a:pt x="10904" y="8966"/>
                  </a:lnTo>
                  <a:lnTo>
                    <a:pt x="10797" y="9502"/>
                  </a:lnTo>
                  <a:lnTo>
                    <a:pt x="10708" y="9770"/>
                  </a:lnTo>
                  <a:lnTo>
                    <a:pt x="10610" y="10055"/>
                  </a:lnTo>
                  <a:lnTo>
                    <a:pt x="10324" y="10716"/>
                  </a:lnTo>
                  <a:lnTo>
                    <a:pt x="9949" y="11413"/>
                  </a:lnTo>
                  <a:lnTo>
                    <a:pt x="9529" y="12020"/>
                  </a:lnTo>
                  <a:lnTo>
                    <a:pt x="9199" y="12359"/>
                  </a:lnTo>
                  <a:lnTo>
                    <a:pt x="8984" y="12511"/>
                  </a:lnTo>
                  <a:lnTo>
                    <a:pt x="8770" y="12582"/>
                  </a:lnTo>
                  <a:lnTo>
                    <a:pt x="8565" y="12565"/>
                  </a:lnTo>
                  <a:lnTo>
                    <a:pt x="8368" y="12440"/>
                  </a:lnTo>
                  <a:lnTo>
                    <a:pt x="8190" y="12207"/>
                  </a:lnTo>
                  <a:lnTo>
                    <a:pt x="8038" y="11841"/>
                  </a:lnTo>
                  <a:lnTo>
                    <a:pt x="7904" y="11332"/>
                  </a:lnTo>
                  <a:lnTo>
                    <a:pt x="7841" y="11011"/>
                  </a:lnTo>
                  <a:lnTo>
                    <a:pt x="7779" y="10680"/>
                  </a:lnTo>
                  <a:lnTo>
                    <a:pt x="7591" y="10064"/>
                  </a:lnTo>
                  <a:lnTo>
                    <a:pt x="7315" y="9484"/>
                  </a:lnTo>
                  <a:lnTo>
                    <a:pt x="6975" y="8939"/>
                  </a:lnTo>
                  <a:lnTo>
                    <a:pt x="6582" y="8448"/>
                  </a:lnTo>
                  <a:lnTo>
                    <a:pt x="6145" y="7992"/>
                  </a:lnTo>
                  <a:lnTo>
                    <a:pt x="5663" y="7582"/>
                  </a:lnTo>
                  <a:lnTo>
                    <a:pt x="5154" y="7216"/>
                  </a:lnTo>
                  <a:lnTo>
                    <a:pt x="4368" y="6742"/>
                  </a:lnTo>
                  <a:lnTo>
                    <a:pt x="3314" y="6278"/>
                  </a:lnTo>
                  <a:lnTo>
                    <a:pt x="2332" y="6001"/>
                  </a:lnTo>
                  <a:lnTo>
                    <a:pt x="1689" y="5930"/>
                  </a:lnTo>
                  <a:lnTo>
                    <a:pt x="1331" y="5939"/>
                  </a:lnTo>
                  <a:lnTo>
                    <a:pt x="1171" y="5965"/>
                  </a:lnTo>
                  <a:lnTo>
                    <a:pt x="885" y="6028"/>
                  </a:lnTo>
                  <a:lnTo>
                    <a:pt x="537" y="6198"/>
                  </a:lnTo>
                  <a:lnTo>
                    <a:pt x="358" y="6340"/>
                  </a:lnTo>
                  <a:lnTo>
                    <a:pt x="206" y="6510"/>
                  </a:lnTo>
                  <a:lnTo>
                    <a:pt x="99" y="6698"/>
                  </a:lnTo>
                  <a:lnTo>
                    <a:pt x="1" y="7019"/>
                  </a:lnTo>
                  <a:lnTo>
                    <a:pt x="1" y="7510"/>
                  </a:lnTo>
                  <a:lnTo>
                    <a:pt x="153" y="8046"/>
                  </a:lnTo>
                  <a:lnTo>
                    <a:pt x="447" y="8618"/>
                  </a:lnTo>
                  <a:lnTo>
                    <a:pt x="885" y="9198"/>
                  </a:lnTo>
                  <a:lnTo>
                    <a:pt x="1153" y="9484"/>
                  </a:lnTo>
                  <a:lnTo>
                    <a:pt x="1430" y="9770"/>
                  </a:lnTo>
                  <a:lnTo>
                    <a:pt x="1867" y="10287"/>
                  </a:lnTo>
                  <a:lnTo>
                    <a:pt x="2198" y="10779"/>
                  </a:lnTo>
                  <a:lnTo>
                    <a:pt x="2439" y="11243"/>
                  </a:lnTo>
                  <a:lnTo>
                    <a:pt x="2725" y="11913"/>
                  </a:lnTo>
                  <a:lnTo>
                    <a:pt x="3091" y="12815"/>
                  </a:lnTo>
                  <a:lnTo>
                    <a:pt x="3350" y="13306"/>
                  </a:lnTo>
                  <a:lnTo>
                    <a:pt x="3484" y="13574"/>
                  </a:lnTo>
                  <a:lnTo>
                    <a:pt x="3680" y="14243"/>
                  </a:lnTo>
                  <a:lnTo>
                    <a:pt x="3868" y="15449"/>
                  </a:lnTo>
                  <a:lnTo>
                    <a:pt x="4028" y="16806"/>
                  </a:lnTo>
                  <a:lnTo>
                    <a:pt x="4171" y="17699"/>
                  </a:lnTo>
                  <a:lnTo>
                    <a:pt x="4377" y="18548"/>
                  </a:lnTo>
                  <a:lnTo>
                    <a:pt x="4591" y="19119"/>
                  </a:lnTo>
                  <a:lnTo>
                    <a:pt x="4778" y="19459"/>
                  </a:lnTo>
                  <a:lnTo>
                    <a:pt x="4877" y="19610"/>
                  </a:lnTo>
                  <a:lnTo>
                    <a:pt x="5145" y="19959"/>
                  </a:lnTo>
                  <a:lnTo>
                    <a:pt x="6118" y="20968"/>
                  </a:lnTo>
                  <a:lnTo>
                    <a:pt x="8208" y="22923"/>
                  </a:lnTo>
                  <a:lnTo>
                    <a:pt x="12887" y="27013"/>
                  </a:lnTo>
                  <a:lnTo>
                    <a:pt x="13869" y="27835"/>
                  </a:lnTo>
                  <a:lnTo>
                    <a:pt x="14003" y="27871"/>
                  </a:lnTo>
                  <a:lnTo>
                    <a:pt x="15012" y="28085"/>
                  </a:lnTo>
                  <a:lnTo>
                    <a:pt x="15995" y="28237"/>
                  </a:lnTo>
                  <a:lnTo>
                    <a:pt x="17191" y="28353"/>
                  </a:lnTo>
                  <a:lnTo>
                    <a:pt x="18522" y="28388"/>
                  </a:lnTo>
                  <a:lnTo>
                    <a:pt x="19942" y="28299"/>
                  </a:lnTo>
                  <a:lnTo>
                    <a:pt x="21022" y="28121"/>
                  </a:lnTo>
                  <a:lnTo>
                    <a:pt x="21736" y="27942"/>
                  </a:lnTo>
                  <a:lnTo>
                    <a:pt x="22085" y="27835"/>
                  </a:lnTo>
                  <a:lnTo>
                    <a:pt x="22254" y="27772"/>
                  </a:lnTo>
                  <a:lnTo>
                    <a:pt x="22585" y="27585"/>
                  </a:lnTo>
                  <a:lnTo>
                    <a:pt x="22880" y="27326"/>
                  </a:lnTo>
                  <a:lnTo>
                    <a:pt x="23156" y="27004"/>
                  </a:lnTo>
                  <a:lnTo>
                    <a:pt x="23406" y="26629"/>
                  </a:lnTo>
                  <a:lnTo>
                    <a:pt x="23639" y="26201"/>
                  </a:lnTo>
                  <a:lnTo>
                    <a:pt x="23942" y="25477"/>
                  </a:lnTo>
                  <a:lnTo>
                    <a:pt x="24282" y="24370"/>
                  </a:lnTo>
                  <a:lnTo>
                    <a:pt x="24549" y="23138"/>
                  </a:lnTo>
                  <a:lnTo>
                    <a:pt x="24755" y="21816"/>
                  </a:lnTo>
                  <a:lnTo>
                    <a:pt x="24907" y="20459"/>
                  </a:lnTo>
                  <a:lnTo>
                    <a:pt x="25049" y="18405"/>
                  </a:lnTo>
                  <a:lnTo>
                    <a:pt x="25112" y="15887"/>
                  </a:lnTo>
                  <a:lnTo>
                    <a:pt x="25067" y="13074"/>
                  </a:lnTo>
                  <a:lnTo>
                    <a:pt x="25049" y="12636"/>
                  </a:lnTo>
                  <a:lnTo>
                    <a:pt x="15485" y="3840"/>
                  </a:lnTo>
                  <a:lnTo>
                    <a:pt x="15378" y="3715"/>
                  </a:lnTo>
                  <a:lnTo>
                    <a:pt x="14334" y="2572"/>
                  </a:lnTo>
                  <a:lnTo>
                    <a:pt x="13128" y="1456"/>
                  </a:lnTo>
                  <a:lnTo>
                    <a:pt x="12253" y="777"/>
                  </a:lnTo>
                  <a:lnTo>
                    <a:pt x="11601" y="375"/>
                  </a:lnTo>
                  <a:lnTo>
                    <a:pt x="11181" y="170"/>
                  </a:lnTo>
                  <a:lnTo>
                    <a:pt x="10779" y="45"/>
                  </a:lnTo>
                  <a:lnTo>
                    <a:pt x="104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860;p35">
              <a:extLst>
                <a:ext uri="{FF2B5EF4-FFF2-40B4-BE49-F238E27FC236}">
                  <a16:creationId xmlns:a16="http://schemas.microsoft.com/office/drawing/2014/main" id="{723AED8F-E1FE-5313-5772-BE2F42C3D21A}"/>
                </a:ext>
              </a:extLst>
            </p:cNvPr>
            <p:cNvSpPr/>
            <p:nvPr/>
          </p:nvSpPr>
          <p:spPr>
            <a:xfrm>
              <a:off x="5640844" y="3269376"/>
              <a:ext cx="1041667" cy="778943"/>
            </a:xfrm>
            <a:custGeom>
              <a:avLst/>
              <a:gdLst/>
              <a:ahLst/>
              <a:cxnLst/>
              <a:rect l="l" t="t" r="r" b="b"/>
              <a:pathLst>
                <a:path w="15574" h="11646" extrusionOk="0">
                  <a:moveTo>
                    <a:pt x="5590" y="1"/>
                  </a:moveTo>
                  <a:lnTo>
                    <a:pt x="4617" y="19"/>
                  </a:lnTo>
                  <a:lnTo>
                    <a:pt x="3911" y="72"/>
                  </a:lnTo>
                  <a:lnTo>
                    <a:pt x="3179" y="135"/>
                  </a:lnTo>
                  <a:lnTo>
                    <a:pt x="1965" y="171"/>
                  </a:lnTo>
                  <a:lnTo>
                    <a:pt x="1268" y="269"/>
                  </a:lnTo>
                  <a:lnTo>
                    <a:pt x="884" y="403"/>
                  </a:lnTo>
                  <a:lnTo>
                    <a:pt x="590" y="626"/>
                  </a:lnTo>
                  <a:lnTo>
                    <a:pt x="366" y="974"/>
                  </a:lnTo>
                  <a:lnTo>
                    <a:pt x="286" y="1197"/>
                  </a:lnTo>
                  <a:lnTo>
                    <a:pt x="214" y="1474"/>
                  </a:lnTo>
                  <a:lnTo>
                    <a:pt x="98" y="2314"/>
                  </a:lnTo>
                  <a:lnTo>
                    <a:pt x="18" y="3385"/>
                  </a:lnTo>
                  <a:lnTo>
                    <a:pt x="0" y="4600"/>
                  </a:lnTo>
                  <a:lnTo>
                    <a:pt x="45" y="5850"/>
                  </a:lnTo>
                  <a:lnTo>
                    <a:pt x="179" y="7011"/>
                  </a:lnTo>
                  <a:lnTo>
                    <a:pt x="348" y="7761"/>
                  </a:lnTo>
                  <a:lnTo>
                    <a:pt x="500" y="8190"/>
                  </a:lnTo>
                  <a:lnTo>
                    <a:pt x="670" y="8529"/>
                  </a:lnTo>
                  <a:lnTo>
                    <a:pt x="884" y="8779"/>
                  </a:lnTo>
                  <a:lnTo>
                    <a:pt x="1000" y="8859"/>
                  </a:lnTo>
                  <a:lnTo>
                    <a:pt x="1456" y="9118"/>
                  </a:lnTo>
                  <a:lnTo>
                    <a:pt x="2090" y="9359"/>
                  </a:lnTo>
                  <a:lnTo>
                    <a:pt x="2456" y="9395"/>
                  </a:lnTo>
                  <a:lnTo>
                    <a:pt x="2599" y="9350"/>
                  </a:lnTo>
                  <a:lnTo>
                    <a:pt x="2617" y="9342"/>
                  </a:lnTo>
                  <a:lnTo>
                    <a:pt x="2670" y="9431"/>
                  </a:lnTo>
                  <a:lnTo>
                    <a:pt x="3090" y="9940"/>
                  </a:lnTo>
                  <a:lnTo>
                    <a:pt x="3545" y="10297"/>
                  </a:lnTo>
                  <a:lnTo>
                    <a:pt x="3983" y="10520"/>
                  </a:lnTo>
                  <a:lnTo>
                    <a:pt x="4313" y="10610"/>
                  </a:lnTo>
                  <a:lnTo>
                    <a:pt x="4679" y="10654"/>
                  </a:lnTo>
                  <a:lnTo>
                    <a:pt x="5072" y="10636"/>
                  </a:lnTo>
                  <a:lnTo>
                    <a:pt x="5501" y="10529"/>
                  </a:lnTo>
                  <a:lnTo>
                    <a:pt x="5965" y="10342"/>
                  </a:lnTo>
                  <a:lnTo>
                    <a:pt x="6457" y="10038"/>
                  </a:lnTo>
                  <a:lnTo>
                    <a:pt x="6974" y="9618"/>
                  </a:lnTo>
                  <a:lnTo>
                    <a:pt x="7251" y="9350"/>
                  </a:lnTo>
                  <a:lnTo>
                    <a:pt x="7216" y="9467"/>
                  </a:lnTo>
                  <a:lnTo>
                    <a:pt x="7117" y="10110"/>
                  </a:lnTo>
                  <a:lnTo>
                    <a:pt x="7144" y="10645"/>
                  </a:lnTo>
                  <a:lnTo>
                    <a:pt x="7260" y="11020"/>
                  </a:lnTo>
                  <a:lnTo>
                    <a:pt x="7403" y="11253"/>
                  </a:lnTo>
                  <a:lnTo>
                    <a:pt x="7608" y="11431"/>
                  </a:lnTo>
                  <a:lnTo>
                    <a:pt x="7885" y="11574"/>
                  </a:lnTo>
                  <a:lnTo>
                    <a:pt x="8242" y="11645"/>
                  </a:lnTo>
                  <a:lnTo>
                    <a:pt x="8689" y="11637"/>
                  </a:lnTo>
                  <a:lnTo>
                    <a:pt x="9234" y="11538"/>
                  </a:lnTo>
                  <a:lnTo>
                    <a:pt x="9886" y="11342"/>
                  </a:lnTo>
                  <a:lnTo>
                    <a:pt x="10261" y="11199"/>
                  </a:lnTo>
                  <a:lnTo>
                    <a:pt x="10287" y="11190"/>
                  </a:lnTo>
                  <a:lnTo>
                    <a:pt x="10573" y="10967"/>
                  </a:lnTo>
                  <a:lnTo>
                    <a:pt x="10904" y="10556"/>
                  </a:lnTo>
                  <a:lnTo>
                    <a:pt x="11136" y="10154"/>
                  </a:lnTo>
                  <a:lnTo>
                    <a:pt x="11368" y="9627"/>
                  </a:lnTo>
                  <a:lnTo>
                    <a:pt x="11582" y="8949"/>
                  </a:lnTo>
                  <a:lnTo>
                    <a:pt x="11681" y="8538"/>
                  </a:lnTo>
                  <a:lnTo>
                    <a:pt x="11734" y="8547"/>
                  </a:lnTo>
                  <a:lnTo>
                    <a:pt x="12315" y="8520"/>
                  </a:lnTo>
                  <a:lnTo>
                    <a:pt x="13038" y="8404"/>
                  </a:lnTo>
                  <a:lnTo>
                    <a:pt x="13600" y="8243"/>
                  </a:lnTo>
                  <a:lnTo>
                    <a:pt x="14217" y="8002"/>
                  </a:lnTo>
                  <a:lnTo>
                    <a:pt x="14860" y="7654"/>
                  </a:lnTo>
                  <a:lnTo>
                    <a:pt x="15181" y="7431"/>
                  </a:lnTo>
                  <a:lnTo>
                    <a:pt x="15217" y="7332"/>
                  </a:lnTo>
                  <a:lnTo>
                    <a:pt x="15449" y="6395"/>
                  </a:lnTo>
                  <a:lnTo>
                    <a:pt x="15574" y="5368"/>
                  </a:lnTo>
                  <a:lnTo>
                    <a:pt x="15556" y="4653"/>
                  </a:lnTo>
                  <a:lnTo>
                    <a:pt x="15467" y="4135"/>
                  </a:lnTo>
                  <a:lnTo>
                    <a:pt x="15360" y="3823"/>
                  </a:lnTo>
                  <a:lnTo>
                    <a:pt x="15217" y="3537"/>
                  </a:lnTo>
                  <a:lnTo>
                    <a:pt x="15011" y="3287"/>
                  </a:lnTo>
                  <a:lnTo>
                    <a:pt x="14895" y="3180"/>
                  </a:lnTo>
                  <a:lnTo>
                    <a:pt x="14654" y="2983"/>
                  </a:lnTo>
                  <a:lnTo>
                    <a:pt x="14226" y="2742"/>
                  </a:lnTo>
                  <a:lnTo>
                    <a:pt x="13851" y="2617"/>
                  </a:lnTo>
                  <a:lnTo>
                    <a:pt x="13529" y="2582"/>
                  </a:lnTo>
                  <a:lnTo>
                    <a:pt x="13091" y="2591"/>
                  </a:lnTo>
                  <a:lnTo>
                    <a:pt x="12672" y="2528"/>
                  </a:lnTo>
                  <a:lnTo>
                    <a:pt x="12377" y="2394"/>
                  </a:lnTo>
                  <a:lnTo>
                    <a:pt x="12216" y="2269"/>
                  </a:lnTo>
                  <a:lnTo>
                    <a:pt x="12056" y="2144"/>
                  </a:lnTo>
                  <a:lnTo>
                    <a:pt x="11770" y="1948"/>
                  </a:lnTo>
                  <a:lnTo>
                    <a:pt x="11359" y="1760"/>
                  </a:lnTo>
                  <a:lnTo>
                    <a:pt x="10796" y="1599"/>
                  </a:lnTo>
                  <a:lnTo>
                    <a:pt x="10091" y="1376"/>
                  </a:lnTo>
                  <a:lnTo>
                    <a:pt x="9636" y="1171"/>
                  </a:lnTo>
                  <a:lnTo>
                    <a:pt x="9412" y="1055"/>
                  </a:lnTo>
                  <a:lnTo>
                    <a:pt x="9082" y="813"/>
                  </a:lnTo>
                  <a:lnTo>
                    <a:pt x="8752" y="474"/>
                  </a:lnTo>
                  <a:lnTo>
                    <a:pt x="8412" y="206"/>
                  </a:lnTo>
                  <a:lnTo>
                    <a:pt x="8073" y="90"/>
                  </a:lnTo>
                  <a:lnTo>
                    <a:pt x="7582" y="37"/>
                  </a:lnTo>
                  <a:lnTo>
                    <a:pt x="6867" y="63"/>
                  </a:lnTo>
                  <a:lnTo>
                    <a:pt x="6385" y="117"/>
                  </a:lnTo>
                  <a:lnTo>
                    <a:pt x="6331" y="90"/>
                  </a:lnTo>
                  <a:lnTo>
                    <a:pt x="55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861;p35">
              <a:extLst>
                <a:ext uri="{FF2B5EF4-FFF2-40B4-BE49-F238E27FC236}">
                  <a16:creationId xmlns:a16="http://schemas.microsoft.com/office/drawing/2014/main" id="{1701AD60-F05F-EDA0-9443-FBBE0D1C95CB}"/>
                </a:ext>
              </a:extLst>
            </p:cNvPr>
            <p:cNvSpPr/>
            <p:nvPr/>
          </p:nvSpPr>
          <p:spPr>
            <a:xfrm>
              <a:off x="2608422" y="3349438"/>
              <a:ext cx="906760" cy="959867"/>
            </a:xfrm>
            <a:custGeom>
              <a:avLst/>
              <a:gdLst/>
              <a:ahLst/>
              <a:cxnLst/>
              <a:rect l="l" t="t" r="r" b="b"/>
              <a:pathLst>
                <a:path w="13557" h="14351" extrusionOk="0">
                  <a:moveTo>
                    <a:pt x="4778" y="0"/>
                  </a:moveTo>
                  <a:lnTo>
                    <a:pt x="4743" y="9"/>
                  </a:lnTo>
                  <a:lnTo>
                    <a:pt x="4707" y="72"/>
                  </a:lnTo>
                  <a:lnTo>
                    <a:pt x="4743" y="108"/>
                  </a:lnTo>
                  <a:lnTo>
                    <a:pt x="5171" y="384"/>
                  </a:lnTo>
                  <a:lnTo>
                    <a:pt x="6091" y="867"/>
                  </a:lnTo>
                  <a:lnTo>
                    <a:pt x="7046" y="1313"/>
                  </a:lnTo>
                  <a:lnTo>
                    <a:pt x="7984" y="1760"/>
                  </a:lnTo>
                  <a:lnTo>
                    <a:pt x="8440" y="2019"/>
                  </a:lnTo>
                  <a:lnTo>
                    <a:pt x="8707" y="2179"/>
                  </a:lnTo>
                  <a:lnTo>
                    <a:pt x="9118" y="2545"/>
                  </a:lnTo>
                  <a:lnTo>
                    <a:pt x="9404" y="2956"/>
                  </a:lnTo>
                  <a:lnTo>
                    <a:pt x="9618" y="3456"/>
                  </a:lnTo>
                  <a:lnTo>
                    <a:pt x="9699" y="3760"/>
                  </a:lnTo>
                  <a:lnTo>
                    <a:pt x="9743" y="3912"/>
                  </a:lnTo>
                  <a:lnTo>
                    <a:pt x="9779" y="4064"/>
                  </a:lnTo>
                  <a:lnTo>
                    <a:pt x="9967" y="5207"/>
                  </a:lnTo>
                  <a:lnTo>
                    <a:pt x="10261" y="7153"/>
                  </a:lnTo>
                  <a:lnTo>
                    <a:pt x="10315" y="7957"/>
                  </a:lnTo>
                  <a:lnTo>
                    <a:pt x="10297" y="8386"/>
                  </a:lnTo>
                  <a:lnTo>
                    <a:pt x="10270" y="8546"/>
                  </a:lnTo>
                  <a:lnTo>
                    <a:pt x="10226" y="8663"/>
                  </a:lnTo>
                  <a:lnTo>
                    <a:pt x="10074" y="8868"/>
                  </a:lnTo>
                  <a:lnTo>
                    <a:pt x="9842" y="9038"/>
                  </a:lnTo>
                  <a:lnTo>
                    <a:pt x="9574" y="9163"/>
                  </a:lnTo>
                  <a:lnTo>
                    <a:pt x="9127" y="9297"/>
                  </a:lnTo>
                  <a:lnTo>
                    <a:pt x="8565" y="9386"/>
                  </a:lnTo>
                  <a:lnTo>
                    <a:pt x="8359" y="9395"/>
                  </a:lnTo>
                  <a:lnTo>
                    <a:pt x="8163" y="9395"/>
                  </a:lnTo>
                  <a:lnTo>
                    <a:pt x="7805" y="9350"/>
                  </a:lnTo>
                  <a:lnTo>
                    <a:pt x="7493" y="9234"/>
                  </a:lnTo>
                  <a:lnTo>
                    <a:pt x="7225" y="9073"/>
                  </a:lnTo>
                  <a:lnTo>
                    <a:pt x="6877" y="8752"/>
                  </a:lnTo>
                  <a:lnTo>
                    <a:pt x="6466" y="8225"/>
                  </a:lnTo>
                  <a:lnTo>
                    <a:pt x="6261" y="7939"/>
                  </a:lnTo>
                  <a:lnTo>
                    <a:pt x="6082" y="7127"/>
                  </a:lnTo>
                  <a:lnTo>
                    <a:pt x="5761" y="5689"/>
                  </a:lnTo>
                  <a:lnTo>
                    <a:pt x="5493" y="4805"/>
                  </a:lnTo>
                  <a:lnTo>
                    <a:pt x="5287" y="4323"/>
                  </a:lnTo>
                  <a:lnTo>
                    <a:pt x="5037" y="3930"/>
                  </a:lnTo>
                  <a:lnTo>
                    <a:pt x="4734" y="3653"/>
                  </a:lnTo>
                  <a:lnTo>
                    <a:pt x="4546" y="3564"/>
                  </a:lnTo>
                  <a:lnTo>
                    <a:pt x="4323" y="3430"/>
                  </a:lnTo>
                  <a:lnTo>
                    <a:pt x="3751" y="2974"/>
                  </a:lnTo>
                  <a:lnTo>
                    <a:pt x="3528" y="2849"/>
                  </a:lnTo>
                  <a:lnTo>
                    <a:pt x="3510" y="2849"/>
                  </a:lnTo>
                  <a:lnTo>
                    <a:pt x="3510" y="2858"/>
                  </a:lnTo>
                  <a:lnTo>
                    <a:pt x="3349" y="2796"/>
                  </a:lnTo>
                  <a:lnTo>
                    <a:pt x="3198" y="2733"/>
                  </a:lnTo>
                  <a:lnTo>
                    <a:pt x="2251" y="2251"/>
                  </a:lnTo>
                  <a:lnTo>
                    <a:pt x="1376" y="1804"/>
                  </a:lnTo>
                  <a:lnTo>
                    <a:pt x="1304" y="1778"/>
                  </a:lnTo>
                  <a:lnTo>
                    <a:pt x="1206" y="1822"/>
                  </a:lnTo>
                  <a:lnTo>
                    <a:pt x="1144" y="1911"/>
                  </a:lnTo>
                  <a:lnTo>
                    <a:pt x="1171" y="2019"/>
                  </a:lnTo>
                  <a:lnTo>
                    <a:pt x="1224" y="2063"/>
                  </a:lnTo>
                  <a:lnTo>
                    <a:pt x="1706" y="2313"/>
                  </a:lnTo>
                  <a:lnTo>
                    <a:pt x="2796" y="2840"/>
                  </a:lnTo>
                  <a:lnTo>
                    <a:pt x="3608" y="3296"/>
                  </a:lnTo>
                  <a:lnTo>
                    <a:pt x="4108" y="3644"/>
                  </a:lnTo>
                  <a:lnTo>
                    <a:pt x="4546" y="4028"/>
                  </a:lnTo>
                  <a:lnTo>
                    <a:pt x="4912" y="4465"/>
                  </a:lnTo>
                  <a:lnTo>
                    <a:pt x="5055" y="4707"/>
                  </a:lnTo>
                  <a:lnTo>
                    <a:pt x="5189" y="4983"/>
                  </a:lnTo>
                  <a:lnTo>
                    <a:pt x="5385" y="5573"/>
                  </a:lnTo>
                  <a:lnTo>
                    <a:pt x="5564" y="6493"/>
                  </a:lnTo>
                  <a:lnTo>
                    <a:pt x="5671" y="7100"/>
                  </a:lnTo>
                  <a:lnTo>
                    <a:pt x="5778" y="7698"/>
                  </a:lnTo>
                  <a:lnTo>
                    <a:pt x="6002" y="8904"/>
                  </a:lnTo>
                  <a:lnTo>
                    <a:pt x="6162" y="9493"/>
                  </a:lnTo>
                  <a:lnTo>
                    <a:pt x="5975" y="9627"/>
                  </a:lnTo>
                  <a:lnTo>
                    <a:pt x="5591" y="9832"/>
                  </a:lnTo>
                  <a:lnTo>
                    <a:pt x="5198" y="9975"/>
                  </a:lnTo>
                  <a:lnTo>
                    <a:pt x="4805" y="10038"/>
                  </a:lnTo>
                  <a:lnTo>
                    <a:pt x="4421" y="10029"/>
                  </a:lnTo>
                  <a:lnTo>
                    <a:pt x="4037" y="9939"/>
                  </a:lnTo>
                  <a:lnTo>
                    <a:pt x="3653" y="9761"/>
                  </a:lnTo>
                  <a:lnTo>
                    <a:pt x="3278" y="9502"/>
                  </a:lnTo>
                  <a:lnTo>
                    <a:pt x="3099" y="9332"/>
                  </a:lnTo>
                  <a:lnTo>
                    <a:pt x="2948" y="9172"/>
                  </a:lnTo>
                  <a:lnTo>
                    <a:pt x="2671" y="8823"/>
                  </a:lnTo>
                  <a:lnTo>
                    <a:pt x="2314" y="8261"/>
                  </a:lnTo>
                  <a:lnTo>
                    <a:pt x="2117" y="7868"/>
                  </a:lnTo>
                  <a:lnTo>
                    <a:pt x="2001" y="7600"/>
                  </a:lnTo>
                  <a:lnTo>
                    <a:pt x="1805" y="7225"/>
                  </a:lnTo>
                  <a:lnTo>
                    <a:pt x="1626" y="7010"/>
                  </a:lnTo>
                  <a:lnTo>
                    <a:pt x="1510" y="6930"/>
                  </a:lnTo>
                  <a:lnTo>
                    <a:pt x="1412" y="6653"/>
                  </a:lnTo>
                  <a:lnTo>
                    <a:pt x="1153" y="6126"/>
                  </a:lnTo>
                  <a:lnTo>
                    <a:pt x="813" y="5626"/>
                  </a:lnTo>
                  <a:lnTo>
                    <a:pt x="420" y="5207"/>
                  </a:lnTo>
                  <a:lnTo>
                    <a:pt x="197" y="5046"/>
                  </a:lnTo>
                  <a:lnTo>
                    <a:pt x="170" y="5037"/>
                  </a:lnTo>
                  <a:lnTo>
                    <a:pt x="135" y="5073"/>
                  </a:lnTo>
                  <a:lnTo>
                    <a:pt x="144" y="5099"/>
                  </a:lnTo>
                  <a:lnTo>
                    <a:pt x="519" y="5617"/>
                  </a:lnTo>
                  <a:lnTo>
                    <a:pt x="903" y="6135"/>
                  </a:lnTo>
                  <a:lnTo>
                    <a:pt x="1135" y="6528"/>
                  </a:lnTo>
                  <a:lnTo>
                    <a:pt x="1331" y="6930"/>
                  </a:lnTo>
                  <a:lnTo>
                    <a:pt x="1063" y="6680"/>
                  </a:lnTo>
                  <a:lnTo>
                    <a:pt x="787" y="6430"/>
                  </a:lnTo>
                  <a:lnTo>
                    <a:pt x="617" y="6269"/>
                  </a:lnTo>
                  <a:lnTo>
                    <a:pt x="251" y="5948"/>
                  </a:lnTo>
                  <a:lnTo>
                    <a:pt x="54" y="5823"/>
                  </a:lnTo>
                  <a:lnTo>
                    <a:pt x="27" y="5823"/>
                  </a:lnTo>
                  <a:lnTo>
                    <a:pt x="1" y="5850"/>
                  </a:lnTo>
                  <a:lnTo>
                    <a:pt x="10" y="5867"/>
                  </a:lnTo>
                  <a:lnTo>
                    <a:pt x="161" y="6064"/>
                  </a:lnTo>
                  <a:lnTo>
                    <a:pt x="536" y="6412"/>
                  </a:lnTo>
                  <a:lnTo>
                    <a:pt x="733" y="6573"/>
                  </a:lnTo>
                  <a:lnTo>
                    <a:pt x="1090" y="6885"/>
                  </a:lnTo>
                  <a:lnTo>
                    <a:pt x="1465" y="7189"/>
                  </a:lnTo>
                  <a:lnTo>
                    <a:pt x="1483" y="7234"/>
                  </a:lnTo>
                  <a:lnTo>
                    <a:pt x="1501" y="7269"/>
                  </a:lnTo>
                  <a:lnTo>
                    <a:pt x="1680" y="7761"/>
                  </a:lnTo>
                  <a:lnTo>
                    <a:pt x="2001" y="8475"/>
                  </a:lnTo>
                  <a:lnTo>
                    <a:pt x="2260" y="8939"/>
                  </a:lnTo>
                  <a:lnTo>
                    <a:pt x="2421" y="9172"/>
                  </a:lnTo>
                  <a:lnTo>
                    <a:pt x="2573" y="9368"/>
                  </a:lnTo>
                  <a:lnTo>
                    <a:pt x="2930" y="9761"/>
                  </a:lnTo>
                  <a:lnTo>
                    <a:pt x="3349" y="10091"/>
                  </a:lnTo>
                  <a:lnTo>
                    <a:pt x="3814" y="10323"/>
                  </a:lnTo>
                  <a:lnTo>
                    <a:pt x="4055" y="10368"/>
                  </a:lnTo>
                  <a:lnTo>
                    <a:pt x="4341" y="10413"/>
                  </a:lnTo>
                  <a:lnTo>
                    <a:pt x="4841" y="10440"/>
                  </a:lnTo>
                  <a:lnTo>
                    <a:pt x="5252" y="10422"/>
                  </a:lnTo>
                  <a:lnTo>
                    <a:pt x="5591" y="10359"/>
                  </a:lnTo>
                  <a:lnTo>
                    <a:pt x="5850" y="10252"/>
                  </a:lnTo>
                  <a:lnTo>
                    <a:pt x="6055" y="10118"/>
                  </a:lnTo>
                  <a:lnTo>
                    <a:pt x="6207" y="9957"/>
                  </a:lnTo>
                  <a:lnTo>
                    <a:pt x="6305" y="9779"/>
                  </a:lnTo>
                  <a:lnTo>
                    <a:pt x="6386" y="9493"/>
                  </a:lnTo>
                  <a:lnTo>
                    <a:pt x="6386" y="9100"/>
                  </a:lnTo>
                  <a:lnTo>
                    <a:pt x="6278" y="8582"/>
                  </a:lnTo>
                  <a:lnTo>
                    <a:pt x="6234" y="8395"/>
                  </a:lnTo>
                  <a:lnTo>
                    <a:pt x="6243" y="8386"/>
                  </a:lnTo>
                  <a:lnTo>
                    <a:pt x="6252" y="8377"/>
                  </a:lnTo>
                  <a:lnTo>
                    <a:pt x="6341" y="8537"/>
                  </a:lnTo>
                  <a:lnTo>
                    <a:pt x="6537" y="8841"/>
                  </a:lnTo>
                  <a:lnTo>
                    <a:pt x="6779" y="9109"/>
                  </a:lnTo>
                  <a:lnTo>
                    <a:pt x="7038" y="9341"/>
                  </a:lnTo>
                  <a:lnTo>
                    <a:pt x="7332" y="9520"/>
                  </a:lnTo>
                  <a:lnTo>
                    <a:pt x="7654" y="9654"/>
                  </a:lnTo>
                  <a:lnTo>
                    <a:pt x="8002" y="9734"/>
                  </a:lnTo>
                  <a:lnTo>
                    <a:pt x="8386" y="9752"/>
                  </a:lnTo>
                  <a:lnTo>
                    <a:pt x="8591" y="9734"/>
                  </a:lnTo>
                  <a:lnTo>
                    <a:pt x="8770" y="9725"/>
                  </a:lnTo>
                  <a:lnTo>
                    <a:pt x="8993" y="9698"/>
                  </a:lnTo>
                  <a:lnTo>
                    <a:pt x="8913" y="9850"/>
                  </a:lnTo>
                  <a:lnTo>
                    <a:pt x="8779" y="10190"/>
                  </a:lnTo>
                  <a:lnTo>
                    <a:pt x="8627" y="10707"/>
                  </a:lnTo>
                  <a:lnTo>
                    <a:pt x="8547" y="10993"/>
                  </a:lnTo>
                  <a:lnTo>
                    <a:pt x="8431" y="11395"/>
                  </a:lnTo>
                  <a:lnTo>
                    <a:pt x="8234" y="12208"/>
                  </a:lnTo>
                  <a:lnTo>
                    <a:pt x="8100" y="13038"/>
                  </a:lnTo>
                  <a:lnTo>
                    <a:pt x="8029" y="13869"/>
                  </a:lnTo>
                  <a:lnTo>
                    <a:pt x="8038" y="14288"/>
                  </a:lnTo>
                  <a:lnTo>
                    <a:pt x="8047" y="14342"/>
                  </a:lnTo>
                  <a:lnTo>
                    <a:pt x="8145" y="14351"/>
                  </a:lnTo>
                  <a:lnTo>
                    <a:pt x="8172" y="14306"/>
                  </a:lnTo>
                  <a:lnTo>
                    <a:pt x="8431" y="13083"/>
                  </a:lnTo>
                  <a:lnTo>
                    <a:pt x="8698" y="11859"/>
                  </a:lnTo>
                  <a:lnTo>
                    <a:pt x="8788" y="11431"/>
                  </a:lnTo>
                  <a:lnTo>
                    <a:pt x="9020" y="10448"/>
                  </a:lnTo>
                  <a:lnTo>
                    <a:pt x="9190" y="10002"/>
                  </a:lnTo>
                  <a:lnTo>
                    <a:pt x="9315" y="9752"/>
                  </a:lnTo>
                  <a:lnTo>
                    <a:pt x="9395" y="9645"/>
                  </a:lnTo>
                  <a:lnTo>
                    <a:pt x="9654" y="9591"/>
                  </a:lnTo>
                  <a:lnTo>
                    <a:pt x="10029" y="9430"/>
                  </a:lnTo>
                  <a:lnTo>
                    <a:pt x="10252" y="9261"/>
                  </a:lnTo>
                  <a:lnTo>
                    <a:pt x="10440" y="9046"/>
                  </a:lnTo>
                  <a:lnTo>
                    <a:pt x="10583" y="8770"/>
                  </a:lnTo>
                  <a:lnTo>
                    <a:pt x="10663" y="8430"/>
                  </a:lnTo>
                  <a:lnTo>
                    <a:pt x="10672" y="8002"/>
                  </a:lnTo>
                  <a:lnTo>
                    <a:pt x="10645" y="7752"/>
                  </a:lnTo>
                  <a:lnTo>
                    <a:pt x="10797" y="7832"/>
                  </a:lnTo>
                  <a:lnTo>
                    <a:pt x="11127" y="7930"/>
                  </a:lnTo>
                  <a:lnTo>
                    <a:pt x="11458" y="7957"/>
                  </a:lnTo>
                  <a:lnTo>
                    <a:pt x="11788" y="7912"/>
                  </a:lnTo>
                  <a:lnTo>
                    <a:pt x="12110" y="7814"/>
                  </a:lnTo>
                  <a:lnTo>
                    <a:pt x="12413" y="7653"/>
                  </a:lnTo>
                  <a:lnTo>
                    <a:pt x="12672" y="7439"/>
                  </a:lnTo>
                  <a:lnTo>
                    <a:pt x="12896" y="7189"/>
                  </a:lnTo>
                  <a:lnTo>
                    <a:pt x="12985" y="7046"/>
                  </a:lnTo>
                  <a:lnTo>
                    <a:pt x="13083" y="6868"/>
                  </a:lnTo>
                  <a:lnTo>
                    <a:pt x="13208" y="6501"/>
                  </a:lnTo>
                  <a:lnTo>
                    <a:pt x="13333" y="5930"/>
                  </a:lnTo>
                  <a:lnTo>
                    <a:pt x="13378" y="5546"/>
                  </a:lnTo>
                  <a:lnTo>
                    <a:pt x="13458" y="4939"/>
                  </a:lnTo>
                  <a:lnTo>
                    <a:pt x="13556" y="4001"/>
                  </a:lnTo>
                  <a:lnTo>
                    <a:pt x="13547" y="3385"/>
                  </a:lnTo>
                  <a:lnTo>
                    <a:pt x="13494" y="3081"/>
                  </a:lnTo>
                  <a:lnTo>
                    <a:pt x="13467" y="3028"/>
                  </a:lnTo>
                  <a:lnTo>
                    <a:pt x="13351" y="3019"/>
                  </a:lnTo>
                  <a:lnTo>
                    <a:pt x="13315" y="3063"/>
                  </a:lnTo>
                  <a:lnTo>
                    <a:pt x="13181" y="3403"/>
                  </a:lnTo>
                  <a:lnTo>
                    <a:pt x="13047" y="4135"/>
                  </a:lnTo>
                  <a:lnTo>
                    <a:pt x="12976" y="5269"/>
                  </a:lnTo>
                  <a:lnTo>
                    <a:pt x="12896" y="6010"/>
                  </a:lnTo>
                  <a:lnTo>
                    <a:pt x="12851" y="6216"/>
                  </a:lnTo>
                  <a:lnTo>
                    <a:pt x="12735" y="6618"/>
                  </a:lnTo>
                  <a:lnTo>
                    <a:pt x="12556" y="6984"/>
                  </a:lnTo>
                  <a:lnTo>
                    <a:pt x="12270" y="7296"/>
                  </a:lnTo>
                  <a:lnTo>
                    <a:pt x="12092" y="7403"/>
                  </a:lnTo>
                  <a:lnTo>
                    <a:pt x="11913" y="7493"/>
                  </a:lnTo>
                  <a:lnTo>
                    <a:pt x="11556" y="7573"/>
                  </a:lnTo>
                  <a:lnTo>
                    <a:pt x="11011" y="7591"/>
                  </a:lnTo>
                  <a:lnTo>
                    <a:pt x="10636" y="7582"/>
                  </a:lnTo>
                  <a:lnTo>
                    <a:pt x="10618" y="7198"/>
                  </a:lnTo>
                  <a:lnTo>
                    <a:pt x="10538" y="6430"/>
                  </a:lnTo>
                  <a:lnTo>
                    <a:pt x="10351" y="5278"/>
                  </a:lnTo>
                  <a:lnTo>
                    <a:pt x="10199" y="4528"/>
                  </a:lnTo>
                  <a:lnTo>
                    <a:pt x="10127" y="4180"/>
                  </a:lnTo>
                  <a:lnTo>
                    <a:pt x="9967" y="3483"/>
                  </a:lnTo>
                  <a:lnTo>
                    <a:pt x="9725" y="2849"/>
                  </a:lnTo>
                  <a:lnTo>
                    <a:pt x="9466" y="2429"/>
                  </a:lnTo>
                  <a:lnTo>
                    <a:pt x="9252" y="2188"/>
                  </a:lnTo>
                  <a:lnTo>
                    <a:pt x="9127" y="2081"/>
                  </a:lnTo>
                  <a:lnTo>
                    <a:pt x="8895" y="1911"/>
                  </a:lnTo>
                  <a:lnTo>
                    <a:pt x="8404" y="1599"/>
                  </a:lnTo>
                  <a:lnTo>
                    <a:pt x="7627" y="1188"/>
                  </a:lnTo>
                  <a:lnTo>
                    <a:pt x="7109" y="929"/>
                  </a:lnTo>
                  <a:lnTo>
                    <a:pt x="6555" y="643"/>
                  </a:lnTo>
                  <a:lnTo>
                    <a:pt x="5680" y="250"/>
                  </a:lnTo>
                  <a:lnTo>
                    <a:pt x="5082" y="63"/>
                  </a:lnTo>
                  <a:lnTo>
                    <a:pt x="4778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62;p35">
              <a:extLst>
                <a:ext uri="{FF2B5EF4-FFF2-40B4-BE49-F238E27FC236}">
                  <a16:creationId xmlns:a16="http://schemas.microsoft.com/office/drawing/2014/main" id="{401606A8-8306-263A-AF54-F540482A2DA2}"/>
                </a:ext>
              </a:extLst>
            </p:cNvPr>
            <p:cNvSpPr/>
            <p:nvPr/>
          </p:nvSpPr>
          <p:spPr>
            <a:xfrm>
              <a:off x="3059359" y="3273590"/>
              <a:ext cx="395491" cy="37121"/>
            </a:xfrm>
            <a:custGeom>
              <a:avLst/>
              <a:gdLst/>
              <a:ahLst/>
              <a:cxnLst/>
              <a:rect l="l" t="t" r="r" b="b"/>
              <a:pathLst>
                <a:path w="5913" h="555" extrusionOk="0">
                  <a:moveTo>
                    <a:pt x="3617" y="0"/>
                  </a:moveTo>
                  <a:lnTo>
                    <a:pt x="3350" y="9"/>
                  </a:lnTo>
                  <a:lnTo>
                    <a:pt x="2528" y="27"/>
                  </a:lnTo>
                  <a:lnTo>
                    <a:pt x="876" y="9"/>
                  </a:lnTo>
                  <a:lnTo>
                    <a:pt x="54" y="45"/>
                  </a:lnTo>
                  <a:lnTo>
                    <a:pt x="10" y="63"/>
                  </a:lnTo>
                  <a:lnTo>
                    <a:pt x="1" y="143"/>
                  </a:lnTo>
                  <a:lnTo>
                    <a:pt x="37" y="170"/>
                  </a:lnTo>
                  <a:lnTo>
                    <a:pt x="394" y="259"/>
                  </a:lnTo>
                  <a:lnTo>
                    <a:pt x="1108" y="366"/>
                  </a:lnTo>
                  <a:lnTo>
                    <a:pt x="2198" y="438"/>
                  </a:lnTo>
                  <a:lnTo>
                    <a:pt x="2921" y="438"/>
                  </a:lnTo>
                  <a:lnTo>
                    <a:pt x="3617" y="420"/>
                  </a:lnTo>
                  <a:lnTo>
                    <a:pt x="4314" y="375"/>
                  </a:lnTo>
                  <a:lnTo>
                    <a:pt x="4743" y="411"/>
                  </a:lnTo>
                  <a:lnTo>
                    <a:pt x="5573" y="554"/>
                  </a:lnTo>
                  <a:lnTo>
                    <a:pt x="5841" y="545"/>
                  </a:lnTo>
                  <a:lnTo>
                    <a:pt x="5912" y="483"/>
                  </a:lnTo>
                  <a:lnTo>
                    <a:pt x="5895" y="438"/>
                  </a:lnTo>
                  <a:lnTo>
                    <a:pt x="5850" y="358"/>
                  </a:lnTo>
                  <a:lnTo>
                    <a:pt x="5653" y="233"/>
                  </a:lnTo>
                  <a:lnTo>
                    <a:pt x="5189" y="99"/>
                  </a:lnTo>
                  <a:lnTo>
                    <a:pt x="4385" y="9"/>
                  </a:lnTo>
                  <a:lnTo>
                    <a:pt x="3617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63;p35">
              <a:extLst>
                <a:ext uri="{FF2B5EF4-FFF2-40B4-BE49-F238E27FC236}">
                  <a16:creationId xmlns:a16="http://schemas.microsoft.com/office/drawing/2014/main" id="{C3B747A5-DC50-2954-7D8A-59F542EE072B}"/>
                </a:ext>
              </a:extLst>
            </p:cNvPr>
            <p:cNvSpPr/>
            <p:nvPr/>
          </p:nvSpPr>
          <p:spPr>
            <a:xfrm>
              <a:off x="3018760" y="3860710"/>
              <a:ext cx="203130" cy="245535"/>
            </a:xfrm>
            <a:custGeom>
              <a:avLst/>
              <a:gdLst/>
              <a:ahLst/>
              <a:cxnLst/>
              <a:rect l="l" t="t" r="r" b="b"/>
              <a:pathLst>
                <a:path w="3037" h="3671" extrusionOk="0">
                  <a:moveTo>
                    <a:pt x="45" y="0"/>
                  </a:moveTo>
                  <a:lnTo>
                    <a:pt x="10" y="9"/>
                  </a:lnTo>
                  <a:lnTo>
                    <a:pt x="1" y="36"/>
                  </a:lnTo>
                  <a:lnTo>
                    <a:pt x="45" y="277"/>
                  </a:lnTo>
                  <a:lnTo>
                    <a:pt x="242" y="724"/>
                  </a:lnTo>
                  <a:lnTo>
                    <a:pt x="545" y="1108"/>
                  </a:lnTo>
                  <a:lnTo>
                    <a:pt x="911" y="1429"/>
                  </a:lnTo>
                  <a:lnTo>
                    <a:pt x="1117" y="1563"/>
                  </a:lnTo>
                  <a:lnTo>
                    <a:pt x="1278" y="1653"/>
                  </a:lnTo>
                  <a:lnTo>
                    <a:pt x="1653" y="1822"/>
                  </a:lnTo>
                  <a:lnTo>
                    <a:pt x="2063" y="1947"/>
                  </a:lnTo>
                  <a:lnTo>
                    <a:pt x="2483" y="1983"/>
                  </a:lnTo>
                  <a:lnTo>
                    <a:pt x="2680" y="1956"/>
                  </a:lnTo>
                  <a:lnTo>
                    <a:pt x="2510" y="2117"/>
                  </a:lnTo>
                  <a:lnTo>
                    <a:pt x="2215" y="2501"/>
                  </a:lnTo>
                  <a:lnTo>
                    <a:pt x="1992" y="2930"/>
                  </a:lnTo>
                  <a:lnTo>
                    <a:pt x="1876" y="3394"/>
                  </a:lnTo>
                  <a:lnTo>
                    <a:pt x="1876" y="3617"/>
                  </a:lnTo>
                  <a:lnTo>
                    <a:pt x="1885" y="3662"/>
                  </a:lnTo>
                  <a:lnTo>
                    <a:pt x="1956" y="3671"/>
                  </a:lnTo>
                  <a:lnTo>
                    <a:pt x="1974" y="3635"/>
                  </a:lnTo>
                  <a:lnTo>
                    <a:pt x="2135" y="3188"/>
                  </a:lnTo>
                  <a:lnTo>
                    <a:pt x="2322" y="2742"/>
                  </a:lnTo>
                  <a:lnTo>
                    <a:pt x="2438" y="2537"/>
                  </a:lnTo>
                  <a:lnTo>
                    <a:pt x="2724" y="2144"/>
                  </a:lnTo>
                  <a:lnTo>
                    <a:pt x="2876" y="1965"/>
                  </a:lnTo>
                  <a:lnTo>
                    <a:pt x="2903" y="1929"/>
                  </a:lnTo>
                  <a:lnTo>
                    <a:pt x="2894" y="1894"/>
                  </a:lnTo>
                  <a:lnTo>
                    <a:pt x="2956" y="1867"/>
                  </a:lnTo>
                  <a:lnTo>
                    <a:pt x="3010" y="1831"/>
                  </a:lnTo>
                  <a:lnTo>
                    <a:pt x="3037" y="1804"/>
                  </a:lnTo>
                  <a:lnTo>
                    <a:pt x="3037" y="1733"/>
                  </a:lnTo>
                  <a:lnTo>
                    <a:pt x="3001" y="1715"/>
                  </a:lnTo>
                  <a:lnTo>
                    <a:pt x="2563" y="1653"/>
                  </a:lnTo>
                  <a:lnTo>
                    <a:pt x="1938" y="1599"/>
                  </a:lnTo>
                  <a:lnTo>
                    <a:pt x="1519" y="1501"/>
                  </a:lnTo>
                  <a:lnTo>
                    <a:pt x="1304" y="1394"/>
                  </a:lnTo>
                  <a:lnTo>
                    <a:pt x="1090" y="1269"/>
                  </a:lnTo>
                  <a:lnTo>
                    <a:pt x="733" y="974"/>
                  </a:lnTo>
                  <a:lnTo>
                    <a:pt x="438" y="617"/>
                  </a:lnTo>
                  <a:lnTo>
                    <a:pt x="179" y="224"/>
                  </a:lnTo>
                  <a:lnTo>
                    <a:pt x="54" y="18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64;p35">
              <a:extLst>
                <a:ext uri="{FF2B5EF4-FFF2-40B4-BE49-F238E27FC236}">
                  <a16:creationId xmlns:a16="http://schemas.microsoft.com/office/drawing/2014/main" id="{112694D6-0F77-45E3-C4AF-1C82E3D3E55C}"/>
                </a:ext>
              </a:extLst>
            </p:cNvPr>
            <p:cNvSpPr/>
            <p:nvPr/>
          </p:nvSpPr>
          <p:spPr>
            <a:xfrm>
              <a:off x="3416523" y="3081227"/>
              <a:ext cx="168550" cy="70564"/>
            </a:xfrm>
            <a:custGeom>
              <a:avLst/>
              <a:gdLst/>
              <a:ahLst/>
              <a:cxnLst/>
              <a:rect l="l" t="t" r="r" b="b"/>
              <a:pathLst>
                <a:path w="2520" h="1055" extrusionOk="0">
                  <a:moveTo>
                    <a:pt x="28" y="1"/>
                  </a:moveTo>
                  <a:lnTo>
                    <a:pt x="1" y="46"/>
                  </a:lnTo>
                  <a:lnTo>
                    <a:pt x="19" y="72"/>
                  </a:lnTo>
                  <a:lnTo>
                    <a:pt x="197" y="206"/>
                  </a:lnTo>
                  <a:lnTo>
                    <a:pt x="590" y="438"/>
                  </a:lnTo>
                  <a:lnTo>
                    <a:pt x="1242" y="706"/>
                  </a:lnTo>
                  <a:lnTo>
                    <a:pt x="1707" y="822"/>
                  </a:lnTo>
                  <a:lnTo>
                    <a:pt x="1323" y="787"/>
                  </a:lnTo>
                  <a:lnTo>
                    <a:pt x="572" y="751"/>
                  </a:lnTo>
                  <a:lnTo>
                    <a:pt x="206" y="778"/>
                  </a:lnTo>
                  <a:lnTo>
                    <a:pt x="180" y="787"/>
                  </a:lnTo>
                  <a:lnTo>
                    <a:pt x="171" y="849"/>
                  </a:lnTo>
                  <a:lnTo>
                    <a:pt x="197" y="867"/>
                  </a:lnTo>
                  <a:lnTo>
                    <a:pt x="465" y="930"/>
                  </a:lnTo>
                  <a:lnTo>
                    <a:pt x="1028" y="1010"/>
                  </a:lnTo>
                  <a:lnTo>
                    <a:pt x="1903" y="1055"/>
                  </a:lnTo>
                  <a:lnTo>
                    <a:pt x="2457" y="1046"/>
                  </a:lnTo>
                  <a:lnTo>
                    <a:pt x="2483" y="1037"/>
                  </a:lnTo>
                  <a:lnTo>
                    <a:pt x="2510" y="983"/>
                  </a:lnTo>
                  <a:lnTo>
                    <a:pt x="2501" y="965"/>
                  </a:lnTo>
                  <a:lnTo>
                    <a:pt x="2519" y="939"/>
                  </a:lnTo>
                  <a:lnTo>
                    <a:pt x="2510" y="876"/>
                  </a:lnTo>
                  <a:lnTo>
                    <a:pt x="2475" y="858"/>
                  </a:lnTo>
                  <a:lnTo>
                    <a:pt x="1858" y="671"/>
                  </a:lnTo>
                  <a:lnTo>
                    <a:pt x="671" y="197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865;p35">
              <a:extLst>
                <a:ext uri="{FF2B5EF4-FFF2-40B4-BE49-F238E27FC236}">
                  <a16:creationId xmlns:a16="http://schemas.microsoft.com/office/drawing/2014/main" id="{A5D4893A-2803-2DC4-810C-BE1E6364C572}"/>
                </a:ext>
              </a:extLst>
            </p:cNvPr>
            <p:cNvSpPr/>
            <p:nvPr/>
          </p:nvSpPr>
          <p:spPr>
            <a:xfrm>
              <a:off x="3556915" y="3651693"/>
              <a:ext cx="50833" cy="195973"/>
            </a:xfrm>
            <a:custGeom>
              <a:avLst/>
              <a:gdLst/>
              <a:ahLst/>
              <a:cxnLst/>
              <a:rect l="l" t="t" r="r" b="b"/>
              <a:pathLst>
                <a:path w="760" h="2930" extrusionOk="0">
                  <a:moveTo>
                    <a:pt x="509" y="0"/>
                  </a:moveTo>
                  <a:lnTo>
                    <a:pt x="483" y="36"/>
                  </a:lnTo>
                  <a:lnTo>
                    <a:pt x="465" y="98"/>
                  </a:lnTo>
                  <a:lnTo>
                    <a:pt x="456" y="152"/>
                  </a:lnTo>
                  <a:lnTo>
                    <a:pt x="447" y="152"/>
                  </a:lnTo>
                  <a:lnTo>
                    <a:pt x="447" y="161"/>
                  </a:lnTo>
                  <a:lnTo>
                    <a:pt x="358" y="250"/>
                  </a:lnTo>
                  <a:lnTo>
                    <a:pt x="215" y="464"/>
                  </a:lnTo>
                  <a:lnTo>
                    <a:pt x="72" y="830"/>
                  </a:lnTo>
                  <a:lnTo>
                    <a:pt x="0" y="1366"/>
                  </a:lnTo>
                  <a:lnTo>
                    <a:pt x="63" y="1893"/>
                  </a:lnTo>
                  <a:lnTo>
                    <a:pt x="143" y="2125"/>
                  </a:lnTo>
                  <a:lnTo>
                    <a:pt x="161" y="2143"/>
                  </a:lnTo>
                  <a:lnTo>
                    <a:pt x="206" y="2143"/>
                  </a:lnTo>
                  <a:lnTo>
                    <a:pt x="215" y="2116"/>
                  </a:lnTo>
                  <a:lnTo>
                    <a:pt x="188" y="1866"/>
                  </a:lnTo>
                  <a:lnTo>
                    <a:pt x="179" y="1375"/>
                  </a:lnTo>
                  <a:lnTo>
                    <a:pt x="197" y="1125"/>
                  </a:lnTo>
                  <a:lnTo>
                    <a:pt x="259" y="830"/>
                  </a:lnTo>
                  <a:lnTo>
                    <a:pt x="358" y="554"/>
                  </a:lnTo>
                  <a:lnTo>
                    <a:pt x="358" y="554"/>
                  </a:lnTo>
                  <a:lnTo>
                    <a:pt x="313" y="857"/>
                  </a:lnTo>
                  <a:lnTo>
                    <a:pt x="295" y="1473"/>
                  </a:lnTo>
                  <a:lnTo>
                    <a:pt x="367" y="2090"/>
                  </a:lnTo>
                  <a:lnTo>
                    <a:pt x="536" y="2652"/>
                  </a:lnTo>
                  <a:lnTo>
                    <a:pt x="661" y="2902"/>
                  </a:lnTo>
                  <a:lnTo>
                    <a:pt x="688" y="2929"/>
                  </a:lnTo>
                  <a:lnTo>
                    <a:pt x="751" y="2911"/>
                  </a:lnTo>
                  <a:lnTo>
                    <a:pt x="760" y="2875"/>
                  </a:lnTo>
                  <a:lnTo>
                    <a:pt x="706" y="2527"/>
                  </a:lnTo>
                  <a:lnTo>
                    <a:pt x="572" y="1831"/>
                  </a:lnTo>
                  <a:lnTo>
                    <a:pt x="536" y="1473"/>
                  </a:lnTo>
                  <a:lnTo>
                    <a:pt x="527" y="1116"/>
                  </a:lnTo>
                  <a:lnTo>
                    <a:pt x="572" y="411"/>
                  </a:lnTo>
                  <a:lnTo>
                    <a:pt x="608" y="54"/>
                  </a:lnTo>
                  <a:lnTo>
                    <a:pt x="599" y="9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866;p35">
              <a:extLst>
                <a:ext uri="{FF2B5EF4-FFF2-40B4-BE49-F238E27FC236}">
                  <a16:creationId xmlns:a16="http://schemas.microsoft.com/office/drawing/2014/main" id="{782DA26E-5383-A5A1-B1A1-8A8D285438BD}"/>
                </a:ext>
              </a:extLst>
            </p:cNvPr>
            <p:cNvSpPr/>
            <p:nvPr/>
          </p:nvSpPr>
          <p:spPr>
            <a:xfrm>
              <a:off x="5628871" y="3349438"/>
              <a:ext cx="907362" cy="959867"/>
            </a:xfrm>
            <a:custGeom>
              <a:avLst/>
              <a:gdLst/>
              <a:ahLst/>
              <a:cxnLst/>
              <a:rect l="l" t="t" r="r" b="b"/>
              <a:pathLst>
                <a:path w="13566" h="14351" extrusionOk="0">
                  <a:moveTo>
                    <a:pt x="8779" y="0"/>
                  </a:moveTo>
                  <a:lnTo>
                    <a:pt x="8475" y="63"/>
                  </a:lnTo>
                  <a:lnTo>
                    <a:pt x="7877" y="250"/>
                  </a:lnTo>
                  <a:lnTo>
                    <a:pt x="7002" y="643"/>
                  </a:lnTo>
                  <a:lnTo>
                    <a:pt x="6448" y="929"/>
                  </a:lnTo>
                  <a:lnTo>
                    <a:pt x="5939" y="1188"/>
                  </a:lnTo>
                  <a:lnTo>
                    <a:pt x="5162" y="1599"/>
                  </a:lnTo>
                  <a:lnTo>
                    <a:pt x="4671" y="1911"/>
                  </a:lnTo>
                  <a:lnTo>
                    <a:pt x="4439" y="2081"/>
                  </a:lnTo>
                  <a:lnTo>
                    <a:pt x="4314" y="2188"/>
                  </a:lnTo>
                  <a:lnTo>
                    <a:pt x="4090" y="2429"/>
                  </a:lnTo>
                  <a:lnTo>
                    <a:pt x="3831" y="2849"/>
                  </a:lnTo>
                  <a:lnTo>
                    <a:pt x="3599" y="3483"/>
                  </a:lnTo>
                  <a:lnTo>
                    <a:pt x="3439" y="4180"/>
                  </a:lnTo>
                  <a:lnTo>
                    <a:pt x="3367" y="4528"/>
                  </a:lnTo>
                  <a:lnTo>
                    <a:pt x="3215" y="5278"/>
                  </a:lnTo>
                  <a:lnTo>
                    <a:pt x="3028" y="6430"/>
                  </a:lnTo>
                  <a:lnTo>
                    <a:pt x="2938" y="7198"/>
                  </a:lnTo>
                  <a:lnTo>
                    <a:pt x="2921" y="7582"/>
                  </a:lnTo>
                  <a:lnTo>
                    <a:pt x="2555" y="7591"/>
                  </a:lnTo>
                  <a:lnTo>
                    <a:pt x="2001" y="7573"/>
                  </a:lnTo>
                  <a:lnTo>
                    <a:pt x="1644" y="7493"/>
                  </a:lnTo>
                  <a:lnTo>
                    <a:pt x="1474" y="7403"/>
                  </a:lnTo>
                  <a:lnTo>
                    <a:pt x="1286" y="7296"/>
                  </a:lnTo>
                  <a:lnTo>
                    <a:pt x="1010" y="6984"/>
                  </a:lnTo>
                  <a:lnTo>
                    <a:pt x="822" y="6618"/>
                  </a:lnTo>
                  <a:lnTo>
                    <a:pt x="706" y="6216"/>
                  </a:lnTo>
                  <a:lnTo>
                    <a:pt x="670" y="6010"/>
                  </a:lnTo>
                  <a:lnTo>
                    <a:pt x="590" y="5269"/>
                  </a:lnTo>
                  <a:lnTo>
                    <a:pt x="518" y="4135"/>
                  </a:lnTo>
                  <a:lnTo>
                    <a:pt x="376" y="3403"/>
                  </a:lnTo>
                  <a:lnTo>
                    <a:pt x="242" y="3063"/>
                  </a:lnTo>
                  <a:lnTo>
                    <a:pt x="206" y="3019"/>
                  </a:lnTo>
                  <a:lnTo>
                    <a:pt x="99" y="3028"/>
                  </a:lnTo>
                  <a:lnTo>
                    <a:pt x="72" y="3081"/>
                  </a:lnTo>
                  <a:lnTo>
                    <a:pt x="18" y="3385"/>
                  </a:lnTo>
                  <a:lnTo>
                    <a:pt x="1" y="4001"/>
                  </a:lnTo>
                  <a:lnTo>
                    <a:pt x="108" y="4939"/>
                  </a:lnTo>
                  <a:lnTo>
                    <a:pt x="188" y="5546"/>
                  </a:lnTo>
                  <a:lnTo>
                    <a:pt x="233" y="5930"/>
                  </a:lnTo>
                  <a:lnTo>
                    <a:pt x="349" y="6501"/>
                  </a:lnTo>
                  <a:lnTo>
                    <a:pt x="483" y="6868"/>
                  </a:lnTo>
                  <a:lnTo>
                    <a:pt x="572" y="7046"/>
                  </a:lnTo>
                  <a:lnTo>
                    <a:pt x="661" y="7189"/>
                  </a:lnTo>
                  <a:lnTo>
                    <a:pt x="885" y="7439"/>
                  </a:lnTo>
                  <a:lnTo>
                    <a:pt x="1153" y="7653"/>
                  </a:lnTo>
                  <a:lnTo>
                    <a:pt x="1447" y="7814"/>
                  </a:lnTo>
                  <a:lnTo>
                    <a:pt x="1769" y="7912"/>
                  </a:lnTo>
                  <a:lnTo>
                    <a:pt x="2108" y="7957"/>
                  </a:lnTo>
                  <a:lnTo>
                    <a:pt x="2438" y="7930"/>
                  </a:lnTo>
                  <a:lnTo>
                    <a:pt x="2760" y="7832"/>
                  </a:lnTo>
                  <a:lnTo>
                    <a:pt x="2921" y="7752"/>
                  </a:lnTo>
                  <a:lnTo>
                    <a:pt x="2885" y="8002"/>
                  </a:lnTo>
                  <a:lnTo>
                    <a:pt x="2894" y="8430"/>
                  </a:lnTo>
                  <a:lnTo>
                    <a:pt x="2974" y="8770"/>
                  </a:lnTo>
                  <a:lnTo>
                    <a:pt x="3117" y="9046"/>
                  </a:lnTo>
                  <a:lnTo>
                    <a:pt x="3305" y="9261"/>
                  </a:lnTo>
                  <a:lnTo>
                    <a:pt x="3537" y="9430"/>
                  </a:lnTo>
                  <a:lnTo>
                    <a:pt x="3912" y="9591"/>
                  </a:lnTo>
                  <a:lnTo>
                    <a:pt x="4171" y="9645"/>
                  </a:lnTo>
                  <a:lnTo>
                    <a:pt x="4242" y="9752"/>
                  </a:lnTo>
                  <a:lnTo>
                    <a:pt x="4376" y="10002"/>
                  </a:lnTo>
                  <a:lnTo>
                    <a:pt x="4546" y="10448"/>
                  </a:lnTo>
                  <a:lnTo>
                    <a:pt x="4778" y="11431"/>
                  </a:lnTo>
                  <a:lnTo>
                    <a:pt x="4867" y="11859"/>
                  </a:lnTo>
                  <a:lnTo>
                    <a:pt x="5135" y="13083"/>
                  </a:lnTo>
                  <a:lnTo>
                    <a:pt x="5394" y="14306"/>
                  </a:lnTo>
                  <a:lnTo>
                    <a:pt x="5421" y="14351"/>
                  </a:lnTo>
                  <a:lnTo>
                    <a:pt x="5510" y="14342"/>
                  </a:lnTo>
                  <a:lnTo>
                    <a:pt x="5528" y="14288"/>
                  </a:lnTo>
                  <a:lnTo>
                    <a:pt x="5528" y="13869"/>
                  </a:lnTo>
                  <a:lnTo>
                    <a:pt x="5466" y="13038"/>
                  </a:lnTo>
                  <a:lnTo>
                    <a:pt x="5332" y="12208"/>
                  </a:lnTo>
                  <a:lnTo>
                    <a:pt x="5135" y="11395"/>
                  </a:lnTo>
                  <a:lnTo>
                    <a:pt x="5019" y="10993"/>
                  </a:lnTo>
                  <a:lnTo>
                    <a:pt x="4939" y="10707"/>
                  </a:lnTo>
                  <a:lnTo>
                    <a:pt x="4787" y="10190"/>
                  </a:lnTo>
                  <a:lnTo>
                    <a:pt x="4653" y="9850"/>
                  </a:lnTo>
                  <a:lnTo>
                    <a:pt x="4564" y="9698"/>
                  </a:lnTo>
                  <a:lnTo>
                    <a:pt x="4796" y="9725"/>
                  </a:lnTo>
                  <a:lnTo>
                    <a:pt x="4975" y="9734"/>
                  </a:lnTo>
                  <a:lnTo>
                    <a:pt x="5180" y="9752"/>
                  </a:lnTo>
                  <a:lnTo>
                    <a:pt x="5555" y="9734"/>
                  </a:lnTo>
                  <a:lnTo>
                    <a:pt x="5912" y="9654"/>
                  </a:lnTo>
                  <a:lnTo>
                    <a:pt x="6234" y="9520"/>
                  </a:lnTo>
                  <a:lnTo>
                    <a:pt x="6528" y="9341"/>
                  </a:lnTo>
                  <a:lnTo>
                    <a:pt x="6787" y="9109"/>
                  </a:lnTo>
                  <a:lnTo>
                    <a:pt x="7019" y="8841"/>
                  </a:lnTo>
                  <a:lnTo>
                    <a:pt x="7225" y="8537"/>
                  </a:lnTo>
                  <a:lnTo>
                    <a:pt x="7314" y="8377"/>
                  </a:lnTo>
                  <a:lnTo>
                    <a:pt x="7323" y="8386"/>
                  </a:lnTo>
                  <a:lnTo>
                    <a:pt x="7332" y="8395"/>
                  </a:lnTo>
                  <a:lnTo>
                    <a:pt x="7243" y="8913"/>
                  </a:lnTo>
                  <a:lnTo>
                    <a:pt x="7189" y="9439"/>
                  </a:lnTo>
                  <a:lnTo>
                    <a:pt x="7153" y="9484"/>
                  </a:lnTo>
                  <a:lnTo>
                    <a:pt x="7153" y="9538"/>
                  </a:lnTo>
                  <a:lnTo>
                    <a:pt x="7171" y="9564"/>
                  </a:lnTo>
                  <a:lnTo>
                    <a:pt x="7180" y="9600"/>
                  </a:lnTo>
                  <a:lnTo>
                    <a:pt x="7171" y="9654"/>
                  </a:lnTo>
                  <a:lnTo>
                    <a:pt x="7171" y="9698"/>
                  </a:lnTo>
                  <a:lnTo>
                    <a:pt x="7171" y="9734"/>
                  </a:lnTo>
                  <a:lnTo>
                    <a:pt x="7216" y="9770"/>
                  </a:lnTo>
                  <a:lnTo>
                    <a:pt x="7243" y="9770"/>
                  </a:lnTo>
                  <a:lnTo>
                    <a:pt x="7332" y="9939"/>
                  </a:lnTo>
                  <a:lnTo>
                    <a:pt x="7564" y="10198"/>
                  </a:lnTo>
                  <a:lnTo>
                    <a:pt x="7859" y="10395"/>
                  </a:lnTo>
                  <a:lnTo>
                    <a:pt x="8207" y="10529"/>
                  </a:lnTo>
                  <a:lnTo>
                    <a:pt x="8573" y="10600"/>
                  </a:lnTo>
                  <a:lnTo>
                    <a:pt x="8957" y="10609"/>
                  </a:lnTo>
                  <a:lnTo>
                    <a:pt x="9332" y="10574"/>
                  </a:lnTo>
                  <a:lnTo>
                    <a:pt x="9681" y="10484"/>
                  </a:lnTo>
                  <a:lnTo>
                    <a:pt x="9841" y="10422"/>
                  </a:lnTo>
                  <a:lnTo>
                    <a:pt x="10065" y="10315"/>
                  </a:lnTo>
                  <a:lnTo>
                    <a:pt x="10475" y="10056"/>
                  </a:lnTo>
                  <a:lnTo>
                    <a:pt x="10842" y="9734"/>
                  </a:lnTo>
                  <a:lnTo>
                    <a:pt x="11172" y="9368"/>
                  </a:lnTo>
                  <a:lnTo>
                    <a:pt x="11315" y="9172"/>
                  </a:lnTo>
                  <a:lnTo>
                    <a:pt x="11467" y="8939"/>
                  </a:lnTo>
                  <a:lnTo>
                    <a:pt x="11681" y="8475"/>
                  </a:lnTo>
                  <a:lnTo>
                    <a:pt x="11904" y="7761"/>
                  </a:lnTo>
                  <a:lnTo>
                    <a:pt x="12056" y="7269"/>
                  </a:lnTo>
                  <a:lnTo>
                    <a:pt x="12083" y="7234"/>
                  </a:lnTo>
                  <a:lnTo>
                    <a:pt x="12101" y="7189"/>
                  </a:lnTo>
                  <a:lnTo>
                    <a:pt x="12476" y="6885"/>
                  </a:lnTo>
                  <a:lnTo>
                    <a:pt x="12833" y="6573"/>
                  </a:lnTo>
                  <a:lnTo>
                    <a:pt x="13020" y="6412"/>
                  </a:lnTo>
                  <a:lnTo>
                    <a:pt x="13404" y="6064"/>
                  </a:lnTo>
                  <a:lnTo>
                    <a:pt x="13556" y="5867"/>
                  </a:lnTo>
                  <a:lnTo>
                    <a:pt x="13565" y="5850"/>
                  </a:lnTo>
                  <a:lnTo>
                    <a:pt x="13529" y="5823"/>
                  </a:lnTo>
                  <a:lnTo>
                    <a:pt x="13512" y="5823"/>
                  </a:lnTo>
                  <a:lnTo>
                    <a:pt x="13306" y="5948"/>
                  </a:lnTo>
                  <a:lnTo>
                    <a:pt x="12949" y="6269"/>
                  </a:lnTo>
                  <a:lnTo>
                    <a:pt x="12779" y="6430"/>
                  </a:lnTo>
                  <a:lnTo>
                    <a:pt x="12502" y="6680"/>
                  </a:lnTo>
                  <a:lnTo>
                    <a:pt x="12226" y="6930"/>
                  </a:lnTo>
                  <a:lnTo>
                    <a:pt x="12431" y="6528"/>
                  </a:lnTo>
                  <a:lnTo>
                    <a:pt x="12663" y="6135"/>
                  </a:lnTo>
                  <a:lnTo>
                    <a:pt x="13038" y="5617"/>
                  </a:lnTo>
                  <a:lnTo>
                    <a:pt x="13422" y="5099"/>
                  </a:lnTo>
                  <a:lnTo>
                    <a:pt x="13431" y="5073"/>
                  </a:lnTo>
                  <a:lnTo>
                    <a:pt x="13395" y="5037"/>
                  </a:lnTo>
                  <a:lnTo>
                    <a:pt x="13360" y="5046"/>
                  </a:lnTo>
                  <a:lnTo>
                    <a:pt x="13145" y="5207"/>
                  </a:lnTo>
                  <a:lnTo>
                    <a:pt x="12744" y="5626"/>
                  </a:lnTo>
                  <a:lnTo>
                    <a:pt x="12413" y="6126"/>
                  </a:lnTo>
                  <a:lnTo>
                    <a:pt x="12154" y="6653"/>
                  </a:lnTo>
                  <a:lnTo>
                    <a:pt x="12056" y="6930"/>
                  </a:lnTo>
                  <a:lnTo>
                    <a:pt x="11931" y="7010"/>
                  </a:lnTo>
                  <a:lnTo>
                    <a:pt x="11752" y="7225"/>
                  </a:lnTo>
                  <a:lnTo>
                    <a:pt x="11565" y="7600"/>
                  </a:lnTo>
                  <a:lnTo>
                    <a:pt x="11449" y="7868"/>
                  </a:lnTo>
                  <a:lnTo>
                    <a:pt x="11252" y="8261"/>
                  </a:lnTo>
                  <a:lnTo>
                    <a:pt x="10895" y="8823"/>
                  </a:lnTo>
                  <a:lnTo>
                    <a:pt x="10618" y="9172"/>
                  </a:lnTo>
                  <a:lnTo>
                    <a:pt x="10466" y="9332"/>
                  </a:lnTo>
                  <a:lnTo>
                    <a:pt x="10279" y="9502"/>
                  </a:lnTo>
                  <a:lnTo>
                    <a:pt x="9904" y="9761"/>
                  </a:lnTo>
                  <a:lnTo>
                    <a:pt x="9529" y="9939"/>
                  </a:lnTo>
                  <a:lnTo>
                    <a:pt x="9145" y="10029"/>
                  </a:lnTo>
                  <a:lnTo>
                    <a:pt x="8752" y="10038"/>
                  </a:lnTo>
                  <a:lnTo>
                    <a:pt x="8368" y="9975"/>
                  </a:lnTo>
                  <a:lnTo>
                    <a:pt x="7975" y="9832"/>
                  </a:lnTo>
                  <a:lnTo>
                    <a:pt x="7591" y="9627"/>
                  </a:lnTo>
                  <a:lnTo>
                    <a:pt x="7395" y="9493"/>
                  </a:lnTo>
                  <a:lnTo>
                    <a:pt x="7555" y="8904"/>
                  </a:lnTo>
                  <a:lnTo>
                    <a:pt x="7787" y="7698"/>
                  </a:lnTo>
                  <a:lnTo>
                    <a:pt x="7895" y="7100"/>
                  </a:lnTo>
                  <a:lnTo>
                    <a:pt x="7993" y="6493"/>
                  </a:lnTo>
                  <a:lnTo>
                    <a:pt x="8180" y="5573"/>
                  </a:lnTo>
                  <a:lnTo>
                    <a:pt x="8368" y="4983"/>
                  </a:lnTo>
                  <a:lnTo>
                    <a:pt x="8502" y="4707"/>
                  </a:lnTo>
                  <a:lnTo>
                    <a:pt x="8645" y="4465"/>
                  </a:lnTo>
                  <a:lnTo>
                    <a:pt x="9011" y="4028"/>
                  </a:lnTo>
                  <a:lnTo>
                    <a:pt x="9457" y="3644"/>
                  </a:lnTo>
                  <a:lnTo>
                    <a:pt x="9957" y="3296"/>
                  </a:lnTo>
                  <a:lnTo>
                    <a:pt x="10770" y="2840"/>
                  </a:lnTo>
                  <a:lnTo>
                    <a:pt x="11851" y="2313"/>
                  </a:lnTo>
                  <a:lnTo>
                    <a:pt x="12342" y="2063"/>
                  </a:lnTo>
                  <a:lnTo>
                    <a:pt x="12395" y="2019"/>
                  </a:lnTo>
                  <a:lnTo>
                    <a:pt x="12413" y="1911"/>
                  </a:lnTo>
                  <a:lnTo>
                    <a:pt x="12360" y="1822"/>
                  </a:lnTo>
                  <a:lnTo>
                    <a:pt x="12252" y="1778"/>
                  </a:lnTo>
                  <a:lnTo>
                    <a:pt x="12190" y="1804"/>
                  </a:lnTo>
                  <a:lnTo>
                    <a:pt x="11306" y="2251"/>
                  </a:lnTo>
                  <a:lnTo>
                    <a:pt x="10368" y="2733"/>
                  </a:lnTo>
                  <a:lnTo>
                    <a:pt x="10207" y="2796"/>
                  </a:lnTo>
                  <a:lnTo>
                    <a:pt x="10056" y="2858"/>
                  </a:lnTo>
                  <a:lnTo>
                    <a:pt x="10047" y="2849"/>
                  </a:lnTo>
                  <a:lnTo>
                    <a:pt x="10038" y="2849"/>
                  </a:lnTo>
                  <a:lnTo>
                    <a:pt x="9815" y="2974"/>
                  </a:lnTo>
                  <a:lnTo>
                    <a:pt x="9243" y="3430"/>
                  </a:lnTo>
                  <a:lnTo>
                    <a:pt x="9011" y="3564"/>
                  </a:lnTo>
                  <a:lnTo>
                    <a:pt x="8832" y="3653"/>
                  </a:lnTo>
                  <a:lnTo>
                    <a:pt x="8529" y="3930"/>
                  </a:lnTo>
                  <a:lnTo>
                    <a:pt x="8270" y="4323"/>
                  </a:lnTo>
                  <a:lnTo>
                    <a:pt x="8064" y="4805"/>
                  </a:lnTo>
                  <a:lnTo>
                    <a:pt x="7805" y="5689"/>
                  </a:lnTo>
                  <a:lnTo>
                    <a:pt x="7484" y="7127"/>
                  </a:lnTo>
                  <a:lnTo>
                    <a:pt x="7296" y="7939"/>
                  </a:lnTo>
                  <a:lnTo>
                    <a:pt x="7100" y="8225"/>
                  </a:lnTo>
                  <a:lnTo>
                    <a:pt x="6689" y="8752"/>
                  </a:lnTo>
                  <a:lnTo>
                    <a:pt x="6332" y="9073"/>
                  </a:lnTo>
                  <a:lnTo>
                    <a:pt x="6064" y="9234"/>
                  </a:lnTo>
                  <a:lnTo>
                    <a:pt x="5760" y="9350"/>
                  </a:lnTo>
                  <a:lnTo>
                    <a:pt x="5403" y="9395"/>
                  </a:lnTo>
                  <a:lnTo>
                    <a:pt x="5207" y="9395"/>
                  </a:lnTo>
                  <a:lnTo>
                    <a:pt x="5001" y="9386"/>
                  </a:lnTo>
                  <a:lnTo>
                    <a:pt x="4439" y="9297"/>
                  </a:lnTo>
                  <a:lnTo>
                    <a:pt x="3992" y="9163"/>
                  </a:lnTo>
                  <a:lnTo>
                    <a:pt x="3715" y="9038"/>
                  </a:lnTo>
                  <a:lnTo>
                    <a:pt x="3492" y="8868"/>
                  </a:lnTo>
                  <a:lnTo>
                    <a:pt x="3340" y="8663"/>
                  </a:lnTo>
                  <a:lnTo>
                    <a:pt x="3296" y="8546"/>
                  </a:lnTo>
                  <a:lnTo>
                    <a:pt x="3260" y="8386"/>
                  </a:lnTo>
                  <a:lnTo>
                    <a:pt x="3242" y="7957"/>
                  </a:lnTo>
                  <a:lnTo>
                    <a:pt x="3296" y="7153"/>
                  </a:lnTo>
                  <a:lnTo>
                    <a:pt x="3590" y="5207"/>
                  </a:lnTo>
                  <a:lnTo>
                    <a:pt x="3778" y="4064"/>
                  </a:lnTo>
                  <a:lnTo>
                    <a:pt x="3823" y="3912"/>
                  </a:lnTo>
                  <a:lnTo>
                    <a:pt x="3858" y="3760"/>
                  </a:lnTo>
                  <a:lnTo>
                    <a:pt x="3948" y="3456"/>
                  </a:lnTo>
                  <a:lnTo>
                    <a:pt x="4153" y="2956"/>
                  </a:lnTo>
                  <a:lnTo>
                    <a:pt x="4448" y="2545"/>
                  </a:lnTo>
                  <a:lnTo>
                    <a:pt x="4858" y="2179"/>
                  </a:lnTo>
                  <a:lnTo>
                    <a:pt x="5126" y="2019"/>
                  </a:lnTo>
                  <a:lnTo>
                    <a:pt x="5573" y="1760"/>
                  </a:lnTo>
                  <a:lnTo>
                    <a:pt x="6519" y="1313"/>
                  </a:lnTo>
                  <a:lnTo>
                    <a:pt x="7475" y="867"/>
                  </a:lnTo>
                  <a:lnTo>
                    <a:pt x="8395" y="384"/>
                  </a:lnTo>
                  <a:lnTo>
                    <a:pt x="8823" y="108"/>
                  </a:lnTo>
                  <a:lnTo>
                    <a:pt x="8850" y="72"/>
                  </a:lnTo>
                  <a:lnTo>
                    <a:pt x="8823" y="9"/>
                  </a:lnTo>
                  <a:lnTo>
                    <a:pt x="8779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867;p35">
              <a:extLst>
                <a:ext uri="{FF2B5EF4-FFF2-40B4-BE49-F238E27FC236}">
                  <a16:creationId xmlns:a16="http://schemas.microsoft.com/office/drawing/2014/main" id="{65B74561-A1E3-7D15-BC90-99940C7DCA99}"/>
                </a:ext>
              </a:extLst>
            </p:cNvPr>
            <p:cNvSpPr/>
            <p:nvPr/>
          </p:nvSpPr>
          <p:spPr>
            <a:xfrm>
              <a:off x="5689803" y="3273590"/>
              <a:ext cx="395491" cy="37121"/>
            </a:xfrm>
            <a:custGeom>
              <a:avLst/>
              <a:gdLst/>
              <a:ahLst/>
              <a:cxnLst/>
              <a:rect l="l" t="t" r="r" b="b"/>
              <a:pathLst>
                <a:path w="5913" h="555" extrusionOk="0">
                  <a:moveTo>
                    <a:pt x="2286" y="0"/>
                  </a:moveTo>
                  <a:lnTo>
                    <a:pt x="1527" y="9"/>
                  </a:lnTo>
                  <a:lnTo>
                    <a:pt x="715" y="99"/>
                  </a:lnTo>
                  <a:lnTo>
                    <a:pt x="250" y="233"/>
                  </a:lnTo>
                  <a:lnTo>
                    <a:pt x="54" y="358"/>
                  </a:lnTo>
                  <a:lnTo>
                    <a:pt x="9" y="438"/>
                  </a:lnTo>
                  <a:lnTo>
                    <a:pt x="0" y="483"/>
                  </a:lnTo>
                  <a:lnTo>
                    <a:pt x="72" y="545"/>
                  </a:lnTo>
                  <a:lnTo>
                    <a:pt x="331" y="554"/>
                  </a:lnTo>
                  <a:lnTo>
                    <a:pt x="1161" y="411"/>
                  </a:lnTo>
                  <a:lnTo>
                    <a:pt x="1590" y="375"/>
                  </a:lnTo>
                  <a:lnTo>
                    <a:pt x="2295" y="420"/>
                  </a:lnTo>
                  <a:lnTo>
                    <a:pt x="2992" y="438"/>
                  </a:lnTo>
                  <a:lnTo>
                    <a:pt x="3715" y="438"/>
                  </a:lnTo>
                  <a:lnTo>
                    <a:pt x="4805" y="366"/>
                  </a:lnTo>
                  <a:lnTo>
                    <a:pt x="5519" y="259"/>
                  </a:lnTo>
                  <a:lnTo>
                    <a:pt x="5867" y="170"/>
                  </a:lnTo>
                  <a:lnTo>
                    <a:pt x="5912" y="143"/>
                  </a:lnTo>
                  <a:lnTo>
                    <a:pt x="5894" y="63"/>
                  </a:lnTo>
                  <a:lnTo>
                    <a:pt x="5850" y="45"/>
                  </a:lnTo>
                  <a:lnTo>
                    <a:pt x="5028" y="9"/>
                  </a:lnTo>
                  <a:lnTo>
                    <a:pt x="3385" y="27"/>
                  </a:lnTo>
                  <a:lnTo>
                    <a:pt x="2563" y="9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868;p35">
              <a:extLst>
                <a:ext uri="{FF2B5EF4-FFF2-40B4-BE49-F238E27FC236}">
                  <a16:creationId xmlns:a16="http://schemas.microsoft.com/office/drawing/2014/main" id="{8E22E05F-E0DE-DA26-592C-12C15CEC8D1C}"/>
                </a:ext>
              </a:extLst>
            </p:cNvPr>
            <p:cNvSpPr/>
            <p:nvPr/>
          </p:nvSpPr>
          <p:spPr>
            <a:xfrm>
              <a:off x="5922161" y="3860710"/>
              <a:ext cx="203130" cy="245535"/>
            </a:xfrm>
            <a:custGeom>
              <a:avLst/>
              <a:gdLst/>
              <a:ahLst/>
              <a:cxnLst/>
              <a:rect l="l" t="t" r="r" b="b"/>
              <a:pathLst>
                <a:path w="3037" h="3671" extrusionOk="0">
                  <a:moveTo>
                    <a:pt x="3001" y="0"/>
                  </a:moveTo>
                  <a:lnTo>
                    <a:pt x="2983" y="18"/>
                  </a:lnTo>
                  <a:lnTo>
                    <a:pt x="2867" y="224"/>
                  </a:lnTo>
                  <a:lnTo>
                    <a:pt x="2608" y="617"/>
                  </a:lnTo>
                  <a:lnTo>
                    <a:pt x="2313" y="974"/>
                  </a:lnTo>
                  <a:lnTo>
                    <a:pt x="1947" y="1269"/>
                  </a:lnTo>
                  <a:lnTo>
                    <a:pt x="1733" y="1394"/>
                  </a:lnTo>
                  <a:lnTo>
                    <a:pt x="1518" y="1501"/>
                  </a:lnTo>
                  <a:lnTo>
                    <a:pt x="1107" y="1599"/>
                  </a:lnTo>
                  <a:lnTo>
                    <a:pt x="482" y="1653"/>
                  </a:lnTo>
                  <a:lnTo>
                    <a:pt x="45" y="1715"/>
                  </a:lnTo>
                  <a:lnTo>
                    <a:pt x="9" y="1733"/>
                  </a:lnTo>
                  <a:lnTo>
                    <a:pt x="0" y="1804"/>
                  </a:lnTo>
                  <a:lnTo>
                    <a:pt x="27" y="1831"/>
                  </a:lnTo>
                  <a:lnTo>
                    <a:pt x="89" y="1867"/>
                  </a:lnTo>
                  <a:lnTo>
                    <a:pt x="152" y="1894"/>
                  </a:lnTo>
                  <a:lnTo>
                    <a:pt x="143" y="1929"/>
                  </a:lnTo>
                  <a:lnTo>
                    <a:pt x="161" y="1965"/>
                  </a:lnTo>
                  <a:lnTo>
                    <a:pt x="322" y="2144"/>
                  </a:lnTo>
                  <a:lnTo>
                    <a:pt x="598" y="2537"/>
                  </a:lnTo>
                  <a:lnTo>
                    <a:pt x="715" y="2742"/>
                  </a:lnTo>
                  <a:lnTo>
                    <a:pt x="911" y="3188"/>
                  </a:lnTo>
                  <a:lnTo>
                    <a:pt x="1072" y="3635"/>
                  </a:lnTo>
                  <a:lnTo>
                    <a:pt x="1090" y="3671"/>
                  </a:lnTo>
                  <a:lnTo>
                    <a:pt x="1161" y="3662"/>
                  </a:lnTo>
                  <a:lnTo>
                    <a:pt x="1170" y="3617"/>
                  </a:lnTo>
                  <a:lnTo>
                    <a:pt x="1170" y="3394"/>
                  </a:lnTo>
                  <a:lnTo>
                    <a:pt x="1054" y="2930"/>
                  </a:lnTo>
                  <a:lnTo>
                    <a:pt x="831" y="2501"/>
                  </a:lnTo>
                  <a:lnTo>
                    <a:pt x="527" y="2117"/>
                  </a:lnTo>
                  <a:lnTo>
                    <a:pt x="357" y="1956"/>
                  </a:lnTo>
                  <a:lnTo>
                    <a:pt x="563" y="1983"/>
                  </a:lnTo>
                  <a:lnTo>
                    <a:pt x="974" y="1947"/>
                  </a:lnTo>
                  <a:lnTo>
                    <a:pt x="1393" y="1822"/>
                  </a:lnTo>
                  <a:lnTo>
                    <a:pt x="1768" y="1653"/>
                  </a:lnTo>
                  <a:lnTo>
                    <a:pt x="1920" y="1563"/>
                  </a:lnTo>
                  <a:lnTo>
                    <a:pt x="2125" y="1429"/>
                  </a:lnTo>
                  <a:lnTo>
                    <a:pt x="2501" y="1108"/>
                  </a:lnTo>
                  <a:lnTo>
                    <a:pt x="2804" y="724"/>
                  </a:lnTo>
                  <a:lnTo>
                    <a:pt x="3001" y="277"/>
                  </a:lnTo>
                  <a:lnTo>
                    <a:pt x="3036" y="36"/>
                  </a:lnTo>
                  <a:lnTo>
                    <a:pt x="3036" y="9"/>
                  </a:lnTo>
                  <a:lnTo>
                    <a:pt x="3001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869;p35">
              <a:extLst>
                <a:ext uri="{FF2B5EF4-FFF2-40B4-BE49-F238E27FC236}">
                  <a16:creationId xmlns:a16="http://schemas.microsoft.com/office/drawing/2014/main" id="{049EA9C6-CA0A-69C4-4F62-DF937DD38B37}"/>
                </a:ext>
              </a:extLst>
            </p:cNvPr>
            <p:cNvSpPr/>
            <p:nvPr/>
          </p:nvSpPr>
          <p:spPr>
            <a:xfrm>
              <a:off x="5559579" y="3081227"/>
              <a:ext cx="168483" cy="70564"/>
            </a:xfrm>
            <a:custGeom>
              <a:avLst/>
              <a:gdLst/>
              <a:ahLst/>
              <a:cxnLst/>
              <a:rect l="l" t="t" r="r" b="b"/>
              <a:pathLst>
                <a:path w="2519" h="1055" extrusionOk="0">
                  <a:moveTo>
                    <a:pt x="2456" y="1"/>
                  </a:moveTo>
                  <a:lnTo>
                    <a:pt x="1849" y="197"/>
                  </a:lnTo>
                  <a:lnTo>
                    <a:pt x="661" y="671"/>
                  </a:lnTo>
                  <a:lnTo>
                    <a:pt x="45" y="858"/>
                  </a:lnTo>
                  <a:lnTo>
                    <a:pt x="10" y="876"/>
                  </a:lnTo>
                  <a:lnTo>
                    <a:pt x="1" y="939"/>
                  </a:lnTo>
                  <a:lnTo>
                    <a:pt x="19" y="965"/>
                  </a:lnTo>
                  <a:lnTo>
                    <a:pt x="10" y="983"/>
                  </a:lnTo>
                  <a:lnTo>
                    <a:pt x="27" y="1037"/>
                  </a:lnTo>
                  <a:lnTo>
                    <a:pt x="54" y="1046"/>
                  </a:lnTo>
                  <a:lnTo>
                    <a:pt x="617" y="1055"/>
                  </a:lnTo>
                  <a:lnTo>
                    <a:pt x="1483" y="1010"/>
                  </a:lnTo>
                  <a:lnTo>
                    <a:pt x="2055" y="930"/>
                  </a:lnTo>
                  <a:lnTo>
                    <a:pt x="2322" y="867"/>
                  </a:lnTo>
                  <a:lnTo>
                    <a:pt x="2349" y="849"/>
                  </a:lnTo>
                  <a:lnTo>
                    <a:pt x="2340" y="787"/>
                  </a:lnTo>
                  <a:lnTo>
                    <a:pt x="2305" y="778"/>
                  </a:lnTo>
                  <a:lnTo>
                    <a:pt x="1947" y="751"/>
                  </a:lnTo>
                  <a:lnTo>
                    <a:pt x="1188" y="787"/>
                  </a:lnTo>
                  <a:lnTo>
                    <a:pt x="813" y="822"/>
                  </a:lnTo>
                  <a:lnTo>
                    <a:pt x="813" y="822"/>
                  </a:lnTo>
                  <a:lnTo>
                    <a:pt x="1269" y="706"/>
                  </a:lnTo>
                  <a:lnTo>
                    <a:pt x="1921" y="438"/>
                  </a:lnTo>
                  <a:lnTo>
                    <a:pt x="2322" y="206"/>
                  </a:lnTo>
                  <a:lnTo>
                    <a:pt x="2501" y="72"/>
                  </a:lnTo>
                  <a:lnTo>
                    <a:pt x="2519" y="46"/>
                  </a:lnTo>
                  <a:lnTo>
                    <a:pt x="2492" y="1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870;p35">
              <a:extLst>
                <a:ext uri="{FF2B5EF4-FFF2-40B4-BE49-F238E27FC236}">
                  <a16:creationId xmlns:a16="http://schemas.microsoft.com/office/drawing/2014/main" id="{C5452939-B1A1-0A89-C739-B1EE6379E79B}"/>
                </a:ext>
              </a:extLst>
            </p:cNvPr>
            <p:cNvSpPr/>
            <p:nvPr/>
          </p:nvSpPr>
          <p:spPr>
            <a:xfrm>
              <a:off x="5536905" y="3651693"/>
              <a:ext cx="50833" cy="195973"/>
            </a:xfrm>
            <a:custGeom>
              <a:avLst/>
              <a:gdLst/>
              <a:ahLst/>
              <a:cxnLst/>
              <a:rect l="l" t="t" r="r" b="b"/>
              <a:pathLst>
                <a:path w="760" h="2930" extrusionOk="0">
                  <a:moveTo>
                    <a:pt x="241" y="0"/>
                  </a:moveTo>
                  <a:lnTo>
                    <a:pt x="161" y="9"/>
                  </a:lnTo>
                  <a:lnTo>
                    <a:pt x="152" y="54"/>
                  </a:lnTo>
                  <a:lnTo>
                    <a:pt x="179" y="411"/>
                  </a:lnTo>
                  <a:lnTo>
                    <a:pt x="232" y="1116"/>
                  </a:lnTo>
                  <a:lnTo>
                    <a:pt x="224" y="1473"/>
                  </a:lnTo>
                  <a:lnTo>
                    <a:pt x="188" y="1831"/>
                  </a:lnTo>
                  <a:lnTo>
                    <a:pt x="45" y="2527"/>
                  </a:lnTo>
                  <a:lnTo>
                    <a:pt x="0" y="2875"/>
                  </a:lnTo>
                  <a:lnTo>
                    <a:pt x="9" y="2911"/>
                  </a:lnTo>
                  <a:lnTo>
                    <a:pt x="72" y="2929"/>
                  </a:lnTo>
                  <a:lnTo>
                    <a:pt x="90" y="2902"/>
                  </a:lnTo>
                  <a:lnTo>
                    <a:pt x="224" y="2652"/>
                  </a:lnTo>
                  <a:lnTo>
                    <a:pt x="393" y="2090"/>
                  </a:lnTo>
                  <a:lnTo>
                    <a:pt x="465" y="1473"/>
                  </a:lnTo>
                  <a:lnTo>
                    <a:pt x="438" y="857"/>
                  </a:lnTo>
                  <a:lnTo>
                    <a:pt x="393" y="554"/>
                  </a:lnTo>
                  <a:lnTo>
                    <a:pt x="500" y="830"/>
                  </a:lnTo>
                  <a:lnTo>
                    <a:pt x="554" y="1125"/>
                  </a:lnTo>
                  <a:lnTo>
                    <a:pt x="581" y="1375"/>
                  </a:lnTo>
                  <a:lnTo>
                    <a:pt x="563" y="1866"/>
                  </a:lnTo>
                  <a:lnTo>
                    <a:pt x="545" y="2116"/>
                  </a:lnTo>
                  <a:lnTo>
                    <a:pt x="545" y="2143"/>
                  </a:lnTo>
                  <a:lnTo>
                    <a:pt x="599" y="2143"/>
                  </a:lnTo>
                  <a:lnTo>
                    <a:pt x="616" y="2125"/>
                  </a:lnTo>
                  <a:lnTo>
                    <a:pt x="697" y="1893"/>
                  </a:lnTo>
                  <a:lnTo>
                    <a:pt x="759" y="1366"/>
                  </a:lnTo>
                  <a:lnTo>
                    <a:pt x="688" y="830"/>
                  </a:lnTo>
                  <a:lnTo>
                    <a:pt x="545" y="464"/>
                  </a:lnTo>
                  <a:lnTo>
                    <a:pt x="402" y="250"/>
                  </a:lnTo>
                  <a:lnTo>
                    <a:pt x="313" y="161"/>
                  </a:lnTo>
                  <a:lnTo>
                    <a:pt x="313" y="152"/>
                  </a:lnTo>
                  <a:lnTo>
                    <a:pt x="304" y="152"/>
                  </a:lnTo>
                  <a:lnTo>
                    <a:pt x="286" y="98"/>
                  </a:lnTo>
                  <a:lnTo>
                    <a:pt x="268" y="36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FA1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871;p35">
              <a:extLst>
                <a:ext uri="{FF2B5EF4-FFF2-40B4-BE49-F238E27FC236}">
                  <a16:creationId xmlns:a16="http://schemas.microsoft.com/office/drawing/2014/main" id="{1602F092-0558-1F98-7B50-31F2F03D2BC6}"/>
                </a:ext>
              </a:extLst>
            </p:cNvPr>
            <p:cNvSpPr/>
            <p:nvPr/>
          </p:nvSpPr>
          <p:spPr>
            <a:xfrm>
              <a:off x="4437319" y="2722321"/>
              <a:ext cx="238378" cy="220453"/>
            </a:xfrm>
            <a:custGeom>
              <a:avLst/>
              <a:gdLst/>
              <a:ahLst/>
              <a:cxnLst/>
              <a:rect l="l" t="t" r="r" b="b"/>
              <a:pathLst>
                <a:path w="3564" h="3296" extrusionOk="0">
                  <a:moveTo>
                    <a:pt x="2894" y="0"/>
                  </a:moveTo>
                  <a:lnTo>
                    <a:pt x="2760" y="9"/>
                  </a:lnTo>
                  <a:lnTo>
                    <a:pt x="2652" y="71"/>
                  </a:lnTo>
                  <a:lnTo>
                    <a:pt x="2590" y="179"/>
                  </a:lnTo>
                  <a:lnTo>
                    <a:pt x="2590" y="250"/>
                  </a:lnTo>
                  <a:lnTo>
                    <a:pt x="2581" y="259"/>
                  </a:lnTo>
                  <a:lnTo>
                    <a:pt x="2572" y="277"/>
                  </a:lnTo>
                  <a:lnTo>
                    <a:pt x="2510" y="286"/>
                  </a:lnTo>
                  <a:lnTo>
                    <a:pt x="2411" y="366"/>
                  </a:lnTo>
                  <a:lnTo>
                    <a:pt x="2349" y="482"/>
                  </a:lnTo>
                  <a:lnTo>
                    <a:pt x="2376" y="607"/>
                  </a:lnTo>
                  <a:lnTo>
                    <a:pt x="2429" y="661"/>
                  </a:lnTo>
                  <a:lnTo>
                    <a:pt x="2420" y="741"/>
                  </a:lnTo>
                  <a:lnTo>
                    <a:pt x="2438" y="822"/>
                  </a:lnTo>
                  <a:lnTo>
                    <a:pt x="2492" y="929"/>
                  </a:lnTo>
                  <a:lnTo>
                    <a:pt x="2554" y="1018"/>
                  </a:lnTo>
                  <a:lnTo>
                    <a:pt x="2519" y="1072"/>
                  </a:lnTo>
                  <a:lnTo>
                    <a:pt x="2465" y="1179"/>
                  </a:lnTo>
                  <a:lnTo>
                    <a:pt x="2465" y="1250"/>
                  </a:lnTo>
                  <a:lnTo>
                    <a:pt x="2474" y="1295"/>
                  </a:lnTo>
                  <a:lnTo>
                    <a:pt x="2492" y="1340"/>
                  </a:lnTo>
                  <a:lnTo>
                    <a:pt x="2447" y="1402"/>
                  </a:lnTo>
                  <a:lnTo>
                    <a:pt x="2429" y="1545"/>
                  </a:lnTo>
                  <a:lnTo>
                    <a:pt x="2456" y="1616"/>
                  </a:lnTo>
                  <a:lnTo>
                    <a:pt x="2420" y="1679"/>
                  </a:lnTo>
                  <a:lnTo>
                    <a:pt x="2393" y="1741"/>
                  </a:lnTo>
                  <a:lnTo>
                    <a:pt x="2313" y="1688"/>
                  </a:lnTo>
                  <a:lnTo>
                    <a:pt x="2277" y="1634"/>
                  </a:lnTo>
                  <a:lnTo>
                    <a:pt x="2277" y="1545"/>
                  </a:lnTo>
                  <a:lnTo>
                    <a:pt x="2340" y="1340"/>
                  </a:lnTo>
                  <a:lnTo>
                    <a:pt x="2331" y="1232"/>
                  </a:lnTo>
                  <a:lnTo>
                    <a:pt x="2295" y="1134"/>
                  </a:lnTo>
                  <a:lnTo>
                    <a:pt x="2179" y="991"/>
                  </a:lnTo>
                  <a:lnTo>
                    <a:pt x="1947" y="857"/>
                  </a:lnTo>
                  <a:lnTo>
                    <a:pt x="1759" y="813"/>
                  </a:lnTo>
                  <a:lnTo>
                    <a:pt x="1733" y="679"/>
                  </a:lnTo>
                  <a:lnTo>
                    <a:pt x="1599" y="455"/>
                  </a:lnTo>
                  <a:lnTo>
                    <a:pt x="1402" y="295"/>
                  </a:lnTo>
                  <a:lnTo>
                    <a:pt x="1152" y="214"/>
                  </a:lnTo>
                  <a:lnTo>
                    <a:pt x="1000" y="214"/>
                  </a:lnTo>
                  <a:lnTo>
                    <a:pt x="724" y="205"/>
                  </a:lnTo>
                  <a:lnTo>
                    <a:pt x="322" y="241"/>
                  </a:lnTo>
                  <a:lnTo>
                    <a:pt x="98" y="366"/>
                  </a:lnTo>
                  <a:lnTo>
                    <a:pt x="18" y="491"/>
                  </a:lnTo>
                  <a:lnTo>
                    <a:pt x="0" y="536"/>
                  </a:lnTo>
                  <a:lnTo>
                    <a:pt x="18" y="616"/>
                  </a:lnTo>
                  <a:lnTo>
                    <a:pt x="54" y="643"/>
                  </a:lnTo>
                  <a:lnTo>
                    <a:pt x="45" y="688"/>
                  </a:lnTo>
                  <a:lnTo>
                    <a:pt x="54" y="732"/>
                  </a:lnTo>
                  <a:lnTo>
                    <a:pt x="107" y="893"/>
                  </a:lnTo>
                  <a:lnTo>
                    <a:pt x="268" y="1152"/>
                  </a:lnTo>
                  <a:lnTo>
                    <a:pt x="599" y="1482"/>
                  </a:lnTo>
                  <a:lnTo>
                    <a:pt x="813" y="1706"/>
                  </a:lnTo>
                  <a:lnTo>
                    <a:pt x="858" y="1759"/>
                  </a:lnTo>
                  <a:lnTo>
                    <a:pt x="902" y="1813"/>
                  </a:lnTo>
                  <a:lnTo>
                    <a:pt x="956" y="1893"/>
                  </a:lnTo>
                  <a:lnTo>
                    <a:pt x="1018" y="1965"/>
                  </a:lnTo>
                  <a:lnTo>
                    <a:pt x="1322" y="2402"/>
                  </a:lnTo>
                  <a:lnTo>
                    <a:pt x="1608" y="2858"/>
                  </a:lnTo>
                  <a:lnTo>
                    <a:pt x="1626" y="2911"/>
                  </a:lnTo>
                  <a:lnTo>
                    <a:pt x="1652" y="2965"/>
                  </a:lnTo>
                  <a:lnTo>
                    <a:pt x="1652" y="2974"/>
                  </a:lnTo>
                  <a:lnTo>
                    <a:pt x="1652" y="2983"/>
                  </a:lnTo>
                  <a:lnTo>
                    <a:pt x="1670" y="3027"/>
                  </a:lnTo>
                  <a:lnTo>
                    <a:pt x="1688" y="3063"/>
                  </a:lnTo>
                  <a:lnTo>
                    <a:pt x="1697" y="3072"/>
                  </a:lnTo>
                  <a:lnTo>
                    <a:pt x="1697" y="3081"/>
                  </a:lnTo>
                  <a:lnTo>
                    <a:pt x="1697" y="3161"/>
                  </a:lnTo>
                  <a:lnTo>
                    <a:pt x="1768" y="3259"/>
                  </a:lnTo>
                  <a:lnTo>
                    <a:pt x="1849" y="3295"/>
                  </a:lnTo>
                  <a:lnTo>
                    <a:pt x="1893" y="3295"/>
                  </a:lnTo>
                  <a:lnTo>
                    <a:pt x="2143" y="3277"/>
                  </a:lnTo>
                  <a:lnTo>
                    <a:pt x="2447" y="3179"/>
                  </a:lnTo>
                  <a:lnTo>
                    <a:pt x="2572" y="3009"/>
                  </a:lnTo>
                  <a:lnTo>
                    <a:pt x="2608" y="2875"/>
                  </a:lnTo>
                  <a:lnTo>
                    <a:pt x="2608" y="2742"/>
                  </a:lnTo>
                  <a:lnTo>
                    <a:pt x="2545" y="2500"/>
                  </a:lnTo>
                  <a:lnTo>
                    <a:pt x="2527" y="2384"/>
                  </a:lnTo>
                  <a:lnTo>
                    <a:pt x="2519" y="2295"/>
                  </a:lnTo>
                  <a:lnTo>
                    <a:pt x="2527" y="2215"/>
                  </a:lnTo>
                  <a:lnTo>
                    <a:pt x="2545" y="2224"/>
                  </a:lnTo>
                  <a:lnTo>
                    <a:pt x="2563" y="2233"/>
                  </a:lnTo>
                  <a:lnTo>
                    <a:pt x="2652" y="2241"/>
                  </a:lnTo>
                  <a:lnTo>
                    <a:pt x="2804" y="2233"/>
                  </a:lnTo>
                  <a:lnTo>
                    <a:pt x="2938" y="2170"/>
                  </a:lnTo>
                  <a:lnTo>
                    <a:pt x="3054" y="2072"/>
                  </a:lnTo>
                  <a:lnTo>
                    <a:pt x="3099" y="2000"/>
                  </a:lnTo>
                  <a:lnTo>
                    <a:pt x="3170" y="1840"/>
                  </a:lnTo>
                  <a:lnTo>
                    <a:pt x="3197" y="1670"/>
                  </a:lnTo>
                  <a:lnTo>
                    <a:pt x="3206" y="1545"/>
                  </a:lnTo>
                  <a:lnTo>
                    <a:pt x="3242" y="1366"/>
                  </a:lnTo>
                  <a:lnTo>
                    <a:pt x="3322" y="1259"/>
                  </a:lnTo>
                  <a:lnTo>
                    <a:pt x="3367" y="1206"/>
                  </a:lnTo>
                  <a:lnTo>
                    <a:pt x="3429" y="1098"/>
                  </a:lnTo>
                  <a:lnTo>
                    <a:pt x="3438" y="1027"/>
                  </a:lnTo>
                  <a:lnTo>
                    <a:pt x="3420" y="938"/>
                  </a:lnTo>
                  <a:lnTo>
                    <a:pt x="3403" y="866"/>
                  </a:lnTo>
                  <a:lnTo>
                    <a:pt x="3420" y="804"/>
                  </a:lnTo>
                  <a:lnTo>
                    <a:pt x="3465" y="750"/>
                  </a:lnTo>
                  <a:lnTo>
                    <a:pt x="3537" y="616"/>
                  </a:lnTo>
                  <a:lnTo>
                    <a:pt x="3563" y="438"/>
                  </a:lnTo>
                  <a:lnTo>
                    <a:pt x="3510" y="313"/>
                  </a:lnTo>
                  <a:lnTo>
                    <a:pt x="3456" y="259"/>
                  </a:lnTo>
                  <a:lnTo>
                    <a:pt x="3420" y="223"/>
                  </a:lnTo>
                  <a:lnTo>
                    <a:pt x="3376" y="214"/>
                  </a:lnTo>
                  <a:lnTo>
                    <a:pt x="3260" y="134"/>
                  </a:lnTo>
                  <a:lnTo>
                    <a:pt x="3126" y="80"/>
                  </a:lnTo>
                  <a:lnTo>
                    <a:pt x="3081" y="71"/>
                  </a:lnTo>
                  <a:lnTo>
                    <a:pt x="3036" y="71"/>
                  </a:lnTo>
                  <a:lnTo>
                    <a:pt x="2992" y="45"/>
                  </a:lnTo>
                  <a:lnTo>
                    <a:pt x="2947" y="18"/>
                  </a:lnTo>
                  <a:lnTo>
                    <a:pt x="2894" y="0"/>
                  </a:lnTo>
                  <a:close/>
                </a:path>
              </a:pathLst>
            </a:custGeom>
            <a:solidFill>
              <a:srgbClr val="AA57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872;p35">
              <a:extLst>
                <a:ext uri="{FF2B5EF4-FFF2-40B4-BE49-F238E27FC236}">
                  <a16:creationId xmlns:a16="http://schemas.microsoft.com/office/drawing/2014/main" id="{35023DA7-DD10-A2B0-07EC-F8AAF8C7D59C}"/>
                </a:ext>
              </a:extLst>
            </p:cNvPr>
            <p:cNvSpPr/>
            <p:nvPr/>
          </p:nvSpPr>
          <p:spPr>
            <a:xfrm>
              <a:off x="4579449" y="2755763"/>
              <a:ext cx="961071" cy="655874"/>
            </a:xfrm>
            <a:custGeom>
              <a:avLst/>
              <a:gdLst/>
              <a:ahLst/>
              <a:cxnLst/>
              <a:rect l="l" t="t" r="r" b="b"/>
              <a:pathLst>
                <a:path w="14369" h="9806" extrusionOk="0">
                  <a:moveTo>
                    <a:pt x="1501" y="0"/>
                  </a:moveTo>
                  <a:lnTo>
                    <a:pt x="1" y="2822"/>
                  </a:lnTo>
                  <a:lnTo>
                    <a:pt x="12654" y="9805"/>
                  </a:lnTo>
                  <a:lnTo>
                    <a:pt x="12744" y="9796"/>
                  </a:lnTo>
                  <a:lnTo>
                    <a:pt x="13306" y="9573"/>
                  </a:lnTo>
                  <a:lnTo>
                    <a:pt x="13655" y="9314"/>
                  </a:lnTo>
                  <a:lnTo>
                    <a:pt x="13887" y="9073"/>
                  </a:lnTo>
                  <a:lnTo>
                    <a:pt x="14003" y="8921"/>
                  </a:lnTo>
                  <a:lnTo>
                    <a:pt x="14092" y="8787"/>
                  </a:lnTo>
                  <a:lnTo>
                    <a:pt x="14226" y="8492"/>
                  </a:lnTo>
                  <a:lnTo>
                    <a:pt x="14342" y="8064"/>
                  </a:lnTo>
                  <a:lnTo>
                    <a:pt x="14369" y="7358"/>
                  </a:lnTo>
                  <a:lnTo>
                    <a:pt x="14351" y="7242"/>
                  </a:lnTo>
                  <a:lnTo>
                    <a:pt x="1501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873;p35">
              <a:extLst>
                <a:ext uri="{FF2B5EF4-FFF2-40B4-BE49-F238E27FC236}">
                  <a16:creationId xmlns:a16="http://schemas.microsoft.com/office/drawing/2014/main" id="{0FA852AB-C58D-E730-49DB-AF28DDE56593}"/>
                </a:ext>
              </a:extLst>
            </p:cNvPr>
            <p:cNvSpPr/>
            <p:nvPr/>
          </p:nvSpPr>
          <p:spPr>
            <a:xfrm>
              <a:off x="3641724" y="2765261"/>
              <a:ext cx="944349" cy="675003"/>
            </a:xfrm>
            <a:custGeom>
              <a:avLst/>
              <a:gdLst/>
              <a:ahLst/>
              <a:cxnLst/>
              <a:rect l="l" t="t" r="r" b="b"/>
              <a:pathLst>
                <a:path w="14119" h="10092" extrusionOk="0">
                  <a:moveTo>
                    <a:pt x="11922" y="1"/>
                  </a:moveTo>
                  <a:lnTo>
                    <a:pt x="1" y="7368"/>
                  </a:lnTo>
                  <a:lnTo>
                    <a:pt x="1679" y="10092"/>
                  </a:lnTo>
                  <a:lnTo>
                    <a:pt x="14119" y="2760"/>
                  </a:lnTo>
                  <a:lnTo>
                    <a:pt x="11922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874;p35">
              <a:extLst>
                <a:ext uri="{FF2B5EF4-FFF2-40B4-BE49-F238E27FC236}">
                  <a16:creationId xmlns:a16="http://schemas.microsoft.com/office/drawing/2014/main" id="{8DD283C3-D5F2-1B89-7469-165EEEEB12D4}"/>
                </a:ext>
              </a:extLst>
            </p:cNvPr>
            <p:cNvSpPr/>
            <p:nvPr/>
          </p:nvSpPr>
          <p:spPr>
            <a:xfrm>
              <a:off x="4418190" y="3078887"/>
              <a:ext cx="145809" cy="368001"/>
            </a:xfrm>
            <a:custGeom>
              <a:avLst/>
              <a:gdLst/>
              <a:ahLst/>
              <a:cxnLst/>
              <a:rect l="l" t="t" r="r" b="b"/>
              <a:pathLst>
                <a:path w="2180" h="5502" extrusionOk="0">
                  <a:moveTo>
                    <a:pt x="2170" y="0"/>
                  </a:moveTo>
                  <a:lnTo>
                    <a:pt x="2162" y="9"/>
                  </a:lnTo>
                  <a:lnTo>
                    <a:pt x="1965" y="259"/>
                  </a:lnTo>
                  <a:lnTo>
                    <a:pt x="1661" y="822"/>
                  </a:lnTo>
                  <a:lnTo>
                    <a:pt x="1295" y="1759"/>
                  </a:lnTo>
                  <a:lnTo>
                    <a:pt x="1072" y="2358"/>
                  </a:lnTo>
                  <a:lnTo>
                    <a:pt x="768" y="3099"/>
                  </a:lnTo>
                  <a:lnTo>
                    <a:pt x="313" y="4233"/>
                  </a:lnTo>
                  <a:lnTo>
                    <a:pt x="81" y="5001"/>
                  </a:lnTo>
                  <a:lnTo>
                    <a:pt x="0" y="5394"/>
                  </a:lnTo>
                  <a:lnTo>
                    <a:pt x="0" y="5456"/>
                  </a:lnTo>
                  <a:lnTo>
                    <a:pt x="99" y="5501"/>
                  </a:lnTo>
                  <a:lnTo>
                    <a:pt x="143" y="5456"/>
                  </a:lnTo>
                  <a:lnTo>
                    <a:pt x="340" y="5153"/>
                  </a:lnTo>
                  <a:lnTo>
                    <a:pt x="670" y="4492"/>
                  </a:lnTo>
                  <a:lnTo>
                    <a:pt x="1081" y="3456"/>
                  </a:lnTo>
                  <a:lnTo>
                    <a:pt x="1331" y="2777"/>
                  </a:lnTo>
                  <a:lnTo>
                    <a:pt x="1599" y="2117"/>
                  </a:lnTo>
                  <a:lnTo>
                    <a:pt x="2001" y="1072"/>
                  </a:lnTo>
                  <a:lnTo>
                    <a:pt x="2162" y="366"/>
                  </a:lnTo>
                  <a:lnTo>
                    <a:pt x="2179" y="18"/>
                  </a:lnTo>
                  <a:lnTo>
                    <a:pt x="2170" y="0"/>
                  </a:lnTo>
                  <a:close/>
                </a:path>
              </a:pathLst>
            </a:custGeom>
            <a:solidFill>
              <a:srgbClr val="E68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875;p35">
              <a:extLst>
                <a:ext uri="{FF2B5EF4-FFF2-40B4-BE49-F238E27FC236}">
                  <a16:creationId xmlns:a16="http://schemas.microsoft.com/office/drawing/2014/main" id="{2FDD7DD7-3990-56AE-251B-3273DE175BEA}"/>
                </a:ext>
              </a:extLst>
            </p:cNvPr>
            <p:cNvSpPr/>
            <p:nvPr/>
          </p:nvSpPr>
          <p:spPr>
            <a:xfrm>
              <a:off x="4569885" y="3074071"/>
              <a:ext cx="36519" cy="259915"/>
            </a:xfrm>
            <a:custGeom>
              <a:avLst/>
              <a:gdLst/>
              <a:ahLst/>
              <a:cxnLst/>
              <a:rect l="l" t="t" r="r" b="b"/>
              <a:pathLst>
                <a:path w="546" h="3886" extrusionOk="0">
                  <a:moveTo>
                    <a:pt x="429" y="1"/>
                  </a:moveTo>
                  <a:lnTo>
                    <a:pt x="376" y="28"/>
                  </a:lnTo>
                  <a:lnTo>
                    <a:pt x="367" y="63"/>
                  </a:lnTo>
                  <a:lnTo>
                    <a:pt x="206" y="974"/>
                  </a:lnTo>
                  <a:lnTo>
                    <a:pt x="36" y="2394"/>
                  </a:lnTo>
                  <a:lnTo>
                    <a:pt x="1" y="3332"/>
                  </a:lnTo>
                  <a:lnTo>
                    <a:pt x="27" y="3787"/>
                  </a:lnTo>
                  <a:lnTo>
                    <a:pt x="36" y="3823"/>
                  </a:lnTo>
                  <a:lnTo>
                    <a:pt x="81" y="3876"/>
                  </a:lnTo>
                  <a:lnTo>
                    <a:pt x="144" y="3885"/>
                  </a:lnTo>
                  <a:lnTo>
                    <a:pt x="206" y="3850"/>
                  </a:lnTo>
                  <a:lnTo>
                    <a:pt x="215" y="3814"/>
                  </a:lnTo>
                  <a:lnTo>
                    <a:pt x="322" y="3367"/>
                  </a:lnTo>
                  <a:lnTo>
                    <a:pt x="456" y="2439"/>
                  </a:lnTo>
                  <a:lnTo>
                    <a:pt x="537" y="1010"/>
                  </a:lnTo>
                  <a:lnTo>
                    <a:pt x="545" y="90"/>
                  </a:lnTo>
                  <a:lnTo>
                    <a:pt x="545" y="54"/>
                  </a:lnTo>
                  <a:lnTo>
                    <a:pt x="492" y="1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E68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876;p35">
              <a:extLst>
                <a:ext uri="{FF2B5EF4-FFF2-40B4-BE49-F238E27FC236}">
                  <a16:creationId xmlns:a16="http://schemas.microsoft.com/office/drawing/2014/main" id="{69B1C62B-80CF-5A19-B435-9DC6732C71D7}"/>
                </a:ext>
              </a:extLst>
            </p:cNvPr>
            <p:cNvSpPr/>
            <p:nvPr/>
          </p:nvSpPr>
          <p:spPr>
            <a:xfrm>
              <a:off x="4618844" y="3074673"/>
              <a:ext cx="147615" cy="287338"/>
            </a:xfrm>
            <a:custGeom>
              <a:avLst/>
              <a:gdLst/>
              <a:ahLst/>
              <a:cxnLst/>
              <a:rect l="l" t="t" r="r" b="b"/>
              <a:pathLst>
                <a:path w="2207" h="4296" extrusionOk="0">
                  <a:moveTo>
                    <a:pt x="90" y="1"/>
                  </a:moveTo>
                  <a:lnTo>
                    <a:pt x="1" y="36"/>
                  </a:lnTo>
                  <a:lnTo>
                    <a:pt x="1" y="90"/>
                  </a:lnTo>
                  <a:lnTo>
                    <a:pt x="108" y="617"/>
                  </a:lnTo>
                  <a:lnTo>
                    <a:pt x="465" y="1760"/>
                  </a:lnTo>
                  <a:lnTo>
                    <a:pt x="831" y="2617"/>
                  </a:lnTo>
                  <a:lnTo>
                    <a:pt x="1117" y="3153"/>
                  </a:lnTo>
                  <a:lnTo>
                    <a:pt x="1439" y="3653"/>
                  </a:lnTo>
                  <a:lnTo>
                    <a:pt x="1796" y="4082"/>
                  </a:lnTo>
                  <a:lnTo>
                    <a:pt x="1992" y="4269"/>
                  </a:lnTo>
                  <a:lnTo>
                    <a:pt x="2028" y="4296"/>
                  </a:lnTo>
                  <a:lnTo>
                    <a:pt x="2108" y="4296"/>
                  </a:lnTo>
                  <a:lnTo>
                    <a:pt x="2171" y="4260"/>
                  </a:lnTo>
                  <a:lnTo>
                    <a:pt x="2207" y="4189"/>
                  </a:lnTo>
                  <a:lnTo>
                    <a:pt x="2198" y="4153"/>
                  </a:lnTo>
                  <a:lnTo>
                    <a:pt x="2100" y="3894"/>
                  </a:lnTo>
                  <a:lnTo>
                    <a:pt x="1858" y="3403"/>
                  </a:lnTo>
                  <a:lnTo>
                    <a:pt x="1430" y="2698"/>
                  </a:lnTo>
                  <a:lnTo>
                    <a:pt x="1162" y="2224"/>
                  </a:lnTo>
                  <a:lnTo>
                    <a:pt x="635" y="1135"/>
                  </a:lnTo>
                  <a:lnTo>
                    <a:pt x="126" y="36"/>
                  </a:lnTo>
                  <a:lnTo>
                    <a:pt x="90" y="1"/>
                  </a:lnTo>
                  <a:close/>
                </a:path>
              </a:pathLst>
            </a:custGeom>
            <a:solidFill>
              <a:srgbClr val="E68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" name="Google Shape;1877;p35">
              <a:extLst>
                <a:ext uri="{FF2B5EF4-FFF2-40B4-BE49-F238E27FC236}">
                  <a16:creationId xmlns:a16="http://schemas.microsoft.com/office/drawing/2014/main" id="{84A39C1B-0C24-E52F-D055-DAEAB7825FEE}"/>
                </a:ext>
              </a:extLst>
            </p:cNvPr>
            <p:cNvGrpSpPr/>
            <p:nvPr/>
          </p:nvGrpSpPr>
          <p:grpSpPr>
            <a:xfrm>
              <a:off x="3640275" y="2955104"/>
              <a:ext cx="616345" cy="485786"/>
              <a:chOff x="2505550" y="2930125"/>
              <a:chExt cx="230375" cy="181575"/>
            </a:xfrm>
          </p:grpSpPr>
          <p:sp>
            <p:nvSpPr>
              <p:cNvPr id="71" name="Google Shape;1878;p35">
                <a:extLst>
                  <a:ext uri="{FF2B5EF4-FFF2-40B4-BE49-F238E27FC236}">
                    <a16:creationId xmlns:a16="http://schemas.microsoft.com/office/drawing/2014/main" id="{D5669B10-F49D-98E2-7A21-0DFE463AC854}"/>
                  </a:ext>
                </a:extLst>
              </p:cNvPr>
              <p:cNvSpPr/>
              <p:nvPr/>
            </p:nvSpPr>
            <p:spPr>
              <a:xfrm>
                <a:off x="2505550" y="2930125"/>
                <a:ext cx="230375" cy="181575"/>
              </a:xfrm>
              <a:custGeom>
                <a:avLst/>
                <a:gdLst/>
                <a:ahLst/>
                <a:cxnLst/>
                <a:rect l="l" t="t" r="r" b="b"/>
                <a:pathLst>
                  <a:path w="9215" h="7263" extrusionOk="0">
                    <a:moveTo>
                      <a:pt x="7453" y="0"/>
                    </a:moveTo>
                    <a:lnTo>
                      <a:pt x="9215" y="2881"/>
                    </a:lnTo>
                    <a:lnTo>
                      <a:pt x="1667" y="7263"/>
                    </a:lnTo>
                    <a:lnTo>
                      <a:pt x="0" y="4477"/>
                    </a:lnTo>
                    <a:close/>
                  </a:path>
                </a:pathLst>
              </a:custGeom>
              <a:solidFill>
                <a:srgbClr val="E68D39"/>
              </a:solidFill>
              <a:ln>
                <a:noFill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Google Shape;1879;p35">
                <a:extLst>
                  <a:ext uri="{FF2B5EF4-FFF2-40B4-BE49-F238E27FC236}">
                    <a16:creationId xmlns:a16="http://schemas.microsoft.com/office/drawing/2014/main" id="{E69CCC74-3315-62BD-7898-55C3813CA56A}"/>
                  </a:ext>
                </a:extLst>
              </p:cNvPr>
              <p:cNvSpPr/>
              <p:nvPr/>
            </p:nvSpPr>
            <p:spPr>
              <a:xfrm>
                <a:off x="2516375" y="3042675"/>
                <a:ext cx="16100" cy="16075"/>
              </a:xfrm>
              <a:custGeom>
                <a:avLst/>
                <a:gdLst/>
                <a:ahLst/>
                <a:cxnLst/>
                <a:rect l="l" t="t" r="r" b="b"/>
                <a:pathLst>
                  <a:path w="644" h="643" extrusionOk="0">
                    <a:moveTo>
                      <a:pt x="322" y="0"/>
                    </a:moveTo>
                    <a:lnTo>
                      <a:pt x="260" y="9"/>
                    </a:lnTo>
                    <a:lnTo>
                      <a:pt x="144" y="63"/>
                    </a:lnTo>
                    <a:lnTo>
                      <a:pt x="55" y="143"/>
                    </a:lnTo>
                    <a:lnTo>
                      <a:pt x="10" y="259"/>
                    </a:lnTo>
                    <a:lnTo>
                      <a:pt x="1" y="322"/>
                    </a:lnTo>
                    <a:lnTo>
                      <a:pt x="10" y="384"/>
                    </a:lnTo>
                    <a:lnTo>
                      <a:pt x="63" y="500"/>
                    </a:lnTo>
                    <a:lnTo>
                      <a:pt x="144" y="589"/>
                    </a:lnTo>
                    <a:lnTo>
                      <a:pt x="260" y="634"/>
                    </a:lnTo>
                    <a:lnTo>
                      <a:pt x="322" y="643"/>
                    </a:lnTo>
                    <a:lnTo>
                      <a:pt x="385" y="634"/>
                    </a:lnTo>
                    <a:lnTo>
                      <a:pt x="501" y="589"/>
                    </a:lnTo>
                    <a:lnTo>
                      <a:pt x="590" y="500"/>
                    </a:lnTo>
                    <a:lnTo>
                      <a:pt x="644" y="384"/>
                    </a:lnTo>
                    <a:lnTo>
                      <a:pt x="644" y="322"/>
                    </a:lnTo>
                    <a:lnTo>
                      <a:pt x="635" y="259"/>
                    </a:lnTo>
                    <a:lnTo>
                      <a:pt x="590" y="143"/>
                    </a:lnTo>
                    <a:lnTo>
                      <a:pt x="501" y="54"/>
                    </a:lnTo>
                    <a:lnTo>
                      <a:pt x="394" y="9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880;p35">
                <a:extLst>
                  <a:ext uri="{FF2B5EF4-FFF2-40B4-BE49-F238E27FC236}">
                    <a16:creationId xmlns:a16="http://schemas.microsoft.com/office/drawing/2014/main" id="{1727006F-4ADF-BC93-707A-A84D073A1CD7}"/>
                  </a:ext>
                </a:extLst>
              </p:cNvPr>
              <p:cNvSpPr/>
              <p:nvPr/>
            </p:nvSpPr>
            <p:spPr>
              <a:xfrm>
                <a:off x="2555400" y="3073475"/>
                <a:ext cx="16550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662" h="689" extrusionOk="0">
                    <a:moveTo>
                      <a:pt x="331" y="0"/>
                    </a:moveTo>
                    <a:lnTo>
                      <a:pt x="250" y="9"/>
                    </a:lnTo>
                    <a:lnTo>
                      <a:pt x="125" y="63"/>
                    </a:lnTo>
                    <a:lnTo>
                      <a:pt x="45" y="161"/>
                    </a:lnTo>
                    <a:lnTo>
                      <a:pt x="0" y="277"/>
                    </a:lnTo>
                    <a:lnTo>
                      <a:pt x="0" y="411"/>
                    </a:lnTo>
                    <a:lnTo>
                      <a:pt x="45" y="527"/>
                    </a:lnTo>
                    <a:lnTo>
                      <a:pt x="125" y="626"/>
                    </a:lnTo>
                    <a:lnTo>
                      <a:pt x="250" y="679"/>
                    </a:lnTo>
                    <a:lnTo>
                      <a:pt x="331" y="688"/>
                    </a:lnTo>
                    <a:lnTo>
                      <a:pt x="411" y="679"/>
                    </a:lnTo>
                    <a:lnTo>
                      <a:pt x="536" y="626"/>
                    </a:lnTo>
                    <a:lnTo>
                      <a:pt x="617" y="527"/>
                    </a:lnTo>
                    <a:lnTo>
                      <a:pt x="661" y="411"/>
                    </a:lnTo>
                    <a:lnTo>
                      <a:pt x="661" y="277"/>
                    </a:lnTo>
                    <a:lnTo>
                      <a:pt x="617" y="161"/>
                    </a:lnTo>
                    <a:lnTo>
                      <a:pt x="536" y="63"/>
                    </a:lnTo>
                    <a:lnTo>
                      <a:pt x="411" y="9"/>
                    </a:lnTo>
                    <a:lnTo>
                      <a:pt x="331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881;p35">
                <a:extLst>
                  <a:ext uri="{FF2B5EF4-FFF2-40B4-BE49-F238E27FC236}">
                    <a16:creationId xmlns:a16="http://schemas.microsoft.com/office/drawing/2014/main" id="{0573F868-093F-8D11-B0AF-B1B63201F73E}"/>
                  </a:ext>
                </a:extLst>
              </p:cNvPr>
              <p:cNvSpPr/>
              <p:nvPr/>
            </p:nvSpPr>
            <p:spPr>
              <a:xfrm>
                <a:off x="2561200" y="3015200"/>
                <a:ext cx="1097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439" h="474" extrusionOk="0">
                    <a:moveTo>
                      <a:pt x="170" y="1"/>
                    </a:moveTo>
                    <a:lnTo>
                      <a:pt x="81" y="36"/>
                    </a:lnTo>
                    <a:lnTo>
                      <a:pt x="1" y="144"/>
                    </a:lnTo>
                    <a:lnTo>
                      <a:pt x="1" y="322"/>
                    </a:lnTo>
                    <a:lnTo>
                      <a:pt x="81" y="429"/>
                    </a:lnTo>
                    <a:lnTo>
                      <a:pt x="170" y="465"/>
                    </a:lnTo>
                    <a:lnTo>
                      <a:pt x="224" y="474"/>
                    </a:lnTo>
                    <a:lnTo>
                      <a:pt x="277" y="465"/>
                    </a:lnTo>
                    <a:lnTo>
                      <a:pt x="367" y="429"/>
                    </a:lnTo>
                    <a:lnTo>
                      <a:pt x="438" y="322"/>
                    </a:lnTo>
                    <a:lnTo>
                      <a:pt x="438" y="144"/>
                    </a:lnTo>
                    <a:lnTo>
                      <a:pt x="367" y="36"/>
                    </a:lnTo>
                    <a:lnTo>
                      <a:pt x="277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882;p35">
                <a:extLst>
                  <a:ext uri="{FF2B5EF4-FFF2-40B4-BE49-F238E27FC236}">
                    <a16:creationId xmlns:a16="http://schemas.microsoft.com/office/drawing/2014/main" id="{ECFDC7BA-B7CD-96D5-8E88-BF0008DF87AC}"/>
                  </a:ext>
                </a:extLst>
              </p:cNvPr>
              <p:cNvSpPr/>
              <p:nvPr/>
            </p:nvSpPr>
            <p:spPr>
              <a:xfrm>
                <a:off x="2612600" y="3036150"/>
                <a:ext cx="109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438" h="457" extrusionOk="0">
                    <a:moveTo>
                      <a:pt x="134" y="1"/>
                    </a:moveTo>
                    <a:lnTo>
                      <a:pt x="72" y="45"/>
                    </a:lnTo>
                    <a:lnTo>
                      <a:pt x="63" y="54"/>
                    </a:lnTo>
                    <a:lnTo>
                      <a:pt x="63" y="63"/>
                    </a:lnTo>
                    <a:lnTo>
                      <a:pt x="18" y="126"/>
                    </a:lnTo>
                    <a:lnTo>
                      <a:pt x="0" y="251"/>
                    </a:lnTo>
                    <a:lnTo>
                      <a:pt x="45" y="367"/>
                    </a:lnTo>
                    <a:lnTo>
                      <a:pt x="143" y="447"/>
                    </a:lnTo>
                    <a:lnTo>
                      <a:pt x="223" y="456"/>
                    </a:lnTo>
                    <a:lnTo>
                      <a:pt x="295" y="447"/>
                    </a:lnTo>
                    <a:lnTo>
                      <a:pt x="393" y="367"/>
                    </a:lnTo>
                    <a:lnTo>
                      <a:pt x="438" y="251"/>
                    </a:lnTo>
                    <a:lnTo>
                      <a:pt x="420" y="126"/>
                    </a:lnTo>
                    <a:lnTo>
                      <a:pt x="384" y="63"/>
                    </a:lnTo>
                    <a:lnTo>
                      <a:pt x="375" y="54"/>
                    </a:lnTo>
                    <a:lnTo>
                      <a:pt x="366" y="45"/>
                    </a:lnTo>
                    <a:lnTo>
                      <a:pt x="304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883;p35">
                <a:extLst>
                  <a:ext uri="{FF2B5EF4-FFF2-40B4-BE49-F238E27FC236}">
                    <a16:creationId xmlns:a16="http://schemas.microsoft.com/office/drawing/2014/main" id="{38AA5535-F667-1F23-5937-0A3EAFBC1E99}"/>
                  </a:ext>
                </a:extLst>
              </p:cNvPr>
              <p:cNvSpPr/>
              <p:nvPr/>
            </p:nvSpPr>
            <p:spPr>
              <a:xfrm>
                <a:off x="2560975" y="3042675"/>
                <a:ext cx="8500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340" h="340" extrusionOk="0">
                    <a:moveTo>
                      <a:pt x="170" y="0"/>
                    </a:moveTo>
                    <a:lnTo>
                      <a:pt x="126" y="9"/>
                    </a:lnTo>
                    <a:lnTo>
                      <a:pt x="81" y="27"/>
                    </a:lnTo>
                    <a:lnTo>
                      <a:pt x="18" y="89"/>
                    </a:lnTo>
                    <a:lnTo>
                      <a:pt x="1" y="170"/>
                    </a:lnTo>
                    <a:lnTo>
                      <a:pt x="27" y="259"/>
                    </a:lnTo>
                    <a:lnTo>
                      <a:pt x="54" y="295"/>
                    </a:lnTo>
                    <a:lnTo>
                      <a:pt x="81" y="322"/>
                    </a:lnTo>
                    <a:lnTo>
                      <a:pt x="170" y="339"/>
                    </a:lnTo>
                    <a:lnTo>
                      <a:pt x="251" y="322"/>
                    </a:lnTo>
                    <a:lnTo>
                      <a:pt x="313" y="259"/>
                    </a:lnTo>
                    <a:lnTo>
                      <a:pt x="331" y="214"/>
                    </a:lnTo>
                    <a:lnTo>
                      <a:pt x="340" y="179"/>
                    </a:lnTo>
                    <a:lnTo>
                      <a:pt x="340" y="134"/>
                    </a:lnTo>
                    <a:lnTo>
                      <a:pt x="331" y="80"/>
                    </a:lnTo>
                    <a:lnTo>
                      <a:pt x="260" y="9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884;p35">
                <a:extLst>
                  <a:ext uri="{FF2B5EF4-FFF2-40B4-BE49-F238E27FC236}">
                    <a16:creationId xmlns:a16="http://schemas.microsoft.com/office/drawing/2014/main" id="{C9AA1CA6-B7B3-3D19-B829-648CC1FCBFF3}"/>
                  </a:ext>
                </a:extLst>
              </p:cNvPr>
              <p:cNvSpPr/>
              <p:nvPr/>
            </p:nvSpPr>
            <p:spPr>
              <a:xfrm>
                <a:off x="2621475" y="3001150"/>
                <a:ext cx="13200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28" h="501" extrusionOk="0">
                    <a:moveTo>
                      <a:pt x="269" y="0"/>
                    </a:moveTo>
                    <a:lnTo>
                      <a:pt x="215" y="9"/>
                    </a:lnTo>
                    <a:lnTo>
                      <a:pt x="117" y="45"/>
                    </a:lnTo>
                    <a:lnTo>
                      <a:pt x="45" y="107"/>
                    </a:lnTo>
                    <a:lnTo>
                      <a:pt x="1" y="170"/>
                    </a:lnTo>
                    <a:lnTo>
                      <a:pt x="1" y="331"/>
                    </a:lnTo>
                    <a:lnTo>
                      <a:pt x="45" y="393"/>
                    </a:lnTo>
                    <a:lnTo>
                      <a:pt x="117" y="456"/>
                    </a:lnTo>
                    <a:lnTo>
                      <a:pt x="215" y="491"/>
                    </a:lnTo>
                    <a:lnTo>
                      <a:pt x="269" y="500"/>
                    </a:lnTo>
                    <a:lnTo>
                      <a:pt x="385" y="473"/>
                    </a:lnTo>
                    <a:lnTo>
                      <a:pt x="474" y="411"/>
                    </a:lnTo>
                    <a:lnTo>
                      <a:pt x="528" y="313"/>
                    </a:lnTo>
                    <a:lnTo>
                      <a:pt x="528" y="250"/>
                    </a:lnTo>
                    <a:lnTo>
                      <a:pt x="528" y="188"/>
                    </a:lnTo>
                    <a:lnTo>
                      <a:pt x="474" y="89"/>
                    </a:lnTo>
                    <a:lnTo>
                      <a:pt x="385" y="18"/>
                    </a:lnTo>
                    <a:lnTo>
                      <a:pt x="269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885;p35">
                <a:extLst>
                  <a:ext uri="{FF2B5EF4-FFF2-40B4-BE49-F238E27FC236}">
                    <a16:creationId xmlns:a16="http://schemas.microsoft.com/office/drawing/2014/main" id="{F7C11BE6-F374-8E1D-1A45-3C0F5801937D}"/>
                  </a:ext>
                </a:extLst>
              </p:cNvPr>
              <p:cNvSpPr/>
              <p:nvPr/>
            </p:nvSpPr>
            <p:spPr>
              <a:xfrm>
                <a:off x="2603063" y="2988763"/>
                <a:ext cx="12975" cy="12975"/>
              </a:xfrm>
              <a:custGeom>
                <a:avLst/>
                <a:gdLst/>
                <a:ahLst/>
                <a:cxnLst/>
                <a:rect l="l" t="t" r="r" b="b"/>
                <a:pathLst>
                  <a:path w="519" h="519" extrusionOk="0">
                    <a:moveTo>
                      <a:pt x="259" y="1"/>
                    </a:moveTo>
                    <a:lnTo>
                      <a:pt x="161" y="10"/>
                    </a:lnTo>
                    <a:lnTo>
                      <a:pt x="45" y="117"/>
                    </a:lnTo>
                    <a:lnTo>
                      <a:pt x="0" y="206"/>
                    </a:lnTo>
                    <a:lnTo>
                      <a:pt x="0" y="260"/>
                    </a:lnTo>
                    <a:lnTo>
                      <a:pt x="18" y="358"/>
                    </a:lnTo>
                    <a:lnTo>
                      <a:pt x="152" y="501"/>
                    </a:lnTo>
                    <a:lnTo>
                      <a:pt x="259" y="519"/>
                    </a:lnTo>
                    <a:lnTo>
                      <a:pt x="358" y="501"/>
                    </a:lnTo>
                    <a:lnTo>
                      <a:pt x="474" y="403"/>
                    </a:lnTo>
                    <a:lnTo>
                      <a:pt x="518" y="313"/>
                    </a:lnTo>
                    <a:lnTo>
                      <a:pt x="518" y="260"/>
                    </a:lnTo>
                    <a:lnTo>
                      <a:pt x="500" y="153"/>
                    </a:lnTo>
                    <a:lnTo>
                      <a:pt x="366" y="10"/>
                    </a:lnTo>
                    <a:lnTo>
                      <a:pt x="259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886;p35">
                <a:extLst>
                  <a:ext uri="{FF2B5EF4-FFF2-40B4-BE49-F238E27FC236}">
                    <a16:creationId xmlns:a16="http://schemas.microsoft.com/office/drawing/2014/main" id="{BC4C88C8-379C-E40A-EDFA-B3727D0CF53E}"/>
                  </a:ext>
                </a:extLst>
              </p:cNvPr>
              <p:cNvSpPr/>
              <p:nvPr/>
            </p:nvSpPr>
            <p:spPr>
              <a:xfrm>
                <a:off x="2590000" y="3011625"/>
                <a:ext cx="9175" cy="8975"/>
              </a:xfrm>
              <a:custGeom>
                <a:avLst/>
                <a:gdLst/>
                <a:ahLst/>
                <a:cxnLst/>
                <a:rect l="l" t="t" r="r" b="b"/>
                <a:pathLst>
                  <a:path w="367" h="359" extrusionOk="0">
                    <a:moveTo>
                      <a:pt x="179" y="1"/>
                    </a:moveTo>
                    <a:lnTo>
                      <a:pt x="126" y="19"/>
                    </a:lnTo>
                    <a:lnTo>
                      <a:pt x="81" y="37"/>
                    </a:lnTo>
                    <a:lnTo>
                      <a:pt x="45" y="72"/>
                    </a:lnTo>
                    <a:lnTo>
                      <a:pt x="1" y="135"/>
                    </a:lnTo>
                    <a:lnTo>
                      <a:pt x="9" y="260"/>
                    </a:lnTo>
                    <a:lnTo>
                      <a:pt x="99" y="349"/>
                    </a:lnTo>
                    <a:lnTo>
                      <a:pt x="224" y="358"/>
                    </a:lnTo>
                    <a:lnTo>
                      <a:pt x="286" y="313"/>
                    </a:lnTo>
                    <a:lnTo>
                      <a:pt x="322" y="278"/>
                    </a:lnTo>
                    <a:lnTo>
                      <a:pt x="349" y="233"/>
                    </a:lnTo>
                    <a:lnTo>
                      <a:pt x="367" y="179"/>
                    </a:lnTo>
                    <a:lnTo>
                      <a:pt x="349" y="81"/>
                    </a:lnTo>
                    <a:lnTo>
                      <a:pt x="277" y="10"/>
                    </a:lnTo>
                    <a:lnTo>
                      <a:pt x="179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887;p35">
                <a:extLst>
                  <a:ext uri="{FF2B5EF4-FFF2-40B4-BE49-F238E27FC236}">
                    <a16:creationId xmlns:a16="http://schemas.microsoft.com/office/drawing/2014/main" id="{57ED5AE8-E05B-AE28-EDAC-366D558C46C4}"/>
                  </a:ext>
                </a:extLst>
              </p:cNvPr>
              <p:cNvSpPr/>
              <p:nvPr/>
            </p:nvSpPr>
            <p:spPr>
              <a:xfrm>
                <a:off x="2646700" y="3028825"/>
                <a:ext cx="1207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483" h="474" extrusionOk="0">
                    <a:moveTo>
                      <a:pt x="188" y="0"/>
                    </a:moveTo>
                    <a:lnTo>
                      <a:pt x="126" y="27"/>
                    </a:lnTo>
                    <a:lnTo>
                      <a:pt x="117" y="36"/>
                    </a:lnTo>
                    <a:lnTo>
                      <a:pt x="99" y="45"/>
                    </a:lnTo>
                    <a:lnTo>
                      <a:pt x="54" y="81"/>
                    </a:lnTo>
                    <a:lnTo>
                      <a:pt x="1" y="179"/>
                    </a:lnTo>
                    <a:lnTo>
                      <a:pt x="1" y="295"/>
                    </a:lnTo>
                    <a:lnTo>
                      <a:pt x="54" y="393"/>
                    </a:lnTo>
                    <a:lnTo>
                      <a:pt x="99" y="429"/>
                    </a:lnTo>
                    <a:lnTo>
                      <a:pt x="117" y="438"/>
                    </a:lnTo>
                    <a:lnTo>
                      <a:pt x="126" y="447"/>
                    </a:lnTo>
                    <a:lnTo>
                      <a:pt x="188" y="474"/>
                    </a:lnTo>
                    <a:lnTo>
                      <a:pt x="313" y="474"/>
                    </a:lnTo>
                    <a:lnTo>
                      <a:pt x="412" y="411"/>
                    </a:lnTo>
                    <a:lnTo>
                      <a:pt x="483" y="304"/>
                    </a:lnTo>
                    <a:lnTo>
                      <a:pt x="483" y="242"/>
                    </a:lnTo>
                    <a:lnTo>
                      <a:pt x="483" y="170"/>
                    </a:lnTo>
                    <a:lnTo>
                      <a:pt x="412" y="63"/>
                    </a:lnTo>
                    <a:lnTo>
                      <a:pt x="313" y="9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888;p35">
                <a:extLst>
                  <a:ext uri="{FF2B5EF4-FFF2-40B4-BE49-F238E27FC236}">
                    <a16:creationId xmlns:a16="http://schemas.microsoft.com/office/drawing/2014/main" id="{44D3B058-A7EF-B873-FA49-6C235C11F006}"/>
                  </a:ext>
                </a:extLst>
              </p:cNvPr>
              <p:cNvSpPr/>
              <p:nvPr/>
            </p:nvSpPr>
            <p:spPr>
              <a:xfrm>
                <a:off x="2658975" y="2980600"/>
                <a:ext cx="13650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546" h="546" extrusionOk="0">
                    <a:moveTo>
                      <a:pt x="278" y="1"/>
                    </a:moveTo>
                    <a:lnTo>
                      <a:pt x="171" y="18"/>
                    </a:lnTo>
                    <a:lnTo>
                      <a:pt x="46" y="126"/>
                    </a:lnTo>
                    <a:lnTo>
                      <a:pt x="1" y="224"/>
                    </a:lnTo>
                    <a:lnTo>
                      <a:pt x="1" y="277"/>
                    </a:lnTo>
                    <a:lnTo>
                      <a:pt x="19" y="385"/>
                    </a:lnTo>
                    <a:lnTo>
                      <a:pt x="126" y="501"/>
                    </a:lnTo>
                    <a:lnTo>
                      <a:pt x="215" y="545"/>
                    </a:lnTo>
                    <a:lnTo>
                      <a:pt x="278" y="545"/>
                    </a:lnTo>
                    <a:lnTo>
                      <a:pt x="376" y="536"/>
                    </a:lnTo>
                    <a:lnTo>
                      <a:pt x="501" y="429"/>
                    </a:lnTo>
                    <a:lnTo>
                      <a:pt x="546" y="331"/>
                    </a:lnTo>
                    <a:lnTo>
                      <a:pt x="546" y="277"/>
                    </a:lnTo>
                    <a:lnTo>
                      <a:pt x="528" y="170"/>
                    </a:lnTo>
                    <a:lnTo>
                      <a:pt x="430" y="54"/>
                    </a:lnTo>
                    <a:lnTo>
                      <a:pt x="331" y="10"/>
                    </a:lnTo>
                    <a:lnTo>
                      <a:pt x="278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889;p35">
                <a:extLst>
                  <a:ext uri="{FF2B5EF4-FFF2-40B4-BE49-F238E27FC236}">
                    <a16:creationId xmlns:a16="http://schemas.microsoft.com/office/drawing/2014/main" id="{0EC16022-86E4-54E5-123E-F50EFFFF0989}"/>
                  </a:ext>
                </a:extLst>
              </p:cNvPr>
              <p:cNvSpPr/>
              <p:nvPr/>
            </p:nvSpPr>
            <p:spPr>
              <a:xfrm>
                <a:off x="2692700" y="2997125"/>
                <a:ext cx="14750" cy="1452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81" extrusionOk="0">
                    <a:moveTo>
                      <a:pt x="331" y="0"/>
                    </a:moveTo>
                    <a:lnTo>
                      <a:pt x="170" y="27"/>
                    </a:lnTo>
                    <a:lnTo>
                      <a:pt x="90" y="81"/>
                    </a:lnTo>
                    <a:lnTo>
                      <a:pt x="81" y="90"/>
                    </a:lnTo>
                    <a:lnTo>
                      <a:pt x="81" y="99"/>
                    </a:lnTo>
                    <a:lnTo>
                      <a:pt x="36" y="134"/>
                    </a:lnTo>
                    <a:lnTo>
                      <a:pt x="0" y="233"/>
                    </a:lnTo>
                    <a:lnTo>
                      <a:pt x="0" y="340"/>
                    </a:lnTo>
                    <a:lnTo>
                      <a:pt x="36" y="438"/>
                    </a:lnTo>
                    <a:lnTo>
                      <a:pt x="81" y="474"/>
                    </a:lnTo>
                    <a:lnTo>
                      <a:pt x="81" y="483"/>
                    </a:lnTo>
                    <a:lnTo>
                      <a:pt x="90" y="492"/>
                    </a:lnTo>
                    <a:lnTo>
                      <a:pt x="161" y="545"/>
                    </a:lnTo>
                    <a:lnTo>
                      <a:pt x="322" y="581"/>
                    </a:lnTo>
                    <a:lnTo>
                      <a:pt x="411" y="554"/>
                    </a:lnTo>
                    <a:lnTo>
                      <a:pt x="483" y="509"/>
                    </a:lnTo>
                    <a:lnTo>
                      <a:pt x="581" y="375"/>
                    </a:lnTo>
                    <a:lnTo>
                      <a:pt x="590" y="286"/>
                    </a:lnTo>
                    <a:lnTo>
                      <a:pt x="572" y="197"/>
                    </a:lnTo>
                    <a:lnTo>
                      <a:pt x="483" y="63"/>
                    </a:lnTo>
                    <a:lnTo>
                      <a:pt x="331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890;p35">
                <a:extLst>
                  <a:ext uri="{FF2B5EF4-FFF2-40B4-BE49-F238E27FC236}">
                    <a16:creationId xmlns:a16="http://schemas.microsoft.com/office/drawing/2014/main" id="{F118691C-2DFB-B09E-1E2C-E3DCCF923362}"/>
                  </a:ext>
                </a:extLst>
              </p:cNvPr>
              <p:cNvSpPr/>
              <p:nvPr/>
            </p:nvSpPr>
            <p:spPr>
              <a:xfrm>
                <a:off x="2625275" y="2968550"/>
                <a:ext cx="1230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492" h="483" extrusionOk="0">
                    <a:moveTo>
                      <a:pt x="259" y="0"/>
                    </a:moveTo>
                    <a:lnTo>
                      <a:pt x="197" y="27"/>
                    </a:lnTo>
                    <a:lnTo>
                      <a:pt x="125" y="63"/>
                    </a:lnTo>
                    <a:lnTo>
                      <a:pt x="63" y="116"/>
                    </a:lnTo>
                    <a:lnTo>
                      <a:pt x="0" y="197"/>
                    </a:lnTo>
                    <a:lnTo>
                      <a:pt x="18" y="358"/>
                    </a:lnTo>
                    <a:lnTo>
                      <a:pt x="134" y="474"/>
                    </a:lnTo>
                    <a:lnTo>
                      <a:pt x="295" y="483"/>
                    </a:lnTo>
                    <a:lnTo>
                      <a:pt x="376" y="429"/>
                    </a:lnTo>
                    <a:lnTo>
                      <a:pt x="429" y="358"/>
                    </a:lnTo>
                    <a:lnTo>
                      <a:pt x="465" y="286"/>
                    </a:lnTo>
                    <a:lnTo>
                      <a:pt x="492" y="233"/>
                    </a:lnTo>
                    <a:lnTo>
                      <a:pt x="492" y="170"/>
                    </a:lnTo>
                    <a:lnTo>
                      <a:pt x="474" y="99"/>
                    </a:lnTo>
                    <a:lnTo>
                      <a:pt x="393" y="9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891;p35">
                <a:extLst>
                  <a:ext uri="{FF2B5EF4-FFF2-40B4-BE49-F238E27FC236}">
                    <a16:creationId xmlns:a16="http://schemas.microsoft.com/office/drawing/2014/main" id="{4693ED5C-25DE-DCD5-222A-CC9083DD7E7B}"/>
                  </a:ext>
                </a:extLst>
              </p:cNvPr>
              <p:cNvSpPr/>
              <p:nvPr/>
            </p:nvSpPr>
            <p:spPr>
              <a:xfrm>
                <a:off x="2670038" y="2957825"/>
                <a:ext cx="9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394" h="430" extrusionOk="0">
                    <a:moveTo>
                      <a:pt x="197" y="0"/>
                    </a:moveTo>
                    <a:lnTo>
                      <a:pt x="99" y="18"/>
                    </a:lnTo>
                    <a:lnTo>
                      <a:pt x="0" y="134"/>
                    </a:lnTo>
                    <a:lnTo>
                      <a:pt x="0" y="295"/>
                    </a:lnTo>
                    <a:lnTo>
                      <a:pt x="99" y="420"/>
                    </a:lnTo>
                    <a:lnTo>
                      <a:pt x="197" y="429"/>
                    </a:lnTo>
                    <a:lnTo>
                      <a:pt x="295" y="420"/>
                    </a:lnTo>
                    <a:lnTo>
                      <a:pt x="393" y="295"/>
                    </a:lnTo>
                    <a:lnTo>
                      <a:pt x="393" y="134"/>
                    </a:lnTo>
                    <a:lnTo>
                      <a:pt x="295" y="18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892;p35">
                <a:extLst>
                  <a:ext uri="{FF2B5EF4-FFF2-40B4-BE49-F238E27FC236}">
                    <a16:creationId xmlns:a16="http://schemas.microsoft.com/office/drawing/2014/main" id="{B51A34CE-AB3E-1E18-1FD0-796D1518B908}"/>
                  </a:ext>
                </a:extLst>
              </p:cNvPr>
              <p:cNvSpPr/>
              <p:nvPr/>
            </p:nvSpPr>
            <p:spPr>
              <a:xfrm>
                <a:off x="2670600" y="3013200"/>
                <a:ext cx="8725" cy="9625"/>
              </a:xfrm>
              <a:custGeom>
                <a:avLst/>
                <a:gdLst/>
                <a:ahLst/>
                <a:cxnLst/>
                <a:rect l="l" t="t" r="r" b="b"/>
                <a:pathLst>
                  <a:path w="349" h="385" extrusionOk="0">
                    <a:moveTo>
                      <a:pt x="179" y="0"/>
                    </a:moveTo>
                    <a:lnTo>
                      <a:pt x="90" y="18"/>
                    </a:lnTo>
                    <a:lnTo>
                      <a:pt x="0" y="125"/>
                    </a:lnTo>
                    <a:lnTo>
                      <a:pt x="0" y="259"/>
                    </a:lnTo>
                    <a:lnTo>
                      <a:pt x="90" y="366"/>
                    </a:lnTo>
                    <a:lnTo>
                      <a:pt x="179" y="384"/>
                    </a:lnTo>
                    <a:lnTo>
                      <a:pt x="259" y="366"/>
                    </a:lnTo>
                    <a:lnTo>
                      <a:pt x="349" y="259"/>
                    </a:lnTo>
                    <a:lnTo>
                      <a:pt x="349" y="125"/>
                    </a:lnTo>
                    <a:lnTo>
                      <a:pt x="259" y="18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893;p35">
                <a:extLst>
                  <a:ext uri="{FF2B5EF4-FFF2-40B4-BE49-F238E27FC236}">
                    <a16:creationId xmlns:a16="http://schemas.microsoft.com/office/drawing/2014/main" id="{549F2670-FF60-C42F-1C86-43F438DE64AE}"/>
                  </a:ext>
                </a:extLst>
              </p:cNvPr>
              <p:cNvSpPr/>
              <p:nvPr/>
            </p:nvSpPr>
            <p:spPr>
              <a:xfrm>
                <a:off x="2605175" y="3064100"/>
                <a:ext cx="8750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350" h="340" extrusionOk="0">
                    <a:moveTo>
                      <a:pt x="135" y="0"/>
                    </a:moveTo>
                    <a:lnTo>
                      <a:pt x="19" y="90"/>
                    </a:lnTo>
                    <a:lnTo>
                      <a:pt x="1" y="170"/>
                    </a:lnTo>
                    <a:lnTo>
                      <a:pt x="19" y="241"/>
                    </a:lnTo>
                    <a:lnTo>
                      <a:pt x="135" y="340"/>
                    </a:lnTo>
                    <a:lnTo>
                      <a:pt x="215" y="331"/>
                    </a:lnTo>
                    <a:lnTo>
                      <a:pt x="224" y="322"/>
                    </a:lnTo>
                    <a:lnTo>
                      <a:pt x="242" y="322"/>
                    </a:lnTo>
                    <a:lnTo>
                      <a:pt x="295" y="295"/>
                    </a:lnTo>
                    <a:lnTo>
                      <a:pt x="349" y="215"/>
                    </a:lnTo>
                    <a:lnTo>
                      <a:pt x="349" y="125"/>
                    </a:lnTo>
                    <a:lnTo>
                      <a:pt x="295" y="45"/>
                    </a:lnTo>
                    <a:lnTo>
                      <a:pt x="242" y="18"/>
                    </a:lnTo>
                    <a:lnTo>
                      <a:pt x="224" y="9"/>
                    </a:lnTo>
                    <a:lnTo>
                      <a:pt x="215" y="9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894;p35">
                <a:extLst>
                  <a:ext uri="{FF2B5EF4-FFF2-40B4-BE49-F238E27FC236}">
                    <a16:creationId xmlns:a16="http://schemas.microsoft.com/office/drawing/2014/main" id="{65D268AB-B087-319E-B065-CDB554057AAA}"/>
                  </a:ext>
                </a:extLst>
              </p:cNvPr>
              <p:cNvSpPr/>
              <p:nvPr/>
            </p:nvSpPr>
            <p:spPr>
              <a:xfrm>
                <a:off x="2584650" y="3062750"/>
                <a:ext cx="6950" cy="6500"/>
              </a:xfrm>
              <a:custGeom>
                <a:avLst/>
                <a:gdLst/>
                <a:ahLst/>
                <a:cxnLst/>
                <a:rect l="l" t="t" r="r" b="b"/>
                <a:pathLst>
                  <a:path w="278" h="260" extrusionOk="0">
                    <a:moveTo>
                      <a:pt x="81" y="1"/>
                    </a:moveTo>
                    <a:lnTo>
                      <a:pt x="36" y="45"/>
                    </a:lnTo>
                    <a:lnTo>
                      <a:pt x="27" y="54"/>
                    </a:lnTo>
                    <a:lnTo>
                      <a:pt x="27" y="63"/>
                    </a:lnTo>
                    <a:lnTo>
                      <a:pt x="0" y="135"/>
                    </a:lnTo>
                    <a:lnTo>
                      <a:pt x="72" y="251"/>
                    </a:lnTo>
                    <a:lnTo>
                      <a:pt x="134" y="260"/>
                    </a:lnTo>
                    <a:lnTo>
                      <a:pt x="206" y="251"/>
                    </a:lnTo>
                    <a:lnTo>
                      <a:pt x="277" y="135"/>
                    </a:lnTo>
                    <a:lnTo>
                      <a:pt x="250" y="63"/>
                    </a:lnTo>
                    <a:lnTo>
                      <a:pt x="232" y="45"/>
                    </a:lnTo>
                    <a:lnTo>
                      <a:pt x="197" y="1"/>
                    </a:lnTo>
                    <a:close/>
                  </a:path>
                </a:pathLst>
              </a:custGeom>
              <a:solidFill>
                <a:srgbClr val="BA6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58058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19E5F-ACBF-E688-3785-CA04344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pPr marL="302260" marR="338455" indent="448945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400" dirty="0"/>
              <a:t>Особенности некоторых </a:t>
            </a:r>
            <a:r>
              <a:rPr lang="ru-RU" sz="2400" dirty="0" err="1"/>
              <a:t>никотинзаместительных</a:t>
            </a:r>
            <a:r>
              <a:rPr lang="ru-RU" sz="2400" dirty="0"/>
              <a:t> препаратов</a:t>
            </a:r>
          </a:p>
        </p:txBody>
      </p:sp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3B79C4A-4506-CD3D-2B1D-AB3B5E366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FF8DCE6A-D76D-A982-6376-6F2108CEB5BC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4A14CE-ECFF-BEE3-986E-F87974924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14EB93-372D-2C7F-DBFD-6F7CAE88AA19}"/>
              </a:ext>
            </a:extLst>
          </p:cNvPr>
          <p:cNvSpPr txBox="1"/>
          <p:nvPr/>
        </p:nvSpPr>
        <p:spPr>
          <a:xfrm>
            <a:off x="167672" y="1204900"/>
            <a:ext cx="6513225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Жевательная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резинка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предназначена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курильщиков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любой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степенью зависимости низкой и средней зависимостью. Резинка может иметь природный вкус,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приправлена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мятой,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корицей,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апельсином,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обладать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фруктовым ароматом. Жевательная резинка требует хорошей техники 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достижения эффективности и предотвращения развития побочных эффектов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(боли в полости рта, челюстях, боли в желудке или икоты). Жевательную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резинку берут в рот и жуют один или два раза, потом оставляют за щекой 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течение 3 минут, а затем жуют раз в минуту в течение двадцати минут. После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завершения использования, резинки должны быть утилизированы в месте,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недоступном для детей, потому что, как и сигареты, этот продукт содержит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никотин.</a:t>
            </a:r>
          </a:p>
        </p:txBody>
      </p:sp>
      <p:grpSp>
        <p:nvGrpSpPr>
          <p:cNvPr id="6" name="Google Shape;179;p16">
            <a:extLst>
              <a:ext uri="{FF2B5EF4-FFF2-40B4-BE49-F238E27FC236}">
                <a16:creationId xmlns:a16="http://schemas.microsoft.com/office/drawing/2014/main" id="{64CA3AEF-3810-5E74-021A-A8DEA682D43A}"/>
              </a:ext>
            </a:extLst>
          </p:cNvPr>
          <p:cNvGrpSpPr/>
          <p:nvPr/>
        </p:nvGrpSpPr>
        <p:grpSpPr>
          <a:xfrm>
            <a:off x="6558013" y="1749570"/>
            <a:ext cx="2274287" cy="1818230"/>
            <a:chOff x="7187661" y="1191913"/>
            <a:chExt cx="1224914" cy="1017227"/>
          </a:xfrm>
        </p:grpSpPr>
        <p:sp>
          <p:nvSpPr>
            <p:cNvPr id="7" name="Google Shape;180;p16">
              <a:extLst>
                <a:ext uri="{FF2B5EF4-FFF2-40B4-BE49-F238E27FC236}">
                  <a16:creationId xmlns:a16="http://schemas.microsoft.com/office/drawing/2014/main" id="{7DE21756-B33E-19FE-B1E5-93E4B8C77428}"/>
                </a:ext>
              </a:extLst>
            </p:cNvPr>
            <p:cNvSpPr/>
            <p:nvPr/>
          </p:nvSpPr>
          <p:spPr>
            <a:xfrm>
              <a:off x="7281270" y="1191913"/>
              <a:ext cx="1017166" cy="1017227"/>
            </a:xfrm>
            <a:custGeom>
              <a:avLst/>
              <a:gdLst/>
              <a:ahLst/>
              <a:cxnLst/>
              <a:rect l="l" t="t" r="r" b="b"/>
              <a:pathLst>
                <a:path w="16485" h="16486" extrusionOk="0">
                  <a:moveTo>
                    <a:pt x="8243" y="1"/>
                  </a:moveTo>
                  <a:lnTo>
                    <a:pt x="7814" y="10"/>
                  </a:lnTo>
                  <a:lnTo>
                    <a:pt x="6983" y="99"/>
                  </a:lnTo>
                  <a:lnTo>
                    <a:pt x="6180" y="260"/>
                  </a:lnTo>
                  <a:lnTo>
                    <a:pt x="5412" y="501"/>
                  </a:lnTo>
                  <a:lnTo>
                    <a:pt x="4671" y="813"/>
                  </a:lnTo>
                  <a:lnTo>
                    <a:pt x="3965" y="1197"/>
                  </a:lnTo>
                  <a:lnTo>
                    <a:pt x="3313" y="1644"/>
                  </a:lnTo>
                  <a:lnTo>
                    <a:pt x="2697" y="2144"/>
                  </a:lnTo>
                  <a:lnTo>
                    <a:pt x="2143" y="2706"/>
                  </a:lnTo>
                  <a:lnTo>
                    <a:pt x="1634" y="3314"/>
                  </a:lnTo>
                  <a:lnTo>
                    <a:pt x="1188" y="3975"/>
                  </a:lnTo>
                  <a:lnTo>
                    <a:pt x="813" y="4671"/>
                  </a:lnTo>
                  <a:lnTo>
                    <a:pt x="500" y="5412"/>
                  </a:lnTo>
                  <a:lnTo>
                    <a:pt x="259" y="6189"/>
                  </a:lnTo>
                  <a:lnTo>
                    <a:pt x="89" y="6993"/>
                  </a:lnTo>
                  <a:lnTo>
                    <a:pt x="9" y="7823"/>
                  </a:lnTo>
                  <a:lnTo>
                    <a:pt x="0" y="8243"/>
                  </a:lnTo>
                  <a:lnTo>
                    <a:pt x="9" y="8672"/>
                  </a:lnTo>
                  <a:lnTo>
                    <a:pt x="89" y="9502"/>
                  </a:lnTo>
                  <a:lnTo>
                    <a:pt x="259" y="10306"/>
                  </a:lnTo>
                  <a:lnTo>
                    <a:pt x="500" y="11083"/>
                  </a:lnTo>
                  <a:lnTo>
                    <a:pt x="813" y="11824"/>
                  </a:lnTo>
                  <a:lnTo>
                    <a:pt x="1188" y="12520"/>
                  </a:lnTo>
                  <a:lnTo>
                    <a:pt x="1634" y="13181"/>
                  </a:lnTo>
                  <a:lnTo>
                    <a:pt x="2143" y="13789"/>
                  </a:lnTo>
                  <a:lnTo>
                    <a:pt x="2697" y="14351"/>
                  </a:lnTo>
                  <a:lnTo>
                    <a:pt x="3313" y="14851"/>
                  </a:lnTo>
                  <a:lnTo>
                    <a:pt x="3965" y="15298"/>
                  </a:lnTo>
                  <a:lnTo>
                    <a:pt x="4671" y="15682"/>
                  </a:lnTo>
                  <a:lnTo>
                    <a:pt x="5412" y="15994"/>
                  </a:lnTo>
                  <a:lnTo>
                    <a:pt x="6180" y="16235"/>
                  </a:lnTo>
                  <a:lnTo>
                    <a:pt x="6983" y="16396"/>
                  </a:lnTo>
                  <a:lnTo>
                    <a:pt x="7814" y="16485"/>
                  </a:lnTo>
                  <a:lnTo>
                    <a:pt x="8671" y="16485"/>
                  </a:lnTo>
                  <a:lnTo>
                    <a:pt x="9502" y="16396"/>
                  </a:lnTo>
                  <a:lnTo>
                    <a:pt x="10305" y="16235"/>
                  </a:lnTo>
                  <a:lnTo>
                    <a:pt x="11082" y="15994"/>
                  </a:lnTo>
                  <a:lnTo>
                    <a:pt x="11815" y="15682"/>
                  </a:lnTo>
                  <a:lnTo>
                    <a:pt x="12520" y="15298"/>
                  </a:lnTo>
                  <a:lnTo>
                    <a:pt x="13172" y="14851"/>
                  </a:lnTo>
                  <a:lnTo>
                    <a:pt x="13788" y="14351"/>
                  </a:lnTo>
                  <a:lnTo>
                    <a:pt x="14342" y="13789"/>
                  </a:lnTo>
                  <a:lnTo>
                    <a:pt x="14851" y="13181"/>
                  </a:lnTo>
                  <a:lnTo>
                    <a:pt x="15297" y="12520"/>
                  </a:lnTo>
                  <a:lnTo>
                    <a:pt x="15672" y="11824"/>
                  </a:lnTo>
                  <a:lnTo>
                    <a:pt x="15985" y="11083"/>
                  </a:lnTo>
                  <a:lnTo>
                    <a:pt x="16226" y="10306"/>
                  </a:lnTo>
                  <a:lnTo>
                    <a:pt x="16396" y="9502"/>
                  </a:lnTo>
                  <a:lnTo>
                    <a:pt x="16476" y="8672"/>
                  </a:lnTo>
                  <a:lnTo>
                    <a:pt x="16485" y="8243"/>
                  </a:lnTo>
                  <a:lnTo>
                    <a:pt x="16476" y="7823"/>
                  </a:lnTo>
                  <a:lnTo>
                    <a:pt x="16396" y="6993"/>
                  </a:lnTo>
                  <a:lnTo>
                    <a:pt x="16226" y="6189"/>
                  </a:lnTo>
                  <a:lnTo>
                    <a:pt x="15985" y="5412"/>
                  </a:lnTo>
                  <a:lnTo>
                    <a:pt x="15672" y="4671"/>
                  </a:lnTo>
                  <a:lnTo>
                    <a:pt x="15297" y="3975"/>
                  </a:lnTo>
                  <a:lnTo>
                    <a:pt x="14851" y="3314"/>
                  </a:lnTo>
                  <a:lnTo>
                    <a:pt x="14342" y="2706"/>
                  </a:lnTo>
                  <a:lnTo>
                    <a:pt x="13788" y="2144"/>
                  </a:lnTo>
                  <a:lnTo>
                    <a:pt x="13172" y="1644"/>
                  </a:lnTo>
                  <a:lnTo>
                    <a:pt x="12520" y="1197"/>
                  </a:lnTo>
                  <a:lnTo>
                    <a:pt x="11815" y="813"/>
                  </a:lnTo>
                  <a:lnTo>
                    <a:pt x="11082" y="501"/>
                  </a:lnTo>
                  <a:lnTo>
                    <a:pt x="10305" y="260"/>
                  </a:lnTo>
                  <a:lnTo>
                    <a:pt x="9502" y="99"/>
                  </a:lnTo>
                  <a:lnTo>
                    <a:pt x="8671" y="10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81;p16">
              <a:extLst>
                <a:ext uri="{FF2B5EF4-FFF2-40B4-BE49-F238E27FC236}">
                  <a16:creationId xmlns:a16="http://schemas.microsoft.com/office/drawing/2014/main" id="{DEAECDB4-7574-9E4C-C132-54D8EE387DA6}"/>
                </a:ext>
              </a:extLst>
            </p:cNvPr>
            <p:cNvSpPr/>
            <p:nvPr/>
          </p:nvSpPr>
          <p:spPr>
            <a:xfrm>
              <a:off x="7189327" y="1858053"/>
              <a:ext cx="747217" cy="278340"/>
            </a:xfrm>
            <a:custGeom>
              <a:avLst/>
              <a:gdLst/>
              <a:ahLst/>
              <a:cxnLst/>
              <a:rect l="l" t="t" r="r" b="b"/>
              <a:pathLst>
                <a:path w="12110" h="4511" extrusionOk="0">
                  <a:moveTo>
                    <a:pt x="9743" y="1"/>
                  </a:moveTo>
                  <a:lnTo>
                    <a:pt x="0" y="2028"/>
                  </a:lnTo>
                  <a:lnTo>
                    <a:pt x="2268" y="4511"/>
                  </a:lnTo>
                  <a:lnTo>
                    <a:pt x="12109" y="2519"/>
                  </a:lnTo>
                  <a:lnTo>
                    <a:pt x="9743" y="1"/>
                  </a:lnTo>
                  <a:close/>
                </a:path>
              </a:pathLst>
            </a:custGeom>
            <a:solidFill>
              <a:srgbClr val="DDC8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82;p16">
              <a:extLst>
                <a:ext uri="{FF2B5EF4-FFF2-40B4-BE49-F238E27FC236}">
                  <a16:creationId xmlns:a16="http://schemas.microsoft.com/office/drawing/2014/main" id="{4BC777B4-809C-6DFB-CD73-62F2E169A004}"/>
                </a:ext>
              </a:extLst>
            </p:cNvPr>
            <p:cNvSpPr/>
            <p:nvPr/>
          </p:nvSpPr>
          <p:spPr>
            <a:xfrm>
              <a:off x="7187661" y="1834359"/>
              <a:ext cx="746662" cy="272848"/>
            </a:xfrm>
            <a:custGeom>
              <a:avLst/>
              <a:gdLst/>
              <a:ahLst/>
              <a:cxnLst/>
              <a:rect l="l" t="t" r="r" b="b"/>
              <a:pathLst>
                <a:path w="12101" h="4422" extrusionOk="0">
                  <a:moveTo>
                    <a:pt x="9877" y="1"/>
                  </a:moveTo>
                  <a:lnTo>
                    <a:pt x="2054" y="1537"/>
                  </a:lnTo>
                  <a:lnTo>
                    <a:pt x="1251" y="1698"/>
                  </a:lnTo>
                  <a:lnTo>
                    <a:pt x="0" y="1939"/>
                  </a:lnTo>
                  <a:lnTo>
                    <a:pt x="2269" y="4421"/>
                  </a:lnTo>
                  <a:lnTo>
                    <a:pt x="3519" y="4171"/>
                  </a:lnTo>
                  <a:lnTo>
                    <a:pt x="4314" y="4011"/>
                  </a:lnTo>
                  <a:lnTo>
                    <a:pt x="12101" y="2439"/>
                  </a:lnTo>
                  <a:lnTo>
                    <a:pt x="9877" y="1"/>
                  </a:lnTo>
                  <a:close/>
                </a:path>
              </a:pathLst>
            </a:custGeom>
            <a:solidFill>
              <a:srgbClr val="EF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83;p16">
              <a:extLst>
                <a:ext uri="{FF2B5EF4-FFF2-40B4-BE49-F238E27FC236}">
                  <a16:creationId xmlns:a16="http://schemas.microsoft.com/office/drawing/2014/main" id="{A987A72A-A24B-D7C0-7F00-B8CF11443105}"/>
                </a:ext>
              </a:extLst>
            </p:cNvPr>
            <p:cNvSpPr/>
            <p:nvPr/>
          </p:nvSpPr>
          <p:spPr>
            <a:xfrm>
              <a:off x="7264788" y="1929134"/>
              <a:ext cx="189056" cy="162648"/>
            </a:xfrm>
            <a:custGeom>
              <a:avLst/>
              <a:gdLst/>
              <a:ahLst/>
              <a:cxnLst/>
              <a:rect l="l" t="t" r="r" b="b"/>
              <a:pathLst>
                <a:path w="3064" h="2636" extrusionOk="0">
                  <a:moveTo>
                    <a:pt x="804" y="1"/>
                  </a:moveTo>
                  <a:lnTo>
                    <a:pt x="1" y="162"/>
                  </a:lnTo>
                  <a:lnTo>
                    <a:pt x="2269" y="2635"/>
                  </a:lnTo>
                  <a:lnTo>
                    <a:pt x="3064" y="2475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D32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4;p16">
              <a:extLst>
                <a:ext uri="{FF2B5EF4-FFF2-40B4-BE49-F238E27FC236}">
                  <a16:creationId xmlns:a16="http://schemas.microsoft.com/office/drawing/2014/main" id="{2C4AD9F3-04DE-D259-256F-2A08E4520338}"/>
                </a:ext>
              </a:extLst>
            </p:cNvPr>
            <p:cNvSpPr/>
            <p:nvPr/>
          </p:nvSpPr>
          <p:spPr>
            <a:xfrm>
              <a:off x="7187661" y="1953938"/>
              <a:ext cx="141669" cy="182454"/>
            </a:xfrm>
            <a:custGeom>
              <a:avLst/>
              <a:gdLst/>
              <a:ahLst/>
              <a:cxnLst/>
              <a:rect l="l" t="t" r="r" b="b"/>
              <a:pathLst>
                <a:path w="2296" h="2957" extrusionOk="0">
                  <a:moveTo>
                    <a:pt x="0" y="1"/>
                  </a:moveTo>
                  <a:lnTo>
                    <a:pt x="0" y="474"/>
                  </a:lnTo>
                  <a:lnTo>
                    <a:pt x="2295" y="2957"/>
                  </a:lnTo>
                  <a:lnTo>
                    <a:pt x="2295" y="24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1B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85;p16">
              <a:extLst>
                <a:ext uri="{FF2B5EF4-FFF2-40B4-BE49-F238E27FC236}">
                  <a16:creationId xmlns:a16="http://schemas.microsoft.com/office/drawing/2014/main" id="{1D7C661E-48C7-33E5-935B-767982870CA6}"/>
                </a:ext>
              </a:extLst>
            </p:cNvPr>
            <p:cNvSpPr/>
            <p:nvPr/>
          </p:nvSpPr>
          <p:spPr>
            <a:xfrm>
              <a:off x="7329267" y="1984790"/>
              <a:ext cx="605055" cy="151603"/>
            </a:xfrm>
            <a:custGeom>
              <a:avLst/>
              <a:gdLst/>
              <a:ahLst/>
              <a:cxnLst/>
              <a:rect l="l" t="t" r="r" b="b"/>
              <a:pathLst>
                <a:path w="9806" h="2457" extrusionOk="0">
                  <a:moveTo>
                    <a:pt x="9806" y="1"/>
                  </a:moveTo>
                  <a:lnTo>
                    <a:pt x="0" y="1983"/>
                  </a:lnTo>
                  <a:lnTo>
                    <a:pt x="0" y="2457"/>
                  </a:lnTo>
                  <a:lnTo>
                    <a:pt x="9806" y="465"/>
                  </a:lnTo>
                  <a:lnTo>
                    <a:pt x="9806" y="1"/>
                  </a:lnTo>
                  <a:close/>
                </a:path>
              </a:pathLst>
            </a:custGeom>
            <a:solidFill>
              <a:srgbClr val="E5D1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86;p16">
              <a:extLst>
                <a:ext uri="{FF2B5EF4-FFF2-40B4-BE49-F238E27FC236}">
                  <a16:creationId xmlns:a16="http://schemas.microsoft.com/office/drawing/2014/main" id="{38173C18-AB2F-4B06-91BE-F90945E31746}"/>
                </a:ext>
              </a:extLst>
            </p:cNvPr>
            <p:cNvSpPr/>
            <p:nvPr/>
          </p:nvSpPr>
          <p:spPr>
            <a:xfrm>
              <a:off x="7404729" y="2081786"/>
              <a:ext cx="49115" cy="39181"/>
            </a:xfrm>
            <a:custGeom>
              <a:avLst/>
              <a:gdLst/>
              <a:ahLst/>
              <a:cxnLst/>
              <a:rect l="l" t="t" r="r" b="b"/>
              <a:pathLst>
                <a:path w="796" h="635" extrusionOk="0">
                  <a:moveTo>
                    <a:pt x="796" y="1"/>
                  </a:moveTo>
                  <a:lnTo>
                    <a:pt x="1" y="161"/>
                  </a:lnTo>
                  <a:lnTo>
                    <a:pt x="1" y="635"/>
                  </a:lnTo>
                  <a:lnTo>
                    <a:pt x="796" y="474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rgbClr val="A51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7;p16">
              <a:extLst>
                <a:ext uri="{FF2B5EF4-FFF2-40B4-BE49-F238E27FC236}">
                  <a16:creationId xmlns:a16="http://schemas.microsoft.com/office/drawing/2014/main" id="{B596EF59-7A3A-453E-1FC2-B2C57EC91B34}"/>
                </a:ext>
              </a:extLst>
            </p:cNvPr>
            <p:cNvSpPr/>
            <p:nvPr/>
          </p:nvSpPr>
          <p:spPr>
            <a:xfrm>
              <a:off x="7348024" y="1793080"/>
              <a:ext cx="747217" cy="278834"/>
            </a:xfrm>
            <a:custGeom>
              <a:avLst/>
              <a:gdLst/>
              <a:ahLst/>
              <a:cxnLst/>
              <a:rect l="l" t="t" r="r" b="b"/>
              <a:pathLst>
                <a:path w="12110" h="4519" extrusionOk="0">
                  <a:moveTo>
                    <a:pt x="9752" y="0"/>
                  </a:moveTo>
                  <a:lnTo>
                    <a:pt x="0" y="2036"/>
                  </a:lnTo>
                  <a:lnTo>
                    <a:pt x="2277" y="4519"/>
                  </a:lnTo>
                  <a:lnTo>
                    <a:pt x="12109" y="2527"/>
                  </a:lnTo>
                  <a:lnTo>
                    <a:pt x="9752" y="0"/>
                  </a:lnTo>
                  <a:close/>
                </a:path>
              </a:pathLst>
            </a:custGeom>
            <a:solidFill>
              <a:srgbClr val="DDC8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88;p16">
              <a:extLst>
                <a:ext uri="{FF2B5EF4-FFF2-40B4-BE49-F238E27FC236}">
                  <a16:creationId xmlns:a16="http://schemas.microsoft.com/office/drawing/2014/main" id="{50F448F4-E9D3-EA51-A969-2034BBCCB4ED}"/>
                </a:ext>
              </a:extLst>
            </p:cNvPr>
            <p:cNvSpPr/>
            <p:nvPr/>
          </p:nvSpPr>
          <p:spPr>
            <a:xfrm>
              <a:off x="7346358" y="1769386"/>
              <a:ext cx="747217" cy="273342"/>
            </a:xfrm>
            <a:custGeom>
              <a:avLst/>
              <a:gdLst/>
              <a:ahLst/>
              <a:cxnLst/>
              <a:rect l="l" t="t" r="r" b="b"/>
              <a:pathLst>
                <a:path w="12110" h="4430" extrusionOk="0">
                  <a:moveTo>
                    <a:pt x="9877" y="0"/>
                  </a:moveTo>
                  <a:lnTo>
                    <a:pt x="2054" y="1545"/>
                  </a:lnTo>
                  <a:lnTo>
                    <a:pt x="1250" y="1697"/>
                  </a:lnTo>
                  <a:lnTo>
                    <a:pt x="0" y="1947"/>
                  </a:lnTo>
                  <a:lnTo>
                    <a:pt x="2268" y="4430"/>
                  </a:lnTo>
                  <a:lnTo>
                    <a:pt x="3519" y="4171"/>
                  </a:lnTo>
                  <a:lnTo>
                    <a:pt x="4322" y="4010"/>
                  </a:lnTo>
                  <a:lnTo>
                    <a:pt x="12109" y="2438"/>
                  </a:lnTo>
                  <a:lnTo>
                    <a:pt x="9877" y="0"/>
                  </a:lnTo>
                  <a:close/>
                </a:path>
              </a:pathLst>
            </a:custGeom>
            <a:solidFill>
              <a:srgbClr val="EF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89;p16">
              <a:extLst>
                <a:ext uri="{FF2B5EF4-FFF2-40B4-BE49-F238E27FC236}">
                  <a16:creationId xmlns:a16="http://schemas.microsoft.com/office/drawing/2014/main" id="{E7D9E98A-C7CC-76B8-019C-D143CC598D78}"/>
                </a:ext>
              </a:extLst>
            </p:cNvPr>
            <p:cNvSpPr/>
            <p:nvPr/>
          </p:nvSpPr>
          <p:spPr>
            <a:xfrm>
              <a:off x="7423486" y="1864717"/>
              <a:ext cx="189612" cy="162031"/>
            </a:xfrm>
            <a:custGeom>
              <a:avLst/>
              <a:gdLst/>
              <a:ahLst/>
              <a:cxnLst/>
              <a:rect l="l" t="t" r="r" b="b"/>
              <a:pathLst>
                <a:path w="3073" h="2626" extrusionOk="0">
                  <a:moveTo>
                    <a:pt x="804" y="0"/>
                  </a:moveTo>
                  <a:lnTo>
                    <a:pt x="0" y="152"/>
                  </a:lnTo>
                  <a:lnTo>
                    <a:pt x="2269" y="2626"/>
                  </a:lnTo>
                  <a:lnTo>
                    <a:pt x="3072" y="2465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D32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0;p16">
              <a:extLst>
                <a:ext uri="{FF2B5EF4-FFF2-40B4-BE49-F238E27FC236}">
                  <a16:creationId xmlns:a16="http://schemas.microsoft.com/office/drawing/2014/main" id="{FF352F0E-D5FF-4BB3-3062-ACC6A0FE05AE}"/>
                </a:ext>
              </a:extLst>
            </p:cNvPr>
            <p:cNvSpPr/>
            <p:nvPr/>
          </p:nvSpPr>
          <p:spPr>
            <a:xfrm>
              <a:off x="7346358" y="1889459"/>
              <a:ext cx="142224" cy="182454"/>
            </a:xfrm>
            <a:custGeom>
              <a:avLst/>
              <a:gdLst/>
              <a:ahLst/>
              <a:cxnLst/>
              <a:rect l="l" t="t" r="r" b="b"/>
              <a:pathLst>
                <a:path w="2305" h="2957" extrusionOk="0">
                  <a:moveTo>
                    <a:pt x="0" y="1"/>
                  </a:moveTo>
                  <a:lnTo>
                    <a:pt x="0" y="474"/>
                  </a:lnTo>
                  <a:lnTo>
                    <a:pt x="2304" y="2957"/>
                  </a:lnTo>
                  <a:lnTo>
                    <a:pt x="2304" y="248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1B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1;p16">
              <a:extLst>
                <a:ext uri="{FF2B5EF4-FFF2-40B4-BE49-F238E27FC236}">
                  <a16:creationId xmlns:a16="http://schemas.microsoft.com/office/drawing/2014/main" id="{52488F0F-6C98-6E24-24E4-9993EF990C37}"/>
                </a:ext>
              </a:extLst>
            </p:cNvPr>
            <p:cNvSpPr/>
            <p:nvPr/>
          </p:nvSpPr>
          <p:spPr>
            <a:xfrm>
              <a:off x="7488520" y="1919817"/>
              <a:ext cx="605055" cy="152097"/>
            </a:xfrm>
            <a:custGeom>
              <a:avLst/>
              <a:gdLst/>
              <a:ahLst/>
              <a:cxnLst/>
              <a:rect l="l" t="t" r="r" b="b"/>
              <a:pathLst>
                <a:path w="9806" h="2465" extrusionOk="0">
                  <a:moveTo>
                    <a:pt x="9805" y="0"/>
                  </a:moveTo>
                  <a:lnTo>
                    <a:pt x="0" y="1992"/>
                  </a:lnTo>
                  <a:lnTo>
                    <a:pt x="0" y="2465"/>
                  </a:lnTo>
                  <a:lnTo>
                    <a:pt x="9805" y="473"/>
                  </a:lnTo>
                  <a:lnTo>
                    <a:pt x="9805" y="0"/>
                  </a:lnTo>
                  <a:close/>
                </a:path>
              </a:pathLst>
            </a:custGeom>
            <a:solidFill>
              <a:srgbClr val="E5D1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2;p16">
              <a:extLst>
                <a:ext uri="{FF2B5EF4-FFF2-40B4-BE49-F238E27FC236}">
                  <a16:creationId xmlns:a16="http://schemas.microsoft.com/office/drawing/2014/main" id="{057F04E9-7E56-D548-2D1B-C2BD2D275A20}"/>
                </a:ext>
              </a:extLst>
            </p:cNvPr>
            <p:cNvSpPr/>
            <p:nvPr/>
          </p:nvSpPr>
          <p:spPr>
            <a:xfrm>
              <a:off x="7563426" y="2016751"/>
              <a:ext cx="49671" cy="39736"/>
            </a:xfrm>
            <a:custGeom>
              <a:avLst/>
              <a:gdLst/>
              <a:ahLst/>
              <a:cxnLst/>
              <a:rect l="l" t="t" r="r" b="b"/>
              <a:pathLst>
                <a:path w="805" h="644" extrusionOk="0">
                  <a:moveTo>
                    <a:pt x="804" y="1"/>
                  </a:moveTo>
                  <a:lnTo>
                    <a:pt x="1" y="162"/>
                  </a:lnTo>
                  <a:lnTo>
                    <a:pt x="1" y="170"/>
                  </a:lnTo>
                  <a:lnTo>
                    <a:pt x="1" y="644"/>
                  </a:lnTo>
                  <a:lnTo>
                    <a:pt x="804" y="483"/>
                  </a:lnTo>
                  <a:lnTo>
                    <a:pt x="804" y="10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A51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93;p16">
              <a:extLst>
                <a:ext uri="{FF2B5EF4-FFF2-40B4-BE49-F238E27FC236}">
                  <a16:creationId xmlns:a16="http://schemas.microsoft.com/office/drawing/2014/main" id="{E3F8C3E1-841A-9499-D0F5-DC5B758184FB}"/>
                </a:ext>
              </a:extLst>
            </p:cNvPr>
            <p:cNvSpPr/>
            <p:nvPr/>
          </p:nvSpPr>
          <p:spPr>
            <a:xfrm>
              <a:off x="7345248" y="1757786"/>
              <a:ext cx="747217" cy="278340"/>
            </a:xfrm>
            <a:custGeom>
              <a:avLst/>
              <a:gdLst/>
              <a:ahLst/>
              <a:cxnLst/>
              <a:rect l="l" t="t" r="r" b="b"/>
              <a:pathLst>
                <a:path w="12110" h="4511" extrusionOk="0">
                  <a:moveTo>
                    <a:pt x="9743" y="1"/>
                  </a:moveTo>
                  <a:lnTo>
                    <a:pt x="0" y="2037"/>
                  </a:lnTo>
                  <a:lnTo>
                    <a:pt x="2269" y="4510"/>
                  </a:lnTo>
                  <a:lnTo>
                    <a:pt x="12109" y="2528"/>
                  </a:lnTo>
                  <a:lnTo>
                    <a:pt x="9743" y="1"/>
                  </a:lnTo>
                  <a:close/>
                </a:path>
              </a:pathLst>
            </a:custGeom>
            <a:solidFill>
              <a:srgbClr val="DDC8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94;p16">
              <a:extLst>
                <a:ext uri="{FF2B5EF4-FFF2-40B4-BE49-F238E27FC236}">
                  <a16:creationId xmlns:a16="http://schemas.microsoft.com/office/drawing/2014/main" id="{8A0D3BA5-B7D1-527F-7C03-7313C163C56C}"/>
                </a:ext>
              </a:extLst>
            </p:cNvPr>
            <p:cNvSpPr/>
            <p:nvPr/>
          </p:nvSpPr>
          <p:spPr>
            <a:xfrm>
              <a:off x="7343582" y="1734093"/>
              <a:ext cx="746662" cy="272848"/>
            </a:xfrm>
            <a:custGeom>
              <a:avLst/>
              <a:gdLst/>
              <a:ahLst/>
              <a:cxnLst/>
              <a:rect l="l" t="t" r="r" b="b"/>
              <a:pathLst>
                <a:path w="12101" h="4422" extrusionOk="0">
                  <a:moveTo>
                    <a:pt x="9868" y="1"/>
                  </a:moveTo>
                  <a:lnTo>
                    <a:pt x="2054" y="1537"/>
                  </a:lnTo>
                  <a:lnTo>
                    <a:pt x="1251" y="1697"/>
                  </a:lnTo>
                  <a:lnTo>
                    <a:pt x="1" y="1947"/>
                  </a:lnTo>
                  <a:lnTo>
                    <a:pt x="2269" y="4421"/>
                  </a:lnTo>
                  <a:lnTo>
                    <a:pt x="3519" y="4171"/>
                  </a:lnTo>
                  <a:lnTo>
                    <a:pt x="4314" y="4010"/>
                  </a:lnTo>
                  <a:lnTo>
                    <a:pt x="12101" y="2439"/>
                  </a:lnTo>
                  <a:lnTo>
                    <a:pt x="9868" y="1"/>
                  </a:lnTo>
                  <a:close/>
                </a:path>
              </a:pathLst>
            </a:custGeom>
            <a:solidFill>
              <a:srgbClr val="EF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5;p16">
              <a:extLst>
                <a:ext uri="{FF2B5EF4-FFF2-40B4-BE49-F238E27FC236}">
                  <a16:creationId xmlns:a16="http://schemas.microsoft.com/office/drawing/2014/main" id="{BEF27A6E-A27F-8582-5CAD-FBAC6C2CE1BF}"/>
                </a:ext>
              </a:extLst>
            </p:cNvPr>
            <p:cNvSpPr/>
            <p:nvPr/>
          </p:nvSpPr>
          <p:spPr>
            <a:xfrm>
              <a:off x="7420709" y="1828868"/>
              <a:ext cx="189056" cy="162648"/>
            </a:xfrm>
            <a:custGeom>
              <a:avLst/>
              <a:gdLst/>
              <a:ahLst/>
              <a:cxnLst/>
              <a:rect l="l" t="t" r="r" b="b"/>
              <a:pathLst>
                <a:path w="3064" h="2636" extrusionOk="0">
                  <a:moveTo>
                    <a:pt x="804" y="1"/>
                  </a:moveTo>
                  <a:lnTo>
                    <a:pt x="1" y="161"/>
                  </a:lnTo>
                  <a:lnTo>
                    <a:pt x="2269" y="2635"/>
                  </a:lnTo>
                  <a:lnTo>
                    <a:pt x="3064" y="2474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D32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6;p16">
              <a:extLst>
                <a:ext uri="{FF2B5EF4-FFF2-40B4-BE49-F238E27FC236}">
                  <a16:creationId xmlns:a16="http://schemas.microsoft.com/office/drawing/2014/main" id="{0297F49E-F0BA-A4F9-EFC3-8D05EEFBD3D6}"/>
                </a:ext>
              </a:extLst>
            </p:cNvPr>
            <p:cNvSpPr/>
            <p:nvPr/>
          </p:nvSpPr>
          <p:spPr>
            <a:xfrm>
              <a:off x="7343582" y="1854227"/>
              <a:ext cx="141669" cy="181899"/>
            </a:xfrm>
            <a:custGeom>
              <a:avLst/>
              <a:gdLst/>
              <a:ahLst/>
              <a:cxnLst/>
              <a:rect l="l" t="t" r="r" b="b"/>
              <a:pathLst>
                <a:path w="2296" h="2948" extrusionOk="0">
                  <a:moveTo>
                    <a:pt x="1" y="0"/>
                  </a:moveTo>
                  <a:lnTo>
                    <a:pt x="1" y="474"/>
                  </a:lnTo>
                  <a:lnTo>
                    <a:pt x="2296" y="2947"/>
                  </a:lnTo>
                  <a:lnTo>
                    <a:pt x="2296" y="247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1B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7;p16">
              <a:extLst>
                <a:ext uri="{FF2B5EF4-FFF2-40B4-BE49-F238E27FC236}">
                  <a16:creationId xmlns:a16="http://schemas.microsoft.com/office/drawing/2014/main" id="{CCA2DDDF-6703-4C5D-89A0-DA5B21D4C346}"/>
                </a:ext>
              </a:extLst>
            </p:cNvPr>
            <p:cNvSpPr/>
            <p:nvPr/>
          </p:nvSpPr>
          <p:spPr>
            <a:xfrm>
              <a:off x="7485188" y="1884523"/>
              <a:ext cx="605055" cy="151603"/>
            </a:xfrm>
            <a:custGeom>
              <a:avLst/>
              <a:gdLst/>
              <a:ahLst/>
              <a:cxnLst/>
              <a:rect l="l" t="t" r="r" b="b"/>
              <a:pathLst>
                <a:path w="9806" h="2457" extrusionOk="0">
                  <a:moveTo>
                    <a:pt x="9806" y="1"/>
                  </a:moveTo>
                  <a:lnTo>
                    <a:pt x="1" y="1983"/>
                  </a:lnTo>
                  <a:lnTo>
                    <a:pt x="1" y="2456"/>
                  </a:lnTo>
                  <a:lnTo>
                    <a:pt x="9806" y="474"/>
                  </a:lnTo>
                  <a:lnTo>
                    <a:pt x="9806" y="1"/>
                  </a:lnTo>
                  <a:close/>
                </a:path>
              </a:pathLst>
            </a:custGeom>
            <a:solidFill>
              <a:srgbClr val="E5D1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8;p16">
              <a:extLst>
                <a:ext uri="{FF2B5EF4-FFF2-40B4-BE49-F238E27FC236}">
                  <a16:creationId xmlns:a16="http://schemas.microsoft.com/office/drawing/2014/main" id="{104E3D7A-A6F0-03B2-35D8-BFF471E6C9DD}"/>
                </a:ext>
              </a:extLst>
            </p:cNvPr>
            <p:cNvSpPr/>
            <p:nvPr/>
          </p:nvSpPr>
          <p:spPr>
            <a:xfrm>
              <a:off x="7560711" y="1981519"/>
              <a:ext cx="49053" cy="39736"/>
            </a:xfrm>
            <a:custGeom>
              <a:avLst/>
              <a:gdLst/>
              <a:ahLst/>
              <a:cxnLst/>
              <a:rect l="l" t="t" r="r" b="b"/>
              <a:pathLst>
                <a:path w="795" h="644" extrusionOk="0">
                  <a:moveTo>
                    <a:pt x="795" y="0"/>
                  </a:moveTo>
                  <a:lnTo>
                    <a:pt x="0" y="161"/>
                  </a:lnTo>
                  <a:lnTo>
                    <a:pt x="0" y="170"/>
                  </a:lnTo>
                  <a:lnTo>
                    <a:pt x="0" y="643"/>
                  </a:lnTo>
                  <a:lnTo>
                    <a:pt x="795" y="474"/>
                  </a:lnTo>
                  <a:lnTo>
                    <a:pt x="795" y="9"/>
                  </a:lnTo>
                  <a:lnTo>
                    <a:pt x="795" y="0"/>
                  </a:lnTo>
                  <a:close/>
                </a:path>
              </a:pathLst>
            </a:custGeom>
            <a:solidFill>
              <a:srgbClr val="A51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9;p16">
              <a:extLst>
                <a:ext uri="{FF2B5EF4-FFF2-40B4-BE49-F238E27FC236}">
                  <a16:creationId xmlns:a16="http://schemas.microsoft.com/office/drawing/2014/main" id="{C4E90968-991F-D271-21C6-DBAB5FC37FC6}"/>
                </a:ext>
              </a:extLst>
            </p:cNvPr>
            <p:cNvSpPr/>
            <p:nvPr/>
          </p:nvSpPr>
          <p:spPr>
            <a:xfrm>
              <a:off x="7345248" y="1723110"/>
              <a:ext cx="747217" cy="278278"/>
            </a:xfrm>
            <a:custGeom>
              <a:avLst/>
              <a:gdLst/>
              <a:ahLst/>
              <a:cxnLst/>
              <a:rect l="l" t="t" r="r" b="b"/>
              <a:pathLst>
                <a:path w="12110" h="4510" extrusionOk="0">
                  <a:moveTo>
                    <a:pt x="9743" y="0"/>
                  </a:moveTo>
                  <a:lnTo>
                    <a:pt x="0" y="2027"/>
                  </a:lnTo>
                  <a:lnTo>
                    <a:pt x="2269" y="4510"/>
                  </a:lnTo>
                  <a:lnTo>
                    <a:pt x="12109" y="2518"/>
                  </a:lnTo>
                  <a:lnTo>
                    <a:pt x="9743" y="0"/>
                  </a:lnTo>
                  <a:close/>
                </a:path>
              </a:pathLst>
            </a:custGeom>
            <a:solidFill>
              <a:srgbClr val="DDC8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00;p16">
              <a:extLst>
                <a:ext uri="{FF2B5EF4-FFF2-40B4-BE49-F238E27FC236}">
                  <a16:creationId xmlns:a16="http://schemas.microsoft.com/office/drawing/2014/main" id="{68AC50AD-F260-BDFC-F142-56FF3617B7B9}"/>
                </a:ext>
              </a:extLst>
            </p:cNvPr>
            <p:cNvSpPr/>
            <p:nvPr/>
          </p:nvSpPr>
          <p:spPr>
            <a:xfrm>
              <a:off x="7343582" y="1699416"/>
              <a:ext cx="746662" cy="272787"/>
            </a:xfrm>
            <a:custGeom>
              <a:avLst/>
              <a:gdLst/>
              <a:ahLst/>
              <a:cxnLst/>
              <a:rect l="l" t="t" r="r" b="b"/>
              <a:pathLst>
                <a:path w="12101" h="4421" extrusionOk="0">
                  <a:moveTo>
                    <a:pt x="9868" y="0"/>
                  </a:moveTo>
                  <a:lnTo>
                    <a:pt x="2054" y="1536"/>
                  </a:lnTo>
                  <a:lnTo>
                    <a:pt x="1251" y="1697"/>
                  </a:lnTo>
                  <a:lnTo>
                    <a:pt x="1" y="1938"/>
                  </a:lnTo>
                  <a:lnTo>
                    <a:pt x="2269" y="4420"/>
                  </a:lnTo>
                  <a:lnTo>
                    <a:pt x="3519" y="4170"/>
                  </a:lnTo>
                  <a:lnTo>
                    <a:pt x="4314" y="4010"/>
                  </a:lnTo>
                  <a:lnTo>
                    <a:pt x="12101" y="2438"/>
                  </a:lnTo>
                  <a:lnTo>
                    <a:pt x="9868" y="0"/>
                  </a:lnTo>
                  <a:close/>
                </a:path>
              </a:pathLst>
            </a:custGeom>
            <a:solidFill>
              <a:srgbClr val="EF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01;p16">
              <a:extLst>
                <a:ext uri="{FF2B5EF4-FFF2-40B4-BE49-F238E27FC236}">
                  <a16:creationId xmlns:a16="http://schemas.microsoft.com/office/drawing/2014/main" id="{804D9D5C-9FE7-2D71-5B50-0D5069FED713}"/>
                </a:ext>
              </a:extLst>
            </p:cNvPr>
            <p:cNvSpPr/>
            <p:nvPr/>
          </p:nvSpPr>
          <p:spPr>
            <a:xfrm>
              <a:off x="7420709" y="1794191"/>
              <a:ext cx="189056" cy="162586"/>
            </a:xfrm>
            <a:custGeom>
              <a:avLst/>
              <a:gdLst/>
              <a:ahLst/>
              <a:cxnLst/>
              <a:rect l="l" t="t" r="r" b="b"/>
              <a:pathLst>
                <a:path w="3064" h="2635" extrusionOk="0">
                  <a:moveTo>
                    <a:pt x="804" y="0"/>
                  </a:moveTo>
                  <a:lnTo>
                    <a:pt x="1" y="161"/>
                  </a:lnTo>
                  <a:lnTo>
                    <a:pt x="2269" y="2634"/>
                  </a:lnTo>
                  <a:lnTo>
                    <a:pt x="3064" y="2474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D32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02;p16">
              <a:extLst>
                <a:ext uri="{FF2B5EF4-FFF2-40B4-BE49-F238E27FC236}">
                  <a16:creationId xmlns:a16="http://schemas.microsoft.com/office/drawing/2014/main" id="{52A6CA86-7DA2-7234-7E7B-774FA8729AB6}"/>
                </a:ext>
              </a:extLst>
            </p:cNvPr>
            <p:cNvSpPr/>
            <p:nvPr/>
          </p:nvSpPr>
          <p:spPr>
            <a:xfrm>
              <a:off x="7343582" y="1818933"/>
              <a:ext cx="141669" cy="182454"/>
            </a:xfrm>
            <a:custGeom>
              <a:avLst/>
              <a:gdLst/>
              <a:ahLst/>
              <a:cxnLst/>
              <a:rect l="l" t="t" r="r" b="b"/>
              <a:pathLst>
                <a:path w="2296" h="2957" extrusionOk="0">
                  <a:moveTo>
                    <a:pt x="1" y="1"/>
                  </a:moveTo>
                  <a:lnTo>
                    <a:pt x="1" y="474"/>
                  </a:lnTo>
                  <a:lnTo>
                    <a:pt x="2296" y="2957"/>
                  </a:lnTo>
                  <a:lnTo>
                    <a:pt x="2296" y="24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1B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03;p16">
              <a:extLst>
                <a:ext uri="{FF2B5EF4-FFF2-40B4-BE49-F238E27FC236}">
                  <a16:creationId xmlns:a16="http://schemas.microsoft.com/office/drawing/2014/main" id="{0378B349-3A8D-1578-2A39-D4453917F398}"/>
                </a:ext>
              </a:extLst>
            </p:cNvPr>
            <p:cNvSpPr/>
            <p:nvPr/>
          </p:nvSpPr>
          <p:spPr>
            <a:xfrm>
              <a:off x="7485188" y="1849846"/>
              <a:ext cx="605055" cy="151541"/>
            </a:xfrm>
            <a:custGeom>
              <a:avLst/>
              <a:gdLst/>
              <a:ahLst/>
              <a:cxnLst/>
              <a:rect l="l" t="t" r="r" b="b"/>
              <a:pathLst>
                <a:path w="9806" h="2456" extrusionOk="0">
                  <a:moveTo>
                    <a:pt x="9806" y="0"/>
                  </a:moveTo>
                  <a:lnTo>
                    <a:pt x="1" y="1982"/>
                  </a:lnTo>
                  <a:lnTo>
                    <a:pt x="1" y="2456"/>
                  </a:lnTo>
                  <a:lnTo>
                    <a:pt x="9806" y="464"/>
                  </a:lnTo>
                  <a:lnTo>
                    <a:pt x="9806" y="0"/>
                  </a:lnTo>
                  <a:close/>
                </a:path>
              </a:pathLst>
            </a:custGeom>
            <a:solidFill>
              <a:srgbClr val="E5D1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04;p16">
              <a:extLst>
                <a:ext uri="{FF2B5EF4-FFF2-40B4-BE49-F238E27FC236}">
                  <a16:creationId xmlns:a16="http://schemas.microsoft.com/office/drawing/2014/main" id="{89C0FB44-6D39-9FE0-CE01-0D4FCCB41E3C}"/>
                </a:ext>
              </a:extLst>
            </p:cNvPr>
            <p:cNvSpPr/>
            <p:nvPr/>
          </p:nvSpPr>
          <p:spPr>
            <a:xfrm>
              <a:off x="7560711" y="1946781"/>
              <a:ext cx="49053" cy="39181"/>
            </a:xfrm>
            <a:custGeom>
              <a:avLst/>
              <a:gdLst/>
              <a:ahLst/>
              <a:cxnLst/>
              <a:rect l="l" t="t" r="r" b="b"/>
              <a:pathLst>
                <a:path w="795" h="635" extrusionOk="0">
                  <a:moveTo>
                    <a:pt x="795" y="1"/>
                  </a:moveTo>
                  <a:lnTo>
                    <a:pt x="0" y="161"/>
                  </a:lnTo>
                  <a:lnTo>
                    <a:pt x="0" y="635"/>
                  </a:lnTo>
                  <a:lnTo>
                    <a:pt x="795" y="474"/>
                  </a:lnTo>
                  <a:lnTo>
                    <a:pt x="795" y="1"/>
                  </a:lnTo>
                  <a:close/>
                </a:path>
              </a:pathLst>
            </a:custGeom>
            <a:solidFill>
              <a:srgbClr val="A51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05;p16">
              <a:extLst>
                <a:ext uri="{FF2B5EF4-FFF2-40B4-BE49-F238E27FC236}">
                  <a16:creationId xmlns:a16="http://schemas.microsoft.com/office/drawing/2014/main" id="{9350213A-5EAE-98FB-DE3D-9E2173DAA956}"/>
                </a:ext>
              </a:extLst>
            </p:cNvPr>
            <p:cNvSpPr/>
            <p:nvPr/>
          </p:nvSpPr>
          <p:spPr>
            <a:xfrm>
              <a:off x="7663137" y="1634381"/>
              <a:ext cx="747279" cy="272787"/>
            </a:xfrm>
            <a:custGeom>
              <a:avLst/>
              <a:gdLst/>
              <a:ahLst/>
              <a:cxnLst/>
              <a:rect l="l" t="t" r="r" b="b"/>
              <a:pathLst>
                <a:path w="12111" h="4421" extrusionOk="0">
                  <a:moveTo>
                    <a:pt x="9878" y="0"/>
                  </a:moveTo>
                  <a:lnTo>
                    <a:pt x="1" y="1947"/>
                  </a:lnTo>
                  <a:lnTo>
                    <a:pt x="715" y="2054"/>
                  </a:lnTo>
                  <a:lnTo>
                    <a:pt x="519" y="2474"/>
                  </a:lnTo>
                  <a:lnTo>
                    <a:pt x="1090" y="2519"/>
                  </a:lnTo>
                  <a:lnTo>
                    <a:pt x="956" y="2983"/>
                  </a:lnTo>
                  <a:lnTo>
                    <a:pt x="965" y="2992"/>
                  </a:lnTo>
                  <a:lnTo>
                    <a:pt x="1564" y="2992"/>
                  </a:lnTo>
                  <a:lnTo>
                    <a:pt x="1394" y="3438"/>
                  </a:lnTo>
                  <a:lnTo>
                    <a:pt x="1394" y="3438"/>
                  </a:lnTo>
                  <a:lnTo>
                    <a:pt x="1992" y="3421"/>
                  </a:lnTo>
                  <a:lnTo>
                    <a:pt x="1814" y="3903"/>
                  </a:lnTo>
                  <a:lnTo>
                    <a:pt x="2376" y="3885"/>
                  </a:lnTo>
                  <a:lnTo>
                    <a:pt x="2278" y="4421"/>
                  </a:lnTo>
                  <a:lnTo>
                    <a:pt x="12110" y="2438"/>
                  </a:lnTo>
                  <a:lnTo>
                    <a:pt x="9878" y="0"/>
                  </a:lnTo>
                  <a:close/>
                </a:path>
              </a:pathLst>
            </a:custGeom>
            <a:solidFill>
              <a:srgbClr val="D32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06;p16">
              <a:extLst>
                <a:ext uri="{FF2B5EF4-FFF2-40B4-BE49-F238E27FC236}">
                  <a16:creationId xmlns:a16="http://schemas.microsoft.com/office/drawing/2014/main" id="{2D04A444-C93C-A6F4-8697-8CD9B3273EC2}"/>
                </a:ext>
              </a:extLst>
            </p:cNvPr>
            <p:cNvSpPr/>
            <p:nvPr/>
          </p:nvSpPr>
          <p:spPr>
            <a:xfrm>
              <a:off x="7802584" y="1784812"/>
              <a:ext cx="609991" cy="260693"/>
            </a:xfrm>
            <a:custGeom>
              <a:avLst/>
              <a:gdLst/>
              <a:ahLst/>
              <a:cxnLst/>
              <a:rect l="l" t="t" r="r" b="b"/>
              <a:pathLst>
                <a:path w="9886" h="4225" extrusionOk="0">
                  <a:moveTo>
                    <a:pt x="9850" y="0"/>
                  </a:moveTo>
                  <a:lnTo>
                    <a:pt x="18" y="1983"/>
                  </a:lnTo>
                  <a:lnTo>
                    <a:pt x="429" y="2286"/>
                  </a:lnTo>
                  <a:lnTo>
                    <a:pt x="18" y="2554"/>
                  </a:lnTo>
                  <a:lnTo>
                    <a:pt x="438" y="2769"/>
                  </a:lnTo>
                  <a:lnTo>
                    <a:pt x="9" y="3126"/>
                  </a:lnTo>
                  <a:lnTo>
                    <a:pt x="9" y="3144"/>
                  </a:lnTo>
                  <a:lnTo>
                    <a:pt x="474" y="3295"/>
                  </a:lnTo>
                  <a:lnTo>
                    <a:pt x="18" y="3635"/>
                  </a:lnTo>
                  <a:lnTo>
                    <a:pt x="438" y="3804"/>
                  </a:lnTo>
                  <a:lnTo>
                    <a:pt x="0" y="4224"/>
                  </a:lnTo>
                  <a:lnTo>
                    <a:pt x="0" y="4224"/>
                  </a:lnTo>
                  <a:lnTo>
                    <a:pt x="9886" y="2197"/>
                  </a:lnTo>
                  <a:lnTo>
                    <a:pt x="9850" y="0"/>
                  </a:lnTo>
                  <a:close/>
                </a:path>
              </a:pathLst>
            </a:custGeom>
            <a:solidFill>
              <a:srgbClr val="A522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07;p16">
              <a:extLst>
                <a:ext uri="{FF2B5EF4-FFF2-40B4-BE49-F238E27FC236}">
                  <a16:creationId xmlns:a16="http://schemas.microsoft.com/office/drawing/2014/main" id="{06126F25-E7F0-8780-50D6-24D6CCD350BA}"/>
                </a:ext>
              </a:extLst>
            </p:cNvPr>
            <p:cNvSpPr/>
            <p:nvPr/>
          </p:nvSpPr>
          <p:spPr>
            <a:xfrm>
              <a:off x="7877490" y="1893902"/>
              <a:ext cx="214416" cy="62320"/>
            </a:xfrm>
            <a:custGeom>
              <a:avLst/>
              <a:gdLst/>
              <a:ahLst/>
              <a:cxnLst/>
              <a:rect l="l" t="t" r="r" b="b"/>
              <a:pathLst>
                <a:path w="3475" h="1010" extrusionOk="0">
                  <a:moveTo>
                    <a:pt x="3457" y="0"/>
                  </a:moveTo>
                  <a:lnTo>
                    <a:pt x="1" y="697"/>
                  </a:lnTo>
                  <a:lnTo>
                    <a:pt x="1" y="1010"/>
                  </a:lnTo>
                  <a:lnTo>
                    <a:pt x="3474" y="304"/>
                  </a:lnTo>
                  <a:lnTo>
                    <a:pt x="3457" y="0"/>
                  </a:lnTo>
                  <a:close/>
                </a:path>
              </a:pathLst>
            </a:custGeom>
            <a:solidFill>
              <a:srgbClr val="EA3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08;p16">
              <a:extLst>
                <a:ext uri="{FF2B5EF4-FFF2-40B4-BE49-F238E27FC236}">
                  <a16:creationId xmlns:a16="http://schemas.microsoft.com/office/drawing/2014/main" id="{37B881C9-9973-DD20-9473-49D30FE9933C}"/>
                </a:ext>
              </a:extLst>
            </p:cNvPr>
            <p:cNvSpPr/>
            <p:nvPr/>
          </p:nvSpPr>
          <p:spPr>
            <a:xfrm>
              <a:off x="7877490" y="1954494"/>
              <a:ext cx="110262" cy="41402"/>
            </a:xfrm>
            <a:custGeom>
              <a:avLst/>
              <a:gdLst/>
              <a:ahLst/>
              <a:cxnLst/>
              <a:rect l="l" t="t" r="r" b="b"/>
              <a:pathLst>
                <a:path w="1787" h="671" extrusionOk="0">
                  <a:moveTo>
                    <a:pt x="1760" y="1"/>
                  </a:moveTo>
                  <a:lnTo>
                    <a:pt x="1" y="358"/>
                  </a:lnTo>
                  <a:lnTo>
                    <a:pt x="1" y="670"/>
                  </a:lnTo>
                  <a:lnTo>
                    <a:pt x="1787" y="304"/>
                  </a:lnTo>
                  <a:lnTo>
                    <a:pt x="1760" y="1"/>
                  </a:lnTo>
                  <a:close/>
                </a:path>
              </a:pathLst>
            </a:custGeom>
            <a:solidFill>
              <a:srgbClr val="EA3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9;p16">
              <a:extLst>
                <a:ext uri="{FF2B5EF4-FFF2-40B4-BE49-F238E27FC236}">
                  <a16:creationId xmlns:a16="http://schemas.microsoft.com/office/drawing/2014/main" id="{F120D975-F741-CC9F-7309-BC84AD3AEE9A}"/>
                </a:ext>
              </a:extLst>
            </p:cNvPr>
            <p:cNvSpPr/>
            <p:nvPr/>
          </p:nvSpPr>
          <p:spPr>
            <a:xfrm>
              <a:off x="7802584" y="1977632"/>
              <a:ext cx="617" cy="1172"/>
            </a:xfrm>
            <a:custGeom>
              <a:avLst/>
              <a:gdLst/>
              <a:ahLst/>
              <a:cxnLst/>
              <a:rect l="l" t="t" r="r" b="b"/>
              <a:pathLst>
                <a:path w="10" h="19" extrusionOk="0">
                  <a:moveTo>
                    <a:pt x="9" y="1"/>
                  </a:moveTo>
                  <a:lnTo>
                    <a:pt x="0" y="10"/>
                  </a:lnTo>
                  <a:lnTo>
                    <a:pt x="9" y="19"/>
                  </a:lnTo>
                  <a:lnTo>
                    <a:pt x="9" y="1"/>
                  </a:lnTo>
                  <a:close/>
                </a:path>
              </a:pathLst>
            </a:custGeom>
            <a:solidFill>
              <a:srgbClr val="D32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10;p16">
              <a:extLst>
                <a:ext uri="{FF2B5EF4-FFF2-40B4-BE49-F238E27FC236}">
                  <a16:creationId xmlns:a16="http://schemas.microsoft.com/office/drawing/2014/main" id="{61B054BF-6C9A-0DC3-01A6-3BCC82AF3340}"/>
                </a:ext>
              </a:extLst>
            </p:cNvPr>
            <p:cNvSpPr/>
            <p:nvPr/>
          </p:nvSpPr>
          <p:spPr>
            <a:xfrm>
              <a:off x="7860954" y="1697195"/>
              <a:ext cx="361515" cy="145494"/>
            </a:xfrm>
            <a:custGeom>
              <a:avLst/>
              <a:gdLst/>
              <a:ahLst/>
              <a:cxnLst/>
              <a:rect l="l" t="t" r="r" b="b"/>
              <a:pathLst>
                <a:path w="5859" h="2358" extrusionOk="0">
                  <a:moveTo>
                    <a:pt x="3796" y="0"/>
                  </a:moveTo>
                  <a:lnTo>
                    <a:pt x="3225" y="27"/>
                  </a:lnTo>
                  <a:lnTo>
                    <a:pt x="2930" y="54"/>
                  </a:lnTo>
                  <a:lnTo>
                    <a:pt x="2626" y="99"/>
                  </a:lnTo>
                  <a:lnTo>
                    <a:pt x="2055" y="206"/>
                  </a:lnTo>
                  <a:lnTo>
                    <a:pt x="1528" y="349"/>
                  </a:lnTo>
                  <a:lnTo>
                    <a:pt x="1063" y="527"/>
                  </a:lnTo>
                  <a:lnTo>
                    <a:pt x="662" y="724"/>
                  </a:lnTo>
                  <a:lnTo>
                    <a:pt x="349" y="947"/>
                  </a:lnTo>
                  <a:lnTo>
                    <a:pt x="126" y="1170"/>
                  </a:lnTo>
                  <a:lnTo>
                    <a:pt x="10" y="1402"/>
                  </a:lnTo>
                  <a:lnTo>
                    <a:pt x="1" y="1519"/>
                  </a:lnTo>
                  <a:lnTo>
                    <a:pt x="10" y="1635"/>
                  </a:lnTo>
                  <a:lnTo>
                    <a:pt x="126" y="1840"/>
                  </a:lnTo>
                  <a:lnTo>
                    <a:pt x="349" y="2019"/>
                  </a:lnTo>
                  <a:lnTo>
                    <a:pt x="662" y="2161"/>
                  </a:lnTo>
                  <a:lnTo>
                    <a:pt x="1063" y="2260"/>
                  </a:lnTo>
                  <a:lnTo>
                    <a:pt x="1528" y="2331"/>
                  </a:lnTo>
                  <a:lnTo>
                    <a:pt x="2055" y="2358"/>
                  </a:lnTo>
                  <a:lnTo>
                    <a:pt x="2626" y="2331"/>
                  </a:lnTo>
                  <a:lnTo>
                    <a:pt x="2930" y="2304"/>
                  </a:lnTo>
                  <a:lnTo>
                    <a:pt x="3225" y="2260"/>
                  </a:lnTo>
                  <a:lnTo>
                    <a:pt x="3796" y="2153"/>
                  </a:lnTo>
                  <a:lnTo>
                    <a:pt x="4323" y="2001"/>
                  </a:lnTo>
                  <a:lnTo>
                    <a:pt x="4796" y="1831"/>
                  </a:lnTo>
                  <a:lnTo>
                    <a:pt x="5189" y="1626"/>
                  </a:lnTo>
                  <a:lnTo>
                    <a:pt x="5511" y="1411"/>
                  </a:lnTo>
                  <a:lnTo>
                    <a:pt x="5734" y="1188"/>
                  </a:lnTo>
                  <a:lnTo>
                    <a:pt x="5850" y="956"/>
                  </a:lnTo>
                  <a:lnTo>
                    <a:pt x="5859" y="840"/>
                  </a:lnTo>
                  <a:lnTo>
                    <a:pt x="5850" y="724"/>
                  </a:lnTo>
                  <a:lnTo>
                    <a:pt x="5734" y="518"/>
                  </a:lnTo>
                  <a:lnTo>
                    <a:pt x="5511" y="340"/>
                  </a:lnTo>
                  <a:lnTo>
                    <a:pt x="5189" y="197"/>
                  </a:lnTo>
                  <a:lnTo>
                    <a:pt x="4796" y="90"/>
                  </a:lnTo>
                  <a:lnTo>
                    <a:pt x="4323" y="27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rgbClr val="F2C7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11;p16">
              <a:extLst>
                <a:ext uri="{FF2B5EF4-FFF2-40B4-BE49-F238E27FC236}">
                  <a16:creationId xmlns:a16="http://schemas.microsoft.com/office/drawing/2014/main" id="{6209B7EE-3257-DA7B-52F7-0B213ADBEB28}"/>
                </a:ext>
              </a:extLst>
            </p:cNvPr>
            <p:cNvSpPr/>
            <p:nvPr/>
          </p:nvSpPr>
          <p:spPr>
            <a:xfrm>
              <a:off x="7371718" y="1316984"/>
              <a:ext cx="330602" cy="330108"/>
            </a:xfrm>
            <a:custGeom>
              <a:avLst/>
              <a:gdLst/>
              <a:ahLst/>
              <a:cxnLst/>
              <a:rect l="l" t="t" r="r" b="b"/>
              <a:pathLst>
                <a:path w="5358" h="5350" extrusionOk="0">
                  <a:moveTo>
                    <a:pt x="2679" y="1"/>
                  </a:moveTo>
                  <a:lnTo>
                    <a:pt x="2402" y="10"/>
                  </a:lnTo>
                  <a:lnTo>
                    <a:pt x="1884" y="117"/>
                  </a:lnTo>
                  <a:lnTo>
                    <a:pt x="1402" y="322"/>
                  </a:lnTo>
                  <a:lnTo>
                    <a:pt x="973" y="608"/>
                  </a:lnTo>
                  <a:lnTo>
                    <a:pt x="616" y="974"/>
                  </a:lnTo>
                  <a:lnTo>
                    <a:pt x="322" y="1403"/>
                  </a:lnTo>
                  <a:lnTo>
                    <a:pt x="116" y="1876"/>
                  </a:lnTo>
                  <a:lnTo>
                    <a:pt x="9" y="2403"/>
                  </a:lnTo>
                  <a:lnTo>
                    <a:pt x="0" y="2680"/>
                  </a:lnTo>
                  <a:lnTo>
                    <a:pt x="9" y="2948"/>
                  </a:lnTo>
                  <a:lnTo>
                    <a:pt x="116" y="3475"/>
                  </a:lnTo>
                  <a:lnTo>
                    <a:pt x="322" y="3957"/>
                  </a:lnTo>
                  <a:lnTo>
                    <a:pt x="616" y="4385"/>
                  </a:lnTo>
                  <a:lnTo>
                    <a:pt x="973" y="4743"/>
                  </a:lnTo>
                  <a:lnTo>
                    <a:pt x="1402" y="5037"/>
                  </a:lnTo>
                  <a:lnTo>
                    <a:pt x="1884" y="5234"/>
                  </a:lnTo>
                  <a:lnTo>
                    <a:pt x="2402" y="5341"/>
                  </a:lnTo>
                  <a:lnTo>
                    <a:pt x="2679" y="5350"/>
                  </a:lnTo>
                  <a:lnTo>
                    <a:pt x="2956" y="5341"/>
                  </a:lnTo>
                  <a:lnTo>
                    <a:pt x="3474" y="5234"/>
                  </a:lnTo>
                  <a:lnTo>
                    <a:pt x="3956" y="5037"/>
                  </a:lnTo>
                  <a:lnTo>
                    <a:pt x="4385" y="4743"/>
                  </a:lnTo>
                  <a:lnTo>
                    <a:pt x="4751" y="4385"/>
                  </a:lnTo>
                  <a:lnTo>
                    <a:pt x="5037" y="3957"/>
                  </a:lnTo>
                  <a:lnTo>
                    <a:pt x="5242" y="3475"/>
                  </a:lnTo>
                  <a:lnTo>
                    <a:pt x="5349" y="2948"/>
                  </a:lnTo>
                  <a:lnTo>
                    <a:pt x="5358" y="2680"/>
                  </a:lnTo>
                  <a:lnTo>
                    <a:pt x="5349" y="2403"/>
                  </a:lnTo>
                  <a:lnTo>
                    <a:pt x="5242" y="1876"/>
                  </a:lnTo>
                  <a:lnTo>
                    <a:pt x="5037" y="1403"/>
                  </a:lnTo>
                  <a:lnTo>
                    <a:pt x="4751" y="974"/>
                  </a:lnTo>
                  <a:lnTo>
                    <a:pt x="4385" y="608"/>
                  </a:lnTo>
                  <a:lnTo>
                    <a:pt x="3956" y="322"/>
                  </a:lnTo>
                  <a:lnTo>
                    <a:pt x="3474" y="117"/>
                  </a:lnTo>
                  <a:lnTo>
                    <a:pt x="2956" y="10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rgbClr val="F998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12;p16">
              <a:extLst>
                <a:ext uri="{FF2B5EF4-FFF2-40B4-BE49-F238E27FC236}">
                  <a16:creationId xmlns:a16="http://schemas.microsoft.com/office/drawing/2014/main" id="{DFEC0EC4-F97E-BC35-250A-3113BA37C72F}"/>
                </a:ext>
              </a:extLst>
            </p:cNvPr>
            <p:cNvSpPr/>
            <p:nvPr/>
          </p:nvSpPr>
          <p:spPr>
            <a:xfrm>
              <a:off x="7428422" y="1323093"/>
              <a:ext cx="273897" cy="324000"/>
            </a:xfrm>
            <a:custGeom>
              <a:avLst/>
              <a:gdLst/>
              <a:ahLst/>
              <a:cxnLst/>
              <a:rect l="l" t="t" r="r" b="b"/>
              <a:pathLst>
                <a:path w="4439" h="5251" extrusionOk="0">
                  <a:moveTo>
                    <a:pt x="2474" y="0"/>
                  </a:moveTo>
                  <a:lnTo>
                    <a:pt x="2680" y="188"/>
                  </a:lnTo>
                  <a:lnTo>
                    <a:pt x="3010" y="634"/>
                  </a:lnTo>
                  <a:lnTo>
                    <a:pt x="3251" y="1152"/>
                  </a:lnTo>
                  <a:lnTo>
                    <a:pt x="3376" y="1715"/>
                  </a:lnTo>
                  <a:lnTo>
                    <a:pt x="3394" y="2018"/>
                  </a:lnTo>
                  <a:lnTo>
                    <a:pt x="3385" y="2286"/>
                  </a:lnTo>
                  <a:lnTo>
                    <a:pt x="3278" y="2813"/>
                  </a:lnTo>
                  <a:lnTo>
                    <a:pt x="3073" y="3295"/>
                  </a:lnTo>
                  <a:lnTo>
                    <a:pt x="2787" y="3715"/>
                  </a:lnTo>
                  <a:lnTo>
                    <a:pt x="2421" y="4081"/>
                  </a:lnTo>
                  <a:lnTo>
                    <a:pt x="1992" y="4367"/>
                  </a:lnTo>
                  <a:lnTo>
                    <a:pt x="1510" y="4572"/>
                  </a:lnTo>
                  <a:lnTo>
                    <a:pt x="992" y="4679"/>
                  </a:lnTo>
                  <a:lnTo>
                    <a:pt x="715" y="4688"/>
                  </a:lnTo>
                  <a:lnTo>
                    <a:pt x="528" y="4688"/>
                  </a:lnTo>
                  <a:lnTo>
                    <a:pt x="170" y="4635"/>
                  </a:lnTo>
                  <a:lnTo>
                    <a:pt x="1" y="4590"/>
                  </a:lnTo>
                  <a:lnTo>
                    <a:pt x="1" y="4590"/>
                  </a:lnTo>
                  <a:lnTo>
                    <a:pt x="179" y="4742"/>
                  </a:lnTo>
                  <a:lnTo>
                    <a:pt x="590" y="4983"/>
                  </a:lnTo>
                  <a:lnTo>
                    <a:pt x="1028" y="5153"/>
                  </a:lnTo>
                  <a:lnTo>
                    <a:pt x="1510" y="5242"/>
                  </a:lnTo>
                  <a:lnTo>
                    <a:pt x="1760" y="5251"/>
                  </a:lnTo>
                  <a:lnTo>
                    <a:pt x="2037" y="5242"/>
                  </a:lnTo>
                  <a:lnTo>
                    <a:pt x="2555" y="5135"/>
                  </a:lnTo>
                  <a:lnTo>
                    <a:pt x="3037" y="4938"/>
                  </a:lnTo>
                  <a:lnTo>
                    <a:pt x="3466" y="4644"/>
                  </a:lnTo>
                  <a:lnTo>
                    <a:pt x="3832" y="4286"/>
                  </a:lnTo>
                  <a:lnTo>
                    <a:pt x="4118" y="3858"/>
                  </a:lnTo>
                  <a:lnTo>
                    <a:pt x="4323" y="3376"/>
                  </a:lnTo>
                  <a:lnTo>
                    <a:pt x="4430" y="2849"/>
                  </a:lnTo>
                  <a:lnTo>
                    <a:pt x="4439" y="2581"/>
                  </a:lnTo>
                  <a:lnTo>
                    <a:pt x="4430" y="2349"/>
                  </a:lnTo>
                  <a:lnTo>
                    <a:pt x="4359" y="1911"/>
                  </a:lnTo>
                  <a:lnTo>
                    <a:pt x="4216" y="1491"/>
                  </a:lnTo>
                  <a:lnTo>
                    <a:pt x="4010" y="1116"/>
                  </a:lnTo>
                  <a:lnTo>
                    <a:pt x="3742" y="777"/>
                  </a:lnTo>
                  <a:lnTo>
                    <a:pt x="3430" y="482"/>
                  </a:lnTo>
                  <a:lnTo>
                    <a:pt x="3073" y="250"/>
                  </a:lnTo>
                  <a:lnTo>
                    <a:pt x="2680" y="63"/>
                  </a:lnTo>
                  <a:lnTo>
                    <a:pt x="2474" y="0"/>
                  </a:lnTo>
                  <a:close/>
                </a:path>
              </a:pathLst>
            </a:custGeom>
            <a:solidFill>
              <a:srgbClr val="F26D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3;p16">
              <a:extLst>
                <a:ext uri="{FF2B5EF4-FFF2-40B4-BE49-F238E27FC236}">
                  <a16:creationId xmlns:a16="http://schemas.microsoft.com/office/drawing/2014/main" id="{15016B5D-26B5-3B9F-CD0B-F39C98D1185E}"/>
                </a:ext>
              </a:extLst>
            </p:cNvPr>
            <p:cNvSpPr/>
            <p:nvPr/>
          </p:nvSpPr>
          <p:spPr>
            <a:xfrm>
              <a:off x="7388192" y="1433787"/>
              <a:ext cx="93232" cy="93232"/>
            </a:xfrm>
            <a:custGeom>
              <a:avLst/>
              <a:gdLst/>
              <a:ahLst/>
              <a:cxnLst/>
              <a:rect l="l" t="t" r="r" b="b"/>
              <a:pathLst>
                <a:path w="1511" h="1511" extrusionOk="0">
                  <a:moveTo>
                    <a:pt x="751" y="1"/>
                  </a:moveTo>
                  <a:lnTo>
                    <a:pt x="599" y="10"/>
                  </a:lnTo>
                  <a:lnTo>
                    <a:pt x="331" y="126"/>
                  </a:lnTo>
                  <a:lnTo>
                    <a:pt x="126" y="331"/>
                  </a:lnTo>
                  <a:lnTo>
                    <a:pt x="10" y="599"/>
                  </a:lnTo>
                  <a:lnTo>
                    <a:pt x="1" y="751"/>
                  </a:lnTo>
                  <a:lnTo>
                    <a:pt x="10" y="903"/>
                  </a:lnTo>
                  <a:lnTo>
                    <a:pt x="126" y="1180"/>
                  </a:lnTo>
                  <a:lnTo>
                    <a:pt x="331" y="1385"/>
                  </a:lnTo>
                  <a:lnTo>
                    <a:pt x="599" y="1501"/>
                  </a:lnTo>
                  <a:lnTo>
                    <a:pt x="751" y="1510"/>
                  </a:lnTo>
                  <a:lnTo>
                    <a:pt x="903" y="1501"/>
                  </a:lnTo>
                  <a:lnTo>
                    <a:pt x="1180" y="1385"/>
                  </a:lnTo>
                  <a:lnTo>
                    <a:pt x="1385" y="1180"/>
                  </a:lnTo>
                  <a:lnTo>
                    <a:pt x="1501" y="903"/>
                  </a:lnTo>
                  <a:lnTo>
                    <a:pt x="1510" y="751"/>
                  </a:lnTo>
                  <a:lnTo>
                    <a:pt x="1501" y="599"/>
                  </a:lnTo>
                  <a:lnTo>
                    <a:pt x="1385" y="331"/>
                  </a:lnTo>
                  <a:lnTo>
                    <a:pt x="1180" y="126"/>
                  </a:lnTo>
                  <a:lnTo>
                    <a:pt x="903" y="10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EF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4;p16">
              <a:extLst>
                <a:ext uri="{FF2B5EF4-FFF2-40B4-BE49-F238E27FC236}">
                  <a16:creationId xmlns:a16="http://schemas.microsoft.com/office/drawing/2014/main" id="{E7E46526-AC69-E7BE-4569-BF873635664E}"/>
                </a:ext>
              </a:extLst>
            </p:cNvPr>
            <p:cNvSpPr/>
            <p:nvPr/>
          </p:nvSpPr>
          <p:spPr>
            <a:xfrm>
              <a:off x="7455448" y="1360546"/>
              <a:ext cx="49115" cy="49115"/>
            </a:xfrm>
            <a:custGeom>
              <a:avLst/>
              <a:gdLst/>
              <a:ahLst/>
              <a:cxnLst/>
              <a:rect l="l" t="t" r="r" b="b"/>
              <a:pathLst>
                <a:path w="796" h="796" extrusionOk="0">
                  <a:moveTo>
                    <a:pt x="393" y="0"/>
                  </a:moveTo>
                  <a:lnTo>
                    <a:pt x="313" y="9"/>
                  </a:lnTo>
                  <a:lnTo>
                    <a:pt x="170" y="72"/>
                  </a:lnTo>
                  <a:lnTo>
                    <a:pt x="63" y="179"/>
                  </a:lnTo>
                  <a:lnTo>
                    <a:pt x="9" y="322"/>
                  </a:lnTo>
                  <a:lnTo>
                    <a:pt x="0" y="402"/>
                  </a:lnTo>
                  <a:lnTo>
                    <a:pt x="9" y="482"/>
                  </a:lnTo>
                  <a:lnTo>
                    <a:pt x="63" y="625"/>
                  </a:lnTo>
                  <a:lnTo>
                    <a:pt x="170" y="732"/>
                  </a:lnTo>
                  <a:lnTo>
                    <a:pt x="313" y="795"/>
                  </a:lnTo>
                  <a:lnTo>
                    <a:pt x="483" y="795"/>
                  </a:lnTo>
                  <a:lnTo>
                    <a:pt x="617" y="732"/>
                  </a:lnTo>
                  <a:lnTo>
                    <a:pt x="733" y="625"/>
                  </a:lnTo>
                  <a:lnTo>
                    <a:pt x="786" y="482"/>
                  </a:lnTo>
                  <a:lnTo>
                    <a:pt x="795" y="402"/>
                  </a:lnTo>
                  <a:lnTo>
                    <a:pt x="786" y="322"/>
                  </a:lnTo>
                  <a:lnTo>
                    <a:pt x="733" y="179"/>
                  </a:lnTo>
                  <a:lnTo>
                    <a:pt x="617" y="72"/>
                  </a:lnTo>
                  <a:lnTo>
                    <a:pt x="483" y="9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EF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5;p16">
              <a:extLst>
                <a:ext uri="{FF2B5EF4-FFF2-40B4-BE49-F238E27FC236}">
                  <a16:creationId xmlns:a16="http://schemas.microsoft.com/office/drawing/2014/main" id="{CB15D97C-1E44-755A-5340-EDC4B8E6985F}"/>
                </a:ext>
              </a:extLst>
            </p:cNvPr>
            <p:cNvSpPr/>
            <p:nvPr/>
          </p:nvSpPr>
          <p:spPr>
            <a:xfrm>
              <a:off x="7704477" y="1593596"/>
              <a:ext cx="208925" cy="208925"/>
            </a:xfrm>
            <a:custGeom>
              <a:avLst/>
              <a:gdLst/>
              <a:ahLst/>
              <a:cxnLst/>
              <a:rect l="l" t="t" r="r" b="b"/>
              <a:pathLst>
                <a:path w="3386" h="3386" extrusionOk="0">
                  <a:moveTo>
                    <a:pt x="1697" y="1"/>
                  </a:moveTo>
                  <a:lnTo>
                    <a:pt x="1519" y="10"/>
                  </a:lnTo>
                  <a:lnTo>
                    <a:pt x="1188" y="81"/>
                  </a:lnTo>
                  <a:lnTo>
                    <a:pt x="885" y="206"/>
                  </a:lnTo>
                  <a:lnTo>
                    <a:pt x="617" y="385"/>
                  </a:lnTo>
                  <a:lnTo>
                    <a:pt x="385" y="617"/>
                  </a:lnTo>
                  <a:lnTo>
                    <a:pt x="206" y="885"/>
                  </a:lnTo>
                  <a:lnTo>
                    <a:pt x="81" y="1188"/>
                  </a:lnTo>
                  <a:lnTo>
                    <a:pt x="10" y="1519"/>
                  </a:lnTo>
                  <a:lnTo>
                    <a:pt x="1" y="1697"/>
                  </a:lnTo>
                  <a:lnTo>
                    <a:pt x="10" y="1867"/>
                  </a:lnTo>
                  <a:lnTo>
                    <a:pt x="81" y="2197"/>
                  </a:lnTo>
                  <a:lnTo>
                    <a:pt x="206" y="2501"/>
                  </a:lnTo>
                  <a:lnTo>
                    <a:pt x="385" y="2769"/>
                  </a:lnTo>
                  <a:lnTo>
                    <a:pt x="617" y="3001"/>
                  </a:lnTo>
                  <a:lnTo>
                    <a:pt x="885" y="3180"/>
                  </a:lnTo>
                  <a:lnTo>
                    <a:pt x="1188" y="3314"/>
                  </a:lnTo>
                  <a:lnTo>
                    <a:pt x="1519" y="3376"/>
                  </a:lnTo>
                  <a:lnTo>
                    <a:pt x="1697" y="3385"/>
                  </a:lnTo>
                  <a:lnTo>
                    <a:pt x="1867" y="3376"/>
                  </a:lnTo>
                  <a:lnTo>
                    <a:pt x="2197" y="3314"/>
                  </a:lnTo>
                  <a:lnTo>
                    <a:pt x="2501" y="3180"/>
                  </a:lnTo>
                  <a:lnTo>
                    <a:pt x="2769" y="3001"/>
                  </a:lnTo>
                  <a:lnTo>
                    <a:pt x="3001" y="2769"/>
                  </a:lnTo>
                  <a:lnTo>
                    <a:pt x="3180" y="2501"/>
                  </a:lnTo>
                  <a:lnTo>
                    <a:pt x="3314" y="2197"/>
                  </a:lnTo>
                  <a:lnTo>
                    <a:pt x="3376" y="1867"/>
                  </a:lnTo>
                  <a:lnTo>
                    <a:pt x="3385" y="1697"/>
                  </a:lnTo>
                  <a:lnTo>
                    <a:pt x="3376" y="1519"/>
                  </a:lnTo>
                  <a:lnTo>
                    <a:pt x="3314" y="1188"/>
                  </a:lnTo>
                  <a:lnTo>
                    <a:pt x="3180" y="885"/>
                  </a:lnTo>
                  <a:lnTo>
                    <a:pt x="3001" y="617"/>
                  </a:lnTo>
                  <a:lnTo>
                    <a:pt x="2769" y="385"/>
                  </a:lnTo>
                  <a:lnTo>
                    <a:pt x="2501" y="206"/>
                  </a:lnTo>
                  <a:lnTo>
                    <a:pt x="2197" y="81"/>
                  </a:lnTo>
                  <a:lnTo>
                    <a:pt x="1867" y="10"/>
                  </a:lnTo>
                  <a:lnTo>
                    <a:pt x="1697" y="1"/>
                  </a:lnTo>
                  <a:close/>
                </a:path>
              </a:pathLst>
            </a:custGeom>
            <a:solidFill>
              <a:srgbClr val="F998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6;p16">
              <a:extLst>
                <a:ext uri="{FF2B5EF4-FFF2-40B4-BE49-F238E27FC236}">
                  <a16:creationId xmlns:a16="http://schemas.microsoft.com/office/drawing/2014/main" id="{DEDC2B2A-9626-455C-3075-F3CFFFF3BE6C}"/>
                </a:ext>
              </a:extLst>
            </p:cNvPr>
            <p:cNvSpPr/>
            <p:nvPr/>
          </p:nvSpPr>
          <p:spPr>
            <a:xfrm>
              <a:off x="7740326" y="1597483"/>
              <a:ext cx="173076" cy="205037"/>
            </a:xfrm>
            <a:custGeom>
              <a:avLst/>
              <a:gdLst/>
              <a:ahLst/>
              <a:cxnLst/>
              <a:rect l="l" t="t" r="r" b="b"/>
              <a:pathLst>
                <a:path w="2805" h="3323" extrusionOk="0">
                  <a:moveTo>
                    <a:pt x="1563" y="0"/>
                  </a:moveTo>
                  <a:lnTo>
                    <a:pt x="1688" y="125"/>
                  </a:lnTo>
                  <a:lnTo>
                    <a:pt x="1902" y="411"/>
                  </a:lnTo>
                  <a:lnTo>
                    <a:pt x="2054" y="732"/>
                  </a:lnTo>
                  <a:lnTo>
                    <a:pt x="2134" y="1090"/>
                  </a:lnTo>
                  <a:lnTo>
                    <a:pt x="2143" y="1277"/>
                  </a:lnTo>
                  <a:lnTo>
                    <a:pt x="2134" y="1447"/>
                  </a:lnTo>
                  <a:lnTo>
                    <a:pt x="2072" y="1777"/>
                  </a:lnTo>
                  <a:lnTo>
                    <a:pt x="1938" y="2081"/>
                  </a:lnTo>
                  <a:lnTo>
                    <a:pt x="1759" y="2349"/>
                  </a:lnTo>
                  <a:lnTo>
                    <a:pt x="1527" y="2581"/>
                  </a:lnTo>
                  <a:lnTo>
                    <a:pt x="1259" y="2768"/>
                  </a:lnTo>
                  <a:lnTo>
                    <a:pt x="956" y="2893"/>
                  </a:lnTo>
                  <a:lnTo>
                    <a:pt x="625" y="2965"/>
                  </a:lnTo>
                  <a:lnTo>
                    <a:pt x="456" y="2965"/>
                  </a:lnTo>
                  <a:lnTo>
                    <a:pt x="223" y="2956"/>
                  </a:lnTo>
                  <a:lnTo>
                    <a:pt x="0" y="2902"/>
                  </a:lnTo>
                  <a:lnTo>
                    <a:pt x="116" y="3001"/>
                  </a:lnTo>
                  <a:lnTo>
                    <a:pt x="375" y="3152"/>
                  </a:lnTo>
                  <a:lnTo>
                    <a:pt x="652" y="3260"/>
                  </a:lnTo>
                  <a:lnTo>
                    <a:pt x="956" y="3313"/>
                  </a:lnTo>
                  <a:lnTo>
                    <a:pt x="1116" y="3322"/>
                  </a:lnTo>
                  <a:lnTo>
                    <a:pt x="1286" y="3313"/>
                  </a:lnTo>
                  <a:lnTo>
                    <a:pt x="1616" y="3251"/>
                  </a:lnTo>
                  <a:lnTo>
                    <a:pt x="1920" y="3117"/>
                  </a:lnTo>
                  <a:lnTo>
                    <a:pt x="2188" y="2938"/>
                  </a:lnTo>
                  <a:lnTo>
                    <a:pt x="2420" y="2706"/>
                  </a:lnTo>
                  <a:lnTo>
                    <a:pt x="2599" y="2438"/>
                  </a:lnTo>
                  <a:lnTo>
                    <a:pt x="2733" y="2134"/>
                  </a:lnTo>
                  <a:lnTo>
                    <a:pt x="2795" y="1804"/>
                  </a:lnTo>
                  <a:lnTo>
                    <a:pt x="2804" y="1634"/>
                  </a:lnTo>
                  <a:lnTo>
                    <a:pt x="2795" y="1482"/>
                  </a:lnTo>
                  <a:lnTo>
                    <a:pt x="2751" y="1206"/>
                  </a:lnTo>
                  <a:lnTo>
                    <a:pt x="2661" y="947"/>
                  </a:lnTo>
                  <a:lnTo>
                    <a:pt x="2527" y="706"/>
                  </a:lnTo>
                  <a:lnTo>
                    <a:pt x="2367" y="491"/>
                  </a:lnTo>
                  <a:lnTo>
                    <a:pt x="2170" y="313"/>
                  </a:lnTo>
                  <a:lnTo>
                    <a:pt x="1947" y="161"/>
                  </a:lnTo>
                  <a:lnTo>
                    <a:pt x="1697" y="45"/>
                  </a:lnTo>
                  <a:lnTo>
                    <a:pt x="1563" y="0"/>
                  </a:lnTo>
                  <a:close/>
                </a:path>
              </a:pathLst>
            </a:custGeom>
            <a:solidFill>
              <a:srgbClr val="F26D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7;p16">
              <a:extLst>
                <a:ext uri="{FF2B5EF4-FFF2-40B4-BE49-F238E27FC236}">
                  <a16:creationId xmlns:a16="http://schemas.microsoft.com/office/drawing/2014/main" id="{0076DB98-C0BB-D37B-8F16-9A0C8ABFBEB1}"/>
                </a:ext>
              </a:extLst>
            </p:cNvPr>
            <p:cNvSpPr/>
            <p:nvPr/>
          </p:nvSpPr>
          <p:spPr>
            <a:xfrm>
              <a:off x="7714967" y="1667454"/>
              <a:ext cx="58988" cy="58988"/>
            </a:xfrm>
            <a:custGeom>
              <a:avLst/>
              <a:gdLst/>
              <a:ahLst/>
              <a:cxnLst/>
              <a:rect l="l" t="t" r="r" b="b"/>
              <a:pathLst>
                <a:path w="956" h="956" extrusionOk="0">
                  <a:moveTo>
                    <a:pt x="474" y="0"/>
                  </a:moveTo>
                  <a:lnTo>
                    <a:pt x="375" y="9"/>
                  </a:lnTo>
                  <a:lnTo>
                    <a:pt x="206" y="81"/>
                  </a:lnTo>
                  <a:lnTo>
                    <a:pt x="81" y="215"/>
                  </a:lnTo>
                  <a:lnTo>
                    <a:pt x="9" y="384"/>
                  </a:lnTo>
                  <a:lnTo>
                    <a:pt x="0" y="482"/>
                  </a:lnTo>
                  <a:lnTo>
                    <a:pt x="9" y="572"/>
                  </a:lnTo>
                  <a:lnTo>
                    <a:pt x="81" y="750"/>
                  </a:lnTo>
                  <a:lnTo>
                    <a:pt x="206" y="875"/>
                  </a:lnTo>
                  <a:lnTo>
                    <a:pt x="375" y="947"/>
                  </a:lnTo>
                  <a:lnTo>
                    <a:pt x="474" y="956"/>
                  </a:lnTo>
                  <a:lnTo>
                    <a:pt x="572" y="947"/>
                  </a:lnTo>
                  <a:lnTo>
                    <a:pt x="742" y="875"/>
                  </a:lnTo>
                  <a:lnTo>
                    <a:pt x="876" y="750"/>
                  </a:lnTo>
                  <a:lnTo>
                    <a:pt x="947" y="572"/>
                  </a:lnTo>
                  <a:lnTo>
                    <a:pt x="956" y="482"/>
                  </a:lnTo>
                  <a:lnTo>
                    <a:pt x="947" y="384"/>
                  </a:lnTo>
                  <a:lnTo>
                    <a:pt x="876" y="215"/>
                  </a:lnTo>
                  <a:lnTo>
                    <a:pt x="742" y="81"/>
                  </a:lnTo>
                  <a:lnTo>
                    <a:pt x="572" y="9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EF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8;p16">
              <a:extLst>
                <a:ext uri="{FF2B5EF4-FFF2-40B4-BE49-F238E27FC236}">
                  <a16:creationId xmlns:a16="http://schemas.microsoft.com/office/drawing/2014/main" id="{8AAFE04F-6280-2F8A-2893-18A6D1470E52}"/>
                </a:ext>
              </a:extLst>
            </p:cNvPr>
            <p:cNvSpPr/>
            <p:nvPr/>
          </p:nvSpPr>
          <p:spPr>
            <a:xfrm>
              <a:off x="7757356" y="1621732"/>
              <a:ext cx="30975" cy="30913"/>
            </a:xfrm>
            <a:custGeom>
              <a:avLst/>
              <a:gdLst/>
              <a:ahLst/>
              <a:cxnLst/>
              <a:rect l="l" t="t" r="r" b="b"/>
              <a:pathLst>
                <a:path w="502" h="501" extrusionOk="0">
                  <a:moveTo>
                    <a:pt x="251" y="0"/>
                  </a:moveTo>
                  <a:lnTo>
                    <a:pt x="153" y="9"/>
                  </a:lnTo>
                  <a:lnTo>
                    <a:pt x="19" y="143"/>
                  </a:lnTo>
                  <a:lnTo>
                    <a:pt x="1" y="250"/>
                  </a:lnTo>
                  <a:lnTo>
                    <a:pt x="19" y="348"/>
                  </a:lnTo>
                  <a:lnTo>
                    <a:pt x="153" y="482"/>
                  </a:lnTo>
                  <a:lnTo>
                    <a:pt x="251" y="500"/>
                  </a:lnTo>
                  <a:lnTo>
                    <a:pt x="349" y="482"/>
                  </a:lnTo>
                  <a:lnTo>
                    <a:pt x="492" y="348"/>
                  </a:lnTo>
                  <a:lnTo>
                    <a:pt x="501" y="250"/>
                  </a:lnTo>
                  <a:lnTo>
                    <a:pt x="492" y="143"/>
                  </a:lnTo>
                  <a:lnTo>
                    <a:pt x="349" y="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EF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9;p16">
              <a:extLst>
                <a:ext uri="{FF2B5EF4-FFF2-40B4-BE49-F238E27FC236}">
                  <a16:creationId xmlns:a16="http://schemas.microsoft.com/office/drawing/2014/main" id="{112C0FB2-AA53-8B17-CBC3-18033A7E5A55}"/>
                </a:ext>
              </a:extLst>
            </p:cNvPr>
            <p:cNvSpPr/>
            <p:nvPr/>
          </p:nvSpPr>
          <p:spPr>
            <a:xfrm>
              <a:off x="7831213" y="1266327"/>
              <a:ext cx="268406" cy="267851"/>
            </a:xfrm>
            <a:custGeom>
              <a:avLst/>
              <a:gdLst/>
              <a:ahLst/>
              <a:cxnLst/>
              <a:rect l="l" t="t" r="r" b="b"/>
              <a:pathLst>
                <a:path w="4350" h="4341" extrusionOk="0">
                  <a:moveTo>
                    <a:pt x="1956" y="0"/>
                  </a:moveTo>
                  <a:lnTo>
                    <a:pt x="1528" y="90"/>
                  </a:lnTo>
                  <a:lnTo>
                    <a:pt x="1135" y="259"/>
                  </a:lnTo>
                  <a:lnTo>
                    <a:pt x="795" y="491"/>
                  </a:lnTo>
                  <a:lnTo>
                    <a:pt x="492" y="786"/>
                  </a:lnTo>
                  <a:lnTo>
                    <a:pt x="260" y="1134"/>
                  </a:lnTo>
                  <a:lnTo>
                    <a:pt x="99" y="1518"/>
                  </a:lnTo>
                  <a:lnTo>
                    <a:pt x="10" y="1947"/>
                  </a:lnTo>
                  <a:lnTo>
                    <a:pt x="1" y="2170"/>
                  </a:lnTo>
                  <a:lnTo>
                    <a:pt x="10" y="2393"/>
                  </a:lnTo>
                  <a:lnTo>
                    <a:pt x="99" y="2813"/>
                  </a:lnTo>
                  <a:lnTo>
                    <a:pt x="260" y="3206"/>
                  </a:lnTo>
                  <a:lnTo>
                    <a:pt x="492" y="3554"/>
                  </a:lnTo>
                  <a:lnTo>
                    <a:pt x="795" y="3849"/>
                  </a:lnTo>
                  <a:lnTo>
                    <a:pt x="1135" y="4081"/>
                  </a:lnTo>
                  <a:lnTo>
                    <a:pt x="1528" y="4251"/>
                  </a:lnTo>
                  <a:lnTo>
                    <a:pt x="1956" y="4331"/>
                  </a:lnTo>
                  <a:lnTo>
                    <a:pt x="2180" y="4340"/>
                  </a:lnTo>
                  <a:lnTo>
                    <a:pt x="2403" y="4331"/>
                  </a:lnTo>
                  <a:lnTo>
                    <a:pt x="2822" y="4251"/>
                  </a:lnTo>
                  <a:lnTo>
                    <a:pt x="3215" y="4081"/>
                  </a:lnTo>
                  <a:lnTo>
                    <a:pt x="3564" y="3849"/>
                  </a:lnTo>
                  <a:lnTo>
                    <a:pt x="3858" y="3554"/>
                  </a:lnTo>
                  <a:lnTo>
                    <a:pt x="4091" y="3206"/>
                  </a:lnTo>
                  <a:lnTo>
                    <a:pt x="4251" y="2813"/>
                  </a:lnTo>
                  <a:lnTo>
                    <a:pt x="4341" y="2393"/>
                  </a:lnTo>
                  <a:lnTo>
                    <a:pt x="4350" y="2170"/>
                  </a:lnTo>
                  <a:lnTo>
                    <a:pt x="4341" y="1947"/>
                  </a:lnTo>
                  <a:lnTo>
                    <a:pt x="4251" y="1518"/>
                  </a:lnTo>
                  <a:lnTo>
                    <a:pt x="4091" y="1134"/>
                  </a:lnTo>
                  <a:lnTo>
                    <a:pt x="3858" y="786"/>
                  </a:lnTo>
                  <a:lnTo>
                    <a:pt x="3564" y="491"/>
                  </a:lnTo>
                  <a:lnTo>
                    <a:pt x="3215" y="259"/>
                  </a:lnTo>
                  <a:lnTo>
                    <a:pt x="2822" y="90"/>
                  </a:lnTo>
                  <a:lnTo>
                    <a:pt x="2403" y="0"/>
                  </a:lnTo>
                  <a:close/>
                </a:path>
              </a:pathLst>
            </a:custGeom>
            <a:solidFill>
              <a:srgbClr val="F998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20;p16">
              <a:extLst>
                <a:ext uri="{FF2B5EF4-FFF2-40B4-BE49-F238E27FC236}">
                  <a16:creationId xmlns:a16="http://schemas.microsoft.com/office/drawing/2014/main" id="{0C3B4705-7D2F-C528-2709-5ABEE6BA9390}"/>
                </a:ext>
              </a:extLst>
            </p:cNvPr>
            <p:cNvSpPr/>
            <p:nvPr/>
          </p:nvSpPr>
          <p:spPr>
            <a:xfrm>
              <a:off x="7877490" y="1270707"/>
              <a:ext cx="222129" cy="263470"/>
            </a:xfrm>
            <a:custGeom>
              <a:avLst/>
              <a:gdLst/>
              <a:ahLst/>
              <a:cxnLst/>
              <a:rect l="l" t="t" r="r" b="b"/>
              <a:pathLst>
                <a:path w="3600" h="4270" extrusionOk="0">
                  <a:moveTo>
                    <a:pt x="2001" y="1"/>
                  </a:moveTo>
                  <a:lnTo>
                    <a:pt x="2171" y="161"/>
                  </a:lnTo>
                  <a:lnTo>
                    <a:pt x="2448" y="528"/>
                  </a:lnTo>
                  <a:lnTo>
                    <a:pt x="2635" y="938"/>
                  </a:lnTo>
                  <a:lnTo>
                    <a:pt x="2742" y="1394"/>
                  </a:lnTo>
                  <a:lnTo>
                    <a:pt x="2751" y="1644"/>
                  </a:lnTo>
                  <a:lnTo>
                    <a:pt x="2742" y="1867"/>
                  </a:lnTo>
                  <a:lnTo>
                    <a:pt x="2653" y="2287"/>
                  </a:lnTo>
                  <a:lnTo>
                    <a:pt x="2492" y="2680"/>
                  </a:lnTo>
                  <a:lnTo>
                    <a:pt x="2260" y="3028"/>
                  </a:lnTo>
                  <a:lnTo>
                    <a:pt x="1956" y="3323"/>
                  </a:lnTo>
                  <a:lnTo>
                    <a:pt x="1617" y="3555"/>
                  </a:lnTo>
                  <a:lnTo>
                    <a:pt x="1224" y="3716"/>
                  </a:lnTo>
                  <a:lnTo>
                    <a:pt x="795" y="3805"/>
                  </a:lnTo>
                  <a:lnTo>
                    <a:pt x="572" y="3814"/>
                  </a:lnTo>
                  <a:lnTo>
                    <a:pt x="278" y="3796"/>
                  </a:lnTo>
                  <a:lnTo>
                    <a:pt x="1" y="3733"/>
                  </a:lnTo>
                  <a:lnTo>
                    <a:pt x="144" y="3858"/>
                  </a:lnTo>
                  <a:lnTo>
                    <a:pt x="474" y="4055"/>
                  </a:lnTo>
                  <a:lnTo>
                    <a:pt x="831" y="4189"/>
                  </a:lnTo>
                  <a:lnTo>
                    <a:pt x="1224" y="4269"/>
                  </a:lnTo>
                  <a:lnTo>
                    <a:pt x="1430" y="4269"/>
                  </a:lnTo>
                  <a:lnTo>
                    <a:pt x="1653" y="4260"/>
                  </a:lnTo>
                  <a:lnTo>
                    <a:pt x="2072" y="4180"/>
                  </a:lnTo>
                  <a:lnTo>
                    <a:pt x="2465" y="4010"/>
                  </a:lnTo>
                  <a:lnTo>
                    <a:pt x="2814" y="3778"/>
                  </a:lnTo>
                  <a:lnTo>
                    <a:pt x="3108" y="3483"/>
                  </a:lnTo>
                  <a:lnTo>
                    <a:pt x="3341" y="3135"/>
                  </a:lnTo>
                  <a:lnTo>
                    <a:pt x="3501" y="2742"/>
                  </a:lnTo>
                  <a:lnTo>
                    <a:pt x="3591" y="2322"/>
                  </a:lnTo>
                  <a:lnTo>
                    <a:pt x="3600" y="2099"/>
                  </a:lnTo>
                  <a:lnTo>
                    <a:pt x="3591" y="1912"/>
                  </a:lnTo>
                  <a:lnTo>
                    <a:pt x="3537" y="1554"/>
                  </a:lnTo>
                  <a:lnTo>
                    <a:pt x="3412" y="1224"/>
                  </a:lnTo>
                  <a:lnTo>
                    <a:pt x="3251" y="912"/>
                  </a:lnTo>
                  <a:lnTo>
                    <a:pt x="3037" y="635"/>
                  </a:lnTo>
                  <a:lnTo>
                    <a:pt x="2787" y="403"/>
                  </a:lnTo>
                  <a:lnTo>
                    <a:pt x="2492" y="206"/>
                  </a:lnTo>
                  <a:lnTo>
                    <a:pt x="2171" y="54"/>
                  </a:lnTo>
                  <a:lnTo>
                    <a:pt x="2001" y="1"/>
                  </a:lnTo>
                  <a:close/>
                </a:path>
              </a:pathLst>
            </a:custGeom>
            <a:solidFill>
              <a:srgbClr val="F26D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21;p16">
              <a:extLst>
                <a:ext uri="{FF2B5EF4-FFF2-40B4-BE49-F238E27FC236}">
                  <a16:creationId xmlns:a16="http://schemas.microsoft.com/office/drawing/2014/main" id="{EC453A63-726C-D616-CA19-5813470F848E}"/>
                </a:ext>
              </a:extLst>
            </p:cNvPr>
            <p:cNvSpPr/>
            <p:nvPr/>
          </p:nvSpPr>
          <p:spPr>
            <a:xfrm>
              <a:off x="7844418" y="1361101"/>
              <a:ext cx="75586" cy="75524"/>
            </a:xfrm>
            <a:custGeom>
              <a:avLst/>
              <a:gdLst/>
              <a:ahLst/>
              <a:cxnLst/>
              <a:rect l="l" t="t" r="r" b="b"/>
              <a:pathLst>
                <a:path w="1225" h="1224" extrusionOk="0">
                  <a:moveTo>
                    <a:pt x="492" y="0"/>
                  </a:moveTo>
                  <a:lnTo>
                    <a:pt x="269" y="98"/>
                  </a:lnTo>
                  <a:lnTo>
                    <a:pt x="99" y="268"/>
                  </a:lnTo>
                  <a:lnTo>
                    <a:pt x="10" y="482"/>
                  </a:lnTo>
                  <a:lnTo>
                    <a:pt x="1" y="607"/>
                  </a:lnTo>
                  <a:lnTo>
                    <a:pt x="10" y="732"/>
                  </a:lnTo>
                  <a:lnTo>
                    <a:pt x="99" y="956"/>
                  </a:lnTo>
                  <a:lnTo>
                    <a:pt x="269" y="1116"/>
                  </a:lnTo>
                  <a:lnTo>
                    <a:pt x="492" y="1215"/>
                  </a:lnTo>
                  <a:lnTo>
                    <a:pt x="617" y="1224"/>
                  </a:lnTo>
                  <a:lnTo>
                    <a:pt x="742" y="1215"/>
                  </a:lnTo>
                  <a:lnTo>
                    <a:pt x="956" y="1116"/>
                  </a:lnTo>
                  <a:lnTo>
                    <a:pt x="1126" y="956"/>
                  </a:lnTo>
                  <a:lnTo>
                    <a:pt x="1215" y="732"/>
                  </a:lnTo>
                  <a:lnTo>
                    <a:pt x="1224" y="607"/>
                  </a:lnTo>
                  <a:lnTo>
                    <a:pt x="1215" y="482"/>
                  </a:lnTo>
                  <a:lnTo>
                    <a:pt x="1126" y="268"/>
                  </a:lnTo>
                  <a:lnTo>
                    <a:pt x="956" y="98"/>
                  </a:lnTo>
                  <a:lnTo>
                    <a:pt x="742" y="0"/>
                  </a:lnTo>
                  <a:close/>
                </a:path>
              </a:pathLst>
            </a:custGeom>
            <a:solidFill>
              <a:srgbClr val="EF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22;p16">
              <a:extLst>
                <a:ext uri="{FF2B5EF4-FFF2-40B4-BE49-F238E27FC236}">
                  <a16:creationId xmlns:a16="http://schemas.microsoft.com/office/drawing/2014/main" id="{F5269974-F422-A8A3-777B-FA801DFA108A}"/>
                </a:ext>
              </a:extLst>
            </p:cNvPr>
            <p:cNvSpPr/>
            <p:nvPr/>
          </p:nvSpPr>
          <p:spPr>
            <a:xfrm>
              <a:off x="7899024" y="1301559"/>
              <a:ext cx="39675" cy="39736"/>
            </a:xfrm>
            <a:custGeom>
              <a:avLst/>
              <a:gdLst/>
              <a:ahLst/>
              <a:cxnLst/>
              <a:rect l="l" t="t" r="r" b="b"/>
              <a:pathLst>
                <a:path w="643" h="644" extrusionOk="0">
                  <a:moveTo>
                    <a:pt x="321" y="1"/>
                  </a:moveTo>
                  <a:lnTo>
                    <a:pt x="259" y="10"/>
                  </a:lnTo>
                  <a:lnTo>
                    <a:pt x="143" y="54"/>
                  </a:lnTo>
                  <a:lnTo>
                    <a:pt x="54" y="144"/>
                  </a:lnTo>
                  <a:lnTo>
                    <a:pt x="9" y="260"/>
                  </a:lnTo>
                  <a:lnTo>
                    <a:pt x="0" y="322"/>
                  </a:lnTo>
                  <a:lnTo>
                    <a:pt x="9" y="394"/>
                  </a:lnTo>
                  <a:lnTo>
                    <a:pt x="54" y="501"/>
                  </a:lnTo>
                  <a:lnTo>
                    <a:pt x="143" y="590"/>
                  </a:lnTo>
                  <a:lnTo>
                    <a:pt x="259" y="644"/>
                  </a:lnTo>
                  <a:lnTo>
                    <a:pt x="393" y="644"/>
                  </a:lnTo>
                  <a:lnTo>
                    <a:pt x="509" y="590"/>
                  </a:lnTo>
                  <a:lnTo>
                    <a:pt x="589" y="501"/>
                  </a:lnTo>
                  <a:lnTo>
                    <a:pt x="643" y="394"/>
                  </a:lnTo>
                  <a:lnTo>
                    <a:pt x="643" y="322"/>
                  </a:lnTo>
                  <a:lnTo>
                    <a:pt x="643" y="260"/>
                  </a:lnTo>
                  <a:lnTo>
                    <a:pt x="589" y="144"/>
                  </a:lnTo>
                  <a:lnTo>
                    <a:pt x="509" y="54"/>
                  </a:lnTo>
                  <a:lnTo>
                    <a:pt x="393" y="1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rgbClr val="EF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50934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19E5F-ACBF-E688-3785-CA04344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pPr marL="302260" marR="338455" indent="448945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400" dirty="0"/>
              <a:t>Особенности некоторых </a:t>
            </a:r>
            <a:r>
              <a:rPr lang="ru-RU" sz="2400" dirty="0" err="1"/>
              <a:t>никотинзаместительных</a:t>
            </a:r>
            <a:r>
              <a:rPr lang="ru-RU" sz="2400" dirty="0"/>
              <a:t> препаратов</a:t>
            </a:r>
          </a:p>
        </p:txBody>
      </p:sp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3B79C4A-4506-CD3D-2B1D-AB3B5E366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FF8DCE6A-D76D-A982-6376-6F2108CEB5BC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4A14CE-ECFF-BEE3-986E-F87974924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14EB93-372D-2C7F-DBFD-6F7CAE88AA19}"/>
              </a:ext>
            </a:extLst>
          </p:cNvPr>
          <p:cNvSpPr txBox="1"/>
          <p:nvPr/>
        </p:nvSpPr>
        <p:spPr>
          <a:xfrm>
            <a:off x="167672" y="1204900"/>
            <a:ext cx="651322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185" indent="448945" algn="just"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Подъязычные таблетки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небольшие таблетки без покрытия, которые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должны быть помещены под язык. Они могут вызвать ощущение жжения, но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имеют вкуса. Поскольку нет необходимости жевать или сосать таблетки,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можно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избежать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чрезмерного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слюнотечения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(что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вызвать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икоту).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Таблетки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растворяются во рту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15 -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минут.</a:t>
            </a:r>
          </a:p>
          <a:p>
            <a:pPr marL="302895" marR="336550" indent="448945" algn="just"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НЗТ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может быть использована, чтобы помочь курильщику постепенно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сократить количество выкуриваемых сигарет, в качестве подхода к полному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прекращению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курения.</a:t>
            </a:r>
          </a:p>
        </p:txBody>
      </p:sp>
      <p:pic>
        <p:nvPicPr>
          <p:cNvPr id="20" name="Рисунок 19" descr="Изображение выглядит как текст, Цвет электрик, метка, крем для кожи&#10;&#10;Автоматически созданное описание">
            <a:extLst>
              <a:ext uri="{FF2B5EF4-FFF2-40B4-BE49-F238E27FC236}">
                <a16:creationId xmlns:a16="http://schemas.microsoft.com/office/drawing/2014/main" id="{5CE9B500-1F3A-1570-A914-D5B44A1AC3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33" t="11658" r="22751" b="6448"/>
          <a:stretch/>
        </p:blipFill>
        <p:spPr>
          <a:xfrm>
            <a:off x="6662471" y="906436"/>
            <a:ext cx="2409955" cy="334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26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19E5F-ACBF-E688-3785-CA04344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pPr marL="302260" marR="338455" indent="448945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400" dirty="0"/>
              <a:t>Особенности некоторых </a:t>
            </a:r>
            <a:r>
              <a:rPr lang="ru-RU" sz="2400" dirty="0" err="1"/>
              <a:t>никотинзаместительных</a:t>
            </a:r>
            <a:r>
              <a:rPr lang="ru-RU" sz="2400" dirty="0"/>
              <a:t> препаратов</a:t>
            </a:r>
          </a:p>
        </p:txBody>
      </p:sp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3B79C4A-4506-CD3D-2B1D-AB3B5E366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FF8DCE6A-D76D-A982-6376-6F2108CEB5BC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4A14CE-ECFF-BEE3-986E-F87974924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14EB93-372D-2C7F-DBFD-6F7CAE88AA19}"/>
              </a:ext>
            </a:extLst>
          </p:cNvPr>
          <p:cNvSpPr txBox="1"/>
          <p:nvPr/>
        </p:nvSpPr>
        <p:spPr>
          <a:xfrm>
            <a:off x="42963" y="1059575"/>
            <a:ext cx="902946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185" indent="449580" algn="just">
              <a:spcAft>
                <a:spcPts val="0"/>
              </a:spcAft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препаратам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второй</a:t>
            </a:r>
            <a:r>
              <a:rPr lang="ru-RU" sz="16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линии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рекомендуемым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курения,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частичный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антагонист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рецепторов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цитизин.</a:t>
            </a:r>
          </a:p>
          <a:p>
            <a:pPr marL="302260" marR="337820" indent="44958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Цитизин – частичный агонист с высокой связывающей способностью к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никотиновым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ацетилхолиновым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рецепторам. У курящих 15 и более сигарет в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сутки цитизин увеличивает на 6% уровень 6 – 12- месячного воздержания от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курения.</a:t>
            </a:r>
          </a:p>
          <a:p>
            <a:pPr marL="302260" marR="337185" indent="448945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эффективности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уступает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НЗТ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варениклину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однако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 самым доступным из всех существующих средств лечения табачной</a:t>
            </a:r>
            <a:r>
              <a:rPr lang="ru-RU" sz="16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зависимости.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длительность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9-12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недель,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длительность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частоту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посещений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врач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индивидуально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учетом</a:t>
            </a:r>
            <a:r>
              <a:rPr lang="ru-RU" sz="16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рецидивов,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срывов,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психоэмоционального состояния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пациента</a:t>
            </a:r>
            <a:r>
              <a:rPr lang="ru-RU" sz="1600" dirty="0">
                <a:effectLst/>
                <a:latin typeface="Arial MT"/>
                <a:ea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текст, визитная карточка&#10;&#10;Автоматически созданное описание">
            <a:extLst>
              <a:ext uri="{FF2B5EF4-FFF2-40B4-BE49-F238E27FC236}">
                <a16:creationId xmlns:a16="http://schemas.microsoft.com/office/drawing/2014/main" id="{5F0BB3F1-8493-4344-FE01-F494E10978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500" r="95875">
                        <a14:foregroundMark x1="2500" y1="70500" x2="2750" y2="36875"/>
                        <a14:foregroundMark x1="2750" y1="36875" x2="12625" y2="28750"/>
                        <a14:foregroundMark x1="12625" y1="28750" x2="78000" y2="30750"/>
                        <a14:foregroundMark x1="78000" y1="30750" x2="91750" y2="30250"/>
                        <a14:foregroundMark x1="91750" y1="30250" x2="95625" y2="39250"/>
                        <a14:foregroundMark x1="95625" y1="39250" x2="96875" y2="59750"/>
                        <a14:foregroundMark x1="96875" y1="59750" x2="94250" y2="70500"/>
                        <a14:foregroundMark x1="94250" y1="70500" x2="2500" y2="68875"/>
                        <a14:foregroundMark x1="91500" y1="30250" x2="95875" y2="36750"/>
                      </a14:backgroundRemoval>
                    </a14:imgEffect>
                  </a14:imgLayer>
                </a14:imgProps>
              </a:ext>
            </a:extLst>
          </a:blip>
          <a:srcRect l="2151" t="27249" r="2151" b="28160"/>
          <a:stretch/>
        </p:blipFill>
        <p:spPr>
          <a:xfrm>
            <a:off x="2801152" y="3493247"/>
            <a:ext cx="3541695" cy="16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23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19E5F-ACBF-E688-3785-CA04344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pPr marL="302260" marR="338455" indent="448945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3200" dirty="0"/>
              <a:t>Синдром отмены. Как предупредить срыв.</a:t>
            </a:r>
          </a:p>
        </p:txBody>
      </p:sp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3B79C4A-4506-CD3D-2B1D-AB3B5E366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5" y="124330"/>
            <a:ext cx="924667" cy="624972"/>
          </a:xfrm>
          <a:prstGeom prst="rect">
            <a:avLst/>
          </a:prstGeom>
        </p:spPr>
      </p:pic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FF8DCE6A-D76D-A982-6376-6F2108CEB5BC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4A14CE-ECFF-BEE3-986E-F87974924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14EB93-372D-2C7F-DBFD-6F7CAE88AA19}"/>
              </a:ext>
            </a:extLst>
          </p:cNvPr>
          <p:cNvSpPr txBox="1"/>
          <p:nvPr/>
        </p:nvSpPr>
        <p:spPr>
          <a:xfrm>
            <a:off x="119036" y="1046754"/>
            <a:ext cx="6732591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 indent="179388" algn="just"/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методы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табачной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направлены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предупреждение</a:t>
            </a:r>
            <a:r>
              <a:rPr lang="ru-RU" sz="17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 смягчение</a:t>
            </a:r>
            <a:r>
              <a:rPr lang="ru-RU" sz="17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симптомов</a:t>
            </a:r>
            <a:r>
              <a:rPr lang="ru-RU" sz="17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отмены</a:t>
            </a:r>
            <a:r>
              <a:rPr lang="ru-RU" sz="17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табака.</a:t>
            </a:r>
          </a:p>
          <a:p>
            <a:pPr marL="90488" indent="179388" algn="just"/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Симптомы</a:t>
            </a:r>
            <a:r>
              <a:rPr lang="ru-RU" sz="17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отмены</a:t>
            </a:r>
            <a:r>
              <a:rPr lang="ru-RU" sz="17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никотина</a:t>
            </a:r>
            <a:r>
              <a:rPr lang="ru-RU" sz="17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могут</a:t>
            </a:r>
            <a:r>
              <a:rPr lang="ru-RU" sz="17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проявляться</a:t>
            </a:r>
            <a:r>
              <a:rPr lang="ru-RU" sz="17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7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течение</a:t>
            </a:r>
            <a:r>
              <a:rPr lang="ru-RU" sz="17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первых</a:t>
            </a:r>
            <a:r>
              <a:rPr lang="ru-RU" sz="17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четырех -</a:t>
            </a:r>
            <a:r>
              <a:rPr lang="ru-RU" sz="1700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двенадцати</a:t>
            </a:r>
            <a:r>
              <a:rPr lang="ru-RU" sz="1700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часов</a:t>
            </a:r>
            <a:r>
              <a:rPr lang="ru-RU" sz="1700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</a:t>
            </a:r>
            <a:r>
              <a:rPr lang="ru-RU" sz="1700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прекращения</a:t>
            </a:r>
            <a:r>
              <a:rPr lang="ru-RU" sz="1700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курения.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Эти симптомы различаются у разных людей. Некоторые курильщики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ощущают отмену сильнее, чем другие. Все эти проявления носят временный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характер, достигая максимальной силы в первые 24 - 72 часа, и ослабевают в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последующие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три-четыре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недели.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Примерно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40%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пациентов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симптомы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могут</a:t>
            </a:r>
            <a:r>
              <a:rPr lang="ru-RU" sz="17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сохраняться</a:t>
            </a:r>
            <a:r>
              <a:rPr lang="ru-RU" sz="17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</a:t>
            </a:r>
            <a:r>
              <a:rPr lang="ru-RU" sz="17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7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недель.</a:t>
            </a:r>
          </a:p>
          <a:p>
            <a:pPr marL="90488" indent="179388" algn="just"/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Именно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эти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симптомы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чаще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становятся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причиной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срыва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возврата</a:t>
            </a:r>
            <a:r>
              <a:rPr lang="ru-RU" sz="17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курильщика к потреблению табака. Пациенты, которые не курят год и более,</a:t>
            </a:r>
            <a:r>
              <a:rPr lang="ru-RU" sz="17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имеют</a:t>
            </a:r>
            <a:r>
              <a:rPr lang="ru-RU" sz="17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35%</a:t>
            </a:r>
            <a:r>
              <a:rPr lang="ru-RU" sz="17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вероятность</a:t>
            </a:r>
            <a:r>
              <a:rPr lang="ru-RU" sz="17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рецидива</a:t>
            </a:r>
            <a:r>
              <a:rPr lang="ru-RU" sz="17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7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протяжении своей</a:t>
            </a:r>
            <a:r>
              <a:rPr lang="ru-RU" sz="17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жизни.</a:t>
            </a:r>
          </a:p>
        </p:txBody>
      </p:sp>
      <p:pic>
        <p:nvPicPr>
          <p:cNvPr id="68" name="Рисунок 67" descr="Изображение выглядит как человек, удержание, гвоздь, палец&#10;&#10;Автоматически созданное описание">
            <a:extLst>
              <a:ext uri="{FF2B5EF4-FFF2-40B4-BE49-F238E27FC236}">
                <a16:creationId xmlns:a16="http://schemas.microsoft.com/office/drawing/2014/main" id="{3301AB4C-D56F-F864-3D5E-C9208642293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81" b="98917" l="9957" r="89899">
                        <a14:foregroundMark x1="40115" y1="85126" x2="43506" y2="98412"/>
                        <a14:foregroundMark x1="43506" y1="98412" x2="63997" y2="98917"/>
                        <a14:foregroundMark x1="63997" y1="98917" x2="65729" y2="98773"/>
                        <a14:foregroundMark x1="56133" y1="10181" x2="63131" y2="8520"/>
                        <a14:foregroundMark x1="59740" y1="7581" x2="57431" y2="9819"/>
                        <a14:foregroundMark x1="60317" y1="7942" x2="62193" y2="8087"/>
                        <a14:foregroundMark x1="55772" y1="9964" x2="58947" y2="7942"/>
                      </a14:backgroundRemoval>
                    </a14:imgEffect>
                  </a14:imgLayer>
                </a14:imgProps>
              </a:ext>
            </a:extLst>
          </a:blip>
          <a:srcRect l="18091" r="24246"/>
          <a:stretch/>
        </p:blipFill>
        <p:spPr>
          <a:xfrm>
            <a:off x="6851627" y="1139252"/>
            <a:ext cx="2292373" cy="397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59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19E5F-ACBF-E688-3785-CA04344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pPr marL="302260" marR="338455" indent="448945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400" dirty="0"/>
              <a:t>Причины синдрома отмены и советы по их преодолению</a:t>
            </a:r>
          </a:p>
        </p:txBody>
      </p:sp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3B79C4A-4506-CD3D-2B1D-AB3B5E366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61" y="4315258"/>
            <a:ext cx="924667" cy="624972"/>
          </a:xfrm>
          <a:prstGeom prst="rect">
            <a:avLst/>
          </a:prstGeom>
        </p:spPr>
      </p:pic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FF8DCE6A-D76D-A982-6376-6F2108CEB5BC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4A14CE-ECFF-BEE3-986E-F87974924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8308FD0-38D0-B0A8-642F-0A45B5FFFB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737609"/>
              </p:ext>
            </p:extLst>
          </p:nvPr>
        </p:nvGraphicFramePr>
        <p:xfrm>
          <a:off x="513824" y="1030605"/>
          <a:ext cx="8116352" cy="308229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{14204E8F-2C2F-46EE-B707-42CCB4CBB0BD}</a:tableStyleId>
              </a:tblPr>
              <a:tblGrid>
                <a:gridCol w="3938182">
                  <a:extLst>
                    <a:ext uri="{9D8B030D-6E8A-4147-A177-3AD203B41FA5}">
                      <a16:colId xmlns:a16="http://schemas.microsoft.com/office/drawing/2014/main" val="4108939210"/>
                    </a:ext>
                  </a:extLst>
                </a:gridCol>
                <a:gridCol w="4178170">
                  <a:extLst>
                    <a:ext uri="{9D8B030D-6E8A-4147-A177-3AD203B41FA5}">
                      <a16:colId xmlns:a16="http://schemas.microsoft.com/office/drawing/2014/main" val="1963936010"/>
                    </a:ext>
                  </a:extLst>
                </a:gridCol>
              </a:tblGrid>
              <a:tr h="189865">
                <a:tc>
                  <a:txBody>
                    <a:bodyPr/>
                    <a:lstStyle/>
                    <a:p>
                      <a:pPr marL="672465" marR="66802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b="1" dirty="0" err="1">
                          <a:latin typeface="+mn-lt"/>
                        </a:rPr>
                        <a:t>Причина</a:t>
                      </a:r>
                      <a:endParaRPr lang="ru-RU" b="1" dirty="0"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62660">
                        <a:lnSpc>
                          <a:spcPct val="100000"/>
                        </a:lnSpc>
                      </a:pPr>
                      <a:r>
                        <a:rPr lang="en-US" b="1" dirty="0" err="1">
                          <a:latin typeface="+mn-lt"/>
                        </a:rPr>
                        <a:t>Что</a:t>
                      </a:r>
                      <a:r>
                        <a:rPr lang="en-US" b="1" dirty="0">
                          <a:latin typeface="+mn-lt"/>
                        </a:rPr>
                        <a:t> </a:t>
                      </a:r>
                      <a:r>
                        <a:rPr lang="en-US" b="1" dirty="0" err="1">
                          <a:latin typeface="+mn-lt"/>
                        </a:rPr>
                        <a:t>предпринять</a:t>
                      </a:r>
                      <a:endParaRPr lang="ru-RU" b="1" dirty="0"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47514712"/>
                  </a:ext>
                </a:extLst>
              </a:tr>
              <a:tr h="188595">
                <a:tc gridSpan="2">
                  <a:txBody>
                    <a:bodyPr/>
                    <a:lstStyle/>
                    <a:p>
                      <a:pPr marL="1534160" marR="15322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>
                          <a:latin typeface="+mn-lt"/>
                        </a:rPr>
                        <a:t>Усиливающийся кашель</a:t>
                      </a:r>
                      <a:endParaRPr lang="ru-RU"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174935"/>
                  </a:ext>
                </a:extLst>
              </a:tr>
              <a:tr h="56959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>
                          <a:latin typeface="+mn-lt"/>
                        </a:rPr>
                        <a:t>-в легких начался процесс очищения</a:t>
                      </a:r>
                    </a:p>
                    <a:p>
                      <a:pPr marL="67945" marR="59055">
                        <a:lnSpc>
                          <a:spcPct val="100000"/>
                        </a:lnSpc>
                      </a:pPr>
                      <a:r>
                        <a:rPr lang="ru-RU">
                          <a:latin typeface="+mn-lt"/>
                        </a:rPr>
                        <a:t>-кашель длится обычно от нескольких дней до недели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dirty="0">
                          <a:latin typeface="+mn-lt"/>
                        </a:rPr>
                        <a:t>-пить больше жидкости (воды, сока)</a:t>
                      </a: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dirty="0">
                          <a:latin typeface="+mn-lt"/>
                        </a:rPr>
                        <a:t>-при необходимости - таблетки от кашля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64287430"/>
                  </a:ext>
                </a:extLst>
              </a:tr>
              <a:tr h="189865">
                <a:tc gridSpan="2">
                  <a:txBody>
                    <a:bodyPr/>
                    <a:lstStyle/>
                    <a:p>
                      <a:pPr marL="1534160" marR="15284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b="1" dirty="0" err="1">
                          <a:latin typeface="+mn-lt"/>
                        </a:rPr>
                        <a:t>Сухость</a:t>
                      </a:r>
                      <a:r>
                        <a:rPr lang="en-US" b="1" dirty="0">
                          <a:latin typeface="+mn-lt"/>
                        </a:rPr>
                        <a:t> </a:t>
                      </a:r>
                      <a:r>
                        <a:rPr lang="en-US" b="1" dirty="0" err="1">
                          <a:latin typeface="+mn-lt"/>
                        </a:rPr>
                        <a:t>во</a:t>
                      </a:r>
                      <a:r>
                        <a:rPr lang="en-US" b="1" dirty="0">
                          <a:latin typeface="+mn-lt"/>
                        </a:rPr>
                        <a:t> </a:t>
                      </a:r>
                      <a:r>
                        <a:rPr lang="en-US" b="1" dirty="0" err="1">
                          <a:latin typeface="+mn-lt"/>
                        </a:rPr>
                        <a:t>рту</a:t>
                      </a:r>
                      <a:endParaRPr lang="ru-RU" b="1" dirty="0"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084466"/>
                  </a:ext>
                </a:extLst>
              </a:tr>
              <a:tr h="56959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>
                          <a:latin typeface="+mn-lt"/>
                        </a:rPr>
                        <a:t>- табак раздражает горло, вызывает его</a:t>
                      </a: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>
                          <a:latin typeface="+mn-lt"/>
                        </a:rPr>
                        <a:t>онемение, которое прекращается при отказе от курения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dirty="0">
                          <a:latin typeface="+mn-lt"/>
                        </a:rPr>
                        <a:t>-пить больше жидкости (воды, сока)</a:t>
                      </a:r>
                    </a:p>
                    <a:p>
                      <a:pPr marL="67945" marR="62230">
                        <a:lnSpc>
                          <a:spcPct val="100000"/>
                        </a:lnSpc>
                        <a:tabLst>
                          <a:tab pos="540385" algn="l"/>
                          <a:tab pos="1785620" algn="l"/>
                          <a:tab pos="2026285" algn="l"/>
                          <a:tab pos="2799080" algn="l"/>
                        </a:tabLst>
                      </a:pPr>
                      <a:r>
                        <a:rPr lang="ru-RU" dirty="0">
                          <a:latin typeface="+mn-lt"/>
                        </a:rPr>
                        <a:t>-при необходимости –	 аэрозоль или  таблетки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09889919"/>
                  </a:ext>
                </a:extLst>
              </a:tr>
              <a:tr h="189865">
                <a:tc gridSpan="2">
                  <a:txBody>
                    <a:bodyPr/>
                    <a:lstStyle/>
                    <a:p>
                      <a:pPr marL="1533525" marR="153289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b="1" dirty="0" err="1">
                          <a:latin typeface="+mn-lt"/>
                        </a:rPr>
                        <a:t>Трудности</a:t>
                      </a:r>
                      <a:r>
                        <a:rPr lang="en-US" b="1" dirty="0">
                          <a:latin typeface="+mn-lt"/>
                        </a:rPr>
                        <a:t> </a:t>
                      </a:r>
                      <a:r>
                        <a:rPr lang="en-US" b="1" dirty="0" err="1">
                          <a:latin typeface="+mn-lt"/>
                        </a:rPr>
                        <a:t>концентрации</a:t>
                      </a:r>
                      <a:r>
                        <a:rPr lang="en-US" b="1" dirty="0">
                          <a:latin typeface="+mn-lt"/>
                        </a:rPr>
                        <a:t> </a:t>
                      </a:r>
                      <a:r>
                        <a:rPr lang="en-US" b="1" dirty="0" err="1">
                          <a:latin typeface="+mn-lt"/>
                        </a:rPr>
                        <a:t>внимания</a:t>
                      </a:r>
                      <a:endParaRPr lang="ru-RU" b="1" dirty="0"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86879"/>
                  </a:ext>
                </a:extLst>
              </a:tr>
              <a:tr h="948690">
                <a:tc>
                  <a:txBody>
                    <a:bodyPr/>
                    <a:lstStyle/>
                    <a:p>
                      <a:pPr marL="67945" marR="62230" algn="just">
                        <a:lnSpc>
                          <a:spcPct val="100000"/>
                        </a:lnSpc>
                      </a:pPr>
                      <a:r>
                        <a:rPr lang="ru-RU" dirty="0">
                          <a:latin typeface="+mn-lt"/>
                        </a:rPr>
                        <a:t>-экс-</a:t>
                      </a:r>
                      <a:r>
                        <a:rPr lang="ru-RU" dirty="0" err="1">
                          <a:latin typeface="+mn-lt"/>
                        </a:rPr>
                        <a:t>курильшик</a:t>
                      </a:r>
                      <a:r>
                        <a:rPr lang="ru-RU" dirty="0">
                          <a:latin typeface="+mn-lt"/>
                        </a:rPr>
                        <a:t> испытывает стресс от того, что организм недополучает привычное количество никотина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62230">
                        <a:lnSpc>
                          <a:spcPct val="100000"/>
                        </a:lnSpc>
                        <a:tabLst>
                          <a:tab pos="1306830" algn="l"/>
                          <a:tab pos="2227580" algn="l"/>
                        </a:tabLst>
                      </a:pPr>
                      <a:r>
                        <a:rPr lang="ru-RU" dirty="0">
                          <a:latin typeface="+mn-lt"/>
                        </a:rPr>
                        <a:t>-заниматься больше физической  активностью,</a:t>
                      </a:r>
                    </a:p>
                    <a:p>
                      <a:pPr marL="67945" marR="59055">
                        <a:lnSpc>
                          <a:spcPct val="100000"/>
                        </a:lnSpc>
                      </a:pPr>
                      <a:r>
                        <a:rPr lang="ru-RU" dirty="0">
                          <a:latin typeface="+mn-lt"/>
                        </a:rPr>
                        <a:t>-дыхательная гимнастика успокоит нервы  и поможет снабжать мозг кислородом</a:t>
                      </a: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dirty="0">
                          <a:latin typeface="+mn-lt"/>
                        </a:rPr>
                        <a:t>-</a:t>
                      </a:r>
                      <a:r>
                        <a:rPr lang="en-US" dirty="0" err="1">
                          <a:latin typeface="+mn-lt"/>
                        </a:rPr>
                        <a:t>воздержаться</a:t>
                      </a:r>
                      <a:r>
                        <a:rPr lang="en-US" dirty="0">
                          <a:latin typeface="+mn-lt"/>
                        </a:rPr>
                        <a:t> </a:t>
                      </a:r>
                      <a:r>
                        <a:rPr lang="en-US" dirty="0" err="1">
                          <a:latin typeface="+mn-lt"/>
                        </a:rPr>
                        <a:t>от</a:t>
                      </a:r>
                      <a:r>
                        <a:rPr lang="en-US" dirty="0">
                          <a:latin typeface="+mn-lt"/>
                        </a:rPr>
                        <a:t> </a:t>
                      </a:r>
                      <a:r>
                        <a:rPr lang="en-US" dirty="0" err="1">
                          <a:latin typeface="+mn-lt"/>
                        </a:rPr>
                        <a:t>алкоголя</a:t>
                      </a:r>
                      <a:endParaRPr lang="ru-RU" dirty="0"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84973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670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19E5F-ACBF-E688-3785-CA043442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841800"/>
          </a:xfrm>
        </p:spPr>
        <p:txBody>
          <a:bodyPr/>
          <a:lstStyle/>
          <a:p>
            <a:pPr marL="302260" marR="338455" indent="448945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400" dirty="0"/>
              <a:t>Причины синдрома отмены и советы по их преодолению</a:t>
            </a:r>
          </a:p>
        </p:txBody>
      </p:sp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FF8DCE6A-D76D-A982-6376-6F2108CEB5BC}"/>
              </a:ext>
            </a:extLst>
          </p:cNvPr>
          <p:cNvSpPr/>
          <p:nvPr/>
        </p:nvSpPr>
        <p:spPr>
          <a:xfrm>
            <a:off x="8765029" y="79302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4A14CE-ECFF-BEE3-986E-F879749244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42963" y="4627744"/>
            <a:ext cx="429228" cy="394704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C3D651D-AE4B-4240-2E1E-439C34D8D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809935"/>
              </p:ext>
            </p:extLst>
          </p:nvPr>
        </p:nvGraphicFramePr>
        <p:xfrm>
          <a:off x="613583" y="658542"/>
          <a:ext cx="8222700" cy="44728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{14204E8F-2C2F-46EE-B707-42CCB4CBB0BD}</a:tableStyleId>
              </a:tblPr>
              <a:tblGrid>
                <a:gridCol w="3989784">
                  <a:extLst>
                    <a:ext uri="{9D8B030D-6E8A-4147-A177-3AD203B41FA5}">
                      <a16:colId xmlns:a16="http://schemas.microsoft.com/office/drawing/2014/main" val="703336386"/>
                    </a:ext>
                  </a:extLst>
                </a:gridCol>
                <a:gridCol w="4232916">
                  <a:extLst>
                    <a:ext uri="{9D8B030D-6E8A-4147-A177-3AD203B41FA5}">
                      <a16:colId xmlns:a16="http://schemas.microsoft.com/office/drawing/2014/main" val="2436025711"/>
                    </a:ext>
                  </a:extLst>
                </a:gridCol>
              </a:tblGrid>
              <a:tr h="186136">
                <a:tc gridSpan="2">
                  <a:txBody>
                    <a:bodyPr/>
                    <a:lstStyle/>
                    <a:p>
                      <a:pPr marL="1534160" marR="153289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/>
                        <a:t>Головная боль и повышенная нервозность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832496"/>
                  </a:ext>
                </a:extLst>
              </a:tr>
              <a:tr h="558409">
                <a:tc>
                  <a:txBody>
                    <a:bodyPr/>
                    <a:lstStyle/>
                    <a:p>
                      <a:pPr marL="67945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-Мучительный процесс отвыкания от никотина, которого требует организм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60325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-Пить больше жидкости, чтобы вымывать из организма никотин и токсины</a:t>
                      </a:r>
                    </a:p>
                    <a:p>
                      <a:pPr marL="67945" marR="62230" algn="l">
                        <a:lnSpc>
                          <a:spcPct val="100000"/>
                        </a:lnSpc>
                        <a:tabLst>
                          <a:tab pos="1322070" algn="l"/>
                          <a:tab pos="2440940" algn="l"/>
                        </a:tabLst>
                      </a:pPr>
                      <a:r>
                        <a:rPr lang="en-US" sz="1300" dirty="0"/>
                        <a:t>-</a:t>
                      </a:r>
                      <a:r>
                        <a:rPr lang="ru-RU" sz="1300" dirty="0"/>
                        <a:t>Д</a:t>
                      </a:r>
                      <a:r>
                        <a:rPr lang="en-US" sz="1300" dirty="0" err="1"/>
                        <a:t>ыхательная</a:t>
                      </a:r>
                      <a:r>
                        <a:rPr lang="ru-RU" sz="1300" dirty="0"/>
                        <a:t> </a:t>
                      </a:r>
                      <a:r>
                        <a:rPr lang="en-US" sz="1300" dirty="0" err="1"/>
                        <a:t>гимнастика</a:t>
                      </a:r>
                      <a:r>
                        <a:rPr lang="ru-RU" sz="1300" dirty="0"/>
                        <a:t> </a:t>
                      </a:r>
                      <a:r>
                        <a:rPr lang="en-US" sz="1300" dirty="0" err="1"/>
                        <a:t>поможет</a:t>
                      </a:r>
                      <a:r>
                        <a:rPr lang="en-US" sz="1300" dirty="0"/>
                        <a:t> </a:t>
                      </a:r>
                      <a:r>
                        <a:rPr lang="en-US" sz="1300" dirty="0" err="1"/>
                        <a:t>расслабиться</a:t>
                      </a:r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83329237"/>
                  </a:ext>
                </a:extLst>
              </a:tr>
              <a:tr h="186136">
                <a:tc gridSpan="2">
                  <a:txBody>
                    <a:bodyPr/>
                    <a:lstStyle/>
                    <a:p>
                      <a:pPr marL="1534160" marR="15322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err="1"/>
                        <a:t>Утомляемость</a:t>
                      </a:r>
                      <a:endParaRPr lang="ru-RU" sz="1300" b="1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09711"/>
                  </a:ext>
                </a:extLst>
              </a:tr>
              <a:tr h="744545">
                <a:tc>
                  <a:txBody>
                    <a:bodyPr/>
                    <a:lstStyle/>
                    <a:p>
                      <a:pPr marL="67945" marR="59690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-Организм избавляется от никотина. Никотин обладает возбуждающим, стимулирующим действием, поэтому большинство бросающих курить в </a:t>
                      </a:r>
                      <a:r>
                        <a:rPr lang="en-US" sz="1300" dirty="0" err="1"/>
                        <a:t>первое</a:t>
                      </a:r>
                      <a:r>
                        <a:rPr lang="en-US" sz="1300" dirty="0"/>
                        <a:t> </a:t>
                      </a:r>
                      <a:r>
                        <a:rPr lang="en-US" sz="1300" dirty="0" err="1"/>
                        <a:t>время</a:t>
                      </a:r>
                      <a:r>
                        <a:rPr lang="en-US" sz="1300" dirty="0"/>
                        <a:t> </a:t>
                      </a:r>
                      <a:r>
                        <a:rPr lang="en-US" sz="1300" dirty="0" err="1"/>
                        <a:t>чувствуют</a:t>
                      </a:r>
                      <a:r>
                        <a:rPr lang="en-US" sz="1300" dirty="0"/>
                        <a:t> </a:t>
                      </a:r>
                      <a:r>
                        <a:rPr lang="en-US" sz="1300" dirty="0" err="1"/>
                        <a:t>утомление</a:t>
                      </a:r>
                      <a:endParaRPr lang="ru-RU" sz="13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61595" algn="l">
                        <a:lnSpc>
                          <a:spcPct val="100000"/>
                        </a:lnSpc>
                        <a:tabLst>
                          <a:tab pos="2337435" algn="l"/>
                        </a:tabLst>
                      </a:pPr>
                      <a:r>
                        <a:rPr lang="ru-RU" sz="1300" dirty="0"/>
                        <a:t>-Постараться увеличить продолжительность сна</a:t>
                      </a:r>
                    </a:p>
                    <a:p>
                      <a:pPr marL="67945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-Больше двигаться на свежем воздухе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94181722"/>
                  </a:ext>
                </a:extLst>
              </a:tr>
              <a:tr h="186136">
                <a:tc gridSpan="2">
                  <a:txBody>
                    <a:bodyPr/>
                    <a:lstStyle/>
                    <a:p>
                      <a:pPr marL="1534160" marR="15303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err="1"/>
                        <a:t>Запоры</a:t>
                      </a:r>
                      <a:endParaRPr lang="ru-RU" sz="1300" b="1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674935"/>
                  </a:ext>
                </a:extLst>
              </a:tr>
              <a:tr h="930682">
                <a:tc>
                  <a:txBody>
                    <a:bodyPr/>
                    <a:lstStyle/>
                    <a:p>
                      <a:pPr marL="67945" marR="60325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-Присутствие никотина в организме ускоряет прохождение пищевых масс через пищеварительную систему. Это движение может замедлиться, пока организм не привыкнет функционировать без никотина.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62230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-Увеличить количество клетчатки в рационе</a:t>
                      </a:r>
                    </a:p>
                    <a:p>
                      <a:pPr marL="67945" marR="62230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-Есть больше овощей, фруктов, чернослива отрубей ежедневно до исчезновения симптомов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71613972"/>
                  </a:ext>
                </a:extLst>
              </a:tr>
              <a:tr h="186136">
                <a:tc gridSpan="2">
                  <a:txBody>
                    <a:bodyPr/>
                    <a:lstStyle/>
                    <a:p>
                      <a:pPr marL="1534160" marR="15297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err="1"/>
                        <a:t>Повышение</a:t>
                      </a:r>
                      <a:r>
                        <a:rPr lang="en-US" sz="1300" b="1" dirty="0"/>
                        <a:t> </a:t>
                      </a:r>
                      <a:r>
                        <a:rPr lang="en-US" sz="1300" b="1" dirty="0" err="1"/>
                        <a:t>массы</a:t>
                      </a:r>
                      <a:r>
                        <a:rPr lang="en-US" sz="1300" b="1" dirty="0"/>
                        <a:t> </a:t>
                      </a:r>
                      <a:r>
                        <a:rPr lang="en-US" sz="1300" b="1" dirty="0" err="1"/>
                        <a:t>тела</a:t>
                      </a:r>
                      <a:endParaRPr lang="ru-RU" sz="1300" b="1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407359"/>
                  </a:ext>
                </a:extLst>
              </a:tr>
              <a:tr h="1302954">
                <a:tc>
                  <a:txBody>
                    <a:bodyPr/>
                    <a:lstStyle/>
                    <a:p>
                      <a:pPr marL="67945" marR="60960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-Отказавшись от табака, курильщик возвращает себе прежнее здоровье и аппетит,</a:t>
                      </a:r>
                    </a:p>
                    <a:p>
                      <a:pPr marL="67945" marR="62865" algn="l">
                        <a:lnSpc>
                          <a:spcPct val="100000"/>
                        </a:lnSpc>
                        <a:tabLst>
                          <a:tab pos="2256790" algn="l"/>
                        </a:tabLst>
                      </a:pPr>
                      <a:r>
                        <a:rPr lang="ru-RU" sz="1300" dirty="0"/>
                        <a:t>-Восстанавливается вкусовая чувствительность и повышается удовольствие от еды,</a:t>
                      </a:r>
                    </a:p>
                    <a:p>
                      <a:pPr marL="67945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-В среднем увеличение веса составляет</a:t>
                      </a:r>
                    </a:p>
                    <a:p>
                      <a:pPr marL="67945" marR="62865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2 - 4 кг – так весил бы человек, если бы не курил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61595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-Зарядка, физическая активность позволяют справиться с синдромом отмены и избежать увеличения веса</a:t>
                      </a:r>
                    </a:p>
                    <a:p>
                      <a:pPr marL="67945" algn="l">
                        <a:lnSpc>
                          <a:spcPct val="100000"/>
                        </a:lnSpc>
                      </a:pPr>
                      <a:r>
                        <a:rPr lang="ru-RU" sz="1300" dirty="0"/>
                        <a:t>-Употреблять больше овощей и фруктов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0809352"/>
                  </a:ext>
                </a:extLst>
              </a:tr>
            </a:tbl>
          </a:graphicData>
        </a:graphic>
      </p:graphicFrame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3B79C4A-4506-CD3D-2B1D-AB3B5E366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0362" y="4439226"/>
            <a:ext cx="924667" cy="62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16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0EA969-C060-D4AF-F22F-96F540E60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834" y="2224774"/>
            <a:ext cx="4937461" cy="841800"/>
          </a:xfrm>
        </p:spPr>
        <p:txBody>
          <a:bodyPr/>
          <a:lstStyle/>
          <a:p>
            <a:r>
              <a:rPr lang="ru-RU" sz="7200" dirty="0"/>
              <a:t>Спасибо!</a:t>
            </a:r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5911D5B-5D7F-E8C0-7CDE-39ED6AAD9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404" y="1161849"/>
            <a:ext cx="1354322" cy="915371"/>
          </a:xfrm>
          <a:prstGeom prst="rect">
            <a:avLst/>
          </a:prstGeom>
        </p:spPr>
      </p:pic>
      <p:grpSp>
        <p:nvGrpSpPr>
          <p:cNvPr id="4" name="Google Shape;1566;p33">
            <a:extLst>
              <a:ext uri="{FF2B5EF4-FFF2-40B4-BE49-F238E27FC236}">
                <a16:creationId xmlns:a16="http://schemas.microsoft.com/office/drawing/2014/main" id="{06AB8E17-C757-29F7-053B-F93C762AF7DF}"/>
              </a:ext>
            </a:extLst>
          </p:cNvPr>
          <p:cNvGrpSpPr/>
          <p:nvPr/>
        </p:nvGrpSpPr>
        <p:grpSpPr>
          <a:xfrm>
            <a:off x="502171" y="779488"/>
            <a:ext cx="3270823" cy="3150463"/>
            <a:chOff x="-3282450" y="2337338"/>
            <a:chExt cx="1283850" cy="1126700"/>
          </a:xfrm>
        </p:grpSpPr>
        <p:sp>
          <p:nvSpPr>
            <p:cNvPr id="5" name="Google Shape;1567;p33">
              <a:extLst>
                <a:ext uri="{FF2B5EF4-FFF2-40B4-BE49-F238E27FC236}">
                  <a16:creationId xmlns:a16="http://schemas.microsoft.com/office/drawing/2014/main" id="{67AE782F-0BD7-57C1-EF58-A02195CE0AA9}"/>
                </a:ext>
              </a:extLst>
            </p:cNvPr>
            <p:cNvSpPr/>
            <p:nvPr/>
          </p:nvSpPr>
          <p:spPr>
            <a:xfrm>
              <a:off x="-2762725" y="2337338"/>
              <a:ext cx="244700" cy="586425"/>
            </a:xfrm>
            <a:custGeom>
              <a:avLst/>
              <a:gdLst/>
              <a:ahLst/>
              <a:cxnLst/>
              <a:rect l="l" t="t" r="r" b="b"/>
              <a:pathLst>
                <a:path w="9788" h="23457" extrusionOk="0">
                  <a:moveTo>
                    <a:pt x="2798" y="1"/>
                  </a:moveTo>
                  <a:lnTo>
                    <a:pt x="2679" y="13"/>
                  </a:lnTo>
                  <a:lnTo>
                    <a:pt x="2536" y="167"/>
                  </a:lnTo>
                  <a:lnTo>
                    <a:pt x="2525" y="275"/>
                  </a:lnTo>
                  <a:lnTo>
                    <a:pt x="2525" y="15003"/>
                  </a:lnTo>
                  <a:lnTo>
                    <a:pt x="2513" y="15360"/>
                  </a:lnTo>
                  <a:lnTo>
                    <a:pt x="2334" y="16015"/>
                  </a:lnTo>
                  <a:lnTo>
                    <a:pt x="2001" y="16599"/>
                  </a:lnTo>
                  <a:lnTo>
                    <a:pt x="1512" y="17075"/>
                  </a:lnTo>
                  <a:lnTo>
                    <a:pt x="1215" y="17265"/>
                  </a:lnTo>
                  <a:lnTo>
                    <a:pt x="0" y="17968"/>
                  </a:lnTo>
                  <a:lnTo>
                    <a:pt x="0" y="23457"/>
                  </a:lnTo>
                  <a:lnTo>
                    <a:pt x="3715" y="21302"/>
                  </a:lnTo>
                  <a:lnTo>
                    <a:pt x="3989" y="21159"/>
                  </a:lnTo>
                  <a:lnTo>
                    <a:pt x="4584" y="21004"/>
                  </a:lnTo>
                  <a:lnTo>
                    <a:pt x="5180" y="21004"/>
                  </a:lnTo>
                  <a:lnTo>
                    <a:pt x="5775" y="21159"/>
                  </a:lnTo>
                  <a:lnTo>
                    <a:pt x="6049" y="21302"/>
                  </a:lnTo>
                  <a:lnTo>
                    <a:pt x="9776" y="23457"/>
                  </a:lnTo>
                  <a:lnTo>
                    <a:pt x="9776" y="17968"/>
                  </a:lnTo>
                  <a:lnTo>
                    <a:pt x="9788" y="17968"/>
                  </a:lnTo>
                  <a:lnTo>
                    <a:pt x="8573" y="17265"/>
                  </a:lnTo>
                  <a:lnTo>
                    <a:pt x="8276" y="17087"/>
                  </a:lnTo>
                  <a:lnTo>
                    <a:pt x="7799" y="16599"/>
                  </a:lnTo>
                  <a:lnTo>
                    <a:pt x="7454" y="16015"/>
                  </a:lnTo>
                  <a:lnTo>
                    <a:pt x="7275" y="15360"/>
                  </a:lnTo>
                  <a:lnTo>
                    <a:pt x="7263" y="15003"/>
                  </a:lnTo>
                  <a:lnTo>
                    <a:pt x="7263" y="275"/>
                  </a:lnTo>
                  <a:lnTo>
                    <a:pt x="7240" y="167"/>
                  </a:lnTo>
                  <a:lnTo>
                    <a:pt x="7097" y="13"/>
                  </a:lnTo>
                  <a:lnTo>
                    <a:pt x="6990" y="1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68;p33">
              <a:extLst>
                <a:ext uri="{FF2B5EF4-FFF2-40B4-BE49-F238E27FC236}">
                  <a16:creationId xmlns:a16="http://schemas.microsoft.com/office/drawing/2014/main" id="{78050D7D-3FE8-77A7-3A34-5CB6B7E0D9B9}"/>
                </a:ext>
              </a:extLst>
            </p:cNvPr>
            <p:cNvSpPr/>
            <p:nvPr/>
          </p:nvSpPr>
          <p:spPr>
            <a:xfrm>
              <a:off x="-2762725" y="2337338"/>
              <a:ext cx="244700" cy="586425"/>
            </a:xfrm>
            <a:custGeom>
              <a:avLst/>
              <a:gdLst/>
              <a:ahLst/>
              <a:cxnLst/>
              <a:rect l="l" t="t" r="r" b="b"/>
              <a:pathLst>
                <a:path w="9788" h="23457" extrusionOk="0">
                  <a:moveTo>
                    <a:pt x="2798" y="1"/>
                  </a:moveTo>
                  <a:lnTo>
                    <a:pt x="2679" y="13"/>
                  </a:lnTo>
                  <a:lnTo>
                    <a:pt x="2536" y="167"/>
                  </a:lnTo>
                  <a:lnTo>
                    <a:pt x="2525" y="275"/>
                  </a:lnTo>
                  <a:lnTo>
                    <a:pt x="2525" y="15003"/>
                  </a:lnTo>
                  <a:lnTo>
                    <a:pt x="2513" y="15360"/>
                  </a:lnTo>
                  <a:lnTo>
                    <a:pt x="2334" y="16015"/>
                  </a:lnTo>
                  <a:lnTo>
                    <a:pt x="2001" y="16599"/>
                  </a:lnTo>
                  <a:lnTo>
                    <a:pt x="1512" y="17075"/>
                  </a:lnTo>
                  <a:lnTo>
                    <a:pt x="1215" y="17265"/>
                  </a:lnTo>
                  <a:lnTo>
                    <a:pt x="0" y="17968"/>
                  </a:lnTo>
                  <a:lnTo>
                    <a:pt x="0" y="23457"/>
                  </a:lnTo>
                  <a:lnTo>
                    <a:pt x="3715" y="21302"/>
                  </a:lnTo>
                  <a:lnTo>
                    <a:pt x="3989" y="21159"/>
                  </a:lnTo>
                  <a:lnTo>
                    <a:pt x="4584" y="21004"/>
                  </a:lnTo>
                  <a:lnTo>
                    <a:pt x="5180" y="21004"/>
                  </a:lnTo>
                  <a:lnTo>
                    <a:pt x="5775" y="21159"/>
                  </a:lnTo>
                  <a:lnTo>
                    <a:pt x="6049" y="21302"/>
                  </a:lnTo>
                  <a:lnTo>
                    <a:pt x="9776" y="23457"/>
                  </a:lnTo>
                  <a:lnTo>
                    <a:pt x="9776" y="17968"/>
                  </a:lnTo>
                  <a:lnTo>
                    <a:pt x="9788" y="17968"/>
                  </a:lnTo>
                  <a:lnTo>
                    <a:pt x="8573" y="17265"/>
                  </a:lnTo>
                  <a:lnTo>
                    <a:pt x="8276" y="17087"/>
                  </a:lnTo>
                  <a:lnTo>
                    <a:pt x="7799" y="16599"/>
                  </a:lnTo>
                  <a:lnTo>
                    <a:pt x="7454" y="16015"/>
                  </a:lnTo>
                  <a:lnTo>
                    <a:pt x="7275" y="15360"/>
                  </a:lnTo>
                  <a:lnTo>
                    <a:pt x="7263" y="15003"/>
                  </a:lnTo>
                  <a:lnTo>
                    <a:pt x="7263" y="275"/>
                  </a:lnTo>
                  <a:lnTo>
                    <a:pt x="7240" y="167"/>
                  </a:lnTo>
                  <a:lnTo>
                    <a:pt x="7097" y="13"/>
                  </a:lnTo>
                  <a:lnTo>
                    <a:pt x="6990" y="1"/>
                  </a:lnTo>
                  <a:close/>
                </a:path>
              </a:pathLst>
            </a:custGeom>
            <a:solidFill>
              <a:srgbClr val="E539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69;p33">
              <a:extLst>
                <a:ext uri="{FF2B5EF4-FFF2-40B4-BE49-F238E27FC236}">
                  <a16:creationId xmlns:a16="http://schemas.microsoft.com/office/drawing/2014/main" id="{45C776C6-582A-2B46-52D0-043D3755F87C}"/>
                </a:ext>
              </a:extLst>
            </p:cNvPr>
            <p:cNvSpPr/>
            <p:nvPr/>
          </p:nvSpPr>
          <p:spPr>
            <a:xfrm>
              <a:off x="-3282450" y="2513863"/>
              <a:ext cx="538500" cy="950175"/>
            </a:xfrm>
            <a:custGeom>
              <a:avLst/>
              <a:gdLst/>
              <a:ahLst/>
              <a:cxnLst/>
              <a:rect l="l" t="t" r="r" b="b"/>
              <a:pathLst>
                <a:path w="21540" h="38007" extrusionOk="0">
                  <a:moveTo>
                    <a:pt x="18753" y="0"/>
                  </a:moveTo>
                  <a:lnTo>
                    <a:pt x="18039" y="24"/>
                  </a:lnTo>
                  <a:lnTo>
                    <a:pt x="17670" y="108"/>
                  </a:lnTo>
                  <a:lnTo>
                    <a:pt x="16705" y="381"/>
                  </a:lnTo>
                  <a:lnTo>
                    <a:pt x="14824" y="1048"/>
                  </a:lnTo>
                  <a:lnTo>
                    <a:pt x="13038" y="1870"/>
                  </a:lnTo>
                  <a:lnTo>
                    <a:pt x="11335" y="2822"/>
                  </a:lnTo>
                  <a:lnTo>
                    <a:pt x="9728" y="3906"/>
                  </a:lnTo>
                  <a:lnTo>
                    <a:pt x="8216" y="5108"/>
                  </a:lnTo>
                  <a:lnTo>
                    <a:pt x="6823" y="6430"/>
                  </a:lnTo>
                  <a:lnTo>
                    <a:pt x="5537" y="7859"/>
                  </a:lnTo>
                  <a:lnTo>
                    <a:pt x="4358" y="9371"/>
                  </a:lnTo>
                  <a:lnTo>
                    <a:pt x="3322" y="10990"/>
                  </a:lnTo>
                  <a:lnTo>
                    <a:pt x="2405" y="12681"/>
                  </a:lnTo>
                  <a:lnTo>
                    <a:pt x="1631" y="14443"/>
                  </a:lnTo>
                  <a:lnTo>
                    <a:pt x="1000" y="16277"/>
                  </a:lnTo>
                  <a:lnTo>
                    <a:pt x="512" y="18170"/>
                  </a:lnTo>
                  <a:lnTo>
                    <a:pt x="191" y="20111"/>
                  </a:lnTo>
                  <a:lnTo>
                    <a:pt x="24" y="22087"/>
                  </a:lnTo>
                  <a:lnTo>
                    <a:pt x="0" y="23099"/>
                  </a:lnTo>
                  <a:lnTo>
                    <a:pt x="0" y="33863"/>
                  </a:lnTo>
                  <a:lnTo>
                    <a:pt x="12" y="34173"/>
                  </a:lnTo>
                  <a:lnTo>
                    <a:pt x="95" y="34756"/>
                  </a:lnTo>
                  <a:lnTo>
                    <a:pt x="262" y="35316"/>
                  </a:lnTo>
                  <a:lnTo>
                    <a:pt x="488" y="35828"/>
                  </a:lnTo>
                  <a:lnTo>
                    <a:pt x="786" y="36304"/>
                  </a:lnTo>
                  <a:lnTo>
                    <a:pt x="1143" y="36721"/>
                  </a:lnTo>
                  <a:lnTo>
                    <a:pt x="1548" y="37090"/>
                  </a:lnTo>
                  <a:lnTo>
                    <a:pt x="1989" y="37399"/>
                  </a:lnTo>
                  <a:lnTo>
                    <a:pt x="2477" y="37649"/>
                  </a:lnTo>
                  <a:lnTo>
                    <a:pt x="2977" y="37840"/>
                  </a:lnTo>
                  <a:lnTo>
                    <a:pt x="3513" y="37959"/>
                  </a:lnTo>
                  <a:lnTo>
                    <a:pt x="4060" y="38007"/>
                  </a:lnTo>
                  <a:lnTo>
                    <a:pt x="4608" y="37983"/>
                  </a:lnTo>
                  <a:lnTo>
                    <a:pt x="5156" y="37888"/>
                  </a:lnTo>
                  <a:lnTo>
                    <a:pt x="5703" y="37697"/>
                  </a:lnTo>
                  <a:lnTo>
                    <a:pt x="6239" y="37435"/>
                  </a:lnTo>
                  <a:lnTo>
                    <a:pt x="6501" y="37268"/>
                  </a:lnTo>
                  <a:lnTo>
                    <a:pt x="7454" y="36625"/>
                  </a:lnTo>
                  <a:lnTo>
                    <a:pt x="9311" y="35530"/>
                  </a:lnTo>
                  <a:lnTo>
                    <a:pt x="11085" y="34637"/>
                  </a:lnTo>
                  <a:lnTo>
                    <a:pt x="12693" y="33923"/>
                  </a:lnTo>
                  <a:lnTo>
                    <a:pt x="14741" y="33161"/>
                  </a:lnTo>
                  <a:lnTo>
                    <a:pt x="16348" y="32684"/>
                  </a:lnTo>
                  <a:lnTo>
                    <a:pt x="16503" y="32649"/>
                  </a:lnTo>
                  <a:lnTo>
                    <a:pt x="17051" y="32494"/>
                  </a:lnTo>
                  <a:lnTo>
                    <a:pt x="18075" y="32018"/>
                  </a:lnTo>
                  <a:lnTo>
                    <a:pt x="18991" y="31410"/>
                  </a:lnTo>
                  <a:lnTo>
                    <a:pt x="19789" y="30660"/>
                  </a:lnTo>
                  <a:lnTo>
                    <a:pt x="20456" y="29791"/>
                  </a:lnTo>
                  <a:lnTo>
                    <a:pt x="20980" y="28815"/>
                  </a:lnTo>
                  <a:lnTo>
                    <a:pt x="21337" y="27767"/>
                  </a:lnTo>
                  <a:lnTo>
                    <a:pt x="21528" y="26660"/>
                  </a:lnTo>
                  <a:lnTo>
                    <a:pt x="21539" y="26088"/>
                  </a:lnTo>
                  <a:lnTo>
                    <a:pt x="21539" y="3084"/>
                  </a:lnTo>
                  <a:lnTo>
                    <a:pt x="21528" y="2703"/>
                  </a:lnTo>
                  <a:lnTo>
                    <a:pt x="21361" y="2001"/>
                  </a:lnTo>
                  <a:lnTo>
                    <a:pt x="21039" y="1382"/>
                  </a:lnTo>
                  <a:lnTo>
                    <a:pt x="20599" y="858"/>
                  </a:lnTo>
                  <a:lnTo>
                    <a:pt x="20063" y="441"/>
                  </a:lnTo>
                  <a:lnTo>
                    <a:pt x="19432" y="143"/>
                  </a:lnTo>
                  <a:lnTo>
                    <a:pt x="18753" y="0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70;p33">
              <a:extLst>
                <a:ext uri="{FF2B5EF4-FFF2-40B4-BE49-F238E27FC236}">
                  <a16:creationId xmlns:a16="http://schemas.microsoft.com/office/drawing/2014/main" id="{76C7E5A9-698B-EB84-6CF0-3780C80073B2}"/>
                </a:ext>
              </a:extLst>
            </p:cNvPr>
            <p:cNvSpPr/>
            <p:nvPr/>
          </p:nvSpPr>
          <p:spPr>
            <a:xfrm>
              <a:off x="-2537100" y="2513863"/>
              <a:ext cx="538500" cy="950175"/>
            </a:xfrm>
            <a:custGeom>
              <a:avLst/>
              <a:gdLst/>
              <a:ahLst/>
              <a:cxnLst/>
              <a:rect l="l" t="t" r="r" b="b"/>
              <a:pathLst>
                <a:path w="21540" h="38007" extrusionOk="0">
                  <a:moveTo>
                    <a:pt x="2787" y="0"/>
                  </a:moveTo>
                  <a:lnTo>
                    <a:pt x="2108" y="143"/>
                  </a:lnTo>
                  <a:lnTo>
                    <a:pt x="1489" y="441"/>
                  </a:lnTo>
                  <a:lnTo>
                    <a:pt x="941" y="858"/>
                  </a:lnTo>
                  <a:lnTo>
                    <a:pt x="501" y="1382"/>
                  </a:lnTo>
                  <a:lnTo>
                    <a:pt x="191" y="2001"/>
                  </a:lnTo>
                  <a:lnTo>
                    <a:pt x="24" y="2703"/>
                  </a:lnTo>
                  <a:lnTo>
                    <a:pt x="1" y="3084"/>
                  </a:lnTo>
                  <a:lnTo>
                    <a:pt x="1" y="26088"/>
                  </a:lnTo>
                  <a:lnTo>
                    <a:pt x="24" y="26660"/>
                  </a:lnTo>
                  <a:lnTo>
                    <a:pt x="203" y="27767"/>
                  </a:lnTo>
                  <a:lnTo>
                    <a:pt x="572" y="28815"/>
                  </a:lnTo>
                  <a:lnTo>
                    <a:pt x="1084" y="29779"/>
                  </a:lnTo>
                  <a:lnTo>
                    <a:pt x="1751" y="30648"/>
                  </a:lnTo>
                  <a:lnTo>
                    <a:pt x="2561" y="31398"/>
                  </a:lnTo>
                  <a:lnTo>
                    <a:pt x="3477" y="32018"/>
                  </a:lnTo>
                  <a:lnTo>
                    <a:pt x="4501" y="32494"/>
                  </a:lnTo>
                  <a:lnTo>
                    <a:pt x="5049" y="32649"/>
                  </a:lnTo>
                  <a:lnTo>
                    <a:pt x="5716" y="32839"/>
                  </a:lnTo>
                  <a:lnTo>
                    <a:pt x="7049" y="33244"/>
                  </a:lnTo>
                  <a:lnTo>
                    <a:pt x="8347" y="33720"/>
                  </a:lnTo>
                  <a:lnTo>
                    <a:pt x="9621" y="34244"/>
                  </a:lnTo>
                  <a:lnTo>
                    <a:pt x="10872" y="34828"/>
                  </a:lnTo>
                  <a:lnTo>
                    <a:pt x="12098" y="35459"/>
                  </a:lnTo>
                  <a:lnTo>
                    <a:pt x="13300" y="36137"/>
                  </a:lnTo>
                  <a:lnTo>
                    <a:pt x="14479" y="36876"/>
                  </a:lnTo>
                  <a:lnTo>
                    <a:pt x="15051" y="37268"/>
                  </a:lnTo>
                  <a:lnTo>
                    <a:pt x="15313" y="37435"/>
                  </a:lnTo>
                  <a:lnTo>
                    <a:pt x="15849" y="37697"/>
                  </a:lnTo>
                  <a:lnTo>
                    <a:pt x="16384" y="37888"/>
                  </a:lnTo>
                  <a:lnTo>
                    <a:pt x="16944" y="37983"/>
                  </a:lnTo>
                  <a:lnTo>
                    <a:pt x="17492" y="38007"/>
                  </a:lnTo>
                  <a:lnTo>
                    <a:pt x="18039" y="37959"/>
                  </a:lnTo>
                  <a:lnTo>
                    <a:pt x="18575" y="37840"/>
                  </a:lnTo>
                  <a:lnTo>
                    <a:pt x="19075" y="37649"/>
                  </a:lnTo>
                  <a:lnTo>
                    <a:pt x="19563" y="37399"/>
                  </a:lnTo>
                  <a:lnTo>
                    <a:pt x="20004" y="37090"/>
                  </a:lnTo>
                  <a:lnTo>
                    <a:pt x="20409" y="36721"/>
                  </a:lnTo>
                  <a:lnTo>
                    <a:pt x="20754" y="36304"/>
                  </a:lnTo>
                  <a:lnTo>
                    <a:pt x="21052" y="35828"/>
                  </a:lnTo>
                  <a:lnTo>
                    <a:pt x="21290" y="35316"/>
                  </a:lnTo>
                  <a:lnTo>
                    <a:pt x="21445" y="34756"/>
                  </a:lnTo>
                  <a:lnTo>
                    <a:pt x="21528" y="34173"/>
                  </a:lnTo>
                  <a:lnTo>
                    <a:pt x="21540" y="33863"/>
                  </a:lnTo>
                  <a:lnTo>
                    <a:pt x="21540" y="23099"/>
                  </a:lnTo>
                  <a:lnTo>
                    <a:pt x="21528" y="22087"/>
                  </a:lnTo>
                  <a:lnTo>
                    <a:pt x="21361" y="20111"/>
                  </a:lnTo>
                  <a:lnTo>
                    <a:pt x="21028" y="18170"/>
                  </a:lnTo>
                  <a:lnTo>
                    <a:pt x="20552" y="16277"/>
                  </a:lnTo>
                  <a:lnTo>
                    <a:pt x="19909" y="14443"/>
                  </a:lnTo>
                  <a:lnTo>
                    <a:pt x="19135" y="12669"/>
                  </a:lnTo>
                  <a:lnTo>
                    <a:pt x="18230" y="10978"/>
                  </a:lnTo>
                  <a:lnTo>
                    <a:pt x="17182" y="9371"/>
                  </a:lnTo>
                  <a:lnTo>
                    <a:pt x="16015" y="7847"/>
                  </a:lnTo>
                  <a:lnTo>
                    <a:pt x="14729" y="6430"/>
                  </a:lnTo>
                  <a:lnTo>
                    <a:pt x="13324" y="5108"/>
                  </a:lnTo>
                  <a:lnTo>
                    <a:pt x="11824" y="3906"/>
                  </a:lnTo>
                  <a:lnTo>
                    <a:pt x="10205" y="2822"/>
                  </a:lnTo>
                  <a:lnTo>
                    <a:pt x="8502" y="1858"/>
                  </a:lnTo>
                  <a:lnTo>
                    <a:pt x="6716" y="1048"/>
                  </a:lnTo>
                  <a:lnTo>
                    <a:pt x="4847" y="369"/>
                  </a:lnTo>
                  <a:lnTo>
                    <a:pt x="3870" y="108"/>
                  </a:lnTo>
                  <a:lnTo>
                    <a:pt x="3513" y="24"/>
                  </a:lnTo>
                  <a:lnTo>
                    <a:pt x="2787" y="0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71;p33">
              <a:extLst>
                <a:ext uri="{FF2B5EF4-FFF2-40B4-BE49-F238E27FC236}">
                  <a16:creationId xmlns:a16="http://schemas.microsoft.com/office/drawing/2014/main" id="{1D17C23D-43A6-0EE8-136E-D9FAA9403BB4}"/>
                </a:ext>
              </a:extLst>
            </p:cNvPr>
            <p:cNvSpPr/>
            <p:nvPr/>
          </p:nvSpPr>
          <p:spPr>
            <a:xfrm>
              <a:off x="-3268175" y="2514163"/>
              <a:ext cx="523925" cy="949875"/>
            </a:xfrm>
            <a:custGeom>
              <a:avLst/>
              <a:gdLst/>
              <a:ahLst/>
              <a:cxnLst/>
              <a:rect l="l" t="t" r="r" b="b"/>
              <a:pathLst>
                <a:path w="20957" h="37995" extrusionOk="0">
                  <a:moveTo>
                    <a:pt x="18194" y="0"/>
                  </a:moveTo>
                  <a:lnTo>
                    <a:pt x="17468" y="24"/>
                  </a:lnTo>
                  <a:lnTo>
                    <a:pt x="17099" y="107"/>
                  </a:lnTo>
                  <a:lnTo>
                    <a:pt x="16956" y="155"/>
                  </a:lnTo>
                  <a:lnTo>
                    <a:pt x="16825" y="179"/>
                  </a:lnTo>
                  <a:lnTo>
                    <a:pt x="16884" y="334"/>
                  </a:lnTo>
                  <a:lnTo>
                    <a:pt x="16932" y="1215"/>
                  </a:lnTo>
                  <a:lnTo>
                    <a:pt x="16944" y="8537"/>
                  </a:lnTo>
                  <a:lnTo>
                    <a:pt x="16944" y="24064"/>
                  </a:lnTo>
                  <a:lnTo>
                    <a:pt x="16920" y="24647"/>
                  </a:lnTo>
                  <a:lnTo>
                    <a:pt x="16730" y="25755"/>
                  </a:lnTo>
                  <a:lnTo>
                    <a:pt x="16372" y="26802"/>
                  </a:lnTo>
                  <a:lnTo>
                    <a:pt x="15849" y="27767"/>
                  </a:lnTo>
                  <a:lnTo>
                    <a:pt x="15182" y="28636"/>
                  </a:lnTo>
                  <a:lnTo>
                    <a:pt x="14384" y="29386"/>
                  </a:lnTo>
                  <a:lnTo>
                    <a:pt x="13467" y="30005"/>
                  </a:lnTo>
                  <a:lnTo>
                    <a:pt x="12443" y="30470"/>
                  </a:lnTo>
                  <a:lnTo>
                    <a:pt x="11896" y="30636"/>
                  </a:lnTo>
                  <a:lnTo>
                    <a:pt x="11753" y="30660"/>
                  </a:lnTo>
                  <a:lnTo>
                    <a:pt x="10133" y="31136"/>
                  </a:lnTo>
                  <a:lnTo>
                    <a:pt x="8085" y="31898"/>
                  </a:lnTo>
                  <a:lnTo>
                    <a:pt x="6478" y="32613"/>
                  </a:lnTo>
                  <a:lnTo>
                    <a:pt x="4716" y="33506"/>
                  </a:lnTo>
                  <a:lnTo>
                    <a:pt x="2846" y="34601"/>
                  </a:lnTo>
                  <a:lnTo>
                    <a:pt x="1894" y="35244"/>
                  </a:lnTo>
                  <a:lnTo>
                    <a:pt x="1680" y="35387"/>
                  </a:lnTo>
                  <a:lnTo>
                    <a:pt x="1227" y="35625"/>
                  </a:lnTo>
                  <a:lnTo>
                    <a:pt x="739" y="35804"/>
                  </a:lnTo>
                  <a:lnTo>
                    <a:pt x="251" y="35923"/>
                  </a:lnTo>
                  <a:lnTo>
                    <a:pt x="1" y="35959"/>
                  </a:lnTo>
                  <a:lnTo>
                    <a:pt x="239" y="36328"/>
                  </a:lnTo>
                  <a:lnTo>
                    <a:pt x="822" y="36971"/>
                  </a:lnTo>
                  <a:lnTo>
                    <a:pt x="1501" y="37459"/>
                  </a:lnTo>
                  <a:lnTo>
                    <a:pt x="2263" y="37792"/>
                  </a:lnTo>
                  <a:lnTo>
                    <a:pt x="3061" y="37971"/>
                  </a:lnTo>
                  <a:lnTo>
                    <a:pt x="3894" y="37995"/>
                  </a:lnTo>
                  <a:lnTo>
                    <a:pt x="4728" y="37840"/>
                  </a:lnTo>
                  <a:lnTo>
                    <a:pt x="5525" y="37507"/>
                  </a:lnTo>
                  <a:lnTo>
                    <a:pt x="5906" y="37268"/>
                  </a:lnTo>
                  <a:lnTo>
                    <a:pt x="6871" y="36625"/>
                  </a:lnTo>
                  <a:lnTo>
                    <a:pt x="8740" y="35530"/>
                  </a:lnTo>
                  <a:lnTo>
                    <a:pt x="10502" y="34625"/>
                  </a:lnTo>
                  <a:lnTo>
                    <a:pt x="12122" y="33923"/>
                  </a:lnTo>
                  <a:lnTo>
                    <a:pt x="14158" y="33161"/>
                  </a:lnTo>
                  <a:lnTo>
                    <a:pt x="15765" y="32684"/>
                  </a:lnTo>
                  <a:lnTo>
                    <a:pt x="15908" y="32660"/>
                  </a:lnTo>
                  <a:lnTo>
                    <a:pt x="16468" y="32494"/>
                  </a:lnTo>
                  <a:lnTo>
                    <a:pt x="17492" y="32029"/>
                  </a:lnTo>
                  <a:lnTo>
                    <a:pt x="18409" y="31410"/>
                  </a:lnTo>
                  <a:lnTo>
                    <a:pt x="19206" y="30648"/>
                  </a:lnTo>
                  <a:lnTo>
                    <a:pt x="19873" y="29779"/>
                  </a:lnTo>
                  <a:lnTo>
                    <a:pt x="20397" y="28815"/>
                  </a:lnTo>
                  <a:lnTo>
                    <a:pt x="20754" y="27767"/>
                  </a:lnTo>
                  <a:lnTo>
                    <a:pt x="20945" y="26659"/>
                  </a:lnTo>
                  <a:lnTo>
                    <a:pt x="20957" y="26088"/>
                  </a:lnTo>
                  <a:lnTo>
                    <a:pt x="20957" y="3072"/>
                  </a:lnTo>
                  <a:lnTo>
                    <a:pt x="20945" y="2691"/>
                  </a:lnTo>
                  <a:lnTo>
                    <a:pt x="20778" y="2001"/>
                  </a:lnTo>
                  <a:lnTo>
                    <a:pt x="20468" y="1381"/>
                  </a:lnTo>
                  <a:lnTo>
                    <a:pt x="20028" y="858"/>
                  </a:lnTo>
                  <a:lnTo>
                    <a:pt x="19492" y="441"/>
                  </a:lnTo>
                  <a:lnTo>
                    <a:pt x="18873" y="155"/>
                  </a:lnTo>
                  <a:lnTo>
                    <a:pt x="18194" y="0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72;p33">
              <a:extLst>
                <a:ext uri="{FF2B5EF4-FFF2-40B4-BE49-F238E27FC236}">
                  <a16:creationId xmlns:a16="http://schemas.microsoft.com/office/drawing/2014/main" id="{C3AA4669-1AF9-55F7-795B-613BA33D2FA1}"/>
                </a:ext>
              </a:extLst>
            </p:cNvPr>
            <p:cNvSpPr/>
            <p:nvPr/>
          </p:nvSpPr>
          <p:spPr>
            <a:xfrm>
              <a:off x="-2537100" y="2690088"/>
              <a:ext cx="538500" cy="773950"/>
            </a:xfrm>
            <a:custGeom>
              <a:avLst/>
              <a:gdLst/>
              <a:ahLst/>
              <a:cxnLst/>
              <a:rect l="l" t="t" r="r" b="b"/>
              <a:pathLst>
                <a:path w="21540" h="30958" extrusionOk="0">
                  <a:moveTo>
                    <a:pt x="15289" y="0"/>
                  </a:moveTo>
                  <a:lnTo>
                    <a:pt x="15551" y="584"/>
                  </a:lnTo>
                  <a:lnTo>
                    <a:pt x="16027" y="1762"/>
                  </a:lnTo>
                  <a:lnTo>
                    <a:pt x="16444" y="2965"/>
                  </a:lnTo>
                  <a:lnTo>
                    <a:pt x="16789" y="4203"/>
                  </a:lnTo>
                  <a:lnTo>
                    <a:pt x="17063" y="5453"/>
                  </a:lnTo>
                  <a:lnTo>
                    <a:pt x="17277" y="6727"/>
                  </a:lnTo>
                  <a:lnTo>
                    <a:pt x="17432" y="8025"/>
                  </a:lnTo>
                  <a:lnTo>
                    <a:pt x="17504" y="9347"/>
                  </a:lnTo>
                  <a:lnTo>
                    <a:pt x="17504" y="10002"/>
                  </a:lnTo>
                  <a:lnTo>
                    <a:pt x="17504" y="20766"/>
                  </a:lnTo>
                  <a:lnTo>
                    <a:pt x="17504" y="21075"/>
                  </a:lnTo>
                  <a:lnTo>
                    <a:pt x="17420" y="21670"/>
                  </a:lnTo>
                  <a:lnTo>
                    <a:pt x="17254" y="22218"/>
                  </a:lnTo>
                  <a:lnTo>
                    <a:pt x="17015" y="22730"/>
                  </a:lnTo>
                  <a:lnTo>
                    <a:pt x="16730" y="23194"/>
                  </a:lnTo>
                  <a:lnTo>
                    <a:pt x="16372" y="23611"/>
                  </a:lnTo>
                  <a:lnTo>
                    <a:pt x="15968" y="23980"/>
                  </a:lnTo>
                  <a:lnTo>
                    <a:pt x="15527" y="24290"/>
                  </a:lnTo>
                  <a:lnTo>
                    <a:pt x="15051" y="24540"/>
                  </a:lnTo>
                  <a:lnTo>
                    <a:pt x="14539" y="24730"/>
                  </a:lnTo>
                  <a:lnTo>
                    <a:pt x="14003" y="24850"/>
                  </a:lnTo>
                  <a:lnTo>
                    <a:pt x="13467" y="24909"/>
                  </a:lnTo>
                  <a:lnTo>
                    <a:pt x="12908" y="24885"/>
                  </a:lnTo>
                  <a:lnTo>
                    <a:pt x="12360" y="24790"/>
                  </a:lnTo>
                  <a:lnTo>
                    <a:pt x="11812" y="24611"/>
                  </a:lnTo>
                  <a:lnTo>
                    <a:pt x="11276" y="24338"/>
                  </a:lnTo>
                  <a:lnTo>
                    <a:pt x="11014" y="24171"/>
                  </a:lnTo>
                  <a:lnTo>
                    <a:pt x="10014" y="23492"/>
                  </a:lnTo>
                  <a:lnTo>
                    <a:pt x="8097" y="22373"/>
                  </a:lnTo>
                  <a:lnTo>
                    <a:pt x="6323" y="21480"/>
                  </a:lnTo>
                  <a:lnTo>
                    <a:pt x="4716" y="20789"/>
                  </a:lnTo>
                  <a:lnTo>
                    <a:pt x="2620" y="20039"/>
                  </a:lnTo>
                  <a:lnTo>
                    <a:pt x="608" y="19432"/>
                  </a:lnTo>
                  <a:lnTo>
                    <a:pt x="1" y="19206"/>
                  </a:lnTo>
                  <a:lnTo>
                    <a:pt x="36" y="19765"/>
                  </a:lnTo>
                  <a:lnTo>
                    <a:pt x="239" y="20849"/>
                  </a:lnTo>
                  <a:lnTo>
                    <a:pt x="608" y="21861"/>
                  </a:lnTo>
                  <a:lnTo>
                    <a:pt x="1144" y="22813"/>
                  </a:lnTo>
                  <a:lnTo>
                    <a:pt x="1799" y="23659"/>
                  </a:lnTo>
                  <a:lnTo>
                    <a:pt x="2596" y="24385"/>
                  </a:lnTo>
                  <a:lnTo>
                    <a:pt x="3501" y="24992"/>
                  </a:lnTo>
                  <a:lnTo>
                    <a:pt x="4513" y="25445"/>
                  </a:lnTo>
                  <a:lnTo>
                    <a:pt x="5049" y="25600"/>
                  </a:lnTo>
                  <a:lnTo>
                    <a:pt x="5716" y="25790"/>
                  </a:lnTo>
                  <a:lnTo>
                    <a:pt x="7049" y="26195"/>
                  </a:lnTo>
                  <a:lnTo>
                    <a:pt x="8347" y="26671"/>
                  </a:lnTo>
                  <a:lnTo>
                    <a:pt x="9621" y="27195"/>
                  </a:lnTo>
                  <a:lnTo>
                    <a:pt x="10872" y="27767"/>
                  </a:lnTo>
                  <a:lnTo>
                    <a:pt x="12098" y="28398"/>
                  </a:lnTo>
                  <a:lnTo>
                    <a:pt x="13300" y="29088"/>
                  </a:lnTo>
                  <a:lnTo>
                    <a:pt x="14479" y="29827"/>
                  </a:lnTo>
                  <a:lnTo>
                    <a:pt x="15051" y="30219"/>
                  </a:lnTo>
                  <a:lnTo>
                    <a:pt x="15313" y="30386"/>
                  </a:lnTo>
                  <a:lnTo>
                    <a:pt x="15837" y="30648"/>
                  </a:lnTo>
                  <a:lnTo>
                    <a:pt x="16384" y="30827"/>
                  </a:lnTo>
                  <a:lnTo>
                    <a:pt x="16932" y="30934"/>
                  </a:lnTo>
                  <a:lnTo>
                    <a:pt x="17480" y="30958"/>
                  </a:lnTo>
                  <a:lnTo>
                    <a:pt x="18027" y="30898"/>
                  </a:lnTo>
                  <a:lnTo>
                    <a:pt x="18563" y="30779"/>
                  </a:lnTo>
                  <a:lnTo>
                    <a:pt x="19063" y="30600"/>
                  </a:lnTo>
                  <a:lnTo>
                    <a:pt x="19552" y="30350"/>
                  </a:lnTo>
                  <a:lnTo>
                    <a:pt x="19992" y="30041"/>
                  </a:lnTo>
                  <a:lnTo>
                    <a:pt x="20397" y="29672"/>
                  </a:lnTo>
                  <a:lnTo>
                    <a:pt x="20754" y="29255"/>
                  </a:lnTo>
                  <a:lnTo>
                    <a:pt x="21052" y="28791"/>
                  </a:lnTo>
                  <a:lnTo>
                    <a:pt x="21290" y="28267"/>
                  </a:lnTo>
                  <a:lnTo>
                    <a:pt x="21445" y="27719"/>
                  </a:lnTo>
                  <a:lnTo>
                    <a:pt x="21528" y="27124"/>
                  </a:lnTo>
                  <a:lnTo>
                    <a:pt x="21540" y="26814"/>
                  </a:lnTo>
                  <a:lnTo>
                    <a:pt x="21540" y="16050"/>
                  </a:lnTo>
                  <a:lnTo>
                    <a:pt x="21516" y="14907"/>
                  </a:lnTo>
                  <a:lnTo>
                    <a:pt x="21302" y="12669"/>
                  </a:lnTo>
                  <a:lnTo>
                    <a:pt x="20885" y="10490"/>
                  </a:lnTo>
                  <a:lnTo>
                    <a:pt x="20266" y="8371"/>
                  </a:lnTo>
                  <a:lnTo>
                    <a:pt x="19468" y="6335"/>
                  </a:lnTo>
                  <a:lnTo>
                    <a:pt x="18480" y="4382"/>
                  </a:lnTo>
                  <a:lnTo>
                    <a:pt x="17325" y="2548"/>
                  </a:lnTo>
                  <a:lnTo>
                    <a:pt x="16015" y="810"/>
                  </a:lnTo>
                  <a:lnTo>
                    <a:pt x="15289" y="0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73;p33">
              <a:extLst>
                <a:ext uri="{FF2B5EF4-FFF2-40B4-BE49-F238E27FC236}">
                  <a16:creationId xmlns:a16="http://schemas.microsoft.com/office/drawing/2014/main" id="{648FE7B6-2796-4778-002B-456D276EECC0}"/>
                </a:ext>
              </a:extLst>
            </p:cNvPr>
            <p:cNvSpPr/>
            <p:nvPr/>
          </p:nvSpPr>
          <p:spPr>
            <a:xfrm>
              <a:off x="-2854400" y="2953813"/>
              <a:ext cx="428350" cy="428075"/>
            </a:xfrm>
            <a:custGeom>
              <a:avLst/>
              <a:gdLst/>
              <a:ahLst/>
              <a:cxnLst/>
              <a:rect l="l" t="t" r="r" b="b"/>
              <a:pathLst>
                <a:path w="17134" h="17123" extrusionOk="0">
                  <a:moveTo>
                    <a:pt x="6799" y="1"/>
                  </a:moveTo>
                  <a:lnTo>
                    <a:pt x="6620" y="24"/>
                  </a:lnTo>
                  <a:lnTo>
                    <a:pt x="6287" y="155"/>
                  </a:lnTo>
                  <a:lnTo>
                    <a:pt x="6037" y="417"/>
                  </a:lnTo>
                  <a:lnTo>
                    <a:pt x="5894" y="739"/>
                  </a:lnTo>
                  <a:lnTo>
                    <a:pt x="5882" y="929"/>
                  </a:lnTo>
                  <a:lnTo>
                    <a:pt x="5882" y="5501"/>
                  </a:lnTo>
                  <a:lnTo>
                    <a:pt x="5870" y="5573"/>
                  </a:lnTo>
                  <a:lnTo>
                    <a:pt x="5822" y="5716"/>
                  </a:lnTo>
                  <a:lnTo>
                    <a:pt x="5715" y="5823"/>
                  </a:lnTo>
                  <a:lnTo>
                    <a:pt x="5584" y="5882"/>
                  </a:lnTo>
                  <a:lnTo>
                    <a:pt x="929" y="5882"/>
                  </a:lnTo>
                  <a:lnTo>
                    <a:pt x="738" y="5894"/>
                  </a:lnTo>
                  <a:lnTo>
                    <a:pt x="405" y="6037"/>
                  </a:lnTo>
                  <a:lnTo>
                    <a:pt x="155" y="6287"/>
                  </a:lnTo>
                  <a:lnTo>
                    <a:pt x="12" y="6621"/>
                  </a:lnTo>
                  <a:lnTo>
                    <a:pt x="0" y="6811"/>
                  </a:lnTo>
                  <a:lnTo>
                    <a:pt x="0" y="10336"/>
                  </a:lnTo>
                  <a:lnTo>
                    <a:pt x="12" y="10526"/>
                  </a:lnTo>
                  <a:lnTo>
                    <a:pt x="155" y="10848"/>
                  </a:lnTo>
                  <a:lnTo>
                    <a:pt x="405" y="11110"/>
                  </a:lnTo>
                  <a:lnTo>
                    <a:pt x="738" y="11240"/>
                  </a:lnTo>
                  <a:lnTo>
                    <a:pt x="929" y="11264"/>
                  </a:lnTo>
                  <a:lnTo>
                    <a:pt x="5572" y="11264"/>
                  </a:lnTo>
                  <a:lnTo>
                    <a:pt x="5703" y="11324"/>
                  </a:lnTo>
                  <a:lnTo>
                    <a:pt x="5811" y="11419"/>
                  </a:lnTo>
                  <a:lnTo>
                    <a:pt x="5870" y="11550"/>
                  </a:lnTo>
                  <a:lnTo>
                    <a:pt x="5882" y="11633"/>
                  </a:lnTo>
                  <a:lnTo>
                    <a:pt x="5882" y="16206"/>
                  </a:lnTo>
                  <a:lnTo>
                    <a:pt x="5894" y="16384"/>
                  </a:lnTo>
                  <a:lnTo>
                    <a:pt x="6037" y="16718"/>
                  </a:lnTo>
                  <a:lnTo>
                    <a:pt x="6287" y="16968"/>
                  </a:lnTo>
                  <a:lnTo>
                    <a:pt x="6620" y="17111"/>
                  </a:lnTo>
                  <a:lnTo>
                    <a:pt x="6799" y="17122"/>
                  </a:lnTo>
                  <a:lnTo>
                    <a:pt x="10335" y="17122"/>
                  </a:lnTo>
                  <a:lnTo>
                    <a:pt x="10514" y="17111"/>
                  </a:lnTo>
                  <a:lnTo>
                    <a:pt x="10847" y="16968"/>
                  </a:lnTo>
                  <a:lnTo>
                    <a:pt x="11097" y="16718"/>
                  </a:lnTo>
                  <a:lnTo>
                    <a:pt x="11240" y="16384"/>
                  </a:lnTo>
                  <a:lnTo>
                    <a:pt x="11252" y="16206"/>
                  </a:lnTo>
                  <a:lnTo>
                    <a:pt x="11252" y="11633"/>
                  </a:lnTo>
                  <a:lnTo>
                    <a:pt x="11252" y="11550"/>
                  </a:lnTo>
                  <a:lnTo>
                    <a:pt x="11311" y="11419"/>
                  </a:lnTo>
                  <a:lnTo>
                    <a:pt x="11419" y="11324"/>
                  </a:lnTo>
                  <a:lnTo>
                    <a:pt x="11562" y="11264"/>
                  </a:lnTo>
                  <a:lnTo>
                    <a:pt x="16205" y="11264"/>
                  </a:lnTo>
                  <a:lnTo>
                    <a:pt x="16396" y="11240"/>
                  </a:lnTo>
                  <a:lnTo>
                    <a:pt x="16729" y="11110"/>
                  </a:lnTo>
                  <a:lnTo>
                    <a:pt x="16979" y="10848"/>
                  </a:lnTo>
                  <a:lnTo>
                    <a:pt x="17122" y="10526"/>
                  </a:lnTo>
                  <a:lnTo>
                    <a:pt x="17134" y="10336"/>
                  </a:lnTo>
                  <a:lnTo>
                    <a:pt x="17134" y="6811"/>
                  </a:lnTo>
                  <a:lnTo>
                    <a:pt x="17122" y="6621"/>
                  </a:lnTo>
                  <a:lnTo>
                    <a:pt x="16979" y="6287"/>
                  </a:lnTo>
                  <a:lnTo>
                    <a:pt x="16729" y="6037"/>
                  </a:lnTo>
                  <a:lnTo>
                    <a:pt x="16396" y="5894"/>
                  </a:lnTo>
                  <a:lnTo>
                    <a:pt x="16205" y="5882"/>
                  </a:lnTo>
                  <a:lnTo>
                    <a:pt x="11562" y="5882"/>
                  </a:lnTo>
                  <a:lnTo>
                    <a:pt x="11419" y="5823"/>
                  </a:lnTo>
                  <a:lnTo>
                    <a:pt x="11323" y="5716"/>
                  </a:lnTo>
                  <a:lnTo>
                    <a:pt x="11252" y="5585"/>
                  </a:lnTo>
                  <a:lnTo>
                    <a:pt x="11252" y="5501"/>
                  </a:lnTo>
                  <a:lnTo>
                    <a:pt x="11252" y="929"/>
                  </a:lnTo>
                  <a:lnTo>
                    <a:pt x="11240" y="739"/>
                  </a:lnTo>
                  <a:lnTo>
                    <a:pt x="11097" y="417"/>
                  </a:lnTo>
                  <a:lnTo>
                    <a:pt x="10847" y="155"/>
                  </a:lnTo>
                  <a:lnTo>
                    <a:pt x="10514" y="24"/>
                  </a:lnTo>
                  <a:lnTo>
                    <a:pt x="10335" y="1"/>
                  </a:lnTo>
                  <a:close/>
                </a:path>
              </a:pathLst>
            </a:custGeom>
            <a:solidFill>
              <a:srgbClr val="66B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74;p33">
              <a:extLst>
                <a:ext uri="{FF2B5EF4-FFF2-40B4-BE49-F238E27FC236}">
                  <a16:creationId xmlns:a16="http://schemas.microsoft.com/office/drawing/2014/main" id="{3F6C67EB-4D9D-F257-C99B-EB5A3706E987}"/>
                </a:ext>
              </a:extLst>
            </p:cNvPr>
            <p:cNvSpPr/>
            <p:nvPr/>
          </p:nvSpPr>
          <p:spPr>
            <a:xfrm>
              <a:off x="-2707375" y="3100863"/>
              <a:ext cx="281325" cy="281325"/>
            </a:xfrm>
            <a:custGeom>
              <a:avLst/>
              <a:gdLst/>
              <a:ahLst/>
              <a:cxnLst/>
              <a:rect l="l" t="t" r="r" b="b"/>
              <a:pathLst>
                <a:path w="11253" h="11253" extrusionOk="0">
                  <a:moveTo>
                    <a:pt x="9241" y="0"/>
                  </a:moveTo>
                  <a:lnTo>
                    <a:pt x="9241" y="1358"/>
                  </a:lnTo>
                  <a:lnTo>
                    <a:pt x="9229" y="1560"/>
                  </a:lnTo>
                  <a:lnTo>
                    <a:pt x="9157" y="1965"/>
                  </a:lnTo>
                  <a:lnTo>
                    <a:pt x="9002" y="2322"/>
                  </a:lnTo>
                  <a:lnTo>
                    <a:pt x="8776" y="2644"/>
                  </a:lnTo>
                  <a:lnTo>
                    <a:pt x="8502" y="2918"/>
                  </a:lnTo>
                  <a:lnTo>
                    <a:pt x="8193" y="3132"/>
                  </a:lnTo>
                  <a:lnTo>
                    <a:pt x="7824" y="3275"/>
                  </a:lnTo>
                  <a:lnTo>
                    <a:pt x="7431" y="3358"/>
                  </a:lnTo>
                  <a:lnTo>
                    <a:pt x="7228" y="3370"/>
                  </a:lnTo>
                  <a:lnTo>
                    <a:pt x="4668" y="3370"/>
                  </a:lnTo>
                  <a:lnTo>
                    <a:pt x="4383" y="3430"/>
                  </a:lnTo>
                  <a:lnTo>
                    <a:pt x="4002" y="3608"/>
                  </a:lnTo>
                  <a:lnTo>
                    <a:pt x="3609" y="4001"/>
                  </a:lnTo>
                  <a:lnTo>
                    <a:pt x="3430" y="4394"/>
                  </a:lnTo>
                  <a:lnTo>
                    <a:pt x="3371" y="4680"/>
                  </a:lnTo>
                  <a:lnTo>
                    <a:pt x="3359" y="4823"/>
                  </a:lnTo>
                  <a:lnTo>
                    <a:pt x="3359" y="7240"/>
                  </a:lnTo>
                  <a:lnTo>
                    <a:pt x="3359" y="7442"/>
                  </a:lnTo>
                  <a:lnTo>
                    <a:pt x="3275" y="7835"/>
                  </a:lnTo>
                  <a:lnTo>
                    <a:pt x="3121" y="8204"/>
                  </a:lnTo>
                  <a:lnTo>
                    <a:pt x="2906" y="8514"/>
                  </a:lnTo>
                  <a:lnTo>
                    <a:pt x="2632" y="8788"/>
                  </a:lnTo>
                  <a:lnTo>
                    <a:pt x="2311" y="9002"/>
                  </a:lnTo>
                  <a:lnTo>
                    <a:pt x="1954" y="9157"/>
                  </a:lnTo>
                  <a:lnTo>
                    <a:pt x="1561" y="9240"/>
                  </a:lnTo>
                  <a:lnTo>
                    <a:pt x="1358" y="9252"/>
                  </a:lnTo>
                  <a:lnTo>
                    <a:pt x="1" y="9252"/>
                  </a:lnTo>
                  <a:lnTo>
                    <a:pt x="1" y="10336"/>
                  </a:lnTo>
                  <a:lnTo>
                    <a:pt x="13" y="10514"/>
                  </a:lnTo>
                  <a:lnTo>
                    <a:pt x="156" y="10847"/>
                  </a:lnTo>
                  <a:lnTo>
                    <a:pt x="406" y="11098"/>
                  </a:lnTo>
                  <a:lnTo>
                    <a:pt x="739" y="11240"/>
                  </a:lnTo>
                  <a:lnTo>
                    <a:pt x="918" y="11252"/>
                  </a:lnTo>
                  <a:lnTo>
                    <a:pt x="4454" y="11252"/>
                  </a:lnTo>
                  <a:lnTo>
                    <a:pt x="4633" y="11240"/>
                  </a:lnTo>
                  <a:lnTo>
                    <a:pt x="4966" y="11098"/>
                  </a:lnTo>
                  <a:lnTo>
                    <a:pt x="5216" y="10847"/>
                  </a:lnTo>
                  <a:lnTo>
                    <a:pt x="5359" y="10514"/>
                  </a:lnTo>
                  <a:lnTo>
                    <a:pt x="5371" y="10336"/>
                  </a:lnTo>
                  <a:lnTo>
                    <a:pt x="5371" y="5763"/>
                  </a:lnTo>
                  <a:lnTo>
                    <a:pt x="5371" y="5692"/>
                  </a:lnTo>
                  <a:lnTo>
                    <a:pt x="5430" y="5549"/>
                  </a:lnTo>
                  <a:lnTo>
                    <a:pt x="5538" y="5442"/>
                  </a:lnTo>
                  <a:lnTo>
                    <a:pt x="5681" y="5382"/>
                  </a:lnTo>
                  <a:lnTo>
                    <a:pt x="5764" y="5370"/>
                  </a:lnTo>
                  <a:lnTo>
                    <a:pt x="10324" y="5370"/>
                  </a:lnTo>
                  <a:lnTo>
                    <a:pt x="10515" y="5358"/>
                  </a:lnTo>
                  <a:lnTo>
                    <a:pt x="10848" y="5228"/>
                  </a:lnTo>
                  <a:lnTo>
                    <a:pt x="11098" y="4966"/>
                  </a:lnTo>
                  <a:lnTo>
                    <a:pt x="11241" y="4644"/>
                  </a:lnTo>
                  <a:lnTo>
                    <a:pt x="11253" y="4454"/>
                  </a:lnTo>
                  <a:lnTo>
                    <a:pt x="11253" y="929"/>
                  </a:lnTo>
                  <a:lnTo>
                    <a:pt x="11241" y="739"/>
                  </a:lnTo>
                  <a:lnTo>
                    <a:pt x="11098" y="405"/>
                  </a:lnTo>
                  <a:lnTo>
                    <a:pt x="10848" y="155"/>
                  </a:lnTo>
                  <a:lnTo>
                    <a:pt x="10515" y="12"/>
                  </a:lnTo>
                  <a:lnTo>
                    <a:pt x="10324" y="0"/>
                  </a:lnTo>
                  <a:close/>
                </a:path>
              </a:pathLst>
            </a:custGeom>
            <a:solidFill>
              <a:srgbClr val="388E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575;p33">
              <a:extLst>
                <a:ext uri="{FF2B5EF4-FFF2-40B4-BE49-F238E27FC236}">
                  <a16:creationId xmlns:a16="http://schemas.microsoft.com/office/drawing/2014/main" id="{F08A7B22-2CF6-1E83-C04F-A0211644DAEE}"/>
                </a:ext>
              </a:extLst>
            </p:cNvPr>
            <p:cNvSpPr/>
            <p:nvPr/>
          </p:nvSpPr>
          <p:spPr>
            <a:xfrm>
              <a:off x="-2726425" y="2378413"/>
              <a:ext cx="172100" cy="37825"/>
            </a:xfrm>
            <a:custGeom>
              <a:avLst/>
              <a:gdLst/>
              <a:ahLst/>
              <a:cxnLst/>
              <a:rect l="l" t="t" r="r" b="b"/>
              <a:pathLst>
                <a:path w="6884" h="1513" extrusionOk="0">
                  <a:moveTo>
                    <a:pt x="763" y="1"/>
                  </a:moveTo>
                  <a:lnTo>
                    <a:pt x="608" y="13"/>
                  </a:lnTo>
                  <a:lnTo>
                    <a:pt x="334" y="120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3"/>
                  </a:lnTo>
                  <a:lnTo>
                    <a:pt x="13" y="906"/>
                  </a:lnTo>
                  <a:lnTo>
                    <a:pt x="132" y="1180"/>
                  </a:lnTo>
                  <a:lnTo>
                    <a:pt x="334" y="1394"/>
                  </a:lnTo>
                  <a:lnTo>
                    <a:pt x="608" y="1501"/>
                  </a:lnTo>
                  <a:lnTo>
                    <a:pt x="763" y="1513"/>
                  </a:lnTo>
                  <a:lnTo>
                    <a:pt x="6121" y="1513"/>
                  </a:lnTo>
                  <a:lnTo>
                    <a:pt x="6276" y="1501"/>
                  </a:lnTo>
                  <a:lnTo>
                    <a:pt x="6550" y="1394"/>
                  </a:lnTo>
                  <a:lnTo>
                    <a:pt x="6752" y="1180"/>
                  </a:lnTo>
                  <a:lnTo>
                    <a:pt x="6871" y="906"/>
                  </a:lnTo>
                  <a:lnTo>
                    <a:pt x="6883" y="763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20"/>
                  </a:lnTo>
                  <a:lnTo>
                    <a:pt x="6276" y="13"/>
                  </a:lnTo>
                  <a:lnTo>
                    <a:pt x="6121" y="1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576;p33">
              <a:extLst>
                <a:ext uri="{FF2B5EF4-FFF2-40B4-BE49-F238E27FC236}">
                  <a16:creationId xmlns:a16="http://schemas.microsoft.com/office/drawing/2014/main" id="{19904DD5-4AAB-224A-7F45-C97284CC5A5D}"/>
                </a:ext>
              </a:extLst>
            </p:cNvPr>
            <p:cNvSpPr/>
            <p:nvPr/>
          </p:nvSpPr>
          <p:spPr>
            <a:xfrm>
              <a:off x="-2726425" y="2437963"/>
              <a:ext cx="172100" cy="37825"/>
            </a:xfrm>
            <a:custGeom>
              <a:avLst/>
              <a:gdLst/>
              <a:ahLst/>
              <a:cxnLst/>
              <a:rect l="l" t="t" r="r" b="b"/>
              <a:pathLst>
                <a:path w="6884" h="1513" extrusionOk="0">
                  <a:moveTo>
                    <a:pt x="763" y="0"/>
                  </a:moveTo>
                  <a:lnTo>
                    <a:pt x="608" y="12"/>
                  </a:lnTo>
                  <a:lnTo>
                    <a:pt x="334" y="119"/>
                  </a:lnTo>
                  <a:lnTo>
                    <a:pt x="132" y="334"/>
                  </a:lnTo>
                  <a:lnTo>
                    <a:pt x="13" y="607"/>
                  </a:lnTo>
                  <a:lnTo>
                    <a:pt x="1" y="762"/>
                  </a:lnTo>
                  <a:lnTo>
                    <a:pt x="13" y="905"/>
                  </a:lnTo>
                  <a:lnTo>
                    <a:pt x="132" y="1179"/>
                  </a:lnTo>
                  <a:lnTo>
                    <a:pt x="334" y="1393"/>
                  </a:lnTo>
                  <a:lnTo>
                    <a:pt x="608" y="1500"/>
                  </a:lnTo>
                  <a:lnTo>
                    <a:pt x="763" y="1512"/>
                  </a:lnTo>
                  <a:lnTo>
                    <a:pt x="6121" y="1512"/>
                  </a:lnTo>
                  <a:lnTo>
                    <a:pt x="6276" y="1500"/>
                  </a:lnTo>
                  <a:lnTo>
                    <a:pt x="6550" y="1393"/>
                  </a:lnTo>
                  <a:lnTo>
                    <a:pt x="6752" y="1179"/>
                  </a:lnTo>
                  <a:lnTo>
                    <a:pt x="6871" y="905"/>
                  </a:lnTo>
                  <a:lnTo>
                    <a:pt x="6883" y="762"/>
                  </a:lnTo>
                  <a:lnTo>
                    <a:pt x="6871" y="607"/>
                  </a:lnTo>
                  <a:lnTo>
                    <a:pt x="6752" y="334"/>
                  </a:lnTo>
                  <a:lnTo>
                    <a:pt x="6550" y="119"/>
                  </a:lnTo>
                  <a:lnTo>
                    <a:pt x="6276" y="12"/>
                  </a:lnTo>
                  <a:lnTo>
                    <a:pt x="6121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77;p33">
              <a:extLst>
                <a:ext uri="{FF2B5EF4-FFF2-40B4-BE49-F238E27FC236}">
                  <a16:creationId xmlns:a16="http://schemas.microsoft.com/office/drawing/2014/main" id="{73A39398-36B6-8422-25BB-5D70861C1586}"/>
                </a:ext>
              </a:extLst>
            </p:cNvPr>
            <p:cNvSpPr/>
            <p:nvPr/>
          </p:nvSpPr>
          <p:spPr>
            <a:xfrm>
              <a:off x="-2726425" y="2497788"/>
              <a:ext cx="172100" cy="38125"/>
            </a:xfrm>
            <a:custGeom>
              <a:avLst/>
              <a:gdLst/>
              <a:ahLst/>
              <a:cxnLst/>
              <a:rect l="l" t="t" r="r" b="b"/>
              <a:pathLst>
                <a:path w="6884" h="1525" extrusionOk="0">
                  <a:moveTo>
                    <a:pt x="763" y="0"/>
                  </a:moveTo>
                  <a:lnTo>
                    <a:pt x="608" y="12"/>
                  </a:lnTo>
                  <a:lnTo>
                    <a:pt x="334" y="131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2"/>
                  </a:lnTo>
                  <a:lnTo>
                    <a:pt x="13" y="917"/>
                  </a:lnTo>
                  <a:lnTo>
                    <a:pt x="132" y="1191"/>
                  </a:lnTo>
                  <a:lnTo>
                    <a:pt x="334" y="1394"/>
                  </a:lnTo>
                  <a:lnTo>
                    <a:pt x="608" y="1513"/>
                  </a:lnTo>
                  <a:lnTo>
                    <a:pt x="763" y="1524"/>
                  </a:lnTo>
                  <a:lnTo>
                    <a:pt x="6121" y="1524"/>
                  </a:lnTo>
                  <a:lnTo>
                    <a:pt x="6276" y="1513"/>
                  </a:lnTo>
                  <a:lnTo>
                    <a:pt x="6550" y="1394"/>
                  </a:lnTo>
                  <a:lnTo>
                    <a:pt x="6752" y="1191"/>
                  </a:lnTo>
                  <a:lnTo>
                    <a:pt x="6871" y="917"/>
                  </a:lnTo>
                  <a:lnTo>
                    <a:pt x="6883" y="762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31"/>
                  </a:lnTo>
                  <a:lnTo>
                    <a:pt x="6276" y="12"/>
                  </a:lnTo>
                  <a:lnTo>
                    <a:pt x="6121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78;p33">
              <a:extLst>
                <a:ext uri="{FF2B5EF4-FFF2-40B4-BE49-F238E27FC236}">
                  <a16:creationId xmlns:a16="http://schemas.microsoft.com/office/drawing/2014/main" id="{C85376D3-29D3-E792-3B63-8355E5AB4016}"/>
                </a:ext>
              </a:extLst>
            </p:cNvPr>
            <p:cNvSpPr/>
            <p:nvPr/>
          </p:nvSpPr>
          <p:spPr>
            <a:xfrm>
              <a:off x="-2726425" y="2557613"/>
              <a:ext cx="172100" cy="38125"/>
            </a:xfrm>
            <a:custGeom>
              <a:avLst/>
              <a:gdLst/>
              <a:ahLst/>
              <a:cxnLst/>
              <a:rect l="l" t="t" r="r" b="b"/>
              <a:pathLst>
                <a:path w="6884" h="1525" extrusionOk="0">
                  <a:moveTo>
                    <a:pt x="763" y="1"/>
                  </a:moveTo>
                  <a:lnTo>
                    <a:pt x="608" y="13"/>
                  </a:lnTo>
                  <a:lnTo>
                    <a:pt x="334" y="132"/>
                  </a:lnTo>
                  <a:lnTo>
                    <a:pt x="132" y="334"/>
                  </a:lnTo>
                  <a:lnTo>
                    <a:pt x="13" y="608"/>
                  </a:lnTo>
                  <a:lnTo>
                    <a:pt x="1" y="763"/>
                  </a:lnTo>
                  <a:lnTo>
                    <a:pt x="13" y="917"/>
                  </a:lnTo>
                  <a:lnTo>
                    <a:pt x="132" y="1191"/>
                  </a:lnTo>
                  <a:lnTo>
                    <a:pt x="334" y="1394"/>
                  </a:lnTo>
                  <a:lnTo>
                    <a:pt x="608" y="1513"/>
                  </a:lnTo>
                  <a:lnTo>
                    <a:pt x="763" y="1525"/>
                  </a:lnTo>
                  <a:lnTo>
                    <a:pt x="6121" y="1525"/>
                  </a:lnTo>
                  <a:lnTo>
                    <a:pt x="6276" y="1513"/>
                  </a:lnTo>
                  <a:lnTo>
                    <a:pt x="6550" y="1394"/>
                  </a:lnTo>
                  <a:lnTo>
                    <a:pt x="6752" y="1191"/>
                  </a:lnTo>
                  <a:lnTo>
                    <a:pt x="6871" y="917"/>
                  </a:lnTo>
                  <a:lnTo>
                    <a:pt x="6883" y="763"/>
                  </a:lnTo>
                  <a:lnTo>
                    <a:pt x="6871" y="608"/>
                  </a:lnTo>
                  <a:lnTo>
                    <a:pt x="6752" y="334"/>
                  </a:lnTo>
                  <a:lnTo>
                    <a:pt x="6550" y="132"/>
                  </a:lnTo>
                  <a:lnTo>
                    <a:pt x="6276" y="13"/>
                  </a:lnTo>
                  <a:lnTo>
                    <a:pt x="6121" y="1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5;p2">
            <a:extLst>
              <a:ext uri="{FF2B5EF4-FFF2-40B4-BE49-F238E27FC236}">
                <a16:creationId xmlns:a16="http://schemas.microsoft.com/office/drawing/2014/main" id="{434A9316-1C51-249A-3AE8-376A2778DCCA}"/>
              </a:ext>
            </a:extLst>
          </p:cNvPr>
          <p:cNvSpPr/>
          <p:nvPr/>
        </p:nvSpPr>
        <p:spPr>
          <a:xfrm>
            <a:off x="7921596" y="4018263"/>
            <a:ext cx="307397" cy="279136"/>
          </a:xfrm>
          <a:custGeom>
            <a:avLst/>
            <a:gdLst/>
            <a:ahLst/>
            <a:cxnLst/>
            <a:rect l="l" t="t" r="r" b="b"/>
            <a:pathLst>
              <a:path w="49426" h="49658" extrusionOk="0">
                <a:moveTo>
                  <a:pt x="21150" y="0"/>
                </a:moveTo>
                <a:cubicBezTo>
                  <a:pt x="18065" y="0"/>
                  <a:pt x="16543" y="1523"/>
                  <a:pt x="16543" y="4608"/>
                </a:cubicBezTo>
                <a:cubicBezTo>
                  <a:pt x="16523" y="8262"/>
                  <a:pt x="16543" y="11915"/>
                  <a:pt x="16543" y="15569"/>
                </a:cubicBezTo>
                <a:lnTo>
                  <a:pt x="16543" y="16563"/>
                </a:lnTo>
                <a:lnTo>
                  <a:pt x="15629" y="16563"/>
                </a:lnTo>
                <a:cubicBezTo>
                  <a:pt x="13126" y="16563"/>
                  <a:pt x="10623" y="16554"/>
                  <a:pt x="8119" y="16554"/>
                </a:cubicBezTo>
                <a:cubicBezTo>
                  <a:pt x="6868" y="16554"/>
                  <a:pt x="5616" y="16557"/>
                  <a:pt x="4364" y="16563"/>
                </a:cubicBezTo>
                <a:cubicBezTo>
                  <a:pt x="1584" y="16563"/>
                  <a:pt x="21" y="18126"/>
                  <a:pt x="0" y="20927"/>
                </a:cubicBezTo>
                <a:cubicBezTo>
                  <a:pt x="0" y="23525"/>
                  <a:pt x="0" y="26144"/>
                  <a:pt x="0" y="28742"/>
                </a:cubicBezTo>
                <a:cubicBezTo>
                  <a:pt x="21" y="29229"/>
                  <a:pt x="41" y="29716"/>
                  <a:pt x="163" y="30183"/>
                </a:cubicBezTo>
                <a:cubicBezTo>
                  <a:pt x="650" y="32030"/>
                  <a:pt x="2152" y="33106"/>
                  <a:pt x="4243" y="33106"/>
                </a:cubicBezTo>
                <a:lnTo>
                  <a:pt x="16523" y="33106"/>
                </a:lnTo>
                <a:lnTo>
                  <a:pt x="16523" y="34121"/>
                </a:lnTo>
                <a:cubicBezTo>
                  <a:pt x="16523" y="37855"/>
                  <a:pt x="16502" y="41590"/>
                  <a:pt x="16523" y="45325"/>
                </a:cubicBezTo>
                <a:cubicBezTo>
                  <a:pt x="16543" y="48065"/>
                  <a:pt x="18146" y="49628"/>
                  <a:pt x="20887" y="49648"/>
                </a:cubicBezTo>
                <a:cubicBezTo>
                  <a:pt x="22592" y="49648"/>
                  <a:pt x="24297" y="49657"/>
                  <a:pt x="26002" y="49657"/>
                </a:cubicBezTo>
                <a:cubicBezTo>
                  <a:pt x="26854" y="49657"/>
                  <a:pt x="27707" y="49655"/>
                  <a:pt x="28559" y="49648"/>
                </a:cubicBezTo>
                <a:cubicBezTo>
                  <a:pt x="31279" y="49628"/>
                  <a:pt x="32882" y="48025"/>
                  <a:pt x="32882" y="45305"/>
                </a:cubicBezTo>
                <a:cubicBezTo>
                  <a:pt x="32882" y="41529"/>
                  <a:pt x="32882" y="37774"/>
                  <a:pt x="32882" y="34019"/>
                </a:cubicBezTo>
                <a:lnTo>
                  <a:pt x="32882" y="33106"/>
                </a:lnTo>
                <a:lnTo>
                  <a:pt x="45041" y="33106"/>
                </a:lnTo>
                <a:cubicBezTo>
                  <a:pt x="47822" y="33106"/>
                  <a:pt x="49425" y="31502"/>
                  <a:pt x="49425" y="28742"/>
                </a:cubicBezTo>
                <a:cubicBezTo>
                  <a:pt x="49425" y="26144"/>
                  <a:pt x="49425" y="23525"/>
                  <a:pt x="49425" y="20927"/>
                </a:cubicBezTo>
                <a:cubicBezTo>
                  <a:pt x="49425" y="18147"/>
                  <a:pt x="47842" y="16563"/>
                  <a:pt x="45041" y="16563"/>
                </a:cubicBezTo>
                <a:cubicBezTo>
                  <a:pt x="43789" y="16557"/>
                  <a:pt x="42537" y="16554"/>
                  <a:pt x="41286" y="16554"/>
                </a:cubicBezTo>
                <a:cubicBezTo>
                  <a:pt x="38782" y="16554"/>
                  <a:pt x="36279" y="16563"/>
                  <a:pt x="33776" y="16563"/>
                </a:cubicBezTo>
                <a:lnTo>
                  <a:pt x="32882" y="16563"/>
                </a:lnTo>
                <a:lnTo>
                  <a:pt x="32882" y="15650"/>
                </a:lnTo>
                <a:cubicBezTo>
                  <a:pt x="32882" y="11875"/>
                  <a:pt x="32882" y="8099"/>
                  <a:pt x="32882" y="4304"/>
                </a:cubicBezTo>
                <a:cubicBezTo>
                  <a:pt x="32882" y="1624"/>
                  <a:pt x="31279" y="21"/>
                  <a:pt x="2860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87467F-3FA6-D4D2-2525-70D6328F18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19" b="71389" l="48333" r="63594">
                        <a14:foregroundMark x1="50677" y1="64537" x2="53958" y2="67315"/>
                      </a14:backgroundRemoval>
                    </a14:imgEffect>
                  </a14:imgLayer>
                </a14:imgProps>
              </a:ext>
            </a:extLst>
          </a:blip>
          <a:srcRect l="46875" t="41480" r="35416" b="29570"/>
          <a:stretch/>
        </p:blipFill>
        <p:spPr>
          <a:xfrm>
            <a:off x="3467481" y="388849"/>
            <a:ext cx="444113" cy="40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31009"/>
      </p:ext>
    </p:extLst>
  </p:cSld>
  <p:clrMapOvr>
    <a:masterClrMapping/>
  </p:clrMapOvr>
</p:sld>
</file>

<file path=ppt/theme/theme1.xml><?xml version="1.0" encoding="utf-8"?>
<a:theme xmlns:a="http://schemas.openxmlformats.org/drawingml/2006/main" name="Quit Smoking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7E7E7"/>
      </a:lt2>
      <a:accent1>
        <a:srgbClr val="FDD4C5"/>
      </a:accent1>
      <a:accent2>
        <a:srgbClr val="FF6B65"/>
      </a:accent2>
      <a:accent3>
        <a:srgbClr val="E71E1E"/>
      </a:accent3>
      <a:accent4>
        <a:srgbClr val="FFB900"/>
      </a:accent4>
      <a:accent5>
        <a:srgbClr val="F3700A"/>
      </a:accent5>
      <a:accent6>
        <a:srgbClr val="B31D0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1796</Words>
  <Application>Microsoft Office PowerPoint</Application>
  <PresentationFormat>Экран (16:9)</PresentationFormat>
  <Paragraphs>104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 MT</vt:lpstr>
      <vt:lpstr>Arial</vt:lpstr>
      <vt:lpstr>Fira Sans Extra Condensed</vt:lpstr>
      <vt:lpstr>Roboto</vt:lpstr>
      <vt:lpstr>Times New Roman</vt:lpstr>
      <vt:lpstr>Quit Smoking Infographics by Slidesgo</vt:lpstr>
      <vt:lpstr>Школа пациента «Отказ от курения»</vt:lpstr>
      <vt:lpstr>Вводная часть</vt:lpstr>
      <vt:lpstr>Лечебная программа включает</vt:lpstr>
      <vt:lpstr>Психологическая поддержка</vt:lpstr>
      <vt:lpstr>Поведенческое консультирование</vt:lpstr>
      <vt:lpstr>За и против</vt:lpstr>
      <vt:lpstr>Краткосрочные выгоды, получаемые после прекращения курения</vt:lpstr>
      <vt:lpstr>Долгосрочные, получаемые после прекращения курения</vt:lpstr>
      <vt:lpstr>Фармакотерапия никотиновой зависимости</vt:lpstr>
      <vt:lpstr>Фармакотерапия никотиновой зависимости</vt:lpstr>
      <vt:lpstr>Фармакотерапия никотиновой зависимости</vt:lpstr>
      <vt:lpstr>Фармакотерапия никотиновой зависимости</vt:lpstr>
      <vt:lpstr>Особенности некоторых никотинзаместительных препаратов</vt:lpstr>
      <vt:lpstr>Особенности некоторых никотинзаместительных препаратов</vt:lpstr>
      <vt:lpstr>Особенности некоторых никотинзаместительных препаратов</vt:lpstr>
      <vt:lpstr>Синдром отмены. Как предупредить срыв.</vt:lpstr>
      <vt:lpstr>Причины синдрома отмены и советы по их преодолению</vt:lpstr>
      <vt:lpstr>Причины синдрома отмены и советы по их преодолению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пациента «Отказ от курения»</dc:title>
  <cp:lastModifiedBy>Антон Шаклеин</cp:lastModifiedBy>
  <cp:revision>4</cp:revision>
  <dcterms:modified xsi:type="dcterms:W3CDTF">2023-11-28T13:22:49Z</dcterms:modified>
</cp:coreProperties>
</file>