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8"/>
  </p:notesMasterIdLst>
  <p:sldIdLst>
    <p:sldId id="256" r:id="rId2"/>
    <p:sldId id="290" r:id="rId3"/>
    <p:sldId id="291" r:id="rId4"/>
    <p:sldId id="293" r:id="rId5"/>
    <p:sldId id="294" r:id="rId6"/>
    <p:sldId id="295" r:id="rId7"/>
    <p:sldId id="296" r:id="rId8"/>
    <p:sldId id="297" r:id="rId9"/>
    <p:sldId id="314" r:id="rId10"/>
    <p:sldId id="315" r:id="rId11"/>
    <p:sldId id="298" r:id="rId12"/>
    <p:sldId id="316" r:id="rId13"/>
    <p:sldId id="317" r:id="rId14"/>
    <p:sldId id="299" r:id="rId15"/>
    <p:sldId id="318" r:id="rId16"/>
    <p:sldId id="319" r:id="rId17"/>
    <p:sldId id="320" r:id="rId18"/>
    <p:sldId id="300" r:id="rId19"/>
    <p:sldId id="301" r:id="rId20"/>
    <p:sldId id="302" r:id="rId21"/>
    <p:sldId id="303" r:id="rId22"/>
    <p:sldId id="321" r:id="rId23"/>
    <p:sldId id="322" r:id="rId24"/>
    <p:sldId id="323" r:id="rId25"/>
    <p:sldId id="324" r:id="rId26"/>
    <p:sldId id="313" r:id="rId27"/>
  </p:sldIdLst>
  <p:sldSz cx="9144000" cy="5143500" type="screen16x9"/>
  <p:notesSz cx="6858000" cy="9144000"/>
  <p:embeddedFontLst>
    <p:embeddedFont>
      <p:font typeface="Fira Sans Extra Condensed" panose="020B0503050000020004" pitchFamily="34" charset="0"/>
      <p:regular r:id="rId29"/>
      <p:bold r:id="rId30"/>
      <p:italic r:id="rId31"/>
      <p:boldItalic r:id="rId32"/>
    </p:embeddedFont>
    <p:embeddedFont>
      <p:font typeface="Roboto" panose="02000000000000000000" pitchFamily="2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4204E8F-2C2F-46EE-B707-42CCB4CBB0BD}">
  <a:tblStyle styleId="{14204E8F-2C2F-46EE-B707-42CCB4CBB0B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85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572004" y="1317050"/>
            <a:ext cx="41148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572000" y="3344375"/>
            <a:ext cx="4114800" cy="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57200" y="1160825"/>
            <a:ext cx="8229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160825"/>
            <a:ext cx="8229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3470777" y="2013760"/>
            <a:ext cx="5673223" cy="125603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dirty="0"/>
              <a:t>Школа пациента «Отказ от курения»</a:t>
            </a:r>
            <a:endParaRPr sz="5400" dirty="0"/>
          </a:p>
        </p:txBody>
      </p:sp>
      <p:grpSp>
        <p:nvGrpSpPr>
          <p:cNvPr id="60" name="Google Shape;60;p15"/>
          <p:cNvGrpSpPr/>
          <p:nvPr/>
        </p:nvGrpSpPr>
        <p:grpSpPr>
          <a:xfrm>
            <a:off x="252673" y="1021664"/>
            <a:ext cx="2914998" cy="2725878"/>
            <a:chOff x="589950" y="774325"/>
            <a:chExt cx="3768106" cy="3732051"/>
          </a:xfrm>
        </p:grpSpPr>
        <p:sp>
          <p:nvSpPr>
            <p:cNvPr id="61" name="Google Shape;61;p15"/>
            <p:cNvSpPr/>
            <p:nvPr/>
          </p:nvSpPr>
          <p:spPr>
            <a:xfrm>
              <a:off x="637029" y="774325"/>
              <a:ext cx="3721027" cy="3721027"/>
            </a:xfrm>
            <a:custGeom>
              <a:avLst/>
              <a:gdLst/>
              <a:ahLst/>
              <a:cxnLst/>
              <a:rect l="l" t="t" r="r" b="b"/>
              <a:pathLst>
                <a:path w="36436" h="36436" extrusionOk="0">
                  <a:moveTo>
                    <a:pt x="18218" y="3072"/>
                  </a:moveTo>
                  <a:lnTo>
                    <a:pt x="19004" y="3084"/>
                  </a:lnTo>
                  <a:lnTo>
                    <a:pt x="20528" y="3239"/>
                  </a:lnTo>
                  <a:lnTo>
                    <a:pt x="22004" y="3537"/>
                  </a:lnTo>
                  <a:lnTo>
                    <a:pt x="23433" y="3977"/>
                  </a:lnTo>
                  <a:lnTo>
                    <a:pt x="24790" y="4561"/>
                  </a:lnTo>
                  <a:lnTo>
                    <a:pt x="26076" y="5251"/>
                  </a:lnTo>
                  <a:lnTo>
                    <a:pt x="27291" y="6073"/>
                  </a:lnTo>
                  <a:lnTo>
                    <a:pt x="28410" y="7002"/>
                  </a:lnTo>
                  <a:lnTo>
                    <a:pt x="29434" y="8026"/>
                  </a:lnTo>
                  <a:lnTo>
                    <a:pt x="30363" y="9145"/>
                  </a:lnTo>
                  <a:lnTo>
                    <a:pt x="31184" y="10359"/>
                  </a:lnTo>
                  <a:lnTo>
                    <a:pt x="31887" y="11645"/>
                  </a:lnTo>
                  <a:lnTo>
                    <a:pt x="32458" y="13003"/>
                  </a:lnTo>
                  <a:lnTo>
                    <a:pt x="32899" y="14431"/>
                  </a:lnTo>
                  <a:lnTo>
                    <a:pt x="33208" y="15908"/>
                  </a:lnTo>
                  <a:lnTo>
                    <a:pt x="33363" y="17432"/>
                  </a:lnTo>
                  <a:lnTo>
                    <a:pt x="33375" y="18218"/>
                  </a:lnTo>
                  <a:lnTo>
                    <a:pt x="33363" y="19004"/>
                  </a:lnTo>
                  <a:lnTo>
                    <a:pt x="33208" y="20528"/>
                  </a:lnTo>
                  <a:lnTo>
                    <a:pt x="32899" y="22004"/>
                  </a:lnTo>
                  <a:lnTo>
                    <a:pt x="32458" y="23433"/>
                  </a:lnTo>
                  <a:lnTo>
                    <a:pt x="31887" y="24790"/>
                  </a:lnTo>
                  <a:lnTo>
                    <a:pt x="31184" y="26076"/>
                  </a:lnTo>
                  <a:lnTo>
                    <a:pt x="30363" y="27291"/>
                  </a:lnTo>
                  <a:lnTo>
                    <a:pt x="29434" y="28410"/>
                  </a:lnTo>
                  <a:lnTo>
                    <a:pt x="28410" y="29434"/>
                  </a:lnTo>
                  <a:lnTo>
                    <a:pt x="27291" y="30363"/>
                  </a:lnTo>
                  <a:lnTo>
                    <a:pt x="26076" y="31184"/>
                  </a:lnTo>
                  <a:lnTo>
                    <a:pt x="24790" y="31875"/>
                  </a:lnTo>
                  <a:lnTo>
                    <a:pt x="23433" y="32458"/>
                  </a:lnTo>
                  <a:lnTo>
                    <a:pt x="22004" y="32899"/>
                  </a:lnTo>
                  <a:lnTo>
                    <a:pt x="20528" y="33196"/>
                  </a:lnTo>
                  <a:lnTo>
                    <a:pt x="19004" y="33351"/>
                  </a:lnTo>
                  <a:lnTo>
                    <a:pt x="18218" y="33375"/>
                  </a:lnTo>
                  <a:lnTo>
                    <a:pt x="17444" y="33351"/>
                  </a:lnTo>
                  <a:lnTo>
                    <a:pt x="15908" y="33196"/>
                  </a:lnTo>
                  <a:lnTo>
                    <a:pt x="14432" y="32899"/>
                  </a:lnTo>
                  <a:lnTo>
                    <a:pt x="13015" y="32458"/>
                  </a:lnTo>
                  <a:lnTo>
                    <a:pt x="11645" y="31875"/>
                  </a:lnTo>
                  <a:lnTo>
                    <a:pt x="10359" y="31184"/>
                  </a:lnTo>
                  <a:lnTo>
                    <a:pt x="9157" y="30363"/>
                  </a:lnTo>
                  <a:lnTo>
                    <a:pt x="8026" y="29434"/>
                  </a:lnTo>
                  <a:lnTo>
                    <a:pt x="7002" y="28410"/>
                  </a:lnTo>
                  <a:lnTo>
                    <a:pt x="6073" y="27291"/>
                  </a:lnTo>
                  <a:lnTo>
                    <a:pt x="5263" y="26076"/>
                  </a:lnTo>
                  <a:lnTo>
                    <a:pt x="4561" y="24790"/>
                  </a:lnTo>
                  <a:lnTo>
                    <a:pt x="3989" y="23433"/>
                  </a:lnTo>
                  <a:lnTo>
                    <a:pt x="3537" y="22004"/>
                  </a:lnTo>
                  <a:lnTo>
                    <a:pt x="3239" y="20528"/>
                  </a:lnTo>
                  <a:lnTo>
                    <a:pt x="3084" y="19004"/>
                  </a:lnTo>
                  <a:lnTo>
                    <a:pt x="3072" y="18218"/>
                  </a:lnTo>
                  <a:lnTo>
                    <a:pt x="3084" y="17432"/>
                  </a:lnTo>
                  <a:lnTo>
                    <a:pt x="3239" y="15908"/>
                  </a:lnTo>
                  <a:lnTo>
                    <a:pt x="3537" y="14431"/>
                  </a:lnTo>
                  <a:lnTo>
                    <a:pt x="3989" y="13003"/>
                  </a:lnTo>
                  <a:lnTo>
                    <a:pt x="4561" y="11645"/>
                  </a:lnTo>
                  <a:lnTo>
                    <a:pt x="5263" y="10359"/>
                  </a:lnTo>
                  <a:lnTo>
                    <a:pt x="6073" y="9145"/>
                  </a:lnTo>
                  <a:lnTo>
                    <a:pt x="7002" y="8026"/>
                  </a:lnTo>
                  <a:lnTo>
                    <a:pt x="8026" y="7002"/>
                  </a:lnTo>
                  <a:lnTo>
                    <a:pt x="9157" y="6073"/>
                  </a:lnTo>
                  <a:lnTo>
                    <a:pt x="10359" y="5251"/>
                  </a:lnTo>
                  <a:lnTo>
                    <a:pt x="11645" y="4561"/>
                  </a:lnTo>
                  <a:lnTo>
                    <a:pt x="13015" y="3977"/>
                  </a:lnTo>
                  <a:lnTo>
                    <a:pt x="14432" y="3537"/>
                  </a:lnTo>
                  <a:lnTo>
                    <a:pt x="15908" y="3239"/>
                  </a:lnTo>
                  <a:lnTo>
                    <a:pt x="17444" y="3084"/>
                  </a:lnTo>
                  <a:lnTo>
                    <a:pt x="18218" y="3072"/>
                  </a:lnTo>
                  <a:close/>
                  <a:moveTo>
                    <a:pt x="18218" y="0"/>
                  </a:moveTo>
                  <a:lnTo>
                    <a:pt x="17277" y="12"/>
                  </a:lnTo>
                  <a:lnTo>
                    <a:pt x="15444" y="203"/>
                  </a:lnTo>
                  <a:lnTo>
                    <a:pt x="13669" y="572"/>
                  </a:lnTo>
                  <a:lnTo>
                    <a:pt x="11955" y="1096"/>
                  </a:lnTo>
                  <a:lnTo>
                    <a:pt x="10324" y="1786"/>
                  </a:lnTo>
                  <a:lnTo>
                    <a:pt x="8776" y="2632"/>
                  </a:lnTo>
                  <a:lnTo>
                    <a:pt x="7311" y="3608"/>
                  </a:lnTo>
                  <a:lnTo>
                    <a:pt x="5966" y="4727"/>
                  </a:lnTo>
                  <a:lnTo>
                    <a:pt x="4728" y="5966"/>
                  </a:lnTo>
                  <a:lnTo>
                    <a:pt x="3620" y="7311"/>
                  </a:lnTo>
                  <a:lnTo>
                    <a:pt x="2632" y="8764"/>
                  </a:lnTo>
                  <a:lnTo>
                    <a:pt x="1798" y="10312"/>
                  </a:lnTo>
                  <a:lnTo>
                    <a:pt x="1108" y="11955"/>
                  </a:lnTo>
                  <a:lnTo>
                    <a:pt x="572" y="13657"/>
                  </a:lnTo>
                  <a:lnTo>
                    <a:pt x="203" y="15443"/>
                  </a:lnTo>
                  <a:lnTo>
                    <a:pt x="24" y="17277"/>
                  </a:lnTo>
                  <a:lnTo>
                    <a:pt x="1" y="18218"/>
                  </a:lnTo>
                  <a:lnTo>
                    <a:pt x="24" y="19158"/>
                  </a:lnTo>
                  <a:lnTo>
                    <a:pt x="203" y="20992"/>
                  </a:lnTo>
                  <a:lnTo>
                    <a:pt x="572" y="22778"/>
                  </a:lnTo>
                  <a:lnTo>
                    <a:pt x="1108" y="24481"/>
                  </a:lnTo>
                  <a:lnTo>
                    <a:pt x="1798" y="26124"/>
                  </a:lnTo>
                  <a:lnTo>
                    <a:pt x="2632" y="27672"/>
                  </a:lnTo>
                  <a:lnTo>
                    <a:pt x="3620" y="29124"/>
                  </a:lnTo>
                  <a:lnTo>
                    <a:pt x="4728" y="30470"/>
                  </a:lnTo>
                  <a:lnTo>
                    <a:pt x="5966" y="31708"/>
                  </a:lnTo>
                  <a:lnTo>
                    <a:pt x="7311" y="32827"/>
                  </a:lnTo>
                  <a:lnTo>
                    <a:pt x="8776" y="33804"/>
                  </a:lnTo>
                  <a:lnTo>
                    <a:pt x="10324" y="34649"/>
                  </a:lnTo>
                  <a:lnTo>
                    <a:pt x="11955" y="35340"/>
                  </a:lnTo>
                  <a:lnTo>
                    <a:pt x="13669" y="35864"/>
                  </a:lnTo>
                  <a:lnTo>
                    <a:pt x="15444" y="36233"/>
                  </a:lnTo>
                  <a:lnTo>
                    <a:pt x="17277" y="36423"/>
                  </a:lnTo>
                  <a:lnTo>
                    <a:pt x="18218" y="36435"/>
                  </a:lnTo>
                  <a:lnTo>
                    <a:pt x="19158" y="36423"/>
                  </a:lnTo>
                  <a:lnTo>
                    <a:pt x="20992" y="36233"/>
                  </a:lnTo>
                  <a:lnTo>
                    <a:pt x="22778" y="35864"/>
                  </a:lnTo>
                  <a:lnTo>
                    <a:pt x="24493" y="35340"/>
                  </a:lnTo>
                  <a:lnTo>
                    <a:pt x="26124" y="34649"/>
                  </a:lnTo>
                  <a:lnTo>
                    <a:pt x="27672" y="33804"/>
                  </a:lnTo>
                  <a:lnTo>
                    <a:pt x="29124" y="32827"/>
                  </a:lnTo>
                  <a:lnTo>
                    <a:pt x="30470" y="31708"/>
                  </a:lnTo>
                  <a:lnTo>
                    <a:pt x="31708" y="30470"/>
                  </a:lnTo>
                  <a:lnTo>
                    <a:pt x="32827" y="29124"/>
                  </a:lnTo>
                  <a:lnTo>
                    <a:pt x="33804" y="27672"/>
                  </a:lnTo>
                  <a:lnTo>
                    <a:pt x="34649" y="26124"/>
                  </a:lnTo>
                  <a:lnTo>
                    <a:pt x="35340" y="24481"/>
                  </a:lnTo>
                  <a:lnTo>
                    <a:pt x="35876" y="22778"/>
                  </a:lnTo>
                  <a:lnTo>
                    <a:pt x="36233" y="20992"/>
                  </a:lnTo>
                  <a:lnTo>
                    <a:pt x="36423" y="19158"/>
                  </a:lnTo>
                  <a:lnTo>
                    <a:pt x="36435" y="18218"/>
                  </a:lnTo>
                  <a:lnTo>
                    <a:pt x="36423" y="17277"/>
                  </a:lnTo>
                  <a:lnTo>
                    <a:pt x="36233" y="15443"/>
                  </a:lnTo>
                  <a:lnTo>
                    <a:pt x="35876" y="13657"/>
                  </a:lnTo>
                  <a:lnTo>
                    <a:pt x="35340" y="11955"/>
                  </a:lnTo>
                  <a:lnTo>
                    <a:pt x="34649" y="10312"/>
                  </a:lnTo>
                  <a:lnTo>
                    <a:pt x="33804" y="8764"/>
                  </a:lnTo>
                  <a:lnTo>
                    <a:pt x="32827" y="7311"/>
                  </a:lnTo>
                  <a:lnTo>
                    <a:pt x="31708" y="5966"/>
                  </a:lnTo>
                  <a:lnTo>
                    <a:pt x="30470" y="4727"/>
                  </a:lnTo>
                  <a:lnTo>
                    <a:pt x="29124" y="3608"/>
                  </a:lnTo>
                  <a:lnTo>
                    <a:pt x="27672" y="2632"/>
                  </a:lnTo>
                  <a:lnTo>
                    <a:pt x="26124" y="1786"/>
                  </a:lnTo>
                  <a:lnTo>
                    <a:pt x="24493" y="1096"/>
                  </a:lnTo>
                  <a:lnTo>
                    <a:pt x="22778" y="572"/>
                  </a:lnTo>
                  <a:lnTo>
                    <a:pt x="20992" y="203"/>
                  </a:lnTo>
                  <a:lnTo>
                    <a:pt x="19158" y="12"/>
                  </a:lnTo>
                  <a:lnTo>
                    <a:pt x="182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5"/>
            <p:cNvSpPr/>
            <p:nvPr/>
          </p:nvSpPr>
          <p:spPr>
            <a:xfrm>
              <a:off x="1632338" y="983272"/>
              <a:ext cx="2480718" cy="2479799"/>
            </a:xfrm>
            <a:custGeom>
              <a:avLst/>
              <a:gdLst/>
              <a:ahLst/>
              <a:cxnLst/>
              <a:rect l="l" t="t" r="r" b="b"/>
              <a:pathLst>
                <a:path w="24291" h="24282" extrusionOk="0">
                  <a:moveTo>
                    <a:pt x="20879" y="1"/>
                  </a:moveTo>
                  <a:lnTo>
                    <a:pt x="1" y="20870"/>
                  </a:lnTo>
                  <a:lnTo>
                    <a:pt x="3412" y="24281"/>
                  </a:lnTo>
                  <a:lnTo>
                    <a:pt x="24290" y="3412"/>
                  </a:lnTo>
                  <a:lnTo>
                    <a:pt x="208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5"/>
            <p:cNvSpPr/>
            <p:nvPr/>
          </p:nvSpPr>
          <p:spPr>
            <a:xfrm>
              <a:off x="1632338" y="983272"/>
              <a:ext cx="2480718" cy="2479799"/>
            </a:xfrm>
            <a:custGeom>
              <a:avLst/>
              <a:gdLst/>
              <a:ahLst/>
              <a:cxnLst/>
              <a:rect l="l" t="t" r="r" b="b"/>
              <a:pathLst>
                <a:path w="24291" h="24282" extrusionOk="0">
                  <a:moveTo>
                    <a:pt x="20879" y="1"/>
                  </a:moveTo>
                  <a:lnTo>
                    <a:pt x="1" y="20870"/>
                  </a:lnTo>
                  <a:lnTo>
                    <a:pt x="3412" y="24281"/>
                  </a:lnTo>
                  <a:lnTo>
                    <a:pt x="24290" y="3412"/>
                  </a:lnTo>
                  <a:lnTo>
                    <a:pt x="20879" y="1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5"/>
            <p:cNvSpPr/>
            <p:nvPr/>
          </p:nvSpPr>
          <p:spPr>
            <a:xfrm>
              <a:off x="3764500" y="886662"/>
              <a:ext cx="445163" cy="445163"/>
            </a:xfrm>
            <a:custGeom>
              <a:avLst/>
              <a:gdLst/>
              <a:ahLst/>
              <a:cxnLst/>
              <a:rect l="l" t="t" r="r" b="b"/>
              <a:pathLst>
                <a:path w="4359" h="4359" extrusionOk="0">
                  <a:moveTo>
                    <a:pt x="956" y="0"/>
                  </a:moveTo>
                  <a:lnTo>
                    <a:pt x="903" y="36"/>
                  </a:lnTo>
                  <a:lnTo>
                    <a:pt x="1" y="947"/>
                  </a:lnTo>
                  <a:lnTo>
                    <a:pt x="3412" y="4358"/>
                  </a:lnTo>
                  <a:lnTo>
                    <a:pt x="4314" y="3447"/>
                  </a:lnTo>
                  <a:lnTo>
                    <a:pt x="4359" y="3394"/>
                  </a:lnTo>
                  <a:lnTo>
                    <a:pt x="4359" y="3269"/>
                  </a:lnTo>
                  <a:lnTo>
                    <a:pt x="4314" y="3215"/>
                  </a:lnTo>
                  <a:lnTo>
                    <a:pt x="1144" y="36"/>
                  </a:lnTo>
                  <a:lnTo>
                    <a:pt x="109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5"/>
            <p:cNvSpPr/>
            <p:nvPr/>
          </p:nvSpPr>
          <p:spPr>
            <a:xfrm>
              <a:off x="3764500" y="940482"/>
              <a:ext cx="391343" cy="391343"/>
            </a:xfrm>
            <a:custGeom>
              <a:avLst/>
              <a:gdLst/>
              <a:ahLst/>
              <a:cxnLst/>
              <a:rect l="l" t="t" r="r" b="b"/>
              <a:pathLst>
                <a:path w="3832" h="3832" extrusionOk="0">
                  <a:moveTo>
                    <a:pt x="421" y="0"/>
                  </a:moveTo>
                  <a:lnTo>
                    <a:pt x="1" y="420"/>
                  </a:lnTo>
                  <a:lnTo>
                    <a:pt x="3412" y="3831"/>
                  </a:lnTo>
                  <a:lnTo>
                    <a:pt x="3832" y="3411"/>
                  </a:lnTo>
                  <a:lnTo>
                    <a:pt x="42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5"/>
            <p:cNvSpPr/>
            <p:nvPr/>
          </p:nvSpPr>
          <p:spPr>
            <a:xfrm>
              <a:off x="589950" y="4141483"/>
              <a:ext cx="364893" cy="364893"/>
            </a:xfrm>
            <a:custGeom>
              <a:avLst/>
              <a:gdLst/>
              <a:ahLst/>
              <a:cxnLst/>
              <a:rect l="l" t="t" r="r" b="b"/>
              <a:pathLst>
                <a:path w="3573" h="3573" extrusionOk="0">
                  <a:moveTo>
                    <a:pt x="313" y="0"/>
                  </a:moveTo>
                  <a:lnTo>
                    <a:pt x="135" y="27"/>
                  </a:lnTo>
                  <a:lnTo>
                    <a:pt x="81" y="81"/>
                  </a:lnTo>
                  <a:lnTo>
                    <a:pt x="27" y="134"/>
                  </a:lnTo>
                  <a:lnTo>
                    <a:pt x="1" y="313"/>
                  </a:lnTo>
                  <a:lnTo>
                    <a:pt x="36" y="536"/>
                  </a:lnTo>
                  <a:lnTo>
                    <a:pt x="135" y="795"/>
                  </a:lnTo>
                  <a:lnTo>
                    <a:pt x="394" y="1259"/>
                  </a:lnTo>
                  <a:lnTo>
                    <a:pt x="920" y="1956"/>
                  </a:lnTo>
                  <a:lnTo>
                    <a:pt x="1260" y="2304"/>
                  </a:lnTo>
                  <a:lnTo>
                    <a:pt x="1617" y="2644"/>
                  </a:lnTo>
                  <a:lnTo>
                    <a:pt x="2313" y="3179"/>
                  </a:lnTo>
                  <a:lnTo>
                    <a:pt x="2769" y="3438"/>
                  </a:lnTo>
                  <a:lnTo>
                    <a:pt x="3037" y="3537"/>
                  </a:lnTo>
                  <a:lnTo>
                    <a:pt x="3260" y="3572"/>
                  </a:lnTo>
                  <a:lnTo>
                    <a:pt x="3430" y="3537"/>
                  </a:lnTo>
                  <a:lnTo>
                    <a:pt x="3492" y="3492"/>
                  </a:lnTo>
                  <a:lnTo>
                    <a:pt x="3537" y="3429"/>
                  </a:lnTo>
                  <a:lnTo>
                    <a:pt x="3573" y="3260"/>
                  </a:lnTo>
                  <a:lnTo>
                    <a:pt x="3537" y="3036"/>
                  </a:lnTo>
                  <a:lnTo>
                    <a:pt x="3439" y="2769"/>
                  </a:lnTo>
                  <a:lnTo>
                    <a:pt x="3180" y="2313"/>
                  </a:lnTo>
                  <a:lnTo>
                    <a:pt x="2644" y="1617"/>
                  </a:lnTo>
                  <a:lnTo>
                    <a:pt x="2305" y="1259"/>
                  </a:lnTo>
                  <a:lnTo>
                    <a:pt x="1956" y="920"/>
                  </a:lnTo>
                  <a:lnTo>
                    <a:pt x="1260" y="393"/>
                  </a:lnTo>
                  <a:lnTo>
                    <a:pt x="795" y="134"/>
                  </a:lnTo>
                  <a:lnTo>
                    <a:pt x="536" y="36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5"/>
            <p:cNvSpPr/>
            <p:nvPr/>
          </p:nvSpPr>
          <p:spPr>
            <a:xfrm>
              <a:off x="944732" y="4496265"/>
              <a:ext cx="2859" cy="2757"/>
            </a:xfrm>
            <a:custGeom>
              <a:avLst/>
              <a:gdLst/>
              <a:ahLst/>
              <a:cxnLst/>
              <a:rect l="l" t="t" r="r" b="b"/>
              <a:pathLst>
                <a:path w="28" h="27" extrusionOk="0">
                  <a:moveTo>
                    <a:pt x="27" y="0"/>
                  </a:moveTo>
                  <a:lnTo>
                    <a:pt x="0" y="27"/>
                  </a:lnTo>
                  <a:lnTo>
                    <a:pt x="9" y="27"/>
                  </a:lnTo>
                  <a:lnTo>
                    <a:pt x="18" y="18"/>
                  </a:lnTo>
                  <a:lnTo>
                    <a:pt x="27" y="9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9D6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5"/>
            <p:cNvSpPr/>
            <p:nvPr/>
          </p:nvSpPr>
          <p:spPr>
            <a:xfrm>
              <a:off x="596384" y="4149653"/>
              <a:ext cx="1838" cy="1021"/>
            </a:xfrm>
            <a:custGeom>
              <a:avLst/>
              <a:gdLst/>
              <a:ahLst/>
              <a:cxnLst/>
              <a:rect l="l" t="t" r="r" b="b"/>
              <a:pathLst>
                <a:path w="18" h="10" extrusionOk="0">
                  <a:moveTo>
                    <a:pt x="9" y="1"/>
                  </a:moveTo>
                  <a:lnTo>
                    <a:pt x="0" y="10"/>
                  </a:lnTo>
                  <a:lnTo>
                    <a:pt x="0" y="10"/>
                  </a:lnTo>
                  <a:lnTo>
                    <a:pt x="18" y="1"/>
                  </a:lnTo>
                  <a:close/>
                </a:path>
              </a:pathLst>
            </a:custGeom>
            <a:solidFill>
              <a:srgbClr val="FE8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5"/>
            <p:cNvSpPr/>
            <p:nvPr/>
          </p:nvSpPr>
          <p:spPr>
            <a:xfrm>
              <a:off x="598120" y="3105427"/>
              <a:ext cx="1391862" cy="1390840"/>
            </a:xfrm>
            <a:custGeom>
              <a:avLst/>
              <a:gdLst/>
              <a:ahLst/>
              <a:cxnLst/>
              <a:rect l="l" t="t" r="r" b="b"/>
              <a:pathLst>
                <a:path w="13629" h="13619" extrusionOk="0">
                  <a:moveTo>
                    <a:pt x="10369" y="1"/>
                  </a:moveTo>
                  <a:lnTo>
                    <a:pt x="10199" y="37"/>
                  </a:lnTo>
                  <a:lnTo>
                    <a:pt x="10136" y="81"/>
                  </a:lnTo>
                  <a:lnTo>
                    <a:pt x="10136" y="90"/>
                  </a:lnTo>
                  <a:lnTo>
                    <a:pt x="10128" y="90"/>
                  </a:lnTo>
                  <a:lnTo>
                    <a:pt x="1" y="10226"/>
                  </a:lnTo>
                  <a:lnTo>
                    <a:pt x="55" y="10172"/>
                  </a:lnTo>
                  <a:lnTo>
                    <a:pt x="233" y="10145"/>
                  </a:lnTo>
                  <a:lnTo>
                    <a:pt x="456" y="10181"/>
                  </a:lnTo>
                  <a:lnTo>
                    <a:pt x="715" y="10279"/>
                  </a:lnTo>
                  <a:lnTo>
                    <a:pt x="1180" y="10538"/>
                  </a:lnTo>
                  <a:lnTo>
                    <a:pt x="1876" y="11065"/>
                  </a:lnTo>
                  <a:lnTo>
                    <a:pt x="2225" y="11404"/>
                  </a:lnTo>
                  <a:lnTo>
                    <a:pt x="2564" y="11753"/>
                  </a:lnTo>
                  <a:lnTo>
                    <a:pt x="3091" y="12440"/>
                  </a:lnTo>
                  <a:lnTo>
                    <a:pt x="3350" y="12896"/>
                  </a:lnTo>
                  <a:lnTo>
                    <a:pt x="3448" y="13164"/>
                  </a:lnTo>
                  <a:lnTo>
                    <a:pt x="3493" y="13387"/>
                  </a:lnTo>
                  <a:lnTo>
                    <a:pt x="3466" y="13556"/>
                  </a:lnTo>
                  <a:lnTo>
                    <a:pt x="3421" y="13619"/>
                  </a:lnTo>
                  <a:lnTo>
                    <a:pt x="3421" y="13619"/>
                  </a:lnTo>
                  <a:lnTo>
                    <a:pt x="13539" y="3501"/>
                  </a:lnTo>
                  <a:lnTo>
                    <a:pt x="13548" y="3501"/>
                  </a:lnTo>
                  <a:lnTo>
                    <a:pt x="13548" y="3492"/>
                  </a:lnTo>
                  <a:lnTo>
                    <a:pt x="13601" y="3439"/>
                  </a:lnTo>
                  <a:lnTo>
                    <a:pt x="13628" y="3269"/>
                  </a:lnTo>
                  <a:lnTo>
                    <a:pt x="13592" y="3046"/>
                  </a:lnTo>
                  <a:lnTo>
                    <a:pt x="13494" y="2778"/>
                  </a:lnTo>
                  <a:lnTo>
                    <a:pt x="13235" y="2314"/>
                  </a:lnTo>
                  <a:lnTo>
                    <a:pt x="12708" y="1626"/>
                  </a:lnTo>
                  <a:lnTo>
                    <a:pt x="12369" y="1269"/>
                  </a:lnTo>
                  <a:lnTo>
                    <a:pt x="12012" y="930"/>
                  </a:lnTo>
                  <a:lnTo>
                    <a:pt x="11315" y="394"/>
                  </a:lnTo>
                  <a:lnTo>
                    <a:pt x="10860" y="144"/>
                  </a:lnTo>
                  <a:lnTo>
                    <a:pt x="10592" y="37"/>
                  </a:lnTo>
                  <a:lnTo>
                    <a:pt x="103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5"/>
            <p:cNvSpPr/>
            <p:nvPr/>
          </p:nvSpPr>
          <p:spPr>
            <a:xfrm>
              <a:off x="1662465" y="3123707"/>
              <a:ext cx="42892" cy="39318"/>
            </a:xfrm>
            <a:custGeom>
              <a:avLst/>
              <a:gdLst/>
              <a:ahLst/>
              <a:cxnLst/>
              <a:rect l="l" t="t" r="r" b="b"/>
              <a:pathLst>
                <a:path w="420" h="385" extrusionOk="0">
                  <a:moveTo>
                    <a:pt x="161" y="0"/>
                  </a:moveTo>
                  <a:lnTo>
                    <a:pt x="63" y="9"/>
                  </a:lnTo>
                  <a:lnTo>
                    <a:pt x="45" y="63"/>
                  </a:lnTo>
                  <a:lnTo>
                    <a:pt x="36" y="170"/>
                  </a:lnTo>
                  <a:lnTo>
                    <a:pt x="0" y="197"/>
                  </a:lnTo>
                  <a:lnTo>
                    <a:pt x="27" y="259"/>
                  </a:lnTo>
                  <a:lnTo>
                    <a:pt x="116" y="286"/>
                  </a:lnTo>
                  <a:lnTo>
                    <a:pt x="152" y="331"/>
                  </a:lnTo>
                  <a:lnTo>
                    <a:pt x="161" y="384"/>
                  </a:lnTo>
                  <a:lnTo>
                    <a:pt x="295" y="349"/>
                  </a:lnTo>
                  <a:lnTo>
                    <a:pt x="420" y="313"/>
                  </a:lnTo>
                  <a:lnTo>
                    <a:pt x="420" y="233"/>
                  </a:lnTo>
                  <a:lnTo>
                    <a:pt x="384" y="99"/>
                  </a:lnTo>
                  <a:lnTo>
                    <a:pt x="295" y="18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5"/>
            <p:cNvSpPr/>
            <p:nvPr/>
          </p:nvSpPr>
          <p:spPr>
            <a:xfrm>
              <a:off x="1873148" y="3282409"/>
              <a:ext cx="25633" cy="24714"/>
            </a:xfrm>
            <a:custGeom>
              <a:avLst/>
              <a:gdLst/>
              <a:ahLst/>
              <a:cxnLst/>
              <a:rect l="l" t="t" r="r" b="b"/>
              <a:pathLst>
                <a:path w="251" h="242" extrusionOk="0">
                  <a:moveTo>
                    <a:pt x="116" y="0"/>
                  </a:moveTo>
                  <a:lnTo>
                    <a:pt x="63" y="27"/>
                  </a:lnTo>
                  <a:lnTo>
                    <a:pt x="0" y="54"/>
                  </a:lnTo>
                  <a:lnTo>
                    <a:pt x="18" y="98"/>
                  </a:lnTo>
                  <a:lnTo>
                    <a:pt x="45" y="116"/>
                  </a:lnTo>
                  <a:lnTo>
                    <a:pt x="18" y="152"/>
                  </a:lnTo>
                  <a:lnTo>
                    <a:pt x="27" y="188"/>
                  </a:lnTo>
                  <a:lnTo>
                    <a:pt x="116" y="241"/>
                  </a:lnTo>
                  <a:lnTo>
                    <a:pt x="197" y="241"/>
                  </a:lnTo>
                  <a:lnTo>
                    <a:pt x="232" y="206"/>
                  </a:lnTo>
                  <a:lnTo>
                    <a:pt x="250" y="116"/>
                  </a:lnTo>
                  <a:lnTo>
                    <a:pt x="241" y="72"/>
                  </a:lnTo>
                  <a:lnTo>
                    <a:pt x="197" y="45"/>
                  </a:lnTo>
                  <a:lnTo>
                    <a:pt x="152" y="27"/>
                  </a:lnTo>
                  <a:lnTo>
                    <a:pt x="143" y="36"/>
                  </a:lnTo>
                  <a:lnTo>
                    <a:pt x="125" y="36"/>
                  </a:lnTo>
                  <a:lnTo>
                    <a:pt x="125" y="18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5"/>
            <p:cNvSpPr/>
            <p:nvPr/>
          </p:nvSpPr>
          <p:spPr>
            <a:xfrm>
              <a:off x="1225575" y="4145057"/>
              <a:ext cx="20221" cy="22978"/>
            </a:xfrm>
            <a:custGeom>
              <a:avLst/>
              <a:gdLst/>
              <a:ahLst/>
              <a:cxnLst/>
              <a:rect l="l" t="t" r="r" b="b"/>
              <a:pathLst>
                <a:path w="198" h="225" extrusionOk="0">
                  <a:moveTo>
                    <a:pt x="188" y="1"/>
                  </a:moveTo>
                  <a:lnTo>
                    <a:pt x="1" y="180"/>
                  </a:lnTo>
                  <a:lnTo>
                    <a:pt x="1" y="197"/>
                  </a:lnTo>
                  <a:lnTo>
                    <a:pt x="28" y="197"/>
                  </a:lnTo>
                  <a:lnTo>
                    <a:pt x="10" y="224"/>
                  </a:lnTo>
                  <a:lnTo>
                    <a:pt x="197" y="46"/>
                  </a:lnTo>
                  <a:lnTo>
                    <a:pt x="1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5"/>
            <p:cNvSpPr/>
            <p:nvPr/>
          </p:nvSpPr>
          <p:spPr>
            <a:xfrm>
              <a:off x="1051452" y="4225327"/>
              <a:ext cx="41973" cy="33906"/>
            </a:xfrm>
            <a:custGeom>
              <a:avLst/>
              <a:gdLst/>
              <a:ahLst/>
              <a:cxnLst/>
              <a:rect l="l" t="t" r="r" b="b"/>
              <a:pathLst>
                <a:path w="411" h="332" extrusionOk="0">
                  <a:moveTo>
                    <a:pt x="89" y="1"/>
                  </a:moveTo>
                  <a:lnTo>
                    <a:pt x="0" y="63"/>
                  </a:lnTo>
                  <a:lnTo>
                    <a:pt x="18" y="153"/>
                  </a:lnTo>
                  <a:lnTo>
                    <a:pt x="72" y="278"/>
                  </a:lnTo>
                  <a:lnTo>
                    <a:pt x="170" y="331"/>
                  </a:lnTo>
                  <a:lnTo>
                    <a:pt x="322" y="331"/>
                  </a:lnTo>
                  <a:lnTo>
                    <a:pt x="411" y="296"/>
                  </a:lnTo>
                  <a:lnTo>
                    <a:pt x="411" y="233"/>
                  </a:lnTo>
                  <a:lnTo>
                    <a:pt x="357" y="99"/>
                  </a:lnTo>
                  <a:lnTo>
                    <a:pt x="241" y="10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5"/>
            <p:cNvSpPr/>
            <p:nvPr/>
          </p:nvSpPr>
          <p:spPr>
            <a:xfrm>
              <a:off x="881823" y="4303759"/>
              <a:ext cx="47488" cy="39318"/>
            </a:xfrm>
            <a:custGeom>
              <a:avLst/>
              <a:gdLst/>
              <a:ahLst/>
              <a:cxnLst/>
              <a:rect l="l" t="t" r="r" b="b"/>
              <a:pathLst>
                <a:path w="465" h="385" extrusionOk="0">
                  <a:moveTo>
                    <a:pt x="420" y="1"/>
                  </a:moveTo>
                  <a:lnTo>
                    <a:pt x="340" y="45"/>
                  </a:lnTo>
                  <a:lnTo>
                    <a:pt x="268" y="81"/>
                  </a:lnTo>
                  <a:lnTo>
                    <a:pt x="152" y="81"/>
                  </a:lnTo>
                  <a:lnTo>
                    <a:pt x="45" y="197"/>
                  </a:lnTo>
                  <a:lnTo>
                    <a:pt x="18" y="287"/>
                  </a:lnTo>
                  <a:lnTo>
                    <a:pt x="0" y="287"/>
                  </a:lnTo>
                  <a:lnTo>
                    <a:pt x="36" y="340"/>
                  </a:lnTo>
                  <a:lnTo>
                    <a:pt x="81" y="385"/>
                  </a:lnTo>
                  <a:lnTo>
                    <a:pt x="81" y="376"/>
                  </a:lnTo>
                  <a:lnTo>
                    <a:pt x="107" y="376"/>
                  </a:lnTo>
                  <a:lnTo>
                    <a:pt x="143" y="367"/>
                  </a:lnTo>
                  <a:lnTo>
                    <a:pt x="188" y="385"/>
                  </a:lnTo>
                  <a:lnTo>
                    <a:pt x="295" y="349"/>
                  </a:lnTo>
                  <a:lnTo>
                    <a:pt x="402" y="260"/>
                  </a:lnTo>
                  <a:lnTo>
                    <a:pt x="465" y="144"/>
                  </a:lnTo>
                  <a:lnTo>
                    <a:pt x="465" y="90"/>
                  </a:lnTo>
                  <a:lnTo>
                    <a:pt x="429" y="108"/>
                  </a:lnTo>
                  <a:lnTo>
                    <a:pt x="411" y="37"/>
                  </a:lnTo>
                  <a:lnTo>
                    <a:pt x="4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5"/>
            <p:cNvSpPr/>
            <p:nvPr/>
          </p:nvSpPr>
          <p:spPr>
            <a:xfrm>
              <a:off x="1365180" y="3863295"/>
              <a:ext cx="46569" cy="47488"/>
            </a:xfrm>
            <a:custGeom>
              <a:avLst/>
              <a:gdLst/>
              <a:ahLst/>
              <a:cxnLst/>
              <a:rect l="l" t="t" r="r" b="b"/>
              <a:pathLst>
                <a:path w="456" h="465" extrusionOk="0">
                  <a:moveTo>
                    <a:pt x="223" y="1"/>
                  </a:moveTo>
                  <a:lnTo>
                    <a:pt x="107" y="108"/>
                  </a:lnTo>
                  <a:lnTo>
                    <a:pt x="0" y="224"/>
                  </a:lnTo>
                  <a:lnTo>
                    <a:pt x="54" y="286"/>
                  </a:lnTo>
                  <a:lnTo>
                    <a:pt x="134" y="331"/>
                  </a:lnTo>
                  <a:lnTo>
                    <a:pt x="170" y="402"/>
                  </a:lnTo>
                  <a:lnTo>
                    <a:pt x="179" y="465"/>
                  </a:lnTo>
                  <a:lnTo>
                    <a:pt x="313" y="429"/>
                  </a:lnTo>
                  <a:lnTo>
                    <a:pt x="447" y="394"/>
                  </a:lnTo>
                  <a:lnTo>
                    <a:pt x="429" y="340"/>
                  </a:lnTo>
                  <a:lnTo>
                    <a:pt x="455" y="269"/>
                  </a:lnTo>
                  <a:lnTo>
                    <a:pt x="455" y="224"/>
                  </a:lnTo>
                  <a:lnTo>
                    <a:pt x="447" y="170"/>
                  </a:lnTo>
                  <a:lnTo>
                    <a:pt x="393" y="108"/>
                  </a:lnTo>
                  <a:lnTo>
                    <a:pt x="277" y="63"/>
                  </a:lnTo>
                  <a:lnTo>
                    <a:pt x="2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5"/>
            <p:cNvSpPr/>
            <p:nvPr/>
          </p:nvSpPr>
          <p:spPr>
            <a:xfrm>
              <a:off x="1053290" y="3708269"/>
              <a:ext cx="37480" cy="32884"/>
            </a:xfrm>
            <a:custGeom>
              <a:avLst/>
              <a:gdLst/>
              <a:ahLst/>
              <a:cxnLst/>
              <a:rect l="l" t="t" r="r" b="b"/>
              <a:pathLst>
                <a:path w="367" h="322" extrusionOk="0">
                  <a:moveTo>
                    <a:pt x="304" y="1"/>
                  </a:moveTo>
                  <a:lnTo>
                    <a:pt x="205" y="18"/>
                  </a:lnTo>
                  <a:lnTo>
                    <a:pt x="80" y="36"/>
                  </a:lnTo>
                  <a:lnTo>
                    <a:pt x="27" y="90"/>
                  </a:lnTo>
                  <a:lnTo>
                    <a:pt x="0" y="134"/>
                  </a:lnTo>
                  <a:lnTo>
                    <a:pt x="27" y="197"/>
                  </a:lnTo>
                  <a:lnTo>
                    <a:pt x="98" y="286"/>
                  </a:lnTo>
                  <a:lnTo>
                    <a:pt x="188" y="322"/>
                  </a:lnTo>
                  <a:lnTo>
                    <a:pt x="304" y="304"/>
                  </a:lnTo>
                  <a:lnTo>
                    <a:pt x="366" y="268"/>
                  </a:lnTo>
                  <a:lnTo>
                    <a:pt x="330" y="197"/>
                  </a:lnTo>
                  <a:lnTo>
                    <a:pt x="357" y="81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5"/>
            <p:cNvSpPr/>
            <p:nvPr/>
          </p:nvSpPr>
          <p:spPr>
            <a:xfrm>
              <a:off x="935643" y="4053043"/>
              <a:ext cx="68424" cy="68424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57" y="0"/>
                  </a:moveTo>
                  <a:lnTo>
                    <a:pt x="179" y="80"/>
                  </a:lnTo>
                  <a:lnTo>
                    <a:pt x="0" y="161"/>
                  </a:lnTo>
                  <a:lnTo>
                    <a:pt x="45" y="295"/>
                  </a:lnTo>
                  <a:lnTo>
                    <a:pt x="161" y="527"/>
                  </a:lnTo>
                  <a:lnTo>
                    <a:pt x="313" y="661"/>
                  </a:lnTo>
                  <a:lnTo>
                    <a:pt x="509" y="670"/>
                  </a:lnTo>
                  <a:lnTo>
                    <a:pt x="634" y="598"/>
                  </a:lnTo>
                  <a:lnTo>
                    <a:pt x="670" y="491"/>
                  </a:lnTo>
                  <a:lnTo>
                    <a:pt x="643" y="339"/>
                  </a:lnTo>
                  <a:lnTo>
                    <a:pt x="482" y="179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5"/>
            <p:cNvSpPr/>
            <p:nvPr/>
          </p:nvSpPr>
          <p:spPr>
            <a:xfrm>
              <a:off x="1223737" y="3961845"/>
              <a:ext cx="28391" cy="30127"/>
            </a:xfrm>
            <a:custGeom>
              <a:avLst/>
              <a:gdLst/>
              <a:ahLst/>
              <a:cxnLst/>
              <a:rect l="l" t="t" r="r" b="b"/>
              <a:pathLst>
                <a:path w="278" h="295" extrusionOk="0">
                  <a:moveTo>
                    <a:pt x="63" y="0"/>
                  </a:moveTo>
                  <a:lnTo>
                    <a:pt x="28" y="27"/>
                  </a:lnTo>
                  <a:lnTo>
                    <a:pt x="1" y="89"/>
                  </a:lnTo>
                  <a:lnTo>
                    <a:pt x="37" y="205"/>
                  </a:lnTo>
                  <a:lnTo>
                    <a:pt x="81" y="295"/>
                  </a:lnTo>
                  <a:lnTo>
                    <a:pt x="180" y="250"/>
                  </a:lnTo>
                  <a:lnTo>
                    <a:pt x="278" y="205"/>
                  </a:lnTo>
                  <a:lnTo>
                    <a:pt x="269" y="143"/>
                  </a:lnTo>
                  <a:lnTo>
                    <a:pt x="215" y="80"/>
                  </a:lnTo>
                  <a:lnTo>
                    <a:pt x="117" y="45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5"/>
            <p:cNvSpPr/>
            <p:nvPr/>
          </p:nvSpPr>
          <p:spPr>
            <a:xfrm>
              <a:off x="860785" y="3856963"/>
              <a:ext cx="50245" cy="72100"/>
            </a:xfrm>
            <a:custGeom>
              <a:avLst/>
              <a:gdLst/>
              <a:ahLst/>
              <a:cxnLst/>
              <a:rect l="l" t="t" r="r" b="b"/>
              <a:pathLst>
                <a:path w="492" h="706" extrusionOk="0">
                  <a:moveTo>
                    <a:pt x="287" y="0"/>
                  </a:moveTo>
                  <a:lnTo>
                    <a:pt x="1" y="286"/>
                  </a:lnTo>
                  <a:lnTo>
                    <a:pt x="45" y="456"/>
                  </a:lnTo>
                  <a:lnTo>
                    <a:pt x="126" y="661"/>
                  </a:lnTo>
                  <a:lnTo>
                    <a:pt x="224" y="706"/>
                  </a:lnTo>
                  <a:lnTo>
                    <a:pt x="287" y="688"/>
                  </a:lnTo>
                  <a:lnTo>
                    <a:pt x="394" y="616"/>
                  </a:lnTo>
                  <a:lnTo>
                    <a:pt x="492" y="420"/>
                  </a:lnTo>
                  <a:lnTo>
                    <a:pt x="483" y="206"/>
                  </a:lnTo>
                  <a:lnTo>
                    <a:pt x="376" y="45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5"/>
            <p:cNvSpPr/>
            <p:nvPr/>
          </p:nvSpPr>
          <p:spPr>
            <a:xfrm>
              <a:off x="1158990" y="4113194"/>
              <a:ext cx="30229" cy="31965"/>
            </a:xfrm>
            <a:custGeom>
              <a:avLst/>
              <a:gdLst/>
              <a:ahLst/>
              <a:cxnLst/>
              <a:rect l="l" t="t" r="r" b="b"/>
              <a:pathLst>
                <a:path w="296" h="313" extrusionOk="0">
                  <a:moveTo>
                    <a:pt x="108" y="0"/>
                  </a:moveTo>
                  <a:lnTo>
                    <a:pt x="46" y="18"/>
                  </a:lnTo>
                  <a:lnTo>
                    <a:pt x="1" y="81"/>
                  </a:lnTo>
                  <a:lnTo>
                    <a:pt x="19" y="215"/>
                  </a:lnTo>
                  <a:lnTo>
                    <a:pt x="72" y="313"/>
                  </a:lnTo>
                  <a:lnTo>
                    <a:pt x="126" y="295"/>
                  </a:lnTo>
                  <a:lnTo>
                    <a:pt x="233" y="304"/>
                  </a:lnTo>
                  <a:lnTo>
                    <a:pt x="296" y="277"/>
                  </a:lnTo>
                  <a:lnTo>
                    <a:pt x="251" y="179"/>
                  </a:lnTo>
                  <a:lnTo>
                    <a:pt x="162" y="36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5"/>
            <p:cNvSpPr/>
            <p:nvPr/>
          </p:nvSpPr>
          <p:spPr>
            <a:xfrm>
              <a:off x="1424412" y="3648118"/>
              <a:ext cx="42995" cy="50246"/>
            </a:xfrm>
            <a:custGeom>
              <a:avLst/>
              <a:gdLst/>
              <a:ahLst/>
              <a:cxnLst/>
              <a:rect l="l" t="t" r="r" b="b"/>
              <a:pathLst>
                <a:path w="421" h="492" extrusionOk="0">
                  <a:moveTo>
                    <a:pt x="206" y="0"/>
                  </a:moveTo>
                  <a:lnTo>
                    <a:pt x="99" y="107"/>
                  </a:lnTo>
                  <a:lnTo>
                    <a:pt x="1" y="214"/>
                  </a:lnTo>
                  <a:lnTo>
                    <a:pt x="36" y="313"/>
                  </a:lnTo>
                  <a:lnTo>
                    <a:pt x="126" y="456"/>
                  </a:lnTo>
                  <a:lnTo>
                    <a:pt x="188" y="491"/>
                  </a:lnTo>
                  <a:lnTo>
                    <a:pt x="259" y="473"/>
                  </a:lnTo>
                  <a:lnTo>
                    <a:pt x="322" y="402"/>
                  </a:lnTo>
                  <a:lnTo>
                    <a:pt x="358" y="277"/>
                  </a:lnTo>
                  <a:lnTo>
                    <a:pt x="420" y="206"/>
                  </a:lnTo>
                  <a:lnTo>
                    <a:pt x="402" y="152"/>
                  </a:lnTo>
                  <a:lnTo>
                    <a:pt x="340" y="107"/>
                  </a:lnTo>
                  <a:lnTo>
                    <a:pt x="277" y="98"/>
                  </a:lnTo>
                  <a:lnTo>
                    <a:pt x="215" y="54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5"/>
            <p:cNvSpPr/>
            <p:nvPr/>
          </p:nvSpPr>
          <p:spPr>
            <a:xfrm>
              <a:off x="1210971" y="3567848"/>
              <a:ext cx="50348" cy="50246"/>
            </a:xfrm>
            <a:custGeom>
              <a:avLst/>
              <a:gdLst/>
              <a:ahLst/>
              <a:cxnLst/>
              <a:rect l="l" t="t" r="r" b="b"/>
              <a:pathLst>
                <a:path w="493" h="492" extrusionOk="0">
                  <a:moveTo>
                    <a:pt x="188" y="0"/>
                  </a:moveTo>
                  <a:lnTo>
                    <a:pt x="126" y="63"/>
                  </a:lnTo>
                  <a:lnTo>
                    <a:pt x="108" y="179"/>
                  </a:lnTo>
                  <a:lnTo>
                    <a:pt x="54" y="241"/>
                  </a:lnTo>
                  <a:lnTo>
                    <a:pt x="1" y="268"/>
                  </a:lnTo>
                  <a:lnTo>
                    <a:pt x="135" y="402"/>
                  </a:lnTo>
                  <a:lnTo>
                    <a:pt x="287" y="491"/>
                  </a:lnTo>
                  <a:lnTo>
                    <a:pt x="394" y="393"/>
                  </a:lnTo>
                  <a:lnTo>
                    <a:pt x="492" y="286"/>
                  </a:lnTo>
                  <a:lnTo>
                    <a:pt x="474" y="206"/>
                  </a:lnTo>
                  <a:lnTo>
                    <a:pt x="412" y="99"/>
                  </a:lnTo>
                  <a:lnTo>
                    <a:pt x="278" y="18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5"/>
            <p:cNvSpPr/>
            <p:nvPr/>
          </p:nvSpPr>
          <p:spPr>
            <a:xfrm>
              <a:off x="1325964" y="3468378"/>
              <a:ext cx="27369" cy="23897"/>
            </a:xfrm>
            <a:custGeom>
              <a:avLst/>
              <a:gdLst/>
              <a:ahLst/>
              <a:cxnLst/>
              <a:rect l="l" t="t" r="r" b="b"/>
              <a:pathLst>
                <a:path w="268" h="234" extrusionOk="0">
                  <a:moveTo>
                    <a:pt x="125" y="1"/>
                  </a:moveTo>
                  <a:lnTo>
                    <a:pt x="72" y="28"/>
                  </a:lnTo>
                  <a:lnTo>
                    <a:pt x="36" y="99"/>
                  </a:lnTo>
                  <a:lnTo>
                    <a:pt x="0" y="126"/>
                  </a:lnTo>
                  <a:lnTo>
                    <a:pt x="18" y="171"/>
                  </a:lnTo>
                  <a:lnTo>
                    <a:pt x="72" y="224"/>
                  </a:lnTo>
                  <a:lnTo>
                    <a:pt x="179" y="233"/>
                  </a:lnTo>
                  <a:lnTo>
                    <a:pt x="268" y="180"/>
                  </a:lnTo>
                  <a:lnTo>
                    <a:pt x="205" y="63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5"/>
            <p:cNvSpPr/>
            <p:nvPr/>
          </p:nvSpPr>
          <p:spPr>
            <a:xfrm>
              <a:off x="1495593" y="3572341"/>
              <a:ext cx="31965" cy="21140"/>
            </a:xfrm>
            <a:custGeom>
              <a:avLst/>
              <a:gdLst/>
              <a:ahLst/>
              <a:cxnLst/>
              <a:rect l="l" t="t" r="r" b="b"/>
              <a:pathLst>
                <a:path w="313" h="207" extrusionOk="0">
                  <a:moveTo>
                    <a:pt x="107" y="1"/>
                  </a:moveTo>
                  <a:lnTo>
                    <a:pt x="18" y="46"/>
                  </a:lnTo>
                  <a:lnTo>
                    <a:pt x="0" y="99"/>
                  </a:lnTo>
                  <a:lnTo>
                    <a:pt x="18" y="153"/>
                  </a:lnTo>
                  <a:lnTo>
                    <a:pt x="80" y="206"/>
                  </a:lnTo>
                  <a:lnTo>
                    <a:pt x="214" y="189"/>
                  </a:lnTo>
                  <a:lnTo>
                    <a:pt x="313" y="135"/>
                  </a:lnTo>
                  <a:lnTo>
                    <a:pt x="286" y="81"/>
                  </a:lnTo>
                  <a:lnTo>
                    <a:pt x="205" y="19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5"/>
            <p:cNvSpPr/>
            <p:nvPr/>
          </p:nvSpPr>
          <p:spPr>
            <a:xfrm>
              <a:off x="1621411" y="3696423"/>
              <a:ext cx="62092" cy="76696"/>
            </a:xfrm>
            <a:custGeom>
              <a:avLst/>
              <a:gdLst/>
              <a:ahLst/>
              <a:cxnLst/>
              <a:rect l="l" t="t" r="r" b="b"/>
              <a:pathLst>
                <a:path w="608" h="751" extrusionOk="0">
                  <a:moveTo>
                    <a:pt x="429" y="0"/>
                  </a:moveTo>
                  <a:lnTo>
                    <a:pt x="259" y="45"/>
                  </a:lnTo>
                  <a:lnTo>
                    <a:pt x="108" y="268"/>
                  </a:lnTo>
                  <a:lnTo>
                    <a:pt x="0" y="438"/>
                  </a:lnTo>
                  <a:lnTo>
                    <a:pt x="90" y="492"/>
                  </a:lnTo>
                  <a:lnTo>
                    <a:pt x="233" y="634"/>
                  </a:lnTo>
                  <a:lnTo>
                    <a:pt x="295" y="751"/>
                  </a:lnTo>
                  <a:lnTo>
                    <a:pt x="393" y="688"/>
                  </a:lnTo>
                  <a:lnTo>
                    <a:pt x="545" y="545"/>
                  </a:lnTo>
                  <a:lnTo>
                    <a:pt x="608" y="367"/>
                  </a:lnTo>
                  <a:lnTo>
                    <a:pt x="599" y="161"/>
                  </a:lnTo>
                  <a:lnTo>
                    <a:pt x="554" y="45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5"/>
            <p:cNvSpPr/>
            <p:nvPr/>
          </p:nvSpPr>
          <p:spPr>
            <a:xfrm>
              <a:off x="1926866" y="3483901"/>
              <a:ext cx="28391" cy="21140"/>
            </a:xfrm>
            <a:custGeom>
              <a:avLst/>
              <a:gdLst/>
              <a:ahLst/>
              <a:cxnLst/>
              <a:rect l="l" t="t" r="r" b="b"/>
              <a:pathLst>
                <a:path w="278" h="207" extrusionOk="0">
                  <a:moveTo>
                    <a:pt x="99" y="1"/>
                  </a:moveTo>
                  <a:lnTo>
                    <a:pt x="1" y="36"/>
                  </a:lnTo>
                  <a:lnTo>
                    <a:pt x="37" y="63"/>
                  </a:lnTo>
                  <a:lnTo>
                    <a:pt x="63" y="117"/>
                  </a:lnTo>
                  <a:lnTo>
                    <a:pt x="28" y="144"/>
                  </a:lnTo>
                  <a:lnTo>
                    <a:pt x="63" y="188"/>
                  </a:lnTo>
                  <a:lnTo>
                    <a:pt x="117" y="206"/>
                  </a:lnTo>
                  <a:lnTo>
                    <a:pt x="278" y="45"/>
                  </a:lnTo>
                  <a:lnTo>
                    <a:pt x="233" y="10"/>
                  </a:lnTo>
                  <a:lnTo>
                    <a:pt x="9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5"/>
            <p:cNvSpPr/>
            <p:nvPr/>
          </p:nvSpPr>
          <p:spPr>
            <a:xfrm>
              <a:off x="1570348" y="3432839"/>
              <a:ext cx="23795" cy="31148"/>
            </a:xfrm>
            <a:custGeom>
              <a:avLst/>
              <a:gdLst/>
              <a:ahLst/>
              <a:cxnLst/>
              <a:rect l="l" t="t" r="r" b="b"/>
              <a:pathLst>
                <a:path w="233" h="305" extrusionOk="0">
                  <a:moveTo>
                    <a:pt x="90" y="1"/>
                  </a:moveTo>
                  <a:lnTo>
                    <a:pt x="0" y="45"/>
                  </a:lnTo>
                  <a:lnTo>
                    <a:pt x="27" y="117"/>
                  </a:lnTo>
                  <a:lnTo>
                    <a:pt x="45" y="251"/>
                  </a:lnTo>
                  <a:lnTo>
                    <a:pt x="81" y="304"/>
                  </a:lnTo>
                  <a:lnTo>
                    <a:pt x="116" y="295"/>
                  </a:lnTo>
                  <a:lnTo>
                    <a:pt x="179" y="260"/>
                  </a:lnTo>
                  <a:lnTo>
                    <a:pt x="232" y="153"/>
                  </a:lnTo>
                  <a:lnTo>
                    <a:pt x="197" y="36"/>
                  </a:lnTo>
                  <a:lnTo>
                    <a:pt x="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5"/>
            <p:cNvSpPr/>
            <p:nvPr/>
          </p:nvSpPr>
          <p:spPr>
            <a:xfrm>
              <a:off x="1148981" y="3791297"/>
              <a:ext cx="41156" cy="33803"/>
            </a:xfrm>
            <a:custGeom>
              <a:avLst/>
              <a:gdLst/>
              <a:ahLst/>
              <a:cxnLst/>
              <a:rect l="l" t="t" r="r" b="b"/>
              <a:pathLst>
                <a:path w="403" h="331" extrusionOk="0">
                  <a:moveTo>
                    <a:pt x="295" y="0"/>
                  </a:moveTo>
                  <a:lnTo>
                    <a:pt x="170" y="18"/>
                  </a:lnTo>
                  <a:lnTo>
                    <a:pt x="54" y="125"/>
                  </a:lnTo>
                  <a:lnTo>
                    <a:pt x="1" y="188"/>
                  </a:lnTo>
                  <a:lnTo>
                    <a:pt x="36" y="268"/>
                  </a:lnTo>
                  <a:lnTo>
                    <a:pt x="135" y="331"/>
                  </a:lnTo>
                  <a:lnTo>
                    <a:pt x="251" y="322"/>
                  </a:lnTo>
                  <a:lnTo>
                    <a:pt x="358" y="250"/>
                  </a:lnTo>
                  <a:lnTo>
                    <a:pt x="403" y="197"/>
                  </a:lnTo>
                  <a:lnTo>
                    <a:pt x="376" y="134"/>
                  </a:lnTo>
                  <a:lnTo>
                    <a:pt x="313" y="63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5"/>
            <p:cNvSpPr/>
            <p:nvPr/>
          </p:nvSpPr>
          <p:spPr>
            <a:xfrm>
              <a:off x="1584033" y="3261371"/>
              <a:ext cx="33803" cy="53003"/>
            </a:xfrm>
            <a:custGeom>
              <a:avLst/>
              <a:gdLst/>
              <a:ahLst/>
              <a:cxnLst/>
              <a:rect l="l" t="t" r="r" b="b"/>
              <a:pathLst>
                <a:path w="331" h="519" extrusionOk="0">
                  <a:moveTo>
                    <a:pt x="197" y="1"/>
                  </a:moveTo>
                  <a:lnTo>
                    <a:pt x="90" y="37"/>
                  </a:lnTo>
                  <a:lnTo>
                    <a:pt x="0" y="179"/>
                  </a:lnTo>
                  <a:lnTo>
                    <a:pt x="36" y="349"/>
                  </a:lnTo>
                  <a:lnTo>
                    <a:pt x="152" y="483"/>
                  </a:lnTo>
                  <a:lnTo>
                    <a:pt x="224" y="519"/>
                  </a:lnTo>
                  <a:lnTo>
                    <a:pt x="286" y="474"/>
                  </a:lnTo>
                  <a:lnTo>
                    <a:pt x="331" y="367"/>
                  </a:lnTo>
                  <a:lnTo>
                    <a:pt x="286" y="162"/>
                  </a:lnTo>
                  <a:lnTo>
                    <a:pt x="19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5"/>
            <p:cNvSpPr/>
            <p:nvPr/>
          </p:nvSpPr>
          <p:spPr>
            <a:xfrm>
              <a:off x="1754582" y="3589702"/>
              <a:ext cx="18280" cy="20221"/>
            </a:xfrm>
            <a:custGeom>
              <a:avLst/>
              <a:gdLst/>
              <a:ahLst/>
              <a:cxnLst/>
              <a:rect l="l" t="t" r="r" b="b"/>
              <a:pathLst>
                <a:path w="179" h="198" extrusionOk="0">
                  <a:moveTo>
                    <a:pt x="161" y="1"/>
                  </a:moveTo>
                  <a:lnTo>
                    <a:pt x="81" y="19"/>
                  </a:lnTo>
                  <a:lnTo>
                    <a:pt x="0" y="36"/>
                  </a:lnTo>
                  <a:lnTo>
                    <a:pt x="18" y="117"/>
                  </a:lnTo>
                  <a:lnTo>
                    <a:pt x="45" y="197"/>
                  </a:lnTo>
                  <a:lnTo>
                    <a:pt x="81" y="161"/>
                  </a:lnTo>
                  <a:lnTo>
                    <a:pt x="170" y="108"/>
                  </a:lnTo>
                  <a:lnTo>
                    <a:pt x="179" y="45"/>
                  </a:lnTo>
                  <a:lnTo>
                    <a:pt x="1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5"/>
            <p:cNvSpPr/>
            <p:nvPr/>
          </p:nvSpPr>
          <p:spPr>
            <a:xfrm>
              <a:off x="1807482" y="3360841"/>
              <a:ext cx="21038" cy="21957"/>
            </a:xfrm>
            <a:custGeom>
              <a:avLst/>
              <a:gdLst/>
              <a:ahLst/>
              <a:cxnLst/>
              <a:rect l="l" t="t" r="r" b="b"/>
              <a:pathLst>
                <a:path w="206" h="215" extrusionOk="0">
                  <a:moveTo>
                    <a:pt x="188" y="0"/>
                  </a:moveTo>
                  <a:lnTo>
                    <a:pt x="89" y="18"/>
                  </a:lnTo>
                  <a:lnTo>
                    <a:pt x="9" y="90"/>
                  </a:lnTo>
                  <a:lnTo>
                    <a:pt x="0" y="170"/>
                  </a:lnTo>
                  <a:lnTo>
                    <a:pt x="18" y="215"/>
                  </a:lnTo>
                  <a:lnTo>
                    <a:pt x="116" y="197"/>
                  </a:lnTo>
                  <a:lnTo>
                    <a:pt x="197" y="125"/>
                  </a:lnTo>
                  <a:lnTo>
                    <a:pt x="206" y="45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5"/>
            <p:cNvSpPr/>
            <p:nvPr/>
          </p:nvSpPr>
          <p:spPr>
            <a:xfrm>
              <a:off x="1740897" y="3237678"/>
              <a:ext cx="45650" cy="73122"/>
            </a:xfrm>
            <a:custGeom>
              <a:avLst/>
              <a:gdLst/>
              <a:ahLst/>
              <a:cxnLst/>
              <a:rect l="l" t="t" r="r" b="b"/>
              <a:pathLst>
                <a:path w="447" h="716" extrusionOk="0">
                  <a:moveTo>
                    <a:pt x="268" y="1"/>
                  </a:moveTo>
                  <a:lnTo>
                    <a:pt x="188" y="19"/>
                  </a:lnTo>
                  <a:lnTo>
                    <a:pt x="72" y="99"/>
                  </a:lnTo>
                  <a:lnTo>
                    <a:pt x="18" y="188"/>
                  </a:lnTo>
                  <a:lnTo>
                    <a:pt x="0" y="304"/>
                  </a:lnTo>
                  <a:lnTo>
                    <a:pt x="45" y="474"/>
                  </a:lnTo>
                  <a:lnTo>
                    <a:pt x="197" y="670"/>
                  </a:lnTo>
                  <a:lnTo>
                    <a:pt x="304" y="715"/>
                  </a:lnTo>
                  <a:lnTo>
                    <a:pt x="384" y="662"/>
                  </a:lnTo>
                  <a:lnTo>
                    <a:pt x="447" y="510"/>
                  </a:lnTo>
                  <a:lnTo>
                    <a:pt x="384" y="215"/>
                  </a:lnTo>
                  <a:lnTo>
                    <a:pt x="2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5"/>
            <p:cNvSpPr/>
            <p:nvPr/>
          </p:nvSpPr>
          <p:spPr>
            <a:xfrm>
              <a:off x="725878" y="4149653"/>
              <a:ext cx="21038" cy="19302"/>
            </a:xfrm>
            <a:custGeom>
              <a:avLst/>
              <a:gdLst/>
              <a:ahLst/>
              <a:cxnLst/>
              <a:rect l="l" t="t" r="r" b="b"/>
              <a:pathLst>
                <a:path w="206" h="189" extrusionOk="0">
                  <a:moveTo>
                    <a:pt x="107" y="1"/>
                  </a:moveTo>
                  <a:lnTo>
                    <a:pt x="36" y="45"/>
                  </a:lnTo>
                  <a:lnTo>
                    <a:pt x="0" y="126"/>
                  </a:lnTo>
                  <a:lnTo>
                    <a:pt x="9" y="188"/>
                  </a:lnTo>
                  <a:lnTo>
                    <a:pt x="72" y="161"/>
                  </a:lnTo>
                  <a:lnTo>
                    <a:pt x="143" y="99"/>
                  </a:lnTo>
                  <a:lnTo>
                    <a:pt x="206" y="81"/>
                  </a:lnTo>
                  <a:lnTo>
                    <a:pt x="188" y="27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5"/>
            <p:cNvSpPr/>
            <p:nvPr/>
          </p:nvSpPr>
          <p:spPr>
            <a:xfrm>
              <a:off x="1303088" y="1360828"/>
              <a:ext cx="2646672" cy="2646672"/>
            </a:xfrm>
            <a:custGeom>
              <a:avLst/>
              <a:gdLst/>
              <a:ahLst/>
              <a:cxnLst/>
              <a:rect l="l" t="t" r="r" b="b"/>
              <a:pathLst>
                <a:path w="25916" h="25916" extrusionOk="0">
                  <a:moveTo>
                    <a:pt x="2162" y="1"/>
                  </a:moveTo>
                  <a:lnTo>
                    <a:pt x="1" y="2162"/>
                  </a:lnTo>
                  <a:lnTo>
                    <a:pt x="23755" y="25916"/>
                  </a:lnTo>
                  <a:lnTo>
                    <a:pt x="25916" y="23755"/>
                  </a:lnTo>
                  <a:lnTo>
                    <a:pt x="216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1420F88-3949-D176-10E7-05B03670E8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49988" y="3142115"/>
            <a:ext cx="4114800" cy="482100"/>
          </a:xfrm>
        </p:spPr>
        <p:txBody>
          <a:bodyPr/>
          <a:lstStyle/>
          <a:p>
            <a:pPr algn="ctr"/>
            <a:r>
              <a:rPr lang="ru-RU" sz="2800" dirty="0"/>
              <a:t>«Занятие 2»</a:t>
            </a:r>
          </a:p>
        </p:txBody>
      </p:sp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39C9059-9061-3562-9332-E4DFD2D2F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5723" y="437197"/>
            <a:ext cx="1972269" cy="1333035"/>
          </a:xfrm>
          <a:prstGeom prst="rect">
            <a:avLst/>
          </a:prstGeom>
        </p:spPr>
      </p:pic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F9A2E5C6-2421-BB3D-C7E6-F4BE5E126C32}"/>
              </a:ext>
            </a:extLst>
          </p:cNvPr>
          <p:cNvSpPr/>
          <p:nvPr/>
        </p:nvSpPr>
        <p:spPr>
          <a:xfrm>
            <a:off x="8300334" y="1149725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E4A702F-C221-2F70-D899-C25F85A619E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6087243" y="4003448"/>
            <a:ext cx="429228" cy="3947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E9636C-9844-FF09-D553-2E2B35BBB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9722"/>
            <a:ext cx="8520600" cy="841800"/>
          </a:xfrm>
        </p:spPr>
        <p:txBody>
          <a:bodyPr/>
          <a:lstStyle/>
          <a:p>
            <a:r>
              <a:rPr lang="ru-RU" dirty="0"/>
              <a:t>Вводная часть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2884FB-E19C-D615-AEAE-E6BFF37121BE}"/>
              </a:ext>
            </a:extLst>
          </p:cNvPr>
          <p:cNvSpPr txBox="1"/>
          <p:nvPr/>
        </p:nvSpPr>
        <p:spPr>
          <a:xfrm>
            <a:off x="0" y="974981"/>
            <a:ext cx="599525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185" indent="449580" algn="just"/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Понятие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«статус курения»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включает в себя оценку мотивации к отказу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оценку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степени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никотиновой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зависимости,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оценку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риска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хронических заболеваний, интенсивности курения и мотивации к курению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(тип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курительного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поведения).</a:t>
            </a:r>
          </a:p>
          <a:p>
            <a:pPr marL="302260" marR="338455" indent="448945" algn="just"/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Прежде</a:t>
            </a:r>
            <a:r>
              <a:rPr lang="ru-RU" sz="16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всего,  обсуждая   вопросы   оказания   помощи   при   отказе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 курения, необходимо определить, насколько курящий человек осознанно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готов</a:t>
            </a:r>
            <a:r>
              <a:rPr lang="ru-RU" sz="16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бросить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курить.</a:t>
            </a:r>
          </a:p>
          <a:p>
            <a:pPr marL="302260" marR="337185" indent="449580" algn="just"/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Наиболее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эффективна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помощь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отказе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может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быть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оказана психологически подготовленным и желающим отказаться от курения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курящим людям с низкой никотиновой зависимостью и неинтенсивным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потреблением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табака.</a:t>
            </a:r>
          </a:p>
        </p:txBody>
      </p:sp>
      <p:pic>
        <p:nvPicPr>
          <p:cNvPr id="17" name="Рисунок 16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3B04BF46-9A8A-7F55-B843-FCB23E9DE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16" y="59722"/>
            <a:ext cx="924667" cy="624972"/>
          </a:xfrm>
          <a:prstGeom prst="rect">
            <a:avLst/>
          </a:prstGeom>
        </p:spPr>
      </p:pic>
      <p:sp>
        <p:nvSpPr>
          <p:cNvPr id="18" name="Google Shape;15;p2">
            <a:extLst>
              <a:ext uri="{FF2B5EF4-FFF2-40B4-BE49-F238E27FC236}">
                <a16:creationId xmlns:a16="http://schemas.microsoft.com/office/drawing/2014/main" id="{3AED8438-2888-5694-DF93-D98F47E0D3A9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5D9B5BC-D66C-596F-4F7E-94C8A036F6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  <p:grpSp>
        <p:nvGrpSpPr>
          <p:cNvPr id="3" name="Google Shape;484;p19">
            <a:extLst>
              <a:ext uri="{FF2B5EF4-FFF2-40B4-BE49-F238E27FC236}">
                <a16:creationId xmlns:a16="http://schemas.microsoft.com/office/drawing/2014/main" id="{1C6E28F2-027E-DDB8-CB67-B4AC7D67D905}"/>
              </a:ext>
            </a:extLst>
          </p:cNvPr>
          <p:cNvGrpSpPr/>
          <p:nvPr/>
        </p:nvGrpSpPr>
        <p:grpSpPr>
          <a:xfrm>
            <a:off x="5750052" y="945642"/>
            <a:ext cx="3322374" cy="3252215"/>
            <a:chOff x="4936428" y="1161278"/>
            <a:chExt cx="3750364" cy="3569120"/>
          </a:xfrm>
        </p:grpSpPr>
        <p:sp>
          <p:nvSpPr>
            <p:cNvPr id="5" name="Google Shape;485;p19">
              <a:extLst>
                <a:ext uri="{FF2B5EF4-FFF2-40B4-BE49-F238E27FC236}">
                  <a16:creationId xmlns:a16="http://schemas.microsoft.com/office/drawing/2014/main" id="{B22D01EB-E375-162D-A0A5-AD0BBCC62A6B}"/>
                </a:ext>
              </a:extLst>
            </p:cNvPr>
            <p:cNvSpPr/>
            <p:nvPr/>
          </p:nvSpPr>
          <p:spPr>
            <a:xfrm>
              <a:off x="5134438" y="1458668"/>
              <a:ext cx="1265660" cy="1919206"/>
            </a:xfrm>
            <a:custGeom>
              <a:avLst/>
              <a:gdLst/>
              <a:ahLst/>
              <a:cxnLst/>
              <a:rect l="l" t="t" r="r" b="b"/>
              <a:pathLst>
                <a:path w="23522" h="35668" extrusionOk="0">
                  <a:moveTo>
                    <a:pt x="18101" y="1"/>
                  </a:moveTo>
                  <a:lnTo>
                    <a:pt x="17565" y="37"/>
                  </a:lnTo>
                  <a:lnTo>
                    <a:pt x="17012" y="117"/>
                  </a:lnTo>
                  <a:lnTo>
                    <a:pt x="16440" y="260"/>
                  </a:lnTo>
                  <a:lnTo>
                    <a:pt x="15574" y="546"/>
                  </a:lnTo>
                  <a:lnTo>
                    <a:pt x="14386" y="1099"/>
                  </a:lnTo>
                  <a:lnTo>
                    <a:pt x="13172" y="1823"/>
                  </a:lnTo>
                  <a:lnTo>
                    <a:pt x="11948" y="2698"/>
                  </a:lnTo>
                  <a:lnTo>
                    <a:pt x="10734" y="3707"/>
                  </a:lnTo>
                  <a:lnTo>
                    <a:pt x="9537" y="4850"/>
                  </a:lnTo>
                  <a:lnTo>
                    <a:pt x="8367" y="6091"/>
                  </a:lnTo>
                  <a:lnTo>
                    <a:pt x="7251" y="7422"/>
                  </a:lnTo>
                  <a:lnTo>
                    <a:pt x="6188" y="8833"/>
                  </a:lnTo>
                  <a:lnTo>
                    <a:pt x="5206" y="10306"/>
                  </a:lnTo>
                  <a:lnTo>
                    <a:pt x="4304" y="11824"/>
                  </a:lnTo>
                  <a:lnTo>
                    <a:pt x="3509" y="13378"/>
                  </a:lnTo>
                  <a:lnTo>
                    <a:pt x="2831" y="14941"/>
                  </a:lnTo>
                  <a:lnTo>
                    <a:pt x="2268" y="16504"/>
                  </a:lnTo>
                  <a:lnTo>
                    <a:pt x="2054" y="17280"/>
                  </a:lnTo>
                  <a:lnTo>
                    <a:pt x="1849" y="18075"/>
                  </a:lnTo>
                  <a:lnTo>
                    <a:pt x="1447" y="19915"/>
                  </a:lnTo>
                  <a:lnTo>
                    <a:pt x="1063" y="22004"/>
                  </a:lnTo>
                  <a:lnTo>
                    <a:pt x="714" y="24299"/>
                  </a:lnTo>
                  <a:lnTo>
                    <a:pt x="420" y="26737"/>
                  </a:lnTo>
                  <a:lnTo>
                    <a:pt x="188" y="29273"/>
                  </a:lnTo>
                  <a:lnTo>
                    <a:pt x="45" y="31845"/>
                  </a:lnTo>
                  <a:lnTo>
                    <a:pt x="0" y="34417"/>
                  </a:lnTo>
                  <a:lnTo>
                    <a:pt x="18" y="35667"/>
                  </a:lnTo>
                  <a:lnTo>
                    <a:pt x="179" y="35292"/>
                  </a:lnTo>
                  <a:lnTo>
                    <a:pt x="518" y="34649"/>
                  </a:lnTo>
                  <a:lnTo>
                    <a:pt x="875" y="34167"/>
                  </a:lnTo>
                  <a:lnTo>
                    <a:pt x="1259" y="33854"/>
                  </a:lnTo>
                  <a:lnTo>
                    <a:pt x="1563" y="33729"/>
                  </a:lnTo>
                  <a:lnTo>
                    <a:pt x="1768" y="33703"/>
                  </a:lnTo>
                  <a:lnTo>
                    <a:pt x="1974" y="33720"/>
                  </a:lnTo>
                  <a:lnTo>
                    <a:pt x="2188" y="33792"/>
                  </a:lnTo>
                  <a:lnTo>
                    <a:pt x="2518" y="33970"/>
                  </a:lnTo>
                  <a:lnTo>
                    <a:pt x="2974" y="34390"/>
                  </a:lnTo>
                  <a:lnTo>
                    <a:pt x="3206" y="34685"/>
                  </a:lnTo>
                  <a:lnTo>
                    <a:pt x="3304" y="34819"/>
                  </a:lnTo>
                  <a:lnTo>
                    <a:pt x="3501" y="35024"/>
                  </a:lnTo>
                  <a:lnTo>
                    <a:pt x="3697" y="35158"/>
                  </a:lnTo>
                  <a:lnTo>
                    <a:pt x="3893" y="35221"/>
                  </a:lnTo>
                  <a:lnTo>
                    <a:pt x="4081" y="35239"/>
                  </a:lnTo>
                  <a:lnTo>
                    <a:pt x="4269" y="35194"/>
                  </a:lnTo>
                  <a:lnTo>
                    <a:pt x="4545" y="35042"/>
                  </a:lnTo>
                  <a:lnTo>
                    <a:pt x="4920" y="34685"/>
                  </a:lnTo>
                  <a:lnTo>
                    <a:pt x="5304" y="34203"/>
                  </a:lnTo>
                  <a:lnTo>
                    <a:pt x="5903" y="33328"/>
                  </a:lnTo>
                  <a:lnTo>
                    <a:pt x="6572" y="32363"/>
                  </a:lnTo>
                  <a:lnTo>
                    <a:pt x="7064" y="31747"/>
                  </a:lnTo>
                  <a:lnTo>
                    <a:pt x="7599" y="31202"/>
                  </a:lnTo>
                  <a:lnTo>
                    <a:pt x="8189" y="30747"/>
                  </a:lnTo>
                  <a:lnTo>
                    <a:pt x="8662" y="30506"/>
                  </a:lnTo>
                  <a:lnTo>
                    <a:pt x="9001" y="30399"/>
                  </a:lnTo>
                  <a:lnTo>
                    <a:pt x="9359" y="30327"/>
                  </a:lnTo>
                  <a:lnTo>
                    <a:pt x="9734" y="30318"/>
                  </a:lnTo>
                  <a:lnTo>
                    <a:pt x="10127" y="30363"/>
                  </a:lnTo>
                  <a:lnTo>
                    <a:pt x="10537" y="30470"/>
                  </a:lnTo>
                  <a:lnTo>
                    <a:pt x="10966" y="30640"/>
                  </a:lnTo>
                  <a:lnTo>
                    <a:pt x="11421" y="30881"/>
                  </a:lnTo>
                  <a:lnTo>
                    <a:pt x="11654" y="31033"/>
                  </a:lnTo>
                  <a:lnTo>
                    <a:pt x="11886" y="31184"/>
                  </a:lnTo>
                  <a:lnTo>
                    <a:pt x="12332" y="31425"/>
                  </a:lnTo>
                  <a:lnTo>
                    <a:pt x="12752" y="31577"/>
                  </a:lnTo>
                  <a:lnTo>
                    <a:pt x="13154" y="31667"/>
                  </a:lnTo>
                  <a:lnTo>
                    <a:pt x="13538" y="31684"/>
                  </a:lnTo>
                  <a:lnTo>
                    <a:pt x="13895" y="31640"/>
                  </a:lnTo>
                  <a:lnTo>
                    <a:pt x="14243" y="31542"/>
                  </a:lnTo>
                  <a:lnTo>
                    <a:pt x="14574" y="31390"/>
                  </a:lnTo>
                  <a:lnTo>
                    <a:pt x="15047" y="31077"/>
                  </a:lnTo>
                  <a:lnTo>
                    <a:pt x="15636" y="30506"/>
                  </a:lnTo>
                  <a:lnTo>
                    <a:pt x="16494" y="29452"/>
                  </a:lnTo>
                  <a:lnTo>
                    <a:pt x="17628" y="27827"/>
                  </a:lnTo>
                  <a:lnTo>
                    <a:pt x="18565" y="26630"/>
                  </a:lnTo>
                  <a:lnTo>
                    <a:pt x="19244" y="25925"/>
                  </a:lnTo>
                  <a:lnTo>
                    <a:pt x="19798" y="25460"/>
                  </a:lnTo>
                  <a:lnTo>
                    <a:pt x="20191" y="25201"/>
                  </a:lnTo>
                  <a:lnTo>
                    <a:pt x="20601" y="24969"/>
                  </a:lnTo>
                  <a:lnTo>
                    <a:pt x="21048" y="24790"/>
                  </a:lnTo>
                  <a:lnTo>
                    <a:pt x="21503" y="24665"/>
                  </a:lnTo>
                  <a:lnTo>
                    <a:pt x="21995" y="24585"/>
                  </a:lnTo>
                  <a:lnTo>
                    <a:pt x="22521" y="24576"/>
                  </a:lnTo>
                  <a:lnTo>
                    <a:pt x="23066" y="24621"/>
                  </a:lnTo>
                  <a:lnTo>
                    <a:pt x="23361" y="24674"/>
                  </a:lnTo>
                  <a:lnTo>
                    <a:pt x="23423" y="23585"/>
                  </a:lnTo>
                  <a:lnTo>
                    <a:pt x="23495" y="21120"/>
                  </a:lnTo>
                  <a:lnTo>
                    <a:pt x="23522" y="18307"/>
                  </a:lnTo>
                  <a:lnTo>
                    <a:pt x="23486" y="15110"/>
                  </a:lnTo>
                  <a:lnTo>
                    <a:pt x="23441" y="13342"/>
                  </a:lnTo>
                  <a:lnTo>
                    <a:pt x="23370" y="12181"/>
                  </a:lnTo>
                  <a:lnTo>
                    <a:pt x="23200" y="10083"/>
                  </a:lnTo>
                  <a:lnTo>
                    <a:pt x="22995" y="8243"/>
                  </a:lnTo>
                  <a:lnTo>
                    <a:pt x="22763" y="6636"/>
                  </a:lnTo>
                  <a:lnTo>
                    <a:pt x="22504" y="5261"/>
                  </a:lnTo>
                  <a:lnTo>
                    <a:pt x="22227" y="4091"/>
                  </a:lnTo>
                  <a:lnTo>
                    <a:pt x="21932" y="3109"/>
                  </a:lnTo>
                  <a:lnTo>
                    <a:pt x="21611" y="2305"/>
                  </a:lnTo>
                  <a:lnTo>
                    <a:pt x="21271" y="1653"/>
                  </a:lnTo>
                  <a:lnTo>
                    <a:pt x="20923" y="1135"/>
                  </a:lnTo>
                  <a:lnTo>
                    <a:pt x="20548" y="751"/>
                  </a:lnTo>
                  <a:lnTo>
                    <a:pt x="20173" y="456"/>
                  </a:lnTo>
                  <a:lnTo>
                    <a:pt x="19780" y="260"/>
                  </a:lnTo>
                  <a:lnTo>
                    <a:pt x="19387" y="135"/>
                  </a:lnTo>
                  <a:lnTo>
                    <a:pt x="18771" y="37"/>
                  </a:lnTo>
                  <a:lnTo>
                    <a:pt x="18360" y="10"/>
                  </a:lnTo>
                  <a:lnTo>
                    <a:pt x="1810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486;p19">
              <a:extLst>
                <a:ext uri="{FF2B5EF4-FFF2-40B4-BE49-F238E27FC236}">
                  <a16:creationId xmlns:a16="http://schemas.microsoft.com/office/drawing/2014/main" id="{B9F9188C-F223-2889-260F-11EE0138D72C}"/>
                </a:ext>
              </a:extLst>
            </p:cNvPr>
            <p:cNvSpPr/>
            <p:nvPr/>
          </p:nvSpPr>
          <p:spPr>
            <a:xfrm>
              <a:off x="6852662" y="1458668"/>
              <a:ext cx="1264745" cy="1971561"/>
            </a:xfrm>
            <a:custGeom>
              <a:avLst/>
              <a:gdLst/>
              <a:ahLst/>
              <a:cxnLst/>
              <a:rect l="l" t="t" r="r" b="b"/>
              <a:pathLst>
                <a:path w="23505" h="36641" extrusionOk="0">
                  <a:moveTo>
                    <a:pt x="5421" y="1"/>
                  </a:moveTo>
                  <a:lnTo>
                    <a:pt x="5153" y="10"/>
                  </a:lnTo>
                  <a:lnTo>
                    <a:pt x="4742" y="37"/>
                  </a:lnTo>
                  <a:lnTo>
                    <a:pt x="4135" y="135"/>
                  </a:lnTo>
                  <a:lnTo>
                    <a:pt x="3733" y="260"/>
                  </a:lnTo>
                  <a:lnTo>
                    <a:pt x="3349" y="456"/>
                  </a:lnTo>
                  <a:lnTo>
                    <a:pt x="2965" y="751"/>
                  </a:lnTo>
                  <a:lnTo>
                    <a:pt x="2599" y="1135"/>
                  </a:lnTo>
                  <a:lnTo>
                    <a:pt x="2242" y="1653"/>
                  </a:lnTo>
                  <a:lnTo>
                    <a:pt x="1912" y="2305"/>
                  </a:lnTo>
                  <a:lnTo>
                    <a:pt x="1590" y="3109"/>
                  </a:lnTo>
                  <a:lnTo>
                    <a:pt x="1287" y="4091"/>
                  </a:lnTo>
                  <a:lnTo>
                    <a:pt x="1010" y="5261"/>
                  </a:lnTo>
                  <a:lnTo>
                    <a:pt x="751" y="6636"/>
                  </a:lnTo>
                  <a:lnTo>
                    <a:pt x="527" y="8243"/>
                  </a:lnTo>
                  <a:lnTo>
                    <a:pt x="322" y="10083"/>
                  </a:lnTo>
                  <a:lnTo>
                    <a:pt x="143" y="12181"/>
                  </a:lnTo>
                  <a:lnTo>
                    <a:pt x="72" y="13342"/>
                  </a:lnTo>
                  <a:lnTo>
                    <a:pt x="10" y="16227"/>
                  </a:lnTo>
                  <a:lnTo>
                    <a:pt x="1" y="19942"/>
                  </a:lnTo>
                  <a:lnTo>
                    <a:pt x="45" y="22129"/>
                  </a:lnTo>
                  <a:lnTo>
                    <a:pt x="81" y="23130"/>
                  </a:lnTo>
                  <a:lnTo>
                    <a:pt x="697" y="22763"/>
                  </a:lnTo>
                  <a:lnTo>
                    <a:pt x="1733" y="22228"/>
                  </a:lnTo>
                  <a:lnTo>
                    <a:pt x="2519" y="21897"/>
                  </a:lnTo>
                  <a:lnTo>
                    <a:pt x="2947" y="21745"/>
                  </a:lnTo>
                  <a:lnTo>
                    <a:pt x="3367" y="21620"/>
                  </a:lnTo>
                  <a:lnTo>
                    <a:pt x="4162" y="21486"/>
                  </a:lnTo>
                  <a:lnTo>
                    <a:pt x="4912" y="21504"/>
                  </a:lnTo>
                  <a:lnTo>
                    <a:pt x="5609" y="21656"/>
                  </a:lnTo>
                  <a:lnTo>
                    <a:pt x="6252" y="21924"/>
                  </a:lnTo>
                  <a:lnTo>
                    <a:pt x="6832" y="22299"/>
                  </a:lnTo>
                  <a:lnTo>
                    <a:pt x="7350" y="22772"/>
                  </a:lnTo>
                  <a:lnTo>
                    <a:pt x="7805" y="23326"/>
                  </a:lnTo>
                  <a:lnTo>
                    <a:pt x="8180" y="23951"/>
                  </a:lnTo>
                  <a:lnTo>
                    <a:pt x="8484" y="24630"/>
                  </a:lnTo>
                  <a:lnTo>
                    <a:pt x="8707" y="25353"/>
                  </a:lnTo>
                  <a:lnTo>
                    <a:pt x="8841" y="26112"/>
                  </a:lnTo>
                  <a:lnTo>
                    <a:pt x="8895" y="26898"/>
                  </a:lnTo>
                  <a:lnTo>
                    <a:pt x="8859" y="27684"/>
                  </a:lnTo>
                  <a:lnTo>
                    <a:pt x="8725" y="28461"/>
                  </a:lnTo>
                  <a:lnTo>
                    <a:pt x="8493" y="29229"/>
                  </a:lnTo>
                  <a:lnTo>
                    <a:pt x="8332" y="29604"/>
                  </a:lnTo>
                  <a:lnTo>
                    <a:pt x="8180" y="29943"/>
                  </a:lnTo>
                  <a:lnTo>
                    <a:pt x="8100" y="30327"/>
                  </a:lnTo>
                  <a:lnTo>
                    <a:pt x="8109" y="30515"/>
                  </a:lnTo>
                  <a:lnTo>
                    <a:pt x="8172" y="30657"/>
                  </a:lnTo>
                  <a:lnTo>
                    <a:pt x="8288" y="30756"/>
                  </a:lnTo>
                  <a:lnTo>
                    <a:pt x="8529" y="30836"/>
                  </a:lnTo>
                  <a:lnTo>
                    <a:pt x="9011" y="30818"/>
                  </a:lnTo>
                  <a:lnTo>
                    <a:pt x="9618" y="30720"/>
                  </a:lnTo>
                  <a:lnTo>
                    <a:pt x="10708" y="30479"/>
                  </a:lnTo>
                  <a:lnTo>
                    <a:pt x="11940" y="30265"/>
                  </a:lnTo>
                  <a:lnTo>
                    <a:pt x="12788" y="30184"/>
                  </a:lnTo>
                  <a:lnTo>
                    <a:pt x="13628" y="30220"/>
                  </a:lnTo>
                  <a:lnTo>
                    <a:pt x="14235" y="30336"/>
                  </a:lnTo>
                  <a:lnTo>
                    <a:pt x="14619" y="30470"/>
                  </a:lnTo>
                  <a:lnTo>
                    <a:pt x="14976" y="30649"/>
                  </a:lnTo>
                  <a:lnTo>
                    <a:pt x="15324" y="30872"/>
                  </a:lnTo>
                  <a:lnTo>
                    <a:pt x="15637" y="31166"/>
                  </a:lnTo>
                  <a:lnTo>
                    <a:pt x="15923" y="31515"/>
                  </a:lnTo>
                  <a:lnTo>
                    <a:pt x="16182" y="31934"/>
                  </a:lnTo>
                  <a:lnTo>
                    <a:pt x="16396" y="32417"/>
                  </a:lnTo>
                  <a:lnTo>
                    <a:pt x="16575" y="32988"/>
                  </a:lnTo>
                  <a:lnTo>
                    <a:pt x="16709" y="33631"/>
                  </a:lnTo>
                  <a:lnTo>
                    <a:pt x="16753" y="33997"/>
                  </a:lnTo>
                  <a:lnTo>
                    <a:pt x="16816" y="34497"/>
                  </a:lnTo>
                  <a:lnTo>
                    <a:pt x="16994" y="35319"/>
                  </a:lnTo>
                  <a:lnTo>
                    <a:pt x="17226" y="35917"/>
                  </a:lnTo>
                  <a:lnTo>
                    <a:pt x="17503" y="36328"/>
                  </a:lnTo>
                  <a:lnTo>
                    <a:pt x="17825" y="36560"/>
                  </a:lnTo>
                  <a:lnTo>
                    <a:pt x="18182" y="36641"/>
                  </a:lnTo>
                  <a:lnTo>
                    <a:pt x="18584" y="36587"/>
                  </a:lnTo>
                  <a:lnTo>
                    <a:pt x="19012" y="36417"/>
                  </a:lnTo>
                  <a:lnTo>
                    <a:pt x="19709" y="35998"/>
                  </a:lnTo>
                  <a:lnTo>
                    <a:pt x="20727" y="35212"/>
                  </a:lnTo>
                  <a:lnTo>
                    <a:pt x="21816" y="34328"/>
                  </a:lnTo>
                  <a:lnTo>
                    <a:pt x="22656" y="33703"/>
                  </a:lnTo>
                  <a:lnTo>
                    <a:pt x="23227" y="33336"/>
                  </a:lnTo>
                  <a:lnTo>
                    <a:pt x="23504" y="33185"/>
                  </a:lnTo>
                  <a:lnTo>
                    <a:pt x="23477" y="32059"/>
                  </a:lnTo>
                  <a:lnTo>
                    <a:pt x="23361" y="29791"/>
                  </a:lnTo>
                  <a:lnTo>
                    <a:pt x="23183" y="27559"/>
                  </a:lnTo>
                  <a:lnTo>
                    <a:pt x="22942" y="25380"/>
                  </a:lnTo>
                  <a:lnTo>
                    <a:pt x="22665" y="23299"/>
                  </a:lnTo>
                  <a:lnTo>
                    <a:pt x="22343" y="21344"/>
                  </a:lnTo>
                  <a:lnTo>
                    <a:pt x="22004" y="19558"/>
                  </a:lnTo>
                  <a:lnTo>
                    <a:pt x="21647" y="17968"/>
                  </a:lnTo>
                  <a:lnTo>
                    <a:pt x="21468" y="17280"/>
                  </a:lnTo>
                  <a:lnTo>
                    <a:pt x="21245" y="16504"/>
                  </a:lnTo>
                  <a:lnTo>
                    <a:pt x="20691" y="14941"/>
                  </a:lnTo>
                  <a:lnTo>
                    <a:pt x="20004" y="13378"/>
                  </a:lnTo>
                  <a:lnTo>
                    <a:pt x="19209" y="11824"/>
                  </a:lnTo>
                  <a:lnTo>
                    <a:pt x="18307" y="10306"/>
                  </a:lnTo>
                  <a:lnTo>
                    <a:pt x="17325" y="8833"/>
                  </a:lnTo>
                  <a:lnTo>
                    <a:pt x="16262" y="7422"/>
                  </a:lnTo>
                  <a:lnTo>
                    <a:pt x="15146" y="6091"/>
                  </a:lnTo>
                  <a:lnTo>
                    <a:pt x="13985" y="4850"/>
                  </a:lnTo>
                  <a:lnTo>
                    <a:pt x="12788" y="3707"/>
                  </a:lnTo>
                  <a:lnTo>
                    <a:pt x="11565" y="2698"/>
                  </a:lnTo>
                  <a:lnTo>
                    <a:pt x="10350" y="1823"/>
                  </a:lnTo>
                  <a:lnTo>
                    <a:pt x="9136" y="1099"/>
                  </a:lnTo>
                  <a:lnTo>
                    <a:pt x="7948" y="546"/>
                  </a:lnTo>
                  <a:lnTo>
                    <a:pt x="7073" y="260"/>
                  </a:lnTo>
                  <a:lnTo>
                    <a:pt x="6511" y="117"/>
                  </a:lnTo>
                  <a:lnTo>
                    <a:pt x="5957" y="37"/>
                  </a:lnTo>
                  <a:lnTo>
                    <a:pt x="54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87;p19">
              <a:extLst>
                <a:ext uri="{FF2B5EF4-FFF2-40B4-BE49-F238E27FC236}">
                  <a16:creationId xmlns:a16="http://schemas.microsoft.com/office/drawing/2014/main" id="{73AA42DA-B1C8-8A1B-DB7D-CC7990522588}"/>
                </a:ext>
              </a:extLst>
            </p:cNvPr>
            <p:cNvSpPr/>
            <p:nvPr/>
          </p:nvSpPr>
          <p:spPr>
            <a:xfrm>
              <a:off x="5135353" y="2781023"/>
              <a:ext cx="1256082" cy="1272386"/>
            </a:xfrm>
            <a:custGeom>
              <a:avLst/>
              <a:gdLst/>
              <a:ahLst/>
              <a:cxnLst/>
              <a:rect l="l" t="t" r="r" b="b"/>
              <a:pathLst>
                <a:path w="23344" h="23647" extrusionOk="0">
                  <a:moveTo>
                    <a:pt x="22504" y="0"/>
                  </a:moveTo>
                  <a:lnTo>
                    <a:pt x="21978" y="9"/>
                  </a:lnTo>
                  <a:lnTo>
                    <a:pt x="21486" y="89"/>
                  </a:lnTo>
                  <a:lnTo>
                    <a:pt x="21031" y="214"/>
                  </a:lnTo>
                  <a:lnTo>
                    <a:pt x="20584" y="393"/>
                  </a:lnTo>
                  <a:lnTo>
                    <a:pt x="20174" y="625"/>
                  </a:lnTo>
                  <a:lnTo>
                    <a:pt x="19781" y="884"/>
                  </a:lnTo>
                  <a:lnTo>
                    <a:pt x="19227" y="1349"/>
                  </a:lnTo>
                  <a:lnTo>
                    <a:pt x="18548" y="2054"/>
                  </a:lnTo>
                  <a:lnTo>
                    <a:pt x="17611" y="3251"/>
                  </a:lnTo>
                  <a:lnTo>
                    <a:pt x="16477" y="4876"/>
                  </a:lnTo>
                  <a:lnTo>
                    <a:pt x="15619" y="5930"/>
                  </a:lnTo>
                  <a:lnTo>
                    <a:pt x="15030" y="6501"/>
                  </a:lnTo>
                  <a:lnTo>
                    <a:pt x="14557" y="6814"/>
                  </a:lnTo>
                  <a:lnTo>
                    <a:pt x="14226" y="6966"/>
                  </a:lnTo>
                  <a:lnTo>
                    <a:pt x="13878" y="7064"/>
                  </a:lnTo>
                  <a:lnTo>
                    <a:pt x="13521" y="7108"/>
                  </a:lnTo>
                  <a:lnTo>
                    <a:pt x="13137" y="7091"/>
                  </a:lnTo>
                  <a:lnTo>
                    <a:pt x="12735" y="7001"/>
                  </a:lnTo>
                  <a:lnTo>
                    <a:pt x="12315" y="6849"/>
                  </a:lnTo>
                  <a:lnTo>
                    <a:pt x="11869" y="6608"/>
                  </a:lnTo>
                  <a:lnTo>
                    <a:pt x="11637" y="6457"/>
                  </a:lnTo>
                  <a:lnTo>
                    <a:pt x="11404" y="6305"/>
                  </a:lnTo>
                  <a:lnTo>
                    <a:pt x="10949" y="6064"/>
                  </a:lnTo>
                  <a:lnTo>
                    <a:pt x="10520" y="5894"/>
                  </a:lnTo>
                  <a:lnTo>
                    <a:pt x="10110" y="5787"/>
                  </a:lnTo>
                  <a:lnTo>
                    <a:pt x="9717" y="5742"/>
                  </a:lnTo>
                  <a:lnTo>
                    <a:pt x="9342" y="5751"/>
                  </a:lnTo>
                  <a:lnTo>
                    <a:pt x="8984" y="5823"/>
                  </a:lnTo>
                  <a:lnTo>
                    <a:pt x="8645" y="5930"/>
                  </a:lnTo>
                  <a:lnTo>
                    <a:pt x="8172" y="6171"/>
                  </a:lnTo>
                  <a:lnTo>
                    <a:pt x="7582" y="6626"/>
                  </a:lnTo>
                  <a:lnTo>
                    <a:pt x="7047" y="7171"/>
                  </a:lnTo>
                  <a:lnTo>
                    <a:pt x="6555" y="7787"/>
                  </a:lnTo>
                  <a:lnTo>
                    <a:pt x="5886" y="8752"/>
                  </a:lnTo>
                  <a:lnTo>
                    <a:pt x="5287" y="9627"/>
                  </a:lnTo>
                  <a:lnTo>
                    <a:pt x="4903" y="10109"/>
                  </a:lnTo>
                  <a:lnTo>
                    <a:pt x="4528" y="10466"/>
                  </a:lnTo>
                  <a:lnTo>
                    <a:pt x="4252" y="10618"/>
                  </a:lnTo>
                  <a:lnTo>
                    <a:pt x="4064" y="10663"/>
                  </a:lnTo>
                  <a:lnTo>
                    <a:pt x="3876" y="10645"/>
                  </a:lnTo>
                  <a:lnTo>
                    <a:pt x="3680" y="10582"/>
                  </a:lnTo>
                  <a:lnTo>
                    <a:pt x="3484" y="10448"/>
                  </a:lnTo>
                  <a:lnTo>
                    <a:pt x="3287" y="10243"/>
                  </a:lnTo>
                  <a:lnTo>
                    <a:pt x="3189" y="10109"/>
                  </a:lnTo>
                  <a:lnTo>
                    <a:pt x="2957" y="9814"/>
                  </a:lnTo>
                  <a:lnTo>
                    <a:pt x="2501" y="9394"/>
                  </a:lnTo>
                  <a:lnTo>
                    <a:pt x="2171" y="9216"/>
                  </a:lnTo>
                  <a:lnTo>
                    <a:pt x="1957" y="9144"/>
                  </a:lnTo>
                  <a:lnTo>
                    <a:pt x="1751" y="9127"/>
                  </a:lnTo>
                  <a:lnTo>
                    <a:pt x="1546" y="9153"/>
                  </a:lnTo>
                  <a:lnTo>
                    <a:pt x="1242" y="9278"/>
                  </a:lnTo>
                  <a:lnTo>
                    <a:pt x="858" y="9591"/>
                  </a:lnTo>
                  <a:lnTo>
                    <a:pt x="501" y="10073"/>
                  </a:lnTo>
                  <a:lnTo>
                    <a:pt x="162" y="10716"/>
                  </a:lnTo>
                  <a:lnTo>
                    <a:pt x="1" y="11091"/>
                  </a:lnTo>
                  <a:lnTo>
                    <a:pt x="46" y="12359"/>
                  </a:lnTo>
                  <a:lnTo>
                    <a:pt x="188" y="14181"/>
                  </a:lnTo>
                  <a:lnTo>
                    <a:pt x="331" y="15351"/>
                  </a:lnTo>
                  <a:lnTo>
                    <a:pt x="510" y="16467"/>
                  </a:lnTo>
                  <a:lnTo>
                    <a:pt x="724" y="17539"/>
                  </a:lnTo>
                  <a:lnTo>
                    <a:pt x="983" y="18539"/>
                  </a:lnTo>
                  <a:lnTo>
                    <a:pt x="1287" y="19476"/>
                  </a:lnTo>
                  <a:lnTo>
                    <a:pt x="1635" y="20334"/>
                  </a:lnTo>
                  <a:lnTo>
                    <a:pt x="2037" y="21111"/>
                  </a:lnTo>
                  <a:lnTo>
                    <a:pt x="2492" y="21798"/>
                  </a:lnTo>
                  <a:lnTo>
                    <a:pt x="2992" y="22388"/>
                  </a:lnTo>
                  <a:lnTo>
                    <a:pt x="3546" y="22870"/>
                  </a:lnTo>
                  <a:lnTo>
                    <a:pt x="4162" y="23245"/>
                  </a:lnTo>
                  <a:lnTo>
                    <a:pt x="4841" y="23504"/>
                  </a:lnTo>
                  <a:lnTo>
                    <a:pt x="5573" y="23638"/>
                  </a:lnTo>
                  <a:lnTo>
                    <a:pt x="5966" y="23647"/>
                  </a:lnTo>
                  <a:lnTo>
                    <a:pt x="6368" y="23638"/>
                  </a:lnTo>
                  <a:lnTo>
                    <a:pt x="7073" y="23486"/>
                  </a:lnTo>
                  <a:lnTo>
                    <a:pt x="7699" y="23200"/>
                  </a:lnTo>
                  <a:lnTo>
                    <a:pt x="8252" y="22780"/>
                  </a:lnTo>
                  <a:lnTo>
                    <a:pt x="8752" y="22263"/>
                  </a:lnTo>
                  <a:lnTo>
                    <a:pt x="9217" y="21646"/>
                  </a:lnTo>
                  <a:lnTo>
                    <a:pt x="9868" y="20575"/>
                  </a:lnTo>
                  <a:lnTo>
                    <a:pt x="10735" y="18941"/>
                  </a:lnTo>
                  <a:lnTo>
                    <a:pt x="11476" y="17619"/>
                  </a:lnTo>
                  <a:lnTo>
                    <a:pt x="12021" y="16726"/>
                  </a:lnTo>
                  <a:lnTo>
                    <a:pt x="12637" y="15833"/>
                  </a:lnTo>
                  <a:lnTo>
                    <a:pt x="13342" y="14958"/>
                  </a:lnTo>
                  <a:lnTo>
                    <a:pt x="14137" y="14118"/>
                  </a:lnTo>
                  <a:lnTo>
                    <a:pt x="15048" y="13315"/>
                  </a:lnTo>
                  <a:lnTo>
                    <a:pt x="15566" y="12940"/>
                  </a:lnTo>
                  <a:lnTo>
                    <a:pt x="16370" y="12395"/>
                  </a:lnTo>
                  <a:lnTo>
                    <a:pt x="17861" y="11520"/>
                  </a:lnTo>
                  <a:lnTo>
                    <a:pt x="19191" y="10761"/>
                  </a:lnTo>
                  <a:lnTo>
                    <a:pt x="20067" y="10136"/>
                  </a:lnTo>
                  <a:lnTo>
                    <a:pt x="20602" y="9662"/>
                  </a:lnTo>
                  <a:lnTo>
                    <a:pt x="21093" y="9109"/>
                  </a:lnTo>
                  <a:lnTo>
                    <a:pt x="21540" y="8448"/>
                  </a:lnTo>
                  <a:lnTo>
                    <a:pt x="21951" y="7671"/>
                  </a:lnTo>
                  <a:lnTo>
                    <a:pt x="22308" y="6742"/>
                  </a:lnTo>
                  <a:lnTo>
                    <a:pt x="22620" y="5644"/>
                  </a:lnTo>
                  <a:lnTo>
                    <a:pt x="22879" y="4349"/>
                  </a:lnTo>
                  <a:lnTo>
                    <a:pt x="23103" y="2840"/>
                  </a:lnTo>
                  <a:lnTo>
                    <a:pt x="23272" y="1090"/>
                  </a:lnTo>
                  <a:lnTo>
                    <a:pt x="23344" y="98"/>
                  </a:lnTo>
                  <a:lnTo>
                    <a:pt x="23049" y="45"/>
                  </a:lnTo>
                  <a:lnTo>
                    <a:pt x="22504" y="0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88;p19">
              <a:extLst>
                <a:ext uri="{FF2B5EF4-FFF2-40B4-BE49-F238E27FC236}">
                  <a16:creationId xmlns:a16="http://schemas.microsoft.com/office/drawing/2014/main" id="{8AC8B172-3CBC-DF64-1DB3-567F63FF5403}"/>
                </a:ext>
              </a:extLst>
            </p:cNvPr>
            <p:cNvSpPr/>
            <p:nvPr/>
          </p:nvSpPr>
          <p:spPr>
            <a:xfrm>
              <a:off x="5135353" y="2781023"/>
              <a:ext cx="1256082" cy="1272386"/>
            </a:xfrm>
            <a:custGeom>
              <a:avLst/>
              <a:gdLst/>
              <a:ahLst/>
              <a:cxnLst/>
              <a:rect l="l" t="t" r="r" b="b"/>
              <a:pathLst>
                <a:path w="23344" h="23647" extrusionOk="0">
                  <a:moveTo>
                    <a:pt x="22504" y="0"/>
                  </a:moveTo>
                  <a:lnTo>
                    <a:pt x="21978" y="9"/>
                  </a:lnTo>
                  <a:lnTo>
                    <a:pt x="21486" y="89"/>
                  </a:lnTo>
                  <a:lnTo>
                    <a:pt x="21031" y="214"/>
                  </a:lnTo>
                  <a:lnTo>
                    <a:pt x="20584" y="393"/>
                  </a:lnTo>
                  <a:lnTo>
                    <a:pt x="20174" y="625"/>
                  </a:lnTo>
                  <a:lnTo>
                    <a:pt x="19781" y="884"/>
                  </a:lnTo>
                  <a:lnTo>
                    <a:pt x="19227" y="1349"/>
                  </a:lnTo>
                  <a:lnTo>
                    <a:pt x="18548" y="2054"/>
                  </a:lnTo>
                  <a:lnTo>
                    <a:pt x="17611" y="3251"/>
                  </a:lnTo>
                  <a:lnTo>
                    <a:pt x="16477" y="4876"/>
                  </a:lnTo>
                  <a:lnTo>
                    <a:pt x="15619" y="5930"/>
                  </a:lnTo>
                  <a:lnTo>
                    <a:pt x="15030" y="6501"/>
                  </a:lnTo>
                  <a:lnTo>
                    <a:pt x="14557" y="6814"/>
                  </a:lnTo>
                  <a:lnTo>
                    <a:pt x="14226" y="6966"/>
                  </a:lnTo>
                  <a:lnTo>
                    <a:pt x="13878" y="7064"/>
                  </a:lnTo>
                  <a:lnTo>
                    <a:pt x="13521" y="7108"/>
                  </a:lnTo>
                  <a:lnTo>
                    <a:pt x="13137" y="7091"/>
                  </a:lnTo>
                  <a:lnTo>
                    <a:pt x="12735" y="7001"/>
                  </a:lnTo>
                  <a:lnTo>
                    <a:pt x="12315" y="6849"/>
                  </a:lnTo>
                  <a:lnTo>
                    <a:pt x="11869" y="6608"/>
                  </a:lnTo>
                  <a:lnTo>
                    <a:pt x="11637" y="6457"/>
                  </a:lnTo>
                  <a:lnTo>
                    <a:pt x="11404" y="6305"/>
                  </a:lnTo>
                  <a:lnTo>
                    <a:pt x="10949" y="6064"/>
                  </a:lnTo>
                  <a:lnTo>
                    <a:pt x="10520" y="5894"/>
                  </a:lnTo>
                  <a:lnTo>
                    <a:pt x="10110" y="5787"/>
                  </a:lnTo>
                  <a:lnTo>
                    <a:pt x="9717" y="5742"/>
                  </a:lnTo>
                  <a:lnTo>
                    <a:pt x="9342" y="5751"/>
                  </a:lnTo>
                  <a:lnTo>
                    <a:pt x="8984" y="5823"/>
                  </a:lnTo>
                  <a:lnTo>
                    <a:pt x="8645" y="5930"/>
                  </a:lnTo>
                  <a:lnTo>
                    <a:pt x="8172" y="6171"/>
                  </a:lnTo>
                  <a:lnTo>
                    <a:pt x="7582" y="6626"/>
                  </a:lnTo>
                  <a:lnTo>
                    <a:pt x="7047" y="7171"/>
                  </a:lnTo>
                  <a:lnTo>
                    <a:pt x="6555" y="7787"/>
                  </a:lnTo>
                  <a:lnTo>
                    <a:pt x="5886" y="8752"/>
                  </a:lnTo>
                  <a:lnTo>
                    <a:pt x="5287" y="9627"/>
                  </a:lnTo>
                  <a:lnTo>
                    <a:pt x="4903" y="10109"/>
                  </a:lnTo>
                  <a:lnTo>
                    <a:pt x="4528" y="10466"/>
                  </a:lnTo>
                  <a:lnTo>
                    <a:pt x="4252" y="10618"/>
                  </a:lnTo>
                  <a:lnTo>
                    <a:pt x="4064" y="10663"/>
                  </a:lnTo>
                  <a:lnTo>
                    <a:pt x="3876" y="10645"/>
                  </a:lnTo>
                  <a:lnTo>
                    <a:pt x="3680" y="10582"/>
                  </a:lnTo>
                  <a:lnTo>
                    <a:pt x="3484" y="10448"/>
                  </a:lnTo>
                  <a:lnTo>
                    <a:pt x="3287" y="10243"/>
                  </a:lnTo>
                  <a:lnTo>
                    <a:pt x="3189" y="10109"/>
                  </a:lnTo>
                  <a:lnTo>
                    <a:pt x="2957" y="9814"/>
                  </a:lnTo>
                  <a:lnTo>
                    <a:pt x="2501" y="9394"/>
                  </a:lnTo>
                  <a:lnTo>
                    <a:pt x="2171" y="9216"/>
                  </a:lnTo>
                  <a:lnTo>
                    <a:pt x="1957" y="9144"/>
                  </a:lnTo>
                  <a:lnTo>
                    <a:pt x="1751" y="9127"/>
                  </a:lnTo>
                  <a:lnTo>
                    <a:pt x="1546" y="9153"/>
                  </a:lnTo>
                  <a:lnTo>
                    <a:pt x="1242" y="9278"/>
                  </a:lnTo>
                  <a:lnTo>
                    <a:pt x="858" y="9591"/>
                  </a:lnTo>
                  <a:lnTo>
                    <a:pt x="501" y="10073"/>
                  </a:lnTo>
                  <a:lnTo>
                    <a:pt x="162" y="10716"/>
                  </a:lnTo>
                  <a:lnTo>
                    <a:pt x="1" y="11091"/>
                  </a:lnTo>
                  <a:lnTo>
                    <a:pt x="46" y="12359"/>
                  </a:lnTo>
                  <a:lnTo>
                    <a:pt x="188" y="14181"/>
                  </a:lnTo>
                  <a:lnTo>
                    <a:pt x="331" y="15351"/>
                  </a:lnTo>
                  <a:lnTo>
                    <a:pt x="510" y="16467"/>
                  </a:lnTo>
                  <a:lnTo>
                    <a:pt x="724" y="17539"/>
                  </a:lnTo>
                  <a:lnTo>
                    <a:pt x="983" y="18539"/>
                  </a:lnTo>
                  <a:lnTo>
                    <a:pt x="1287" y="19476"/>
                  </a:lnTo>
                  <a:lnTo>
                    <a:pt x="1635" y="20334"/>
                  </a:lnTo>
                  <a:lnTo>
                    <a:pt x="2037" y="21111"/>
                  </a:lnTo>
                  <a:lnTo>
                    <a:pt x="2492" y="21798"/>
                  </a:lnTo>
                  <a:lnTo>
                    <a:pt x="2992" y="22388"/>
                  </a:lnTo>
                  <a:lnTo>
                    <a:pt x="3546" y="22870"/>
                  </a:lnTo>
                  <a:lnTo>
                    <a:pt x="4162" y="23245"/>
                  </a:lnTo>
                  <a:lnTo>
                    <a:pt x="4841" y="23504"/>
                  </a:lnTo>
                  <a:lnTo>
                    <a:pt x="5573" y="23638"/>
                  </a:lnTo>
                  <a:lnTo>
                    <a:pt x="5966" y="23647"/>
                  </a:lnTo>
                  <a:lnTo>
                    <a:pt x="6368" y="23638"/>
                  </a:lnTo>
                  <a:lnTo>
                    <a:pt x="7073" y="23486"/>
                  </a:lnTo>
                  <a:lnTo>
                    <a:pt x="7699" y="23200"/>
                  </a:lnTo>
                  <a:lnTo>
                    <a:pt x="8252" y="22780"/>
                  </a:lnTo>
                  <a:lnTo>
                    <a:pt x="8752" y="22263"/>
                  </a:lnTo>
                  <a:lnTo>
                    <a:pt x="9217" y="21646"/>
                  </a:lnTo>
                  <a:lnTo>
                    <a:pt x="9868" y="20575"/>
                  </a:lnTo>
                  <a:lnTo>
                    <a:pt x="10735" y="18941"/>
                  </a:lnTo>
                  <a:lnTo>
                    <a:pt x="11476" y="17619"/>
                  </a:lnTo>
                  <a:lnTo>
                    <a:pt x="12021" y="16726"/>
                  </a:lnTo>
                  <a:lnTo>
                    <a:pt x="12637" y="15833"/>
                  </a:lnTo>
                  <a:lnTo>
                    <a:pt x="13342" y="14958"/>
                  </a:lnTo>
                  <a:lnTo>
                    <a:pt x="14137" y="14118"/>
                  </a:lnTo>
                  <a:lnTo>
                    <a:pt x="15048" y="13315"/>
                  </a:lnTo>
                  <a:lnTo>
                    <a:pt x="15566" y="12940"/>
                  </a:lnTo>
                  <a:lnTo>
                    <a:pt x="16370" y="12395"/>
                  </a:lnTo>
                  <a:lnTo>
                    <a:pt x="17861" y="11520"/>
                  </a:lnTo>
                  <a:lnTo>
                    <a:pt x="19191" y="10761"/>
                  </a:lnTo>
                  <a:lnTo>
                    <a:pt x="20067" y="10136"/>
                  </a:lnTo>
                  <a:lnTo>
                    <a:pt x="20602" y="9662"/>
                  </a:lnTo>
                  <a:lnTo>
                    <a:pt x="21093" y="9109"/>
                  </a:lnTo>
                  <a:lnTo>
                    <a:pt x="21540" y="8448"/>
                  </a:lnTo>
                  <a:lnTo>
                    <a:pt x="21951" y="7671"/>
                  </a:lnTo>
                  <a:lnTo>
                    <a:pt x="22308" y="6742"/>
                  </a:lnTo>
                  <a:lnTo>
                    <a:pt x="22620" y="5644"/>
                  </a:lnTo>
                  <a:lnTo>
                    <a:pt x="22879" y="4349"/>
                  </a:lnTo>
                  <a:lnTo>
                    <a:pt x="23103" y="2840"/>
                  </a:lnTo>
                  <a:lnTo>
                    <a:pt x="23272" y="1090"/>
                  </a:lnTo>
                  <a:lnTo>
                    <a:pt x="23344" y="98"/>
                  </a:lnTo>
                  <a:lnTo>
                    <a:pt x="23049" y="45"/>
                  </a:lnTo>
                  <a:lnTo>
                    <a:pt x="225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89;p19">
              <a:extLst>
                <a:ext uri="{FF2B5EF4-FFF2-40B4-BE49-F238E27FC236}">
                  <a16:creationId xmlns:a16="http://schemas.microsoft.com/office/drawing/2014/main" id="{E8A1147D-D39C-D075-CA57-8FCE374A0D18}"/>
                </a:ext>
              </a:extLst>
            </p:cNvPr>
            <p:cNvSpPr/>
            <p:nvPr/>
          </p:nvSpPr>
          <p:spPr>
            <a:xfrm>
              <a:off x="6856966" y="2614760"/>
              <a:ext cx="1261409" cy="1438651"/>
            </a:xfrm>
            <a:custGeom>
              <a:avLst/>
              <a:gdLst/>
              <a:ahLst/>
              <a:cxnLst/>
              <a:rect l="l" t="t" r="r" b="b"/>
              <a:pathLst>
                <a:path w="23443" h="26737" extrusionOk="0">
                  <a:moveTo>
                    <a:pt x="4082" y="0"/>
                  </a:moveTo>
                  <a:lnTo>
                    <a:pt x="3287" y="134"/>
                  </a:lnTo>
                  <a:lnTo>
                    <a:pt x="2867" y="259"/>
                  </a:lnTo>
                  <a:lnTo>
                    <a:pt x="2439" y="411"/>
                  </a:lnTo>
                  <a:lnTo>
                    <a:pt x="1653" y="742"/>
                  </a:lnTo>
                  <a:lnTo>
                    <a:pt x="617" y="1277"/>
                  </a:lnTo>
                  <a:lnTo>
                    <a:pt x="1" y="1644"/>
                  </a:lnTo>
                  <a:lnTo>
                    <a:pt x="55" y="2778"/>
                  </a:lnTo>
                  <a:lnTo>
                    <a:pt x="197" y="4796"/>
                  </a:lnTo>
                  <a:lnTo>
                    <a:pt x="394" y="6537"/>
                  </a:lnTo>
                  <a:lnTo>
                    <a:pt x="644" y="8020"/>
                  </a:lnTo>
                  <a:lnTo>
                    <a:pt x="948" y="9279"/>
                  </a:lnTo>
                  <a:lnTo>
                    <a:pt x="1296" y="10332"/>
                  </a:lnTo>
                  <a:lnTo>
                    <a:pt x="1698" y="11216"/>
                  </a:lnTo>
                  <a:lnTo>
                    <a:pt x="2144" y="11958"/>
                  </a:lnTo>
                  <a:lnTo>
                    <a:pt x="2644" y="12574"/>
                  </a:lnTo>
                  <a:lnTo>
                    <a:pt x="3189" y="13092"/>
                  </a:lnTo>
                  <a:lnTo>
                    <a:pt x="3778" y="13547"/>
                  </a:lnTo>
                  <a:lnTo>
                    <a:pt x="4421" y="13958"/>
                  </a:lnTo>
                  <a:lnTo>
                    <a:pt x="5457" y="14556"/>
                  </a:lnTo>
                  <a:lnTo>
                    <a:pt x="6609" y="15217"/>
                  </a:lnTo>
                  <a:lnTo>
                    <a:pt x="7431" y="15735"/>
                  </a:lnTo>
                  <a:lnTo>
                    <a:pt x="7859" y="16030"/>
                  </a:lnTo>
                  <a:lnTo>
                    <a:pt x="8368" y="16405"/>
                  </a:lnTo>
                  <a:lnTo>
                    <a:pt x="9279" y="17208"/>
                  </a:lnTo>
                  <a:lnTo>
                    <a:pt x="10083" y="18048"/>
                  </a:lnTo>
                  <a:lnTo>
                    <a:pt x="10779" y="18923"/>
                  </a:lnTo>
                  <a:lnTo>
                    <a:pt x="11405" y="19816"/>
                  </a:lnTo>
                  <a:lnTo>
                    <a:pt x="11949" y="20709"/>
                  </a:lnTo>
                  <a:lnTo>
                    <a:pt x="12682" y="22031"/>
                  </a:lnTo>
                  <a:lnTo>
                    <a:pt x="13557" y="23665"/>
                  </a:lnTo>
                  <a:lnTo>
                    <a:pt x="14209" y="24736"/>
                  </a:lnTo>
                  <a:lnTo>
                    <a:pt x="14664" y="25353"/>
                  </a:lnTo>
                  <a:lnTo>
                    <a:pt x="15164" y="25870"/>
                  </a:lnTo>
                  <a:lnTo>
                    <a:pt x="15727" y="26290"/>
                  </a:lnTo>
                  <a:lnTo>
                    <a:pt x="16343" y="26576"/>
                  </a:lnTo>
                  <a:lnTo>
                    <a:pt x="17057" y="26728"/>
                  </a:lnTo>
                  <a:lnTo>
                    <a:pt x="17450" y="26737"/>
                  </a:lnTo>
                  <a:lnTo>
                    <a:pt x="17673" y="26737"/>
                  </a:lnTo>
                  <a:lnTo>
                    <a:pt x="18102" y="26692"/>
                  </a:lnTo>
                  <a:lnTo>
                    <a:pt x="18513" y="26612"/>
                  </a:lnTo>
                  <a:lnTo>
                    <a:pt x="18897" y="26487"/>
                  </a:lnTo>
                  <a:lnTo>
                    <a:pt x="19450" y="26237"/>
                  </a:lnTo>
                  <a:lnTo>
                    <a:pt x="20111" y="25772"/>
                  </a:lnTo>
                  <a:lnTo>
                    <a:pt x="20710" y="25165"/>
                  </a:lnTo>
                  <a:lnTo>
                    <a:pt x="21236" y="24442"/>
                  </a:lnTo>
                  <a:lnTo>
                    <a:pt x="21701" y="23602"/>
                  </a:lnTo>
                  <a:lnTo>
                    <a:pt x="22103" y="22647"/>
                  </a:lnTo>
                  <a:lnTo>
                    <a:pt x="22442" y="21611"/>
                  </a:lnTo>
                  <a:lnTo>
                    <a:pt x="22737" y="20477"/>
                  </a:lnTo>
                  <a:lnTo>
                    <a:pt x="22969" y="19271"/>
                  </a:lnTo>
                  <a:lnTo>
                    <a:pt x="23147" y="17994"/>
                  </a:lnTo>
                  <a:lnTo>
                    <a:pt x="23281" y="16664"/>
                  </a:lnTo>
                  <a:lnTo>
                    <a:pt x="23380" y="15288"/>
                  </a:lnTo>
                  <a:lnTo>
                    <a:pt x="23442" y="13154"/>
                  </a:lnTo>
                  <a:lnTo>
                    <a:pt x="23424" y="11699"/>
                  </a:lnTo>
                  <a:lnTo>
                    <a:pt x="23147" y="11850"/>
                  </a:lnTo>
                  <a:lnTo>
                    <a:pt x="22576" y="12217"/>
                  </a:lnTo>
                  <a:lnTo>
                    <a:pt x="21736" y="12842"/>
                  </a:lnTo>
                  <a:lnTo>
                    <a:pt x="20647" y="13726"/>
                  </a:lnTo>
                  <a:lnTo>
                    <a:pt x="19629" y="14512"/>
                  </a:lnTo>
                  <a:lnTo>
                    <a:pt x="18932" y="14931"/>
                  </a:lnTo>
                  <a:lnTo>
                    <a:pt x="18504" y="15101"/>
                  </a:lnTo>
                  <a:lnTo>
                    <a:pt x="18102" y="15155"/>
                  </a:lnTo>
                  <a:lnTo>
                    <a:pt x="17745" y="15074"/>
                  </a:lnTo>
                  <a:lnTo>
                    <a:pt x="17423" y="14842"/>
                  </a:lnTo>
                  <a:lnTo>
                    <a:pt x="17146" y="14431"/>
                  </a:lnTo>
                  <a:lnTo>
                    <a:pt x="16914" y="13833"/>
                  </a:lnTo>
                  <a:lnTo>
                    <a:pt x="16736" y="13011"/>
                  </a:lnTo>
                  <a:lnTo>
                    <a:pt x="16673" y="12511"/>
                  </a:lnTo>
                  <a:lnTo>
                    <a:pt x="16629" y="12145"/>
                  </a:lnTo>
                  <a:lnTo>
                    <a:pt x="16495" y="11502"/>
                  </a:lnTo>
                  <a:lnTo>
                    <a:pt x="16316" y="10931"/>
                  </a:lnTo>
                  <a:lnTo>
                    <a:pt x="16102" y="10448"/>
                  </a:lnTo>
                  <a:lnTo>
                    <a:pt x="15843" y="10029"/>
                  </a:lnTo>
                  <a:lnTo>
                    <a:pt x="15557" y="9680"/>
                  </a:lnTo>
                  <a:lnTo>
                    <a:pt x="15244" y="9386"/>
                  </a:lnTo>
                  <a:lnTo>
                    <a:pt x="14905" y="9163"/>
                  </a:lnTo>
                  <a:lnTo>
                    <a:pt x="14539" y="8984"/>
                  </a:lnTo>
                  <a:lnTo>
                    <a:pt x="14155" y="8850"/>
                  </a:lnTo>
                  <a:lnTo>
                    <a:pt x="13548" y="8734"/>
                  </a:lnTo>
                  <a:lnTo>
                    <a:pt x="12708" y="8698"/>
                  </a:lnTo>
                  <a:lnTo>
                    <a:pt x="11860" y="8779"/>
                  </a:lnTo>
                  <a:lnTo>
                    <a:pt x="10628" y="8993"/>
                  </a:lnTo>
                  <a:lnTo>
                    <a:pt x="9538" y="9234"/>
                  </a:lnTo>
                  <a:lnTo>
                    <a:pt x="8931" y="9332"/>
                  </a:lnTo>
                  <a:lnTo>
                    <a:pt x="8449" y="9350"/>
                  </a:lnTo>
                  <a:lnTo>
                    <a:pt x="8208" y="9270"/>
                  </a:lnTo>
                  <a:lnTo>
                    <a:pt x="8092" y="9171"/>
                  </a:lnTo>
                  <a:lnTo>
                    <a:pt x="8029" y="9029"/>
                  </a:lnTo>
                  <a:lnTo>
                    <a:pt x="8020" y="8841"/>
                  </a:lnTo>
                  <a:lnTo>
                    <a:pt x="8100" y="8457"/>
                  </a:lnTo>
                  <a:lnTo>
                    <a:pt x="8252" y="8118"/>
                  </a:lnTo>
                  <a:lnTo>
                    <a:pt x="8413" y="7743"/>
                  </a:lnTo>
                  <a:lnTo>
                    <a:pt x="8645" y="6975"/>
                  </a:lnTo>
                  <a:lnTo>
                    <a:pt x="8779" y="6198"/>
                  </a:lnTo>
                  <a:lnTo>
                    <a:pt x="8815" y="5412"/>
                  </a:lnTo>
                  <a:lnTo>
                    <a:pt x="8761" y="4626"/>
                  </a:lnTo>
                  <a:lnTo>
                    <a:pt x="8627" y="3867"/>
                  </a:lnTo>
                  <a:lnTo>
                    <a:pt x="8404" y="3144"/>
                  </a:lnTo>
                  <a:lnTo>
                    <a:pt x="8100" y="2465"/>
                  </a:lnTo>
                  <a:lnTo>
                    <a:pt x="7725" y="1840"/>
                  </a:lnTo>
                  <a:lnTo>
                    <a:pt x="7270" y="1286"/>
                  </a:lnTo>
                  <a:lnTo>
                    <a:pt x="6752" y="813"/>
                  </a:lnTo>
                  <a:lnTo>
                    <a:pt x="6172" y="438"/>
                  </a:lnTo>
                  <a:lnTo>
                    <a:pt x="5529" y="170"/>
                  </a:lnTo>
                  <a:lnTo>
                    <a:pt x="4832" y="18"/>
                  </a:lnTo>
                  <a:lnTo>
                    <a:pt x="4082" y="0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90;p19">
              <a:extLst>
                <a:ext uri="{FF2B5EF4-FFF2-40B4-BE49-F238E27FC236}">
                  <a16:creationId xmlns:a16="http://schemas.microsoft.com/office/drawing/2014/main" id="{6DCFE9B2-517F-0204-13AC-8D5214BB2BF2}"/>
                </a:ext>
              </a:extLst>
            </p:cNvPr>
            <p:cNvSpPr/>
            <p:nvPr/>
          </p:nvSpPr>
          <p:spPr>
            <a:xfrm>
              <a:off x="6856966" y="2614760"/>
              <a:ext cx="1261409" cy="1438651"/>
            </a:xfrm>
            <a:custGeom>
              <a:avLst/>
              <a:gdLst/>
              <a:ahLst/>
              <a:cxnLst/>
              <a:rect l="l" t="t" r="r" b="b"/>
              <a:pathLst>
                <a:path w="23443" h="26737" extrusionOk="0">
                  <a:moveTo>
                    <a:pt x="4082" y="0"/>
                  </a:moveTo>
                  <a:lnTo>
                    <a:pt x="3287" y="134"/>
                  </a:lnTo>
                  <a:lnTo>
                    <a:pt x="2867" y="259"/>
                  </a:lnTo>
                  <a:lnTo>
                    <a:pt x="2439" y="411"/>
                  </a:lnTo>
                  <a:lnTo>
                    <a:pt x="1653" y="742"/>
                  </a:lnTo>
                  <a:lnTo>
                    <a:pt x="617" y="1277"/>
                  </a:lnTo>
                  <a:lnTo>
                    <a:pt x="1" y="1644"/>
                  </a:lnTo>
                  <a:lnTo>
                    <a:pt x="55" y="2778"/>
                  </a:lnTo>
                  <a:lnTo>
                    <a:pt x="197" y="4796"/>
                  </a:lnTo>
                  <a:lnTo>
                    <a:pt x="394" y="6537"/>
                  </a:lnTo>
                  <a:lnTo>
                    <a:pt x="644" y="8020"/>
                  </a:lnTo>
                  <a:lnTo>
                    <a:pt x="948" y="9279"/>
                  </a:lnTo>
                  <a:lnTo>
                    <a:pt x="1296" y="10332"/>
                  </a:lnTo>
                  <a:lnTo>
                    <a:pt x="1698" y="11216"/>
                  </a:lnTo>
                  <a:lnTo>
                    <a:pt x="2144" y="11958"/>
                  </a:lnTo>
                  <a:lnTo>
                    <a:pt x="2644" y="12574"/>
                  </a:lnTo>
                  <a:lnTo>
                    <a:pt x="3189" y="13092"/>
                  </a:lnTo>
                  <a:lnTo>
                    <a:pt x="3778" y="13547"/>
                  </a:lnTo>
                  <a:lnTo>
                    <a:pt x="4421" y="13958"/>
                  </a:lnTo>
                  <a:lnTo>
                    <a:pt x="5457" y="14556"/>
                  </a:lnTo>
                  <a:lnTo>
                    <a:pt x="6609" y="15217"/>
                  </a:lnTo>
                  <a:lnTo>
                    <a:pt x="7431" y="15735"/>
                  </a:lnTo>
                  <a:lnTo>
                    <a:pt x="7859" y="16030"/>
                  </a:lnTo>
                  <a:lnTo>
                    <a:pt x="8368" y="16405"/>
                  </a:lnTo>
                  <a:lnTo>
                    <a:pt x="9279" y="17208"/>
                  </a:lnTo>
                  <a:lnTo>
                    <a:pt x="10083" y="18048"/>
                  </a:lnTo>
                  <a:lnTo>
                    <a:pt x="10779" y="18923"/>
                  </a:lnTo>
                  <a:lnTo>
                    <a:pt x="11405" y="19816"/>
                  </a:lnTo>
                  <a:lnTo>
                    <a:pt x="11949" y="20709"/>
                  </a:lnTo>
                  <a:lnTo>
                    <a:pt x="12682" y="22031"/>
                  </a:lnTo>
                  <a:lnTo>
                    <a:pt x="13557" y="23665"/>
                  </a:lnTo>
                  <a:lnTo>
                    <a:pt x="14209" y="24736"/>
                  </a:lnTo>
                  <a:lnTo>
                    <a:pt x="14664" y="25353"/>
                  </a:lnTo>
                  <a:lnTo>
                    <a:pt x="15164" y="25870"/>
                  </a:lnTo>
                  <a:lnTo>
                    <a:pt x="15727" y="26290"/>
                  </a:lnTo>
                  <a:lnTo>
                    <a:pt x="16343" y="26576"/>
                  </a:lnTo>
                  <a:lnTo>
                    <a:pt x="17057" y="26728"/>
                  </a:lnTo>
                  <a:lnTo>
                    <a:pt x="17450" y="26737"/>
                  </a:lnTo>
                  <a:lnTo>
                    <a:pt x="17673" y="26737"/>
                  </a:lnTo>
                  <a:lnTo>
                    <a:pt x="18102" y="26692"/>
                  </a:lnTo>
                  <a:lnTo>
                    <a:pt x="18513" y="26612"/>
                  </a:lnTo>
                  <a:lnTo>
                    <a:pt x="18897" y="26487"/>
                  </a:lnTo>
                  <a:lnTo>
                    <a:pt x="19450" y="26237"/>
                  </a:lnTo>
                  <a:lnTo>
                    <a:pt x="20111" y="25772"/>
                  </a:lnTo>
                  <a:lnTo>
                    <a:pt x="20710" y="25165"/>
                  </a:lnTo>
                  <a:lnTo>
                    <a:pt x="21236" y="24442"/>
                  </a:lnTo>
                  <a:lnTo>
                    <a:pt x="21701" y="23602"/>
                  </a:lnTo>
                  <a:lnTo>
                    <a:pt x="22103" y="22647"/>
                  </a:lnTo>
                  <a:lnTo>
                    <a:pt x="22442" y="21611"/>
                  </a:lnTo>
                  <a:lnTo>
                    <a:pt x="22737" y="20477"/>
                  </a:lnTo>
                  <a:lnTo>
                    <a:pt x="22969" y="19271"/>
                  </a:lnTo>
                  <a:lnTo>
                    <a:pt x="23147" y="17994"/>
                  </a:lnTo>
                  <a:lnTo>
                    <a:pt x="23281" y="16664"/>
                  </a:lnTo>
                  <a:lnTo>
                    <a:pt x="23380" y="15288"/>
                  </a:lnTo>
                  <a:lnTo>
                    <a:pt x="23442" y="13154"/>
                  </a:lnTo>
                  <a:lnTo>
                    <a:pt x="23424" y="11699"/>
                  </a:lnTo>
                  <a:lnTo>
                    <a:pt x="23147" y="11850"/>
                  </a:lnTo>
                  <a:lnTo>
                    <a:pt x="22576" y="12217"/>
                  </a:lnTo>
                  <a:lnTo>
                    <a:pt x="21736" y="12842"/>
                  </a:lnTo>
                  <a:lnTo>
                    <a:pt x="20647" y="13726"/>
                  </a:lnTo>
                  <a:lnTo>
                    <a:pt x="19629" y="14512"/>
                  </a:lnTo>
                  <a:lnTo>
                    <a:pt x="18932" y="14931"/>
                  </a:lnTo>
                  <a:lnTo>
                    <a:pt x="18504" y="15101"/>
                  </a:lnTo>
                  <a:lnTo>
                    <a:pt x="18102" y="15155"/>
                  </a:lnTo>
                  <a:lnTo>
                    <a:pt x="17745" y="15074"/>
                  </a:lnTo>
                  <a:lnTo>
                    <a:pt x="17423" y="14842"/>
                  </a:lnTo>
                  <a:lnTo>
                    <a:pt x="17146" y="14431"/>
                  </a:lnTo>
                  <a:lnTo>
                    <a:pt x="16914" y="13833"/>
                  </a:lnTo>
                  <a:lnTo>
                    <a:pt x="16736" y="13011"/>
                  </a:lnTo>
                  <a:lnTo>
                    <a:pt x="16673" y="12511"/>
                  </a:lnTo>
                  <a:lnTo>
                    <a:pt x="16629" y="12145"/>
                  </a:lnTo>
                  <a:lnTo>
                    <a:pt x="16495" y="11502"/>
                  </a:lnTo>
                  <a:lnTo>
                    <a:pt x="16316" y="10931"/>
                  </a:lnTo>
                  <a:lnTo>
                    <a:pt x="16102" y="10448"/>
                  </a:lnTo>
                  <a:lnTo>
                    <a:pt x="15843" y="10029"/>
                  </a:lnTo>
                  <a:lnTo>
                    <a:pt x="15557" y="9680"/>
                  </a:lnTo>
                  <a:lnTo>
                    <a:pt x="15244" y="9386"/>
                  </a:lnTo>
                  <a:lnTo>
                    <a:pt x="14905" y="9163"/>
                  </a:lnTo>
                  <a:lnTo>
                    <a:pt x="14539" y="8984"/>
                  </a:lnTo>
                  <a:lnTo>
                    <a:pt x="14155" y="8850"/>
                  </a:lnTo>
                  <a:lnTo>
                    <a:pt x="13548" y="8734"/>
                  </a:lnTo>
                  <a:lnTo>
                    <a:pt x="12708" y="8698"/>
                  </a:lnTo>
                  <a:lnTo>
                    <a:pt x="11860" y="8779"/>
                  </a:lnTo>
                  <a:lnTo>
                    <a:pt x="10628" y="8993"/>
                  </a:lnTo>
                  <a:lnTo>
                    <a:pt x="9538" y="9234"/>
                  </a:lnTo>
                  <a:lnTo>
                    <a:pt x="8931" y="9332"/>
                  </a:lnTo>
                  <a:lnTo>
                    <a:pt x="8449" y="9350"/>
                  </a:lnTo>
                  <a:lnTo>
                    <a:pt x="8208" y="9270"/>
                  </a:lnTo>
                  <a:lnTo>
                    <a:pt x="8092" y="9171"/>
                  </a:lnTo>
                  <a:lnTo>
                    <a:pt x="8029" y="9029"/>
                  </a:lnTo>
                  <a:lnTo>
                    <a:pt x="8020" y="8841"/>
                  </a:lnTo>
                  <a:lnTo>
                    <a:pt x="8100" y="8457"/>
                  </a:lnTo>
                  <a:lnTo>
                    <a:pt x="8252" y="8118"/>
                  </a:lnTo>
                  <a:lnTo>
                    <a:pt x="8413" y="7743"/>
                  </a:lnTo>
                  <a:lnTo>
                    <a:pt x="8645" y="6975"/>
                  </a:lnTo>
                  <a:lnTo>
                    <a:pt x="8779" y="6198"/>
                  </a:lnTo>
                  <a:lnTo>
                    <a:pt x="8815" y="5412"/>
                  </a:lnTo>
                  <a:lnTo>
                    <a:pt x="8761" y="4626"/>
                  </a:lnTo>
                  <a:lnTo>
                    <a:pt x="8627" y="3867"/>
                  </a:lnTo>
                  <a:lnTo>
                    <a:pt x="8404" y="3144"/>
                  </a:lnTo>
                  <a:lnTo>
                    <a:pt x="8100" y="2465"/>
                  </a:lnTo>
                  <a:lnTo>
                    <a:pt x="7725" y="1840"/>
                  </a:lnTo>
                  <a:lnTo>
                    <a:pt x="7270" y="1286"/>
                  </a:lnTo>
                  <a:lnTo>
                    <a:pt x="6752" y="813"/>
                  </a:lnTo>
                  <a:lnTo>
                    <a:pt x="6172" y="438"/>
                  </a:lnTo>
                  <a:lnTo>
                    <a:pt x="5529" y="170"/>
                  </a:lnTo>
                  <a:lnTo>
                    <a:pt x="4832" y="18"/>
                  </a:lnTo>
                  <a:lnTo>
                    <a:pt x="408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91;p19">
              <a:extLst>
                <a:ext uri="{FF2B5EF4-FFF2-40B4-BE49-F238E27FC236}">
                  <a16:creationId xmlns:a16="http://schemas.microsoft.com/office/drawing/2014/main" id="{02F40CDC-2A00-AD05-2C1C-AF900E65B4CF}"/>
                </a:ext>
              </a:extLst>
            </p:cNvPr>
            <p:cNvSpPr/>
            <p:nvPr/>
          </p:nvSpPr>
          <p:spPr>
            <a:xfrm>
              <a:off x="6278002" y="2705102"/>
              <a:ext cx="3390" cy="1022"/>
            </a:xfrm>
            <a:custGeom>
              <a:avLst/>
              <a:gdLst/>
              <a:ahLst/>
              <a:cxnLst/>
              <a:rect l="l" t="t" r="r" b="b"/>
              <a:pathLst>
                <a:path w="63" h="19" extrusionOk="0">
                  <a:moveTo>
                    <a:pt x="0" y="0"/>
                  </a:moveTo>
                  <a:lnTo>
                    <a:pt x="27" y="9"/>
                  </a:lnTo>
                  <a:lnTo>
                    <a:pt x="32" y="9"/>
                  </a:lnTo>
                  <a:lnTo>
                    <a:pt x="0" y="0"/>
                  </a:lnTo>
                  <a:close/>
                  <a:moveTo>
                    <a:pt x="32" y="9"/>
                  </a:moveTo>
                  <a:lnTo>
                    <a:pt x="63" y="18"/>
                  </a:lnTo>
                  <a:lnTo>
                    <a:pt x="45" y="9"/>
                  </a:lnTo>
                  <a:close/>
                </a:path>
              </a:pathLst>
            </a:custGeom>
            <a:solidFill>
              <a:srgbClr val="EE3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92;p19">
              <a:extLst>
                <a:ext uri="{FF2B5EF4-FFF2-40B4-BE49-F238E27FC236}">
                  <a16:creationId xmlns:a16="http://schemas.microsoft.com/office/drawing/2014/main" id="{F7913683-5FBB-1187-080F-4EEDDC219EDD}"/>
                </a:ext>
              </a:extLst>
            </p:cNvPr>
            <p:cNvSpPr/>
            <p:nvPr/>
          </p:nvSpPr>
          <p:spPr>
            <a:xfrm>
              <a:off x="5290748" y="2913119"/>
              <a:ext cx="1345" cy="1345"/>
            </a:xfrm>
            <a:custGeom>
              <a:avLst/>
              <a:gdLst/>
              <a:ahLst/>
              <a:cxnLst/>
              <a:rect l="l" t="t" r="r" b="b"/>
              <a:pathLst>
                <a:path w="25" h="25" extrusionOk="0">
                  <a:moveTo>
                    <a:pt x="15" y="1"/>
                  </a:moveTo>
                  <a:lnTo>
                    <a:pt x="15" y="10"/>
                  </a:lnTo>
                  <a:lnTo>
                    <a:pt x="24" y="1"/>
                  </a:lnTo>
                  <a:close/>
                  <a:moveTo>
                    <a:pt x="15" y="10"/>
                  </a:moveTo>
                  <a:lnTo>
                    <a:pt x="6" y="19"/>
                  </a:lnTo>
                  <a:lnTo>
                    <a:pt x="1" y="24"/>
                  </a:lnTo>
                  <a:lnTo>
                    <a:pt x="15" y="10"/>
                  </a:lnTo>
                  <a:close/>
                </a:path>
              </a:pathLst>
            </a:custGeom>
            <a:solidFill>
              <a:srgbClr val="EE3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493;p19">
              <a:extLst>
                <a:ext uri="{FF2B5EF4-FFF2-40B4-BE49-F238E27FC236}">
                  <a16:creationId xmlns:a16="http://schemas.microsoft.com/office/drawing/2014/main" id="{387C553C-A5D9-6C19-5933-5A205D638BAB}"/>
                </a:ext>
              </a:extLst>
            </p:cNvPr>
            <p:cNvSpPr/>
            <p:nvPr/>
          </p:nvSpPr>
          <p:spPr>
            <a:xfrm>
              <a:off x="6971360" y="2705102"/>
              <a:ext cx="3390" cy="1022"/>
            </a:xfrm>
            <a:custGeom>
              <a:avLst/>
              <a:gdLst/>
              <a:ahLst/>
              <a:cxnLst/>
              <a:rect l="l" t="t" r="r" b="b"/>
              <a:pathLst>
                <a:path w="63" h="19" extrusionOk="0">
                  <a:moveTo>
                    <a:pt x="63" y="0"/>
                  </a:moveTo>
                  <a:lnTo>
                    <a:pt x="32" y="9"/>
                  </a:lnTo>
                  <a:lnTo>
                    <a:pt x="36" y="9"/>
                  </a:lnTo>
                  <a:lnTo>
                    <a:pt x="63" y="0"/>
                  </a:lnTo>
                  <a:close/>
                  <a:moveTo>
                    <a:pt x="18" y="9"/>
                  </a:moveTo>
                  <a:lnTo>
                    <a:pt x="0" y="18"/>
                  </a:lnTo>
                  <a:lnTo>
                    <a:pt x="32" y="9"/>
                  </a:lnTo>
                  <a:close/>
                </a:path>
              </a:pathLst>
            </a:custGeom>
            <a:solidFill>
              <a:srgbClr val="EE3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494;p19">
              <a:extLst>
                <a:ext uri="{FF2B5EF4-FFF2-40B4-BE49-F238E27FC236}">
                  <a16:creationId xmlns:a16="http://schemas.microsoft.com/office/drawing/2014/main" id="{27C28EB8-54AB-618B-C500-5C5FF298EF12}"/>
                </a:ext>
              </a:extLst>
            </p:cNvPr>
            <p:cNvSpPr/>
            <p:nvPr/>
          </p:nvSpPr>
          <p:spPr>
            <a:xfrm>
              <a:off x="7960713" y="2913119"/>
              <a:ext cx="969" cy="1507"/>
            </a:xfrm>
            <a:custGeom>
              <a:avLst/>
              <a:gdLst/>
              <a:ahLst/>
              <a:cxnLst/>
              <a:rect l="l" t="t" r="r" b="b"/>
              <a:pathLst>
                <a:path w="18" h="28" extrusionOk="0">
                  <a:moveTo>
                    <a:pt x="0" y="1"/>
                  </a:moveTo>
                  <a:lnTo>
                    <a:pt x="0" y="10"/>
                  </a:lnTo>
                  <a:lnTo>
                    <a:pt x="9" y="19"/>
                  </a:lnTo>
                  <a:lnTo>
                    <a:pt x="18" y="28"/>
                  </a:lnTo>
                  <a:lnTo>
                    <a:pt x="9" y="1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E3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495;p19">
              <a:extLst>
                <a:ext uri="{FF2B5EF4-FFF2-40B4-BE49-F238E27FC236}">
                  <a16:creationId xmlns:a16="http://schemas.microsoft.com/office/drawing/2014/main" id="{1C553069-1236-4345-D705-19C7BE1D3195}"/>
                </a:ext>
              </a:extLst>
            </p:cNvPr>
            <p:cNvSpPr/>
            <p:nvPr/>
          </p:nvSpPr>
          <p:spPr>
            <a:xfrm>
              <a:off x="5229569" y="1161278"/>
              <a:ext cx="2793632" cy="2620694"/>
            </a:xfrm>
            <a:custGeom>
              <a:avLst/>
              <a:gdLst/>
              <a:ahLst/>
              <a:cxnLst/>
              <a:rect l="l" t="t" r="r" b="b"/>
              <a:pathLst>
                <a:path w="51919" h="48705" extrusionOk="0">
                  <a:moveTo>
                    <a:pt x="40596" y="12252"/>
                  </a:moveTo>
                  <a:lnTo>
                    <a:pt x="40596" y="12252"/>
                  </a:lnTo>
                  <a:lnTo>
                    <a:pt x="40596" y="12252"/>
                  </a:lnTo>
                  <a:close/>
                  <a:moveTo>
                    <a:pt x="15440" y="13502"/>
                  </a:moveTo>
                  <a:lnTo>
                    <a:pt x="15440" y="13502"/>
                  </a:lnTo>
                  <a:lnTo>
                    <a:pt x="15440" y="13502"/>
                  </a:lnTo>
                  <a:close/>
                  <a:moveTo>
                    <a:pt x="4804" y="22897"/>
                  </a:moveTo>
                  <a:lnTo>
                    <a:pt x="4804" y="22897"/>
                  </a:lnTo>
                  <a:lnTo>
                    <a:pt x="4804" y="22897"/>
                  </a:lnTo>
                  <a:close/>
                  <a:moveTo>
                    <a:pt x="40122" y="35684"/>
                  </a:moveTo>
                  <a:lnTo>
                    <a:pt x="40122" y="35684"/>
                  </a:lnTo>
                  <a:lnTo>
                    <a:pt x="40122" y="35684"/>
                  </a:lnTo>
                  <a:close/>
                  <a:moveTo>
                    <a:pt x="44105" y="46016"/>
                  </a:moveTo>
                  <a:lnTo>
                    <a:pt x="44105" y="46016"/>
                  </a:lnTo>
                  <a:lnTo>
                    <a:pt x="44105" y="46016"/>
                  </a:lnTo>
                  <a:close/>
                  <a:moveTo>
                    <a:pt x="44043" y="46534"/>
                  </a:moveTo>
                  <a:lnTo>
                    <a:pt x="44043" y="46534"/>
                  </a:lnTo>
                  <a:lnTo>
                    <a:pt x="44043" y="46534"/>
                  </a:lnTo>
                  <a:close/>
                  <a:moveTo>
                    <a:pt x="23673" y="0"/>
                  </a:moveTo>
                  <a:lnTo>
                    <a:pt x="23673" y="15896"/>
                  </a:lnTo>
                  <a:lnTo>
                    <a:pt x="23540" y="15914"/>
                  </a:lnTo>
                  <a:lnTo>
                    <a:pt x="22522" y="16101"/>
                  </a:lnTo>
                  <a:lnTo>
                    <a:pt x="21495" y="16378"/>
                  </a:lnTo>
                  <a:lnTo>
                    <a:pt x="20227" y="16824"/>
                  </a:lnTo>
                  <a:lnTo>
                    <a:pt x="18762" y="17476"/>
                  </a:lnTo>
                  <a:lnTo>
                    <a:pt x="17565" y="18146"/>
                  </a:lnTo>
                  <a:lnTo>
                    <a:pt x="16735" y="18664"/>
                  </a:lnTo>
                  <a:lnTo>
                    <a:pt x="15878" y="19271"/>
                  </a:lnTo>
                  <a:lnTo>
                    <a:pt x="15011" y="19950"/>
                  </a:lnTo>
                  <a:lnTo>
                    <a:pt x="14565" y="20325"/>
                  </a:lnTo>
                  <a:lnTo>
                    <a:pt x="14360" y="20218"/>
                  </a:lnTo>
                  <a:lnTo>
                    <a:pt x="13958" y="19977"/>
                  </a:lnTo>
                  <a:lnTo>
                    <a:pt x="13395" y="19566"/>
                  </a:lnTo>
                  <a:lnTo>
                    <a:pt x="12734" y="18905"/>
                  </a:lnTo>
                  <a:lnTo>
                    <a:pt x="12181" y="18164"/>
                  </a:lnTo>
                  <a:lnTo>
                    <a:pt x="11957" y="17771"/>
                  </a:lnTo>
                  <a:lnTo>
                    <a:pt x="12297" y="17610"/>
                  </a:lnTo>
                  <a:lnTo>
                    <a:pt x="12913" y="17244"/>
                  </a:lnTo>
                  <a:lnTo>
                    <a:pt x="13475" y="16806"/>
                  </a:lnTo>
                  <a:lnTo>
                    <a:pt x="13976" y="16315"/>
                  </a:lnTo>
                  <a:lnTo>
                    <a:pt x="14422" y="15771"/>
                  </a:lnTo>
                  <a:lnTo>
                    <a:pt x="14797" y="15172"/>
                  </a:lnTo>
                  <a:lnTo>
                    <a:pt x="15110" y="14529"/>
                  </a:lnTo>
                  <a:lnTo>
                    <a:pt x="15351" y="13851"/>
                  </a:lnTo>
                  <a:lnTo>
                    <a:pt x="15440" y="13502"/>
                  </a:lnTo>
                  <a:lnTo>
                    <a:pt x="15342" y="13788"/>
                  </a:lnTo>
                  <a:lnTo>
                    <a:pt x="15101" y="14351"/>
                  </a:lnTo>
                  <a:lnTo>
                    <a:pt x="14815" y="14878"/>
                  </a:lnTo>
                  <a:lnTo>
                    <a:pt x="14476" y="15378"/>
                  </a:lnTo>
                  <a:lnTo>
                    <a:pt x="14279" y="15610"/>
                  </a:lnTo>
                  <a:lnTo>
                    <a:pt x="14029" y="15887"/>
                  </a:lnTo>
                  <a:lnTo>
                    <a:pt x="13467" y="16387"/>
                  </a:lnTo>
                  <a:lnTo>
                    <a:pt x="13163" y="16601"/>
                  </a:lnTo>
                  <a:lnTo>
                    <a:pt x="12877" y="16789"/>
                  </a:lnTo>
                  <a:lnTo>
                    <a:pt x="12404" y="17074"/>
                  </a:lnTo>
                  <a:lnTo>
                    <a:pt x="12073" y="17208"/>
                  </a:lnTo>
                  <a:lnTo>
                    <a:pt x="11913" y="17253"/>
                  </a:lnTo>
                  <a:lnTo>
                    <a:pt x="11779" y="17289"/>
                  </a:lnTo>
                  <a:lnTo>
                    <a:pt x="11752" y="17280"/>
                  </a:lnTo>
                  <a:lnTo>
                    <a:pt x="11698" y="17190"/>
                  </a:lnTo>
                  <a:lnTo>
                    <a:pt x="11627" y="17039"/>
                  </a:lnTo>
                  <a:lnTo>
                    <a:pt x="11582" y="16878"/>
                  </a:lnTo>
                  <a:lnTo>
                    <a:pt x="11475" y="16548"/>
                  </a:lnTo>
                  <a:lnTo>
                    <a:pt x="11395" y="16217"/>
                  </a:lnTo>
                  <a:lnTo>
                    <a:pt x="11314" y="15851"/>
                  </a:lnTo>
                  <a:lnTo>
                    <a:pt x="11207" y="15119"/>
                  </a:lnTo>
                  <a:lnTo>
                    <a:pt x="11189" y="14753"/>
                  </a:lnTo>
                  <a:lnTo>
                    <a:pt x="11163" y="14119"/>
                  </a:lnTo>
                  <a:lnTo>
                    <a:pt x="11243" y="12877"/>
                  </a:lnTo>
                  <a:lnTo>
                    <a:pt x="11314" y="12252"/>
                  </a:lnTo>
                  <a:lnTo>
                    <a:pt x="11207" y="12672"/>
                  </a:lnTo>
                  <a:lnTo>
                    <a:pt x="11011" y="13520"/>
                  </a:lnTo>
                  <a:lnTo>
                    <a:pt x="10877" y="14369"/>
                  </a:lnTo>
                  <a:lnTo>
                    <a:pt x="10805" y="15217"/>
                  </a:lnTo>
                  <a:lnTo>
                    <a:pt x="10805" y="16065"/>
                  </a:lnTo>
                  <a:lnTo>
                    <a:pt x="10895" y="16905"/>
                  </a:lnTo>
                  <a:lnTo>
                    <a:pt x="11073" y="17744"/>
                  </a:lnTo>
                  <a:lnTo>
                    <a:pt x="11359" y="18566"/>
                  </a:lnTo>
                  <a:lnTo>
                    <a:pt x="11556" y="18968"/>
                  </a:lnTo>
                  <a:lnTo>
                    <a:pt x="11180" y="19075"/>
                  </a:lnTo>
                  <a:lnTo>
                    <a:pt x="10466" y="19360"/>
                  </a:lnTo>
                  <a:lnTo>
                    <a:pt x="10118" y="19521"/>
                  </a:lnTo>
                  <a:lnTo>
                    <a:pt x="9761" y="19709"/>
                  </a:lnTo>
                  <a:lnTo>
                    <a:pt x="9430" y="19923"/>
                  </a:lnTo>
                  <a:lnTo>
                    <a:pt x="9073" y="20173"/>
                  </a:lnTo>
                  <a:lnTo>
                    <a:pt x="8877" y="20316"/>
                  </a:lnTo>
                  <a:lnTo>
                    <a:pt x="8466" y="20227"/>
                  </a:lnTo>
                  <a:lnTo>
                    <a:pt x="7742" y="20048"/>
                  </a:lnTo>
                  <a:lnTo>
                    <a:pt x="7760" y="20003"/>
                  </a:lnTo>
                  <a:lnTo>
                    <a:pt x="7760" y="19548"/>
                  </a:lnTo>
                  <a:lnTo>
                    <a:pt x="7689" y="18834"/>
                  </a:lnTo>
                  <a:lnTo>
                    <a:pt x="7555" y="18235"/>
                  </a:lnTo>
                  <a:lnTo>
                    <a:pt x="7421" y="17851"/>
                  </a:lnTo>
                  <a:lnTo>
                    <a:pt x="7332" y="17673"/>
                  </a:lnTo>
                  <a:lnTo>
                    <a:pt x="7394" y="18271"/>
                  </a:lnTo>
                  <a:lnTo>
                    <a:pt x="7421" y="19128"/>
                  </a:lnTo>
                  <a:lnTo>
                    <a:pt x="7367" y="19664"/>
                  </a:lnTo>
                  <a:lnTo>
                    <a:pt x="7314" y="19914"/>
                  </a:lnTo>
                  <a:lnTo>
                    <a:pt x="7108" y="19869"/>
                  </a:lnTo>
                  <a:lnTo>
                    <a:pt x="6653" y="19834"/>
                  </a:lnTo>
                  <a:lnTo>
                    <a:pt x="6180" y="19887"/>
                  </a:lnTo>
                  <a:lnTo>
                    <a:pt x="5751" y="20003"/>
                  </a:lnTo>
                  <a:lnTo>
                    <a:pt x="5564" y="20093"/>
                  </a:lnTo>
                  <a:lnTo>
                    <a:pt x="6019" y="20093"/>
                  </a:lnTo>
                  <a:lnTo>
                    <a:pt x="6787" y="20173"/>
                  </a:lnTo>
                  <a:lnTo>
                    <a:pt x="7457" y="20343"/>
                  </a:lnTo>
                  <a:lnTo>
                    <a:pt x="8082" y="20584"/>
                  </a:lnTo>
                  <a:lnTo>
                    <a:pt x="8403" y="20736"/>
                  </a:lnTo>
                  <a:lnTo>
                    <a:pt x="8153" y="20986"/>
                  </a:lnTo>
                  <a:lnTo>
                    <a:pt x="7930" y="21263"/>
                  </a:lnTo>
                  <a:lnTo>
                    <a:pt x="7707" y="21522"/>
                  </a:lnTo>
                  <a:lnTo>
                    <a:pt x="7582" y="21664"/>
                  </a:lnTo>
                  <a:lnTo>
                    <a:pt x="7421" y="21638"/>
                  </a:lnTo>
                  <a:lnTo>
                    <a:pt x="7135" y="21593"/>
                  </a:lnTo>
                  <a:lnTo>
                    <a:pt x="6957" y="21593"/>
                  </a:lnTo>
                  <a:lnTo>
                    <a:pt x="6608" y="21629"/>
                  </a:lnTo>
                  <a:lnTo>
                    <a:pt x="6439" y="21673"/>
                  </a:lnTo>
                  <a:lnTo>
                    <a:pt x="6180" y="21754"/>
                  </a:lnTo>
                  <a:lnTo>
                    <a:pt x="5724" y="21986"/>
                  </a:lnTo>
                  <a:lnTo>
                    <a:pt x="5322" y="22316"/>
                  </a:lnTo>
                  <a:lnTo>
                    <a:pt x="4965" y="22691"/>
                  </a:lnTo>
                  <a:lnTo>
                    <a:pt x="4804" y="22897"/>
                  </a:lnTo>
                  <a:lnTo>
                    <a:pt x="4912" y="22798"/>
                  </a:lnTo>
                  <a:lnTo>
                    <a:pt x="5019" y="22700"/>
                  </a:lnTo>
                  <a:lnTo>
                    <a:pt x="5260" y="22504"/>
                  </a:lnTo>
                  <a:lnTo>
                    <a:pt x="5814" y="22182"/>
                  </a:lnTo>
                  <a:lnTo>
                    <a:pt x="6269" y="22048"/>
                  </a:lnTo>
                  <a:lnTo>
                    <a:pt x="6573" y="22004"/>
                  </a:lnTo>
                  <a:lnTo>
                    <a:pt x="6885" y="22013"/>
                  </a:lnTo>
                  <a:lnTo>
                    <a:pt x="7198" y="22075"/>
                  </a:lnTo>
                  <a:lnTo>
                    <a:pt x="7350" y="22138"/>
                  </a:lnTo>
                  <a:lnTo>
                    <a:pt x="7162" y="22513"/>
                  </a:lnTo>
                  <a:lnTo>
                    <a:pt x="7001" y="22897"/>
                  </a:lnTo>
                  <a:lnTo>
                    <a:pt x="7189" y="22629"/>
                  </a:lnTo>
                  <a:lnTo>
                    <a:pt x="7600" y="22120"/>
                  </a:lnTo>
                  <a:lnTo>
                    <a:pt x="8055" y="21664"/>
                  </a:lnTo>
                  <a:lnTo>
                    <a:pt x="8555" y="21271"/>
                  </a:lnTo>
                  <a:lnTo>
                    <a:pt x="9082" y="20932"/>
                  </a:lnTo>
                  <a:lnTo>
                    <a:pt x="9653" y="20646"/>
                  </a:lnTo>
                  <a:lnTo>
                    <a:pt x="10261" y="20423"/>
                  </a:lnTo>
                  <a:lnTo>
                    <a:pt x="10895" y="20262"/>
                  </a:lnTo>
                  <a:lnTo>
                    <a:pt x="11225" y="20200"/>
                  </a:lnTo>
                  <a:lnTo>
                    <a:pt x="11895" y="20146"/>
                  </a:lnTo>
                  <a:lnTo>
                    <a:pt x="12306" y="20120"/>
                  </a:lnTo>
                  <a:lnTo>
                    <a:pt x="12484" y="20325"/>
                  </a:lnTo>
                  <a:lnTo>
                    <a:pt x="12788" y="20664"/>
                  </a:lnTo>
                  <a:lnTo>
                    <a:pt x="13038" y="20896"/>
                  </a:lnTo>
                  <a:lnTo>
                    <a:pt x="13297" y="21120"/>
                  </a:lnTo>
                  <a:lnTo>
                    <a:pt x="13404" y="21209"/>
                  </a:lnTo>
                  <a:lnTo>
                    <a:pt x="13520" y="21298"/>
                  </a:lnTo>
                  <a:lnTo>
                    <a:pt x="12859" y="21959"/>
                  </a:lnTo>
                  <a:lnTo>
                    <a:pt x="11877" y="23084"/>
                  </a:lnTo>
                  <a:lnTo>
                    <a:pt x="11234" y="23906"/>
                  </a:lnTo>
                  <a:lnTo>
                    <a:pt x="10591" y="24781"/>
                  </a:lnTo>
                  <a:lnTo>
                    <a:pt x="9966" y="25719"/>
                  </a:lnTo>
                  <a:lnTo>
                    <a:pt x="9359" y="26719"/>
                  </a:lnTo>
                  <a:lnTo>
                    <a:pt x="8769" y="27781"/>
                  </a:lnTo>
                  <a:lnTo>
                    <a:pt x="8475" y="28344"/>
                  </a:lnTo>
                  <a:lnTo>
                    <a:pt x="8251" y="28406"/>
                  </a:lnTo>
                  <a:lnTo>
                    <a:pt x="7787" y="28469"/>
                  </a:lnTo>
                  <a:lnTo>
                    <a:pt x="7323" y="28487"/>
                  </a:lnTo>
                  <a:lnTo>
                    <a:pt x="6858" y="28451"/>
                  </a:lnTo>
                  <a:lnTo>
                    <a:pt x="6394" y="28353"/>
                  </a:lnTo>
                  <a:lnTo>
                    <a:pt x="5956" y="28201"/>
                  </a:lnTo>
                  <a:lnTo>
                    <a:pt x="5528" y="28005"/>
                  </a:lnTo>
                  <a:lnTo>
                    <a:pt x="5117" y="27746"/>
                  </a:lnTo>
                  <a:lnTo>
                    <a:pt x="4929" y="27603"/>
                  </a:lnTo>
                  <a:lnTo>
                    <a:pt x="5081" y="27781"/>
                  </a:lnTo>
                  <a:lnTo>
                    <a:pt x="5412" y="28103"/>
                  </a:lnTo>
                  <a:lnTo>
                    <a:pt x="5769" y="28389"/>
                  </a:lnTo>
                  <a:lnTo>
                    <a:pt x="6153" y="28621"/>
                  </a:lnTo>
                  <a:lnTo>
                    <a:pt x="6564" y="28817"/>
                  </a:lnTo>
                  <a:lnTo>
                    <a:pt x="6983" y="28960"/>
                  </a:lnTo>
                  <a:lnTo>
                    <a:pt x="7412" y="29067"/>
                  </a:lnTo>
                  <a:lnTo>
                    <a:pt x="7859" y="29139"/>
                  </a:lnTo>
                  <a:lnTo>
                    <a:pt x="8082" y="29148"/>
                  </a:lnTo>
                  <a:lnTo>
                    <a:pt x="7662" y="30059"/>
                  </a:lnTo>
                  <a:lnTo>
                    <a:pt x="7260" y="31023"/>
                  </a:lnTo>
                  <a:lnTo>
                    <a:pt x="6724" y="30898"/>
                  </a:lnTo>
                  <a:lnTo>
                    <a:pt x="6189" y="30809"/>
                  </a:lnTo>
                  <a:lnTo>
                    <a:pt x="5867" y="30764"/>
                  </a:lnTo>
                  <a:lnTo>
                    <a:pt x="5206" y="30728"/>
                  </a:lnTo>
                  <a:lnTo>
                    <a:pt x="4876" y="30728"/>
                  </a:lnTo>
                  <a:lnTo>
                    <a:pt x="4465" y="30746"/>
                  </a:lnTo>
                  <a:lnTo>
                    <a:pt x="4251" y="30755"/>
                  </a:lnTo>
                  <a:lnTo>
                    <a:pt x="4108" y="30675"/>
                  </a:lnTo>
                  <a:lnTo>
                    <a:pt x="3840" y="30523"/>
                  </a:lnTo>
                  <a:lnTo>
                    <a:pt x="3626" y="30380"/>
                  </a:lnTo>
                  <a:lnTo>
                    <a:pt x="3233" y="30041"/>
                  </a:lnTo>
                  <a:lnTo>
                    <a:pt x="2876" y="29648"/>
                  </a:lnTo>
                  <a:lnTo>
                    <a:pt x="2581" y="29210"/>
                  </a:lnTo>
                  <a:lnTo>
                    <a:pt x="2331" y="28746"/>
                  </a:lnTo>
                  <a:lnTo>
                    <a:pt x="2143" y="28255"/>
                  </a:lnTo>
                  <a:lnTo>
                    <a:pt x="2018" y="27746"/>
                  </a:lnTo>
                  <a:lnTo>
                    <a:pt x="1956" y="27219"/>
                  </a:lnTo>
                  <a:lnTo>
                    <a:pt x="1947" y="26960"/>
                  </a:lnTo>
                  <a:lnTo>
                    <a:pt x="1920" y="27237"/>
                  </a:lnTo>
                  <a:lnTo>
                    <a:pt x="1938" y="27790"/>
                  </a:lnTo>
                  <a:lnTo>
                    <a:pt x="2018" y="28335"/>
                  </a:lnTo>
                  <a:lnTo>
                    <a:pt x="2161" y="28871"/>
                  </a:lnTo>
                  <a:lnTo>
                    <a:pt x="2376" y="29389"/>
                  </a:lnTo>
                  <a:lnTo>
                    <a:pt x="2643" y="29871"/>
                  </a:lnTo>
                  <a:lnTo>
                    <a:pt x="2974" y="30317"/>
                  </a:lnTo>
                  <a:lnTo>
                    <a:pt x="3349" y="30719"/>
                  </a:lnTo>
                  <a:lnTo>
                    <a:pt x="3563" y="30898"/>
                  </a:lnTo>
                  <a:lnTo>
                    <a:pt x="3322" y="30960"/>
                  </a:lnTo>
                  <a:lnTo>
                    <a:pt x="2876" y="31121"/>
                  </a:lnTo>
                  <a:lnTo>
                    <a:pt x="2456" y="31327"/>
                  </a:lnTo>
                  <a:lnTo>
                    <a:pt x="2072" y="31577"/>
                  </a:lnTo>
                  <a:lnTo>
                    <a:pt x="1706" y="31853"/>
                  </a:lnTo>
                  <a:lnTo>
                    <a:pt x="1375" y="32175"/>
                  </a:lnTo>
                  <a:lnTo>
                    <a:pt x="929" y="32720"/>
                  </a:lnTo>
                  <a:lnTo>
                    <a:pt x="670" y="33122"/>
                  </a:lnTo>
                  <a:lnTo>
                    <a:pt x="893" y="32845"/>
                  </a:lnTo>
                  <a:lnTo>
                    <a:pt x="1134" y="32586"/>
                  </a:lnTo>
                  <a:lnTo>
                    <a:pt x="1134" y="32586"/>
                  </a:lnTo>
                  <a:lnTo>
                    <a:pt x="1152" y="32568"/>
                  </a:lnTo>
                  <a:lnTo>
                    <a:pt x="1161" y="32550"/>
                  </a:lnTo>
                  <a:lnTo>
                    <a:pt x="1161" y="32559"/>
                  </a:lnTo>
                  <a:lnTo>
                    <a:pt x="1438" y="32282"/>
                  </a:lnTo>
                  <a:lnTo>
                    <a:pt x="2072" y="31853"/>
                  </a:lnTo>
                  <a:lnTo>
                    <a:pt x="2768" y="31559"/>
                  </a:lnTo>
                  <a:lnTo>
                    <a:pt x="3501" y="31398"/>
                  </a:lnTo>
                  <a:lnTo>
                    <a:pt x="4269" y="31353"/>
                  </a:lnTo>
                  <a:lnTo>
                    <a:pt x="5046" y="31407"/>
                  </a:lnTo>
                  <a:lnTo>
                    <a:pt x="5814" y="31550"/>
                  </a:lnTo>
                  <a:lnTo>
                    <a:pt x="6555" y="31782"/>
                  </a:lnTo>
                  <a:lnTo>
                    <a:pt x="6912" y="31925"/>
                  </a:lnTo>
                  <a:lnTo>
                    <a:pt x="6626" y="32693"/>
                  </a:lnTo>
                  <a:lnTo>
                    <a:pt x="6099" y="34309"/>
                  </a:lnTo>
                  <a:lnTo>
                    <a:pt x="5608" y="36033"/>
                  </a:lnTo>
                  <a:lnTo>
                    <a:pt x="5162" y="37854"/>
                  </a:lnTo>
                  <a:lnTo>
                    <a:pt x="4956" y="38810"/>
                  </a:lnTo>
                  <a:lnTo>
                    <a:pt x="4983" y="38613"/>
                  </a:lnTo>
                  <a:lnTo>
                    <a:pt x="4992" y="38515"/>
                  </a:lnTo>
                  <a:lnTo>
                    <a:pt x="4581" y="38515"/>
                  </a:lnTo>
                  <a:lnTo>
                    <a:pt x="3760" y="38613"/>
                  </a:lnTo>
                  <a:lnTo>
                    <a:pt x="3358" y="38703"/>
                  </a:lnTo>
                  <a:lnTo>
                    <a:pt x="3197" y="38756"/>
                  </a:lnTo>
                  <a:lnTo>
                    <a:pt x="2813" y="38899"/>
                  </a:lnTo>
                  <a:lnTo>
                    <a:pt x="2599" y="38953"/>
                  </a:lnTo>
                  <a:lnTo>
                    <a:pt x="2545" y="38953"/>
                  </a:lnTo>
                  <a:lnTo>
                    <a:pt x="2474" y="38863"/>
                  </a:lnTo>
                  <a:lnTo>
                    <a:pt x="2420" y="38765"/>
                  </a:lnTo>
                  <a:lnTo>
                    <a:pt x="1929" y="38024"/>
                  </a:lnTo>
                  <a:lnTo>
                    <a:pt x="1438" y="37292"/>
                  </a:lnTo>
                  <a:lnTo>
                    <a:pt x="1438" y="37292"/>
                  </a:lnTo>
                  <a:lnTo>
                    <a:pt x="1572" y="37658"/>
                  </a:lnTo>
                  <a:lnTo>
                    <a:pt x="1706" y="38033"/>
                  </a:lnTo>
                  <a:lnTo>
                    <a:pt x="1804" y="38265"/>
                  </a:lnTo>
                  <a:lnTo>
                    <a:pt x="1983" y="38667"/>
                  </a:lnTo>
                  <a:lnTo>
                    <a:pt x="2063" y="38926"/>
                  </a:lnTo>
                  <a:lnTo>
                    <a:pt x="2081" y="39051"/>
                  </a:lnTo>
                  <a:lnTo>
                    <a:pt x="2081" y="39113"/>
                  </a:lnTo>
                  <a:lnTo>
                    <a:pt x="2045" y="39185"/>
                  </a:lnTo>
                  <a:lnTo>
                    <a:pt x="1920" y="39247"/>
                  </a:lnTo>
                  <a:lnTo>
                    <a:pt x="1786" y="39319"/>
                  </a:lnTo>
                  <a:lnTo>
                    <a:pt x="1563" y="39453"/>
                  </a:lnTo>
                  <a:lnTo>
                    <a:pt x="1125" y="39774"/>
                  </a:lnTo>
                  <a:lnTo>
                    <a:pt x="929" y="39953"/>
                  </a:lnTo>
                  <a:lnTo>
                    <a:pt x="652" y="40239"/>
                  </a:lnTo>
                  <a:lnTo>
                    <a:pt x="188" y="40873"/>
                  </a:lnTo>
                  <a:lnTo>
                    <a:pt x="0" y="41221"/>
                  </a:lnTo>
                  <a:lnTo>
                    <a:pt x="206" y="40971"/>
                  </a:lnTo>
                  <a:lnTo>
                    <a:pt x="670" y="40524"/>
                  </a:lnTo>
                  <a:lnTo>
                    <a:pt x="1179" y="40149"/>
                  </a:lnTo>
                  <a:lnTo>
                    <a:pt x="1750" y="39855"/>
                  </a:lnTo>
                  <a:lnTo>
                    <a:pt x="2054" y="39739"/>
                  </a:lnTo>
                  <a:lnTo>
                    <a:pt x="2376" y="39640"/>
                  </a:lnTo>
                  <a:lnTo>
                    <a:pt x="3063" y="39506"/>
                  </a:lnTo>
                  <a:lnTo>
                    <a:pt x="3778" y="39453"/>
                  </a:lnTo>
                  <a:lnTo>
                    <a:pt x="4474" y="39506"/>
                  </a:lnTo>
                  <a:lnTo>
                    <a:pt x="4804" y="39578"/>
                  </a:lnTo>
                  <a:lnTo>
                    <a:pt x="4608" y="40614"/>
                  </a:lnTo>
                  <a:lnTo>
                    <a:pt x="4278" y="42766"/>
                  </a:lnTo>
                  <a:lnTo>
                    <a:pt x="4010" y="45043"/>
                  </a:lnTo>
                  <a:lnTo>
                    <a:pt x="3813" y="47454"/>
                  </a:lnTo>
                  <a:lnTo>
                    <a:pt x="3742" y="48704"/>
                  </a:lnTo>
                  <a:lnTo>
                    <a:pt x="3760" y="48410"/>
                  </a:lnTo>
                  <a:lnTo>
                    <a:pt x="4063" y="46257"/>
                  </a:lnTo>
                  <a:lnTo>
                    <a:pt x="4465" y="44132"/>
                  </a:lnTo>
                  <a:lnTo>
                    <a:pt x="4742" y="42882"/>
                  </a:lnTo>
                  <a:lnTo>
                    <a:pt x="5046" y="42989"/>
                  </a:lnTo>
                  <a:lnTo>
                    <a:pt x="5617" y="43275"/>
                  </a:lnTo>
                  <a:lnTo>
                    <a:pt x="6135" y="43623"/>
                  </a:lnTo>
                  <a:lnTo>
                    <a:pt x="6599" y="44043"/>
                  </a:lnTo>
                  <a:lnTo>
                    <a:pt x="7010" y="44516"/>
                  </a:lnTo>
                  <a:lnTo>
                    <a:pt x="7350" y="45043"/>
                  </a:lnTo>
                  <a:lnTo>
                    <a:pt x="7617" y="45614"/>
                  </a:lnTo>
                  <a:lnTo>
                    <a:pt x="7814" y="46213"/>
                  </a:lnTo>
                  <a:lnTo>
                    <a:pt x="7876" y="46534"/>
                  </a:lnTo>
                  <a:lnTo>
                    <a:pt x="7850" y="46293"/>
                  </a:lnTo>
                  <a:lnTo>
                    <a:pt x="7814" y="46061"/>
                  </a:lnTo>
                  <a:lnTo>
                    <a:pt x="7814" y="46061"/>
                  </a:lnTo>
                  <a:lnTo>
                    <a:pt x="7823" y="46088"/>
                  </a:lnTo>
                  <a:lnTo>
                    <a:pt x="7814" y="46052"/>
                  </a:lnTo>
                  <a:lnTo>
                    <a:pt x="7805" y="46016"/>
                  </a:lnTo>
                  <a:lnTo>
                    <a:pt x="7814" y="46043"/>
                  </a:lnTo>
                  <a:lnTo>
                    <a:pt x="7751" y="45740"/>
                  </a:lnTo>
                  <a:lnTo>
                    <a:pt x="7564" y="45150"/>
                  </a:lnTo>
                  <a:lnTo>
                    <a:pt x="7314" y="44596"/>
                  </a:lnTo>
                  <a:lnTo>
                    <a:pt x="7001" y="44079"/>
                  </a:lnTo>
                  <a:lnTo>
                    <a:pt x="6626" y="43605"/>
                  </a:lnTo>
                  <a:lnTo>
                    <a:pt x="6198" y="43177"/>
                  </a:lnTo>
                  <a:lnTo>
                    <a:pt x="5715" y="42810"/>
                  </a:lnTo>
                  <a:lnTo>
                    <a:pt x="5188" y="42489"/>
                  </a:lnTo>
                  <a:lnTo>
                    <a:pt x="4903" y="42364"/>
                  </a:lnTo>
                  <a:lnTo>
                    <a:pt x="4858" y="42489"/>
                  </a:lnTo>
                  <a:lnTo>
                    <a:pt x="4804" y="42614"/>
                  </a:lnTo>
                  <a:lnTo>
                    <a:pt x="5108" y="41391"/>
                  </a:lnTo>
                  <a:lnTo>
                    <a:pt x="5671" y="39399"/>
                  </a:lnTo>
                  <a:lnTo>
                    <a:pt x="6117" y="38015"/>
                  </a:lnTo>
                  <a:lnTo>
                    <a:pt x="6367" y="37310"/>
                  </a:lnTo>
                  <a:lnTo>
                    <a:pt x="6564" y="37390"/>
                  </a:lnTo>
                  <a:lnTo>
                    <a:pt x="6948" y="37595"/>
                  </a:lnTo>
                  <a:lnTo>
                    <a:pt x="7483" y="37962"/>
                  </a:lnTo>
                  <a:lnTo>
                    <a:pt x="8126" y="38560"/>
                  </a:lnTo>
                  <a:lnTo>
                    <a:pt x="8671" y="39230"/>
                  </a:lnTo>
                  <a:lnTo>
                    <a:pt x="8894" y="39587"/>
                  </a:lnTo>
                  <a:lnTo>
                    <a:pt x="9037" y="39837"/>
                  </a:lnTo>
                  <a:lnTo>
                    <a:pt x="9278" y="40346"/>
                  </a:lnTo>
                  <a:lnTo>
                    <a:pt x="9573" y="41132"/>
                  </a:lnTo>
                  <a:lnTo>
                    <a:pt x="9823" y="42230"/>
                  </a:lnTo>
                  <a:lnTo>
                    <a:pt x="9957" y="43346"/>
                  </a:lnTo>
                  <a:lnTo>
                    <a:pt x="9993" y="43909"/>
                  </a:lnTo>
                  <a:lnTo>
                    <a:pt x="10029" y="43311"/>
                  </a:lnTo>
                  <a:lnTo>
                    <a:pt x="10020" y="42105"/>
                  </a:lnTo>
                  <a:lnTo>
                    <a:pt x="9921" y="41221"/>
                  </a:lnTo>
                  <a:lnTo>
                    <a:pt x="9805" y="40632"/>
                  </a:lnTo>
                  <a:lnTo>
                    <a:pt x="9653" y="40051"/>
                  </a:lnTo>
                  <a:lnTo>
                    <a:pt x="9439" y="39489"/>
                  </a:lnTo>
                  <a:lnTo>
                    <a:pt x="9314" y="39212"/>
                  </a:lnTo>
                  <a:lnTo>
                    <a:pt x="12484" y="38247"/>
                  </a:lnTo>
                  <a:lnTo>
                    <a:pt x="10779" y="38506"/>
                  </a:lnTo>
                  <a:lnTo>
                    <a:pt x="9082" y="38756"/>
                  </a:lnTo>
                  <a:lnTo>
                    <a:pt x="8868" y="38399"/>
                  </a:lnTo>
                  <a:lnTo>
                    <a:pt x="8359" y="37720"/>
                  </a:lnTo>
                  <a:lnTo>
                    <a:pt x="7760" y="37113"/>
                  </a:lnTo>
                  <a:lnTo>
                    <a:pt x="7073" y="36586"/>
                  </a:lnTo>
                  <a:lnTo>
                    <a:pt x="6707" y="36381"/>
                  </a:lnTo>
                  <a:lnTo>
                    <a:pt x="7091" y="35390"/>
                  </a:lnTo>
                  <a:lnTo>
                    <a:pt x="7957" y="33389"/>
                  </a:lnTo>
                  <a:lnTo>
                    <a:pt x="8966" y="31398"/>
                  </a:lnTo>
                  <a:lnTo>
                    <a:pt x="10109" y="29433"/>
                  </a:lnTo>
                  <a:lnTo>
                    <a:pt x="10743" y="28478"/>
                  </a:lnTo>
                  <a:lnTo>
                    <a:pt x="10886" y="28799"/>
                  </a:lnTo>
                  <a:lnTo>
                    <a:pt x="11198" y="29425"/>
                  </a:lnTo>
                  <a:lnTo>
                    <a:pt x="11368" y="29719"/>
                  </a:lnTo>
                  <a:lnTo>
                    <a:pt x="11556" y="30023"/>
                  </a:lnTo>
                  <a:lnTo>
                    <a:pt x="11948" y="30594"/>
                  </a:lnTo>
                  <a:lnTo>
                    <a:pt x="12163" y="30862"/>
                  </a:lnTo>
                  <a:lnTo>
                    <a:pt x="12716" y="31523"/>
                  </a:lnTo>
                  <a:lnTo>
                    <a:pt x="13038" y="31880"/>
                  </a:lnTo>
                  <a:lnTo>
                    <a:pt x="12966" y="31987"/>
                  </a:lnTo>
                  <a:lnTo>
                    <a:pt x="12833" y="32166"/>
                  </a:lnTo>
                  <a:lnTo>
                    <a:pt x="12699" y="32389"/>
                  </a:lnTo>
                  <a:lnTo>
                    <a:pt x="12574" y="32621"/>
                  </a:lnTo>
                  <a:lnTo>
                    <a:pt x="12440" y="32871"/>
                  </a:lnTo>
                  <a:lnTo>
                    <a:pt x="12207" y="33398"/>
                  </a:lnTo>
                  <a:lnTo>
                    <a:pt x="12109" y="33666"/>
                  </a:lnTo>
                  <a:lnTo>
                    <a:pt x="12038" y="33916"/>
                  </a:lnTo>
                  <a:lnTo>
                    <a:pt x="11913" y="34416"/>
                  </a:lnTo>
                  <a:lnTo>
                    <a:pt x="11814" y="35166"/>
                  </a:lnTo>
                  <a:lnTo>
                    <a:pt x="11797" y="35684"/>
                  </a:lnTo>
                  <a:lnTo>
                    <a:pt x="11841" y="35381"/>
                  </a:lnTo>
                  <a:lnTo>
                    <a:pt x="11975" y="34791"/>
                  </a:lnTo>
                  <a:lnTo>
                    <a:pt x="12163" y="34211"/>
                  </a:lnTo>
                  <a:lnTo>
                    <a:pt x="12404" y="33657"/>
                  </a:lnTo>
                  <a:lnTo>
                    <a:pt x="12547" y="33389"/>
                  </a:lnTo>
                  <a:lnTo>
                    <a:pt x="12734" y="33077"/>
                  </a:lnTo>
                  <a:lnTo>
                    <a:pt x="12940" y="32782"/>
                  </a:lnTo>
                  <a:lnTo>
                    <a:pt x="13029" y="32648"/>
                  </a:lnTo>
                  <a:lnTo>
                    <a:pt x="13234" y="32362"/>
                  </a:lnTo>
                  <a:lnTo>
                    <a:pt x="13368" y="32229"/>
                  </a:lnTo>
                  <a:lnTo>
                    <a:pt x="13422" y="32202"/>
                  </a:lnTo>
                  <a:lnTo>
                    <a:pt x="13475" y="32202"/>
                  </a:lnTo>
                  <a:lnTo>
                    <a:pt x="13618" y="32273"/>
                  </a:lnTo>
                  <a:lnTo>
                    <a:pt x="13859" y="32452"/>
                  </a:lnTo>
                  <a:lnTo>
                    <a:pt x="13993" y="32550"/>
                  </a:lnTo>
                  <a:lnTo>
                    <a:pt x="14306" y="32746"/>
                  </a:lnTo>
                  <a:lnTo>
                    <a:pt x="14627" y="32925"/>
                  </a:lnTo>
                  <a:lnTo>
                    <a:pt x="14967" y="33095"/>
                  </a:lnTo>
                  <a:lnTo>
                    <a:pt x="15181" y="33184"/>
                  </a:lnTo>
                  <a:lnTo>
                    <a:pt x="15217" y="33380"/>
                  </a:lnTo>
                  <a:lnTo>
                    <a:pt x="15261" y="33702"/>
                  </a:lnTo>
                  <a:lnTo>
                    <a:pt x="15315" y="34148"/>
                  </a:lnTo>
                  <a:lnTo>
                    <a:pt x="15333" y="35041"/>
                  </a:lnTo>
                  <a:lnTo>
                    <a:pt x="15306" y="35488"/>
                  </a:lnTo>
                  <a:lnTo>
                    <a:pt x="15270" y="35863"/>
                  </a:lnTo>
                  <a:lnTo>
                    <a:pt x="15110" y="36595"/>
                  </a:lnTo>
                  <a:lnTo>
                    <a:pt x="14860" y="37292"/>
                  </a:lnTo>
                  <a:lnTo>
                    <a:pt x="14511" y="37944"/>
                  </a:lnTo>
                  <a:lnTo>
                    <a:pt x="14288" y="38247"/>
                  </a:lnTo>
                  <a:lnTo>
                    <a:pt x="14511" y="38006"/>
                  </a:lnTo>
                  <a:lnTo>
                    <a:pt x="14886" y="37470"/>
                  </a:lnTo>
                  <a:lnTo>
                    <a:pt x="15181" y="36899"/>
                  </a:lnTo>
                  <a:lnTo>
                    <a:pt x="15413" y="36292"/>
                  </a:lnTo>
                  <a:lnTo>
                    <a:pt x="15583" y="35667"/>
                  </a:lnTo>
                  <a:lnTo>
                    <a:pt x="15690" y="35024"/>
                  </a:lnTo>
                  <a:lnTo>
                    <a:pt x="15753" y="34372"/>
                  </a:lnTo>
                  <a:lnTo>
                    <a:pt x="15753" y="33720"/>
                  </a:lnTo>
                  <a:lnTo>
                    <a:pt x="15735" y="33398"/>
                  </a:lnTo>
                  <a:lnTo>
                    <a:pt x="16065" y="33497"/>
                  </a:lnTo>
                  <a:lnTo>
                    <a:pt x="16726" y="33648"/>
                  </a:lnTo>
                  <a:lnTo>
                    <a:pt x="17735" y="33764"/>
                  </a:lnTo>
                  <a:lnTo>
                    <a:pt x="18414" y="33773"/>
                  </a:lnTo>
                  <a:lnTo>
                    <a:pt x="17949" y="33720"/>
                  </a:lnTo>
                  <a:lnTo>
                    <a:pt x="17047" y="33541"/>
                  </a:lnTo>
                  <a:lnTo>
                    <a:pt x="16172" y="33264"/>
                  </a:lnTo>
                  <a:lnTo>
                    <a:pt x="15333" y="32889"/>
                  </a:lnTo>
                  <a:lnTo>
                    <a:pt x="14931" y="32639"/>
                  </a:lnTo>
                  <a:lnTo>
                    <a:pt x="14547" y="32380"/>
                  </a:lnTo>
                  <a:lnTo>
                    <a:pt x="13833" y="31773"/>
                  </a:lnTo>
                  <a:lnTo>
                    <a:pt x="13511" y="31434"/>
                  </a:lnTo>
                  <a:lnTo>
                    <a:pt x="13324" y="31210"/>
                  </a:lnTo>
                  <a:lnTo>
                    <a:pt x="13145" y="30987"/>
                  </a:lnTo>
                  <a:lnTo>
                    <a:pt x="12975" y="30764"/>
                  </a:lnTo>
                  <a:lnTo>
                    <a:pt x="12886" y="30639"/>
                  </a:lnTo>
                  <a:lnTo>
                    <a:pt x="13038" y="30469"/>
                  </a:lnTo>
                  <a:lnTo>
                    <a:pt x="13413" y="30094"/>
                  </a:lnTo>
                  <a:lnTo>
                    <a:pt x="13904" y="29692"/>
                  </a:lnTo>
                  <a:lnTo>
                    <a:pt x="14502" y="29317"/>
                  </a:lnTo>
                  <a:lnTo>
                    <a:pt x="14851" y="29148"/>
                  </a:lnTo>
                  <a:lnTo>
                    <a:pt x="15279" y="28978"/>
                  </a:lnTo>
                  <a:lnTo>
                    <a:pt x="16146" y="28746"/>
                  </a:lnTo>
                  <a:lnTo>
                    <a:pt x="17003" y="28630"/>
                  </a:lnTo>
                  <a:lnTo>
                    <a:pt x="17815" y="28603"/>
                  </a:lnTo>
                  <a:lnTo>
                    <a:pt x="18887" y="28657"/>
                  </a:lnTo>
                  <a:lnTo>
                    <a:pt x="19771" y="28790"/>
                  </a:lnTo>
                  <a:lnTo>
                    <a:pt x="19851" y="28790"/>
                  </a:lnTo>
                  <a:lnTo>
                    <a:pt x="19762" y="28764"/>
                  </a:lnTo>
                  <a:lnTo>
                    <a:pt x="19548" y="28710"/>
                  </a:lnTo>
                  <a:lnTo>
                    <a:pt x="19610" y="28728"/>
                  </a:lnTo>
                  <a:lnTo>
                    <a:pt x="19610" y="28728"/>
                  </a:lnTo>
                  <a:lnTo>
                    <a:pt x="19512" y="28701"/>
                  </a:lnTo>
                  <a:lnTo>
                    <a:pt x="18878" y="28540"/>
                  </a:lnTo>
                  <a:lnTo>
                    <a:pt x="17530" y="28317"/>
                  </a:lnTo>
                  <a:lnTo>
                    <a:pt x="16869" y="28273"/>
                  </a:lnTo>
                  <a:lnTo>
                    <a:pt x="16994" y="28121"/>
                  </a:lnTo>
                  <a:lnTo>
                    <a:pt x="17199" y="27817"/>
                  </a:lnTo>
                  <a:lnTo>
                    <a:pt x="17423" y="27335"/>
                  </a:lnTo>
                  <a:lnTo>
                    <a:pt x="17592" y="26647"/>
                  </a:lnTo>
                  <a:lnTo>
                    <a:pt x="17646" y="25915"/>
                  </a:lnTo>
                  <a:lnTo>
                    <a:pt x="17646" y="25540"/>
                  </a:lnTo>
                  <a:lnTo>
                    <a:pt x="17628" y="25826"/>
                  </a:lnTo>
                  <a:lnTo>
                    <a:pt x="17548" y="26335"/>
                  </a:lnTo>
                  <a:lnTo>
                    <a:pt x="17423" y="26781"/>
                  </a:lnTo>
                  <a:lnTo>
                    <a:pt x="17253" y="27165"/>
                  </a:lnTo>
                  <a:lnTo>
                    <a:pt x="16976" y="27647"/>
                  </a:lnTo>
                  <a:lnTo>
                    <a:pt x="16592" y="28112"/>
                  </a:lnTo>
                  <a:lnTo>
                    <a:pt x="16431" y="28281"/>
                  </a:lnTo>
                  <a:lnTo>
                    <a:pt x="16137" y="28299"/>
                  </a:lnTo>
                  <a:lnTo>
                    <a:pt x="15681" y="28344"/>
                  </a:lnTo>
                  <a:lnTo>
                    <a:pt x="15315" y="28398"/>
                  </a:lnTo>
                  <a:lnTo>
                    <a:pt x="14967" y="28478"/>
                  </a:lnTo>
                  <a:lnTo>
                    <a:pt x="14610" y="28585"/>
                  </a:lnTo>
                  <a:lnTo>
                    <a:pt x="13931" y="28880"/>
                  </a:lnTo>
                  <a:lnTo>
                    <a:pt x="13306" y="29273"/>
                  </a:lnTo>
                  <a:lnTo>
                    <a:pt x="12761" y="29773"/>
                  </a:lnTo>
                  <a:lnTo>
                    <a:pt x="12529" y="30067"/>
                  </a:lnTo>
                  <a:lnTo>
                    <a:pt x="12359" y="29773"/>
                  </a:lnTo>
                  <a:lnTo>
                    <a:pt x="12056" y="29139"/>
                  </a:lnTo>
                  <a:lnTo>
                    <a:pt x="11797" y="28487"/>
                  </a:lnTo>
                  <a:lnTo>
                    <a:pt x="11600" y="27817"/>
                  </a:lnTo>
                  <a:lnTo>
                    <a:pt x="11529" y="27478"/>
                  </a:lnTo>
                  <a:lnTo>
                    <a:pt x="11493" y="27487"/>
                  </a:lnTo>
                  <a:lnTo>
                    <a:pt x="11448" y="27496"/>
                  </a:lnTo>
                  <a:lnTo>
                    <a:pt x="12073" y="26674"/>
                  </a:lnTo>
                  <a:lnTo>
                    <a:pt x="13091" y="25504"/>
                  </a:lnTo>
                  <a:lnTo>
                    <a:pt x="13806" y="24745"/>
                  </a:lnTo>
                  <a:lnTo>
                    <a:pt x="14556" y="24022"/>
                  </a:lnTo>
                  <a:lnTo>
                    <a:pt x="15342" y="23334"/>
                  </a:lnTo>
                  <a:lnTo>
                    <a:pt x="16163" y="22682"/>
                  </a:lnTo>
                  <a:lnTo>
                    <a:pt x="17030" y="22057"/>
                  </a:lnTo>
                  <a:lnTo>
                    <a:pt x="17923" y="21486"/>
                  </a:lnTo>
                  <a:lnTo>
                    <a:pt x="18860" y="20950"/>
                  </a:lnTo>
                  <a:lnTo>
                    <a:pt x="19834" y="20459"/>
                  </a:lnTo>
                  <a:lnTo>
                    <a:pt x="20852" y="20021"/>
                  </a:lnTo>
                  <a:lnTo>
                    <a:pt x="21905" y="19628"/>
                  </a:lnTo>
                  <a:lnTo>
                    <a:pt x="23013" y="19298"/>
                  </a:lnTo>
                  <a:lnTo>
                    <a:pt x="24147" y="19021"/>
                  </a:lnTo>
                  <a:lnTo>
                    <a:pt x="25334" y="18807"/>
                  </a:lnTo>
                  <a:lnTo>
                    <a:pt x="25951" y="18718"/>
                  </a:lnTo>
                  <a:lnTo>
                    <a:pt x="26558" y="18807"/>
                  </a:lnTo>
                  <a:lnTo>
                    <a:pt x="27746" y="19021"/>
                  </a:lnTo>
                  <a:lnTo>
                    <a:pt x="28889" y="19298"/>
                  </a:lnTo>
                  <a:lnTo>
                    <a:pt x="29996" y="19628"/>
                  </a:lnTo>
                  <a:lnTo>
                    <a:pt x="31050" y="20012"/>
                  </a:lnTo>
                  <a:lnTo>
                    <a:pt x="32068" y="20459"/>
                  </a:lnTo>
                  <a:lnTo>
                    <a:pt x="33050" y="20941"/>
                  </a:lnTo>
                  <a:lnTo>
                    <a:pt x="33988" y="21477"/>
                  </a:lnTo>
                  <a:lnTo>
                    <a:pt x="34881" y="22057"/>
                  </a:lnTo>
                  <a:lnTo>
                    <a:pt x="35747" y="22673"/>
                  </a:lnTo>
                  <a:lnTo>
                    <a:pt x="36568" y="23334"/>
                  </a:lnTo>
                  <a:lnTo>
                    <a:pt x="37354" y="24022"/>
                  </a:lnTo>
                  <a:lnTo>
                    <a:pt x="38104" y="24745"/>
                  </a:lnTo>
                  <a:lnTo>
                    <a:pt x="38819" y="25504"/>
                  </a:lnTo>
                  <a:lnTo>
                    <a:pt x="39837" y="26674"/>
                  </a:lnTo>
                  <a:lnTo>
                    <a:pt x="40462" y="27496"/>
                  </a:lnTo>
                  <a:lnTo>
                    <a:pt x="40462" y="27496"/>
                  </a:lnTo>
                  <a:lnTo>
                    <a:pt x="40426" y="27487"/>
                  </a:lnTo>
                  <a:lnTo>
                    <a:pt x="40390" y="27478"/>
                  </a:lnTo>
                  <a:lnTo>
                    <a:pt x="40319" y="27817"/>
                  </a:lnTo>
                  <a:lnTo>
                    <a:pt x="40122" y="28487"/>
                  </a:lnTo>
                  <a:lnTo>
                    <a:pt x="39864" y="29139"/>
                  </a:lnTo>
                  <a:lnTo>
                    <a:pt x="39551" y="29773"/>
                  </a:lnTo>
                  <a:lnTo>
                    <a:pt x="39381" y="30067"/>
                  </a:lnTo>
                  <a:lnTo>
                    <a:pt x="39158" y="29773"/>
                  </a:lnTo>
                  <a:lnTo>
                    <a:pt x="38613" y="29273"/>
                  </a:lnTo>
                  <a:lnTo>
                    <a:pt x="37988" y="28880"/>
                  </a:lnTo>
                  <a:lnTo>
                    <a:pt x="37301" y="28585"/>
                  </a:lnTo>
                  <a:lnTo>
                    <a:pt x="36943" y="28478"/>
                  </a:lnTo>
                  <a:lnTo>
                    <a:pt x="36595" y="28398"/>
                  </a:lnTo>
                  <a:lnTo>
                    <a:pt x="36238" y="28344"/>
                  </a:lnTo>
                  <a:lnTo>
                    <a:pt x="35774" y="28299"/>
                  </a:lnTo>
                  <a:lnTo>
                    <a:pt x="35479" y="28281"/>
                  </a:lnTo>
                  <a:lnTo>
                    <a:pt x="35318" y="28112"/>
                  </a:lnTo>
                  <a:lnTo>
                    <a:pt x="34934" y="27647"/>
                  </a:lnTo>
                  <a:lnTo>
                    <a:pt x="34657" y="27165"/>
                  </a:lnTo>
                  <a:lnTo>
                    <a:pt x="34497" y="26781"/>
                  </a:lnTo>
                  <a:lnTo>
                    <a:pt x="34363" y="26335"/>
                  </a:lnTo>
                  <a:lnTo>
                    <a:pt x="34282" y="25826"/>
                  </a:lnTo>
                  <a:lnTo>
                    <a:pt x="34264" y="25540"/>
                  </a:lnTo>
                  <a:lnTo>
                    <a:pt x="34264" y="25915"/>
                  </a:lnTo>
                  <a:lnTo>
                    <a:pt x="34327" y="26647"/>
                  </a:lnTo>
                  <a:lnTo>
                    <a:pt x="34497" y="27335"/>
                  </a:lnTo>
                  <a:lnTo>
                    <a:pt x="34720" y="27817"/>
                  </a:lnTo>
                  <a:lnTo>
                    <a:pt x="34925" y="28121"/>
                  </a:lnTo>
                  <a:lnTo>
                    <a:pt x="35041" y="28273"/>
                  </a:lnTo>
                  <a:lnTo>
                    <a:pt x="34389" y="28317"/>
                  </a:lnTo>
                  <a:lnTo>
                    <a:pt x="33041" y="28540"/>
                  </a:lnTo>
                  <a:lnTo>
                    <a:pt x="32407" y="28701"/>
                  </a:lnTo>
                  <a:lnTo>
                    <a:pt x="32309" y="28728"/>
                  </a:lnTo>
                  <a:lnTo>
                    <a:pt x="32371" y="28710"/>
                  </a:lnTo>
                  <a:lnTo>
                    <a:pt x="32148" y="28764"/>
                  </a:lnTo>
                  <a:lnTo>
                    <a:pt x="32059" y="28790"/>
                  </a:lnTo>
                  <a:lnTo>
                    <a:pt x="32148" y="28790"/>
                  </a:lnTo>
                  <a:lnTo>
                    <a:pt x="33032" y="28657"/>
                  </a:lnTo>
                  <a:lnTo>
                    <a:pt x="34095" y="28603"/>
                  </a:lnTo>
                  <a:lnTo>
                    <a:pt x="34907" y="28630"/>
                  </a:lnTo>
                  <a:lnTo>
                    <a:pt x="35765" y="28746"/>
                  </a:lnTo>
                  <a:lnTo>
                    <a:pt x="36640" y="28978"/>
                  </a:lnTo>
                  <a:lnTo>
                    <a:pt x="37060" y="29148"/>
                  </a:lnTo>
                  <a:lnTo>
                    <a:pt x="37408" y="29317"/>
                  </a:lnTo>
                  <a:lnTo>
                    <a:pt x="38006" y="29692"/>
                  </a:lnTo>
                  <a:lnTo>
                    <a:pt x="38497" y="30094"/>
                  </a:lnTo>
                  <a:lnTo>
                    <a:pt x="38881" y="30469"/>
                  </a:lnTo>
                  <a:lnTo>
                    <a:pt x="39024" y="30639"/>
                  </a:lnTo>
                  <a:lnTo>
                    <a:pt x="38935" y="30764"/>
                  </a:lnTo>
                  <a:lnTo>
                    <a:pt x="38774" y="30987"/>
                  </a:lnTo>
                  <a:lnTo>
                    <a:pt x="38587" y="31210"/>
                  </a:lnTo>
                  <a:lnTo>
                    <a:pt x="38399" y="31434"/>
                  </a:lnTo>
                  <a:lnTo>
                    <a:pt x="38078" y="31773"/>
                  </a:lnTo>
                  <a:lnTo>
                    <a:pt x="37372" y="32380"/>
                  </a:lnTo>
                  <a:lnTo>
                    <a:pt x="36988" y="32639"/>
                  </a:lnTo>
                  <a:lnTo>
                    <a:pt x="36586" y="32889"/>
                  </a:lnTo>
                  <a:lnTo>
                    <a:pt x="35747" y="33264"/>
                  </a:lnTo>
                  <a:lnTo>
                    <a:pt x="34872" y="33541"/>
                  </a:lnTo>
                  <a:lnTo>
                    <a:pt x="33961" y="33720"/>
                  </a:lnTo>
                  <a:lnTo>
                    <a:pt x="33496" y="33773"/>
                  </a:lnTo>
                  <a:lnTo>
                    <a:pt x="34184" y="33764"/>
                  </a:lnTo>
                  <a:lnTo>
                    <a:pt x="35193" y="33648"/>
                  </a:lnTo>
                  <a:lnTo>
                    <a:pt x="35854" y="33497"/>
                  </a:lnTo>
                  <a:lnTo>
                    <a:pt x="36175" y="33398"/>
                  </a:lnTo>
                  <a:lnTo>
                    <a:pt x="36158" y="33720"/>
                  </a:lnTo>
                  <a:lnTo>
                    <a:pt x="36167" y="34372"/>
                  </a:lnTo>
                  <a:lnTo>
                    <a:pt x="36220" y="35024"/>
                  </a:lnTo>
                  <a:lnTo>
                    <a:pt x="36327" y="35667"/>
                  </a:lnTo>
                  <a:lnTo>
                    <a:pt x="36497" y="36292"/>
                  </a:lnTo>
                  <a:lnTo>
                    <a:pt x="36729" y="36899"/>
                  </a:lnTo>
                  <a:lnTo>
                    <a:pt x="37033" y="37470"/>
                  </a:lnTo>
                  <a:lnTo>
                    <a:pt x="37408" y="38006"/>
                  </a:lnTo>
                  <a:lnTo>
                    <a:pt x="37622" y="38247"/>
                  </a:lnTo>
                  <a:lnTo>
                    <a:pt x="37399" y="37944"/>
                  </a:lnTo>
                  <a:lnTo>
                    <a:pt x="37051" y="37292"/>
                  </a:lnTo>
                  <a:lnTo>
                    <a:pt x="36801" y="36595"/>
                  </a:lnTo>
                  <a:lnTo>
                    <a:pt x="36649" y="35863"/>
                  </a:lnTo>
                  <a:lnTo>
                    <a:pt x="36604" y="35488"/>
                  </a:lnTo>
                  <a:lnTo>
                    <a:pt x="36577" y="35041"/>
                  </a:lnTo>
                  <a:lnTo>
                    <a:pt x="36604" y="34148"/>
                  </a:lnTo>
                  <a:lnTo>
                    <a:pt x="36649" y="33702"/>
                  </a:lnTo>
                  <a:lnTo>
                    <a:pt x="36702" y="33380"/>
                  </a:lnTo>
                  <a:lnTo>
                    <a:pt x="36738" y="33184"/>
                  </a:lnTo>
                  <a:lnTo>
                    <a:pt x="36943" y="33095"/>
                  </a:lnTo>
                  <a:lnTo>
                    <a:pt x="37292" y="32925"/>
                  </a:lnTo>
                  <a:lnTo>
                    <a:pt x="37613" y="32746"/>
                  </a:lnTo>
                  <a:lnTo>
                    <a:pt x="37926" y="32550"/>
                  </a:lnTo>
                  <a:lnTo>
                    <a:pt x="38051" y="32452"/>
                  </a:lnTo>
                  <a:lnTo>
                    <a:pt x="38292" y="32273"/>
                  </a:lnTo>
                  <a:lnTo>
                    <a:pt x="38435" y="32202"/>
                  </a:lnTo>
                  <a:lnTo>
                    <a:pt x="38497" y="32202"/>
                  </a:lnTo>
                  <a:lnTo>
                    <a:pt x="38551" y="32229"/>
                  </a:lnTo>
                  <a:lnTo>
                    <a:pt x="38685" y="32362"/>
                  </a:lnTo>
                  <a:lnTo>
                    <a:pt x="38890" y="32648"/>
                  </a:lnTo>
                  <a:lnTo>
                    <a:pt x="38971" y="32782"/>
                  </a:lnTo>
                  <a:lnTo>
                    <a:pt x="39185" y="33077"/>
                  </a:lnTo>
                  <a:lnTo>
                    <a:pt x="39363" y="33389"/>
                  </a:lnTo>
                  <a:lnTo>
                    <a:pt x="39515" y="33657"/>
                  </a:lnTo>
                  <a:lnTo>
                    <a:pt x="39756" y="34211"/>
                  </a:lnTo>
                  <a:lnTo>
                    <a:pt x="39935" y="34791"/>
                  </a:lnTo>
                  <a:lnTo>
                    <a:pt x="40069" y="35381"/>
                  </a:lnTo>
                  <a:lnTo>
                    <a:pt x="40122" y="35684"/>
                  </a:lnTo>
                  <a:lnTo>
                    <a:pt x="40105" y="35166"/>
                  </a:lnTo>
                  <a:lnTo>
                    <a:pt x="39997" y="34416"/>
                  </a:lnTo>
                  <a:lnTo>
                    <a:pt x="39881" y="33916"/>
                  </a:lnTo>
                  <a:lnTo>
                    <a:pt x="39801" y="33666"/>
                  </a:lnTo>
                  <a:lnTo>
                    <a:pt x="39712" y="33398"/>
                  </a:lnTo>
                  <a:lnTo>
                    <a:pt x="39480" y="32871"/>
                  </a:lnTo>
                  <a:lnTo>
                    <a:pt x="39346" y="32621"/>
                  </a:lnTo>
                  <a:lnTo>
                    <a:pt x="39221" y="32389"/>
                  </a:lnTo>
                  <a:lnTo>
                    <a:pt x="39078" y="32166"/>
                  </a:lnTo>
                  <a:lnTo>
                    <a:pt x="38953" y="31987"/>
                  </a:lnTo>
                  <a:lnTo>
                    <a:pt x="38881" y="31880"/>
                  </a:lnTo>
                  <a:lnTo>
                    <a:pt x="39194" y="31523"/>
                  </a:lnTo>
                  <a:lnTo>
                    <a:pt x="39756" y="30862"/>
                  </a:lnTo>
                  <a:lnTo>
                    <a:pt x="39971" y="30594"/>
                  </a:lnTo>
                  <a:lnTo>
                    <a:pt x="40364" y="30023"/>
                  </a:lnTo>
                  <a:lnTo>
                    <a:pt x="40542" y="29719"/>
                  </a:lnTo>
                  <a:lnTo>
                    <a:pt x="40721" y="29425"/>
                  </a:lnTo>
                  <a:lnTo>
                    <a:pt x="41033" y="28799"/>
                  </a:lnTo>
                  <a:lnTo>
                    <a:pt x="41167" y="28478"/>
                  </a:lnTo>
                  <a:lnTo>
                    <a:pt x="41810" y="29433"/>
                  </a:lnTo>
                  <a:lnTo>
                    <a:pt x="42953" y="31398"/>
                  </a:lnTo>
                  <a:lnTo>
                    <a:pt x="43953" y="33389"/>
                  </a:lnTo>
                  <a:lnTo>
                    <a:pt x="44829" y="35390"/>
                  </a:lnTo>
                  <a:lnTo>
                    <a:pt x="45213" y="36381"/>
                  </a:lnTo>
                  <a:lnTo>
                    <a:pt x="44838" y="36586"/>
                  </a:lnTo>
                  <a:lnTo>
                    <a:pt x="44159" y="37113"/>
                  </a:lnTo>
                  <a:lnTo>
                    <a:pt x="43552" y="37720"/>
                  </a:lnTo>
                  <a:lnTo>
                    <a:pt x="43043" y="38399"/>
                  </a:lnTo>
                  <a:lnTo>
                    <a:pt x="42837" y="38756"/>
                  </a:lnTo>
                  <a:lnTo>
                    <a:pt x="41132" y="38506"/>
                  </a:lnTo>
                  <a:lnTo>
                    <a:pt x="39426" y="38247"/>
                  </a:lnTo>
                  <a:lnTo>
                    <a:pt x="41015" y="38730"/>
                  </a:lnTo>
                  <a:lnTo>
                    <a:pt x="42596" y="39212"/>
                  </a:lnTo>
                  <a:lnTo>
                    <a:pt x="42471" y="39489"/>
                  </a:lnTo>
                  <a:lnTo>
                    <a:pt x="42266" y="40051"/>
                  </a:lnTo>
                  <a:lnTo>
                    <a:pt x="42105" y="40632"/>
                  </a:lnTo>
                  <a:lnTo>
                    <a:pt x="41998" y="41221"/>
                  </a:lnTo>
                  <a:lnTo>
                    <a:pt x="41900" y="42105"/>
                  </a:lnTo>
                  <a:lnTo>
                    <a:pt x="41891" y="43311"/>
                  </a:lnTo>
                  <a:lnTo>
                    <a:pt x="41926" y="43909"/>
                  </a:lnTo>
                  <a:lnTo>
                    <a:pt x="41953" y="43346"/>
                  </a:lnTo>
                  <a:lnTo>
                    <a:pt x="42096" y="42230"/>
                  </a:lnTo>
                  <a:lnTo>
                    <a:pt x="42346" y="41132"/>
                  </a:lnTo>
                  <a:lnTo>
                    <a:pt x="42641" y="40346"/>
                  </a:lnTo>
                  <a:lnTo>
                    <a:pt x="42882" y="39837"/>
                  </a:lnTo>
                  <a:lnTo>
                    <a:pt x="43025" y="39587"/>
                  </a:lnTo>
                  <a:lnTo>
                    <a:pt x="43248" y="39230"/>
                  </a:lnTo>
                  <a:lnTo>
                    <a:pt x="43793" y="38560"/>
                  </a:lnTo>
                  <a:lnTo>
                    <a:pt x="44436" y="37962"/>
                  </a:lnTo>
                  <a:lnTo>
                    <a:pt x="44971" y="37595"/>
                  </a:lnTo>
                  <a:lnTo>
                    <a:pt x="45355" y="37390"/>
                  </a:lnTo>
                  <a:lnTo>
                    <a:pt x="45552" y="37310"/>
                  </a:lnTo>
                  <a:lnTo>
                    <a:pt x="45793" y="38015"/>
                  </a:lnTo>
                  <a:lnTo>
                    <a:pt x="46240" y="39399"/>
                  </a:lnTo>
                  <a:lnTo>
                    <a:pt x="46811" y="41391"/>
                  </a:lnTo>
                  <a:lnTo>
                    <a:pt x="47106" y="42614"/>
                  </a:lnTo>
                  <a:lnTo>
                    <a:pt x="47061" y="42489"/>
                  </a:lnTo>
                  <a:lnTo>
                    <a:pt x="47008" y="42364"/>
                  </a:lnTo>
                  <a:lnTo>
                    <a:pt x="46731" y="42489"/>
                  </a:lnTo>
                  <a:lnTo>
                    <a:pt x="46195" y="42810"/>
                  </a:lnTo>
                  <a:lnTo>
                    <a:pt x="45713" y="43177"/>
                  </a:lnTo>
                  <a:lnTo>
                    <a:pt x="45284" y="43605"/>
                  </a:lnTo>
                  <a:lnTo>
                    <a:pt x="44909" y="44079"/>
                  </a:lnTo>
                  <a:lnTo>
                    <a:pt x="44596" y="44596"/>
                  </a:lnTo>
                  <a:lnTo>
                    <a:pt x="44346" y="45150"/>
                  </a:lnTo>
                  <a:lnTo>
                    <a:pt x="44168" y="45740"/>
                  </a:lnTo>
                  <a:lnTo>
                    <a:pt x="44105" y="46043"/>
                  </a:lnTo>
                  <a:lnTo>
                    <a:pt x="44105" y="46016"/>
                  </a:lnTo>
                  <a:lnTo>
                    <a:pt x="44096" y="46052"/>
                  </a:lnTo>
                  <a:lnTo>
                    <a:pt x="44096" y="46061"/>
                  </a:lnTo>
                  <a:lnTo>
                    <a:pt x="44061" y="46293"/>
                  </a:lnTo>
                  <a:lnTo>
                    <a:pt x="44043" y="46534"/>
                  </a:lnTo>
                  <a:lnTo>
                    <a:pt x="44105" y="46213"/>
                  </a:lnTo>
                  <a:lnTo>
                    <a:pt x="44302" y="45614"/>
                  </a:lnTo>
                  <a:lnTo>
                    <a:pt x="44570" y="45043"/>
                  </a:lnTo>
                  <a:lnTo>
                    <a:pt x="44909" y="44516"/>
                  </a:lnTo>
                  <a:lnTo>
                    <a:pt x="45311" y="44043"/>
                  </a:lnTo>
                  <a:lnTo>
                    <a:pt x="45775" y="43623"/>
                  </a:lnTo>
                  <a:lnTo>
                    <a:pt x="46293" y="43275"/>
                  </a:lnTo>
                  <a:lnTo>
                    <a:pt x="46865" y="42989"/>
                  </a:lnTo>
                  <a:lnTo>
                    <a:pt x="47168" y="42882"/>
                  </a:lnTo>
                  <a:lnTo>
                    <a:pt x="47454" y="44132"/>
                  </a:lnTo>
                  <a:lnTo>
                    <a:pt x="47847" y="46257"/>
                  </a:lnTo>
                  <a:lnTo>
                    <a:pt x="48151" y="48410"/>
                  </a:lnTo>
                  <a:lnTo>
                    <a:pt x="48177" y="48704"/>
                  </a:lnTo>
                  <a:lnTo>
                    <a:pt x="48106" y="47454"/>
                  </a:lnTo>
                  <a:lnTo>
                    <a:pt x="47900" y="45043"/>
                  </a:lnTo>
                  <a:lnTo>
                    <a:pt x="47633" y="42766"/>
                  </a:lnTo>
                  <a:lnTo>
                    <a:pt x="47302" y="40614"/>
                  </a:lnTo>
                  <a:lnTo>
                    <a:pt x="47115" y="39578"/>
                  </a:lnTo>
                  <a:lnTo>
                    <a:pt x="47436" y="39506"/>
                  </a:lnTo>
                  <a:lnTo>
                    <a:pt x="48142" y="39453"/>
                  </a:lnTo>
                  <a:lnTo>
                    <a:pt x="48856" y="39506"/>
                  </a:lnTo>
                  <a:lnTo>
                    <a:pt x="49544" y="39640"/>
                  </a:lnTo>
                  <a:lnTo>
                    <a:pt x="49856" y="39739"/>
                  </a:lnTo>
                  <a:lnTo>
                    <a:pt x="50169" y="39855"/>
                  </a:lnTo>
                  <a:lnTo>
                    <a:pt x="50740" y="40149"/>
                  </a:lnTo>
                  <a:lnTo>
                    <a:pt x="51249" y="40524"/>
                  </a:lnTo>
                  <a:lnTo>
                    <a:pt x="51705" y="40971"/>
                  </a:lnTo>
                  <a:lnTo>
                    <a:pt x="51919" y="41221"/>
                  </a:lnTo>
                  <a:lnTo>
                    <a:pt x="51919" y="41221"/>
                  </a:lnTo>
                  <a:lnTo>
                    <a:pt x="51723" y="40873"/>
                  </a:lnTo>
                  <a:lnTo>
                    <a:pt x="51267" y="40239"/>
                  </a:lnTo>
                  <a:lnTo>
                    <a:pt x="50981" y="39953"/>
                  </a:lnTo>
                  <a:lnTo>
                    <a:pt x="50785" y="39774"/>
                  </a:lnTo>
                  <a:lnTo>
                    <a:pt x="50356" y="39453"/>
                  </a:lnTo>
                  <a:lnTo>
                    <a:pt x="50124" y="39319"/>
                  </a:lnTo>
                  <a:lnTo>
                    <a:pt x="49990" y="39247"/>
                  </a:lnTo>
                  <a:lnTo>
                    <a:pt x="49874" y="39185"/>
                  </a:lnTo>
                  <a:lnTo>
                    <a:pt x="49838" y="39113"/>
                  </a:lnTo>
                  <a:lnTo>
                    <a:pt x="49838" y="39051"/>
                  </a:lnTo>
                  <a:lnTo>
                    <a:pt x="49847" y="38926"/>
                  </a:lnTo>
                  <a:lnTo>
                    <a:pt x="49937" y="38667"/>
                  </a:lnTo>
                  <a:lnTo>
                    <a:pt x="50106" y="38265"/>
                  </a:lnTo>
                  <a:lnTo>
                    <a:pt x="50204" y="38033"/>
                  </a:lnTo>
                  <a:lnTo>
                    <a:pt x="50347" y="37658"/>
                  </a:lnTo>
                  <a:lnTo>
                    <a:pt x="50481" y="37292"/>
                  </a:lnTo>
                  <a:lnTo>
                    <a:pt x="49990" y="38024"/>
                  </a:lnTo>
                  <a:lnTo>
                    <a:pt x="49499" y="38765"/>
                  </a:lnTo>
                  <a:lnTo>
                    <a:pt x="49445" y="38863"/>
                  </a:lnTo>
                  <a:lnTo>
                    <a:pt x="49374" y="38953"/>
                  </a:lnTo>
                  <a:lnTo>
                    <a:pt x="49320" y="38953"/>
                  </a:lnTo>
                  <a:lnTo>
                    <a:pt x="49106" y="38899"/>
                  </a:lnTo>
                  <a:lnTo>
                    <a:pt x="48722" y="38756"/>
                  </a:lnTo>
                  <a:lnTo>
                    <a:pt x="48561" y="38703"/>
                  </a:lnTo>
                  <a:lnTo>
                    <a:pt x="48159" y="38613"/>
                  </a:lnTo>
                  <a:lnTo>
                    <a:pt x="47329" y="38515"/>
                  </a:lnTo>
                  <a:lnTo>
                    <a:pt x="46918" y="38515"/>
                  </a:lnTo>
                  <a:lnTo>
                    <a:pt x="46927" y="38613"/>
                  </a:lnTo>
                  <a:lnTo>
                    <a:pt x="46954" y="38810"/>
                  </a:lnTo>
                  <a:lnTo>
                    <a:pt x="46757" y="37854"/>
                  </a:lnTo>
                  <a:lnTo>
                    <a:pt x="46311" y="36033"/>
                  </a:lnTo>
                  <a:lnTo>
                    <a:pt x="45820" y="34309"/>
                  </a:lnTo>
                  <a:lnTo>
                    <a:pt x="45284" y="32693"/>
                  </a:lnTo>
                  <a:lnTo>
                    <a:pt x="45007" y="31925"/>
                  </a:lnTo>
                  <a:lnTo>
                    <a:pt x="45355" y="31782"/>
                  </a:lnTo>
                  <a:lnTo>
                    <a:pt x="46106" y="31550"/>
                  </a:lnTo>
                  <a:lnTo>
                    <a:pt x="46874" y="31407"/>
                  </a:lnTo>
                  <a:lnTo>
                    <a:pt x="47642" y="31353"/>
                  </a:lnTo>
                  <a:lnTo>
                    <a:pt x="48410" y="31398"/>
                  </a:lnTo>
                  <a:lnTo>
                    <a:pt x="49151" y="31559"/>
                  </a:lnTo>
                  <a:lnTo>
                    <a:pt x="49847" y="31853"/>
                  </a:lnTo>
                  <a:lnTo>
                    <a:pt x="50472" y="32282"/>
                  </a:lnTo>
                  <a:lnTo>
                    <a:pt x="50749" y="32551"/>
                  </a:lnTo>
                  <a:lnTo>
                    <a:pt x="50758" y="32568"/>
                  </a:lnTo>
                  <a:lnTo>
                    <a:pt x="50812" y="32612"/>
                  </a:lnTo>
                  <a:lnTo>
                    <a:pt x="50776" y="32586"/>
                  </a:lnTo>
                  <a:lnTo>
                    <a:pt x="50776" y="32586"/>
                  </a:lnTo>
                  <a:lnTo>
                    <a:pt x="51017" y="32845"/>
                  </a:lnTo>
                  <a:lnTo>
                    <a:pt x="51249" y="33122"/>
                  </a:lnTo>
                  <a:lnTo>
                    <a:pt x="50990" y="32720"/>
                  </a:lnTo>
                  <a:lnTo>
                    <a:pt x="50535" y="32175"/>
                  </a:lnTo>
                  <a:lnTo>
                    <a:pt x="50204" y="31853"/>
                  </a:lnTo>
                  <a:lnTo>
                    <a:pt x="49847" y="31577"/>
                  </a:lnTo>
                  <a:lnTo>
                    <a:pt x="49454" y="31327"/>
                  </a:lnTo>
                  <a:lnTo>
                    <a:pt x="49044" y="31121"/>
                  </a:lnTo>
                  <a:lnTo>
                    <a:pt x="48588" y="30960"/>
                  </a:lnTo>
                  <a:lnTo>
                    <a:pt x="48356" y="30898"/>
                  </a:lnTo>
                  <a:lnTo>
                    <a:pt x="48561" y="30719"/>
                  </a:lnTo>
                  <a:lnTo>
                    <a:pt x="48945" y="30317"/>
                  </a:lnTo>
                  <a:lnTo>
                    <a:pt x="49276" y="29871"/>
                  </a:lnTo>
                  <a:lnTo>
                    <a:pt x="49544" y="29389"/>
                  </a:lnTo>
                  <a:lnTo>
                    <a:pt x="49749" y="28871"/>
                  </a:lnTo>
                  <a:lnTo>
                    <a:pt x="49901" y="28335"/>
                  </a:lnTo>
                  <a:lnTo>
                    <a:pt x="49981" y="27790"/>
                  </a:lnTo>
                  <a:lnTo>
                    <a:pt x="49990" y="27237"/>
                  </a:lnTo>
                  <a:lnTo>
                    <a:pt x="49963" y="26960"/>
                  </a:lnTo>
                  <a:lnTo>
                    <a:pt x="49963" y="27219"/>
                  </a:lnTo>
                  <a:lnTo>
                    <a:pt x="49901" y="27746"/>
                  </a:lnTo>
                  <a:lnTo>
                    <a:pt x="49767" y="28255"/>
                  </a:lnTo>
                  <a:lnTo>
                    <a:pt x="49579" y="28746"/>
                  </a:lnTo>
                  <a:lnTo>
                    <a:pt x="49338" y="29210"/>
                  </a:lnTo>
                  <a:lnTo>
                    <a:pt x="49035" y="29648"/>
                  </a:lnTo>
                  <a:lnTo>
                    <a:pt x="48686" y="30041"/>
                  </a:lnTo>
                  <a:lnTo>
                    <a:pt x="48284" y="30380"/>
                  </a:lnTo>
                  <a:lnTo>
                    <a:pt x="48070" y="30523"/>
                  </a:lnTo>
                  <a:lnTo>
                    <a:pt x="47811" y="30675"/>
                  </a:lnTo>
                  <a:lnTo>
                    <a:pt x="47659" y="30755"/>
                  </a:lnTo>
                  <a:lnTo>
                    <a:pt x="47445" y="30746"/>
                  </a:lnTo>
                  <a:lnTo>
                    <a:pt x="47043" y="30728"/>
                  </a:lnTo>
                  <a:lnTo>
                    <a:pt x="46713" y="30728"/>
                  </a:lnTo>
                  <a:lnTo>
                    <a:pt x="46052" y="30764"/>
                  </a:lnTo>
                  <a:lnTo>
                    <a:pt x="45722" y="30809"/>
                  </a:lnTo>
                  <a:lnTo>
                    <a:pt x="45186" y="30898"/>
                  </a:lnTo>
                  <a:lnTo>
                    <a:pt x="44650" y="31023"/>
                  </a:lnTo>
                  <a:lnTo>
                    <a:pt x="44248" y="30059"/>
                  </a:lnTo>
                  <a:lnTo>
                    <a:pt x="43828" y="29148"/>
                  </a:lnTo>
                  <a:lnTo>
                    <a:pt x="44061" y="29139"/>
                  </a:lnTo>
                  <a:lnTo>
                    <a:pt x="44498" y="29067"/>
                  </a:lnTo>
                  <a:lnTo>
                    <a:pt x="44936" y="28960"/>
                  </a:lnTo>
                  <a:lnTo>
                    <a:pt x="45355" y="28817"/>
                  </a:lnTo>
                  <a:lnTo>
                    <a:pt x="45757" y="28621"/>
                  </a:lnTo>
                  <a:lnTo>
                    <a:pt x="46141" y="28389"/>
                  </a:lnTo>
                  <a:lnTo>
                    <a:pt x="46498" y="28103"/>
                  </a:lnTo>
                  <a:lnTo>
                    <a:pt x="46838" y="27781"/>
                  </a:lnTo>
                  <a:lnTo>
                    <a:pt x="46990" y="27603"/>
                  </a:lnTo>
                  <a:lnTo>
                    <a:pt x="46793" y="27746"/>
                  </a:lnTo>
                  <a:lnTo>
                    <a:pt x="46391" y="28005"/>
                  </a:lnTo>
                  <a:lnTo>
                    <a:pt x="45963" y="28201"/>
                  </a:lnTo>
                  <a:lnTo>
                    <a:pt x="45516" y="28353"/>
                  </a:lnTo>
                  <a:lnTo>
                    <a:pt x="45061" y="28451"/>
                  </a:lnTo>
                  <a:lnTo>
                    <a:pt x="44596" y="28487"/>
                  </a:lnTo>
                  <a:lnTo>
                    <a:pt x="44132" y="28469"/>
                  </a:lnTo>
                  <a:lnTo>
                    <a:pt x="43668" y="28406"/>
                  </a:lnTo>
                  <a:lnTo>
                    <a:pt x="43436" y="28344"/>
                  </a:lnTo>
                  <a:lnTo>
                    <a:pt x="43150" y="27781"/>
                  </a:lnTo>
                  <a:lnTo>
                    <a:pt x="42551" y="26719"/>
                  </a:lnTo>
                  <a:lnTo>
                    <a:pt x="41944" y="25719"/>
                  </a:lnTo>
                  <a:lnTo>
                    <a:pt x="41319" y="24781"/>
                  </a:lnTo>
                  <a:lnTo>
                    <a:pt x="40685" y="23906"/>
                  </a:lnTo>
                  <a:lnTo>
                    <a:pt x="40033" y="23084"/>
                  </a:lnTo>
                  <a:lnTo>
                    <a:pt x="39060" y="21959"/>
                  </a:lnTo>
                  <a:lnTo>
                    <a:pt x="38399" y="21298"/>
                  </a:lnTo>
                  <a:lnTo>
                    <a:pt x="38506" y="21209"/>
                  </a:lnTo>
                  <a:lnTo>
                    <a:pt x="38622" y="21120"/>
                  </a:lnTo>
                  <a:lnTo>
                    <a:pt x="38881" y="20896"/>
                  </a:lnTo>
                  <a:lnTo>
                    <a:pt x="39122" y="20664"/>
                  </a:lnTo>
                  <a:lnTo>
                    <a:pt x="39426" y="20325"/>
                  </a:lnTo>
                  <a:lnTo>
                    <a:pt x="39605" y="20120"/>
                  </a:lnTo>
                  <a:lnTo>
                    <a:pt x="40024" y="20146"/>
                  </a:lnTo>
                  <a:lnTo>
                    <a:pt x="40694" y="20200"/>
                  </a:lnTo>
                  <a:lnTo>
                    <a:pt x="41015" y="20262"/>
                  </a:lnTo>
                  <a:lnTo>
                    <a:pt x="41658" y="20423"/>
                  </a:lnTo>
                  <a:lnTo>
                    <a:pt x="42257" y="20646"/>
                  </a:lnTo>
                  <a:lnTo>
                    <a:pt x="42828" y="20932"/>
                  </a:lnTo>
                  <a:lnTo>
                    <a:pt x="43364" y="21271"/>
                  </a:lnTo>
                  <a:lnTo>
                    <a:pt x="43855" y="21664"/>
                  </a:lnTo>
                  <a:lnTo>
                    <a:pt x="44311" y="22120"/>
                  </a:lnTo>
                  <a:lnTo>
                    <a:pt x="44730" y="22629"/>
                  </a:lnTo>
                  <a:lnTo>
                    <a:pt x="44918" y="22897"/>
                  </a:lnTo>
                  <a:lnTo>
                    <a:pt x="44757" y="22513"/>
                  </a:lnTo>
                  <a:lnTo>
                    <a:pt x="44570" y="22138"/>
                  </a:lnTo>
                  <a:lnTo>
                    <a:pt x="44721" y="22075"/>
                  </a:lnTo>
                  <a:lnTo>
                    <a:pt x="45025" y="22013"/>
                  </a:lnTo>
                  <a:lnTo>
                    <a:pt x="45338" y="22004"/>
                  </a:lnTo>
                  <a:lnTo>
                    <a:pt x="45650" y="22048"/>
                  </a:lnTo>
                  <a:lnTo>
                    <a:pt x="46097" y="22182"/>
                  </a:lnTo>
                  <a:lnTo>
                    <a:pt x="46650" y="22504"/>
                  </a:lnTo>
                  <a:lnTo>
                    <a:pt x="46891" y="22700"/>
                  </a:lnTo>
                  <a:lnTo>
                    <a:pt x="46999" y="22798"/>
                  </a:lnTo>
                  <a:lnTo>
                    <a:pt x="47106" y="22897"/>
                  </a:lnTo>
                  <a:lnTo>
                    <a:pt x="46945" y="22691"/>
                  </a:lnTo>
                  <a:lnTo>
                    <a:pt x="46597" y="22316"/>
                  </a:lnTo>
                  <a:lnTo>
                    <a:pt x="46195" y="21986"/>
                  </a:lnTo>
                  <a:lnTo>
                    <a:pt x="45739" y="21754"/>
                  </a:lnTo>
                  <a:lnTo>
                    <a:pt x="45480" y="21673"/>
                  </a:lnTo>
                  <a:lnTo>
                    <a:pt x="45311" y="21629"/>
                  </a:lnTo>
                  <a:lnTo>
                    <a:pt x="44954" y="21593"/>
                  </a:lnTo>
                  <a:lnTo>
                    <a:pt x="44775" y="21593"/>
                  </a:lnTo>
                  <a:lnTo>
                    <a:pt x="44498" y="21638"/>
                  </a:lnTo>
                  <a:lnTo>
                    <a:pt x="44337" y="21664"/>
                  </a:lnTo>
                  <a:lnTo>
                    <a:pt x="44212" y="21522"/>
                  </a:lnTo>
                  <a:lnTo>
                    <a:pt x="43989" y="21263"/>
                  </a:lnTo>
                  <a:lnTo>
                    <a:pt x="43757" y="20986"/>
                  </a:lnTo>
                  <a:lnTo>
                    <a:pt x="43507" y="20736"/>
                  </a:lnTo>
                  <a:lnTo>
                    <a:pt x="43837" y="20584"/>
                  </a:lnTo>
                  <a:lnTo>
                    <a:pt x="44462" y="20343"/>
                  </a:lnTo>
                  <a:lnTo>
                    <a:pt x="45123" y="20173"/>
                  </a:lnTo>
                  <a:lnTo>
                    <a:pt x="45891" y="20093"/>
                  </a:lnTo>
                  <a:lnTo>
                    <a:pt x="46347" y="20093"/>
                  </a:lnTo>
                  <a:lnTo>
                    <a:pt x="46168" y="20003"/>
                  </a:lnTo>
                  <a:lnTo>
                    <a:pt x="45731" y="19887"/>
                  </a:lnTo>
                  <a:lnTo>
                    <a:pt x="45266" y="19834"/>
                  </a:lnTo>
                  <a:lnTo>
                    <a:pt x="44802" y="19869"/>
                  </a:lnTo>
                  <a:lnTo>
                    <a:pt x="44605" y="19914"/>
                  </a:lnTo>
                  <a:lnTo>
                    <a:pt x="44543" y="19664"/>
                  </a:lnTo>
                  <a:lnTo>
                    <a:pt x="44498" y="19128"/>
                  </a:lnTo>
                  <a:lnTo>
                    <a:pt x="44525" y="18271"/>
                  </a:lnTo>
                  <a:lnTo>
                    <a:pt x="44579" y="17673"/>
                  </a:lnTo>
                  <a:lnTo>
                    <a:pt x="44498" y="17851"/>
                  </a:lnTo>
                  <a:lnTo>
                    <a:pt x="44355" y="18235"/>
                  </a:lnTo>
                  <a:lnTo>
                    <a:pt x="44221" y="18834"/>
                  </a:lnTo>
                  <a:lnTo>
                    <a:pt x="44150" y="19548"/>
                  </a:lnTo>
                  <a:lnTo>
                    <a:pt x="44159" y="20003"/>
                  </a:lnTo>
                  <a:lnTo>
                    <a:pt x="44168" y="20048"/>
                  </a:lnTo>
                  <a:lnTo>
                    <a:pt x="43453" y="20227"/>
                  </a:lnTo>
                  <a:lnTo>
                    <a:pt x="43043" y="20316"/>
                  </a:lnTo>
                  <a:lnTo>
                    <a:pt x="42846" y="20173"/>
                  </a:lnTo>
                  <a:lnTo>
                    <a:pt x="42489" y="19923"/>
                  </a:lnTo>
                  <a:lnTo>
                    <a:pt x="42150" y="19709"/>
                  </a:lnTo>
                  <a:lnTo>
                    <a:pt x="41801" y="19521"/>
                  </a:lnTo>
                  <a:lnTo>
                    <a:pt x="41453" y="19360"/>
                  </a:lnTo>
                  <a:lnTo>
                    <a:pt x="40730" y="19075"/>
                  </a:lnTo>
                  <a:lnTo>
                    <a:pt x="40364" y="18968"/>
                  </a:lnTo>
                  <a:lnTo>
                    <a:pt x="40551" y="18566"/>
                  </a:lnTo>
                  <a:lnTo>
                    <a:pt x="40837" y="17744"/>
                  </a:lnTo>
                  <a:lnTo>
                    <a:pt x="41015" y="16905"/>
                  </a:lnTo>
                  <a:lnTo>
                    <a:pt x="41105" y="16065"/>
                  </a:lnTo>
                  <a:lnTo>
                    <a:pt x="41105" y="15217"/>
                  </a:lnTo>
                  <a:lnTo>
                    <a:pt x="41033" y="14369"/>
                  </a:lnTo>
                  <a:lnTo>
                    <a:pt x="40899" y="13520"/>
                  </a:lnTo>
                  <a:lnTo>
                    <a:pt x="40712" y="12672"/>
                  </a:lnTo>
                  <a:lnTo>
                    <a:pt x="40596" y="12252"/>
                  </a:lnTo>
                  <a:lnTo>
                    <a:pt x="40676" y="12877"/>
                  </a:lnTo>
                  <a:lnTo>
                    <a:pt x="40748" y="14119"/>
                  </a:lnTo>
                  <a:lnTo>
                    <a:pt x="40730" y="14753"/>
                  </a:lnTo>
                  <a:lnTo>
                    <a:pt x="40703" y="15119"/>
                  </a:lnTo>
                  <a:lnTo>
                    <a:pt x="40605" y="15851"/>
                  </a:lnTo>
                  <a:lnTo>
                    <a:pt x="40524" y="16217"/>
                  </a:lnTo>
                  <a:lnTo>
                    <a:pt x="40435" y="16548"/>
                  </a:lnTo>
                  <a:lnTo>
                    <a:pt x="40337" y="16878"/>
                  </a:lnTo>
                  <a:lnTo>
                    <a:pt x="40292" y="17039"/>
                  </a:lnTo>
                  <a:lnTo>
                    <a:pt x="40221" y="17190"/>
                  </a:lnTo>
                  <a:lnTo>
                    <a:pt x="40167" y="17280"/>
                  </a:lnTo>
                  <a:lnTo>
                    <a:pt x="40140" y="17289"/>
                  </a:lnTo>
                  <a:lnTo>
                    <a:pt x="40006" y="17253"/>
                  </a:lnTo>
                  <a:lnTo>
                    <a:pt x="39846" y="17208"/>
                  </a:lnTo>
                  <a:lnTo>
                    <a:pt x="39515" y="17074"/>
                  </a:lnTo>
                  <a:lnTo>
                    <a:pt x="39033" y="16789"/>
                  </a:lnTo>
                  <a:lnTo>
                    <a:pt x="38756" y="16601"/>
                  </a:lnTo>
                  <a:lnTo>
                    <a:pt x="38444" y="16387"/>
                  </a:lnTo>
                  <a:lnTo>
                    <a:pt x="37890" y="15887"/>
                  </a:lnTo>
                  <a:lnTo>
                    <a:pt x="37631" y="15610"/>
                  </a:lnTo>
                  <a:lnTo>
                    <a:pt x="37435" y="15378"/>
                  </a:lnTo>
                  <a:lnTo>
                    <a:pt x="37095" y="14878"/>
                  </a:lnTo>
                  <a:lnTo>
                    <a:pt x="36809" y="14351"/>
                  </a:lnTo>
                  <a:lnTo>
                    <a:pt x="36577" y="13788"/>
                  </a:lnTo>
                  <a:lnTo>
                    <a:pt x="36470" y="13502"/>
                  </a:lnTo>
                  <a:lnTo>
                    <a:pt x="36470" y="13502"/>
                  </a:lnTo>
                  <a:lnTo>
                    <a:pt x="36559" y="13851"/>
                  </a:lnTo>
                  <a:lnTo>
                    <a:pt x="36801" y="14529"/>
                  </a:lnTo>
                  <a:lnTo>
                    <a:pt x="37113" y="15172"/>
                  </a:lnTo>
                  <a:lnTo>
                    <a:pt x="37497" y="15771"/>
                  </a:lnTo>
                  <a:lnTo>
                    <a:pt x="37935" y="16315"/>
                  </a:lnTo>
                  <a:lnTo>
                    <a:pt x="38444" y="16806"/>
                  </a:lnTo>
                  <a:lnTo>
                    <a:pt x="39006" y="17244"/>
                  </a:lnTo>
                  <a:lnTo>
                    <a:pt x="39622" y="17610"/>
                  </a:lnTo>
                  <a:lnTo>
                    <a:pt x="39953" y="17771"/>
                  </a:lnTo>
                  <a:lnTo>
                    <a:pt x="39730" y="18164"/>
                  </a:lnTo>
                  <a:lnTo>
                    <a:pt x="39185" y="18905"/>
                  </a:lnTo>
                  <a:lnTo>
                    <a:pt x="38515" y="19566"/>
                  </a:lnTo>
                  <a:lnTo>
                    <a:pt x="37953" y="19977"/>
                  </a:lnTo>
                  <a:lnTo>
                    <a:pt x="37551" y="20218"/>
                  </a:lnTo>
                  <a:lnTo>
                    <a:pt x="37345" y="20325"/>
                  </a:lnTo>
                  <a:lnTo>
                    <a:pt x="36908" y="19950"/>
                  </a:lnTo>
                  <a:lnTo>
                    <a:pt x="36042" y="19271"/>
                  </a:lnTo>
                  <a:lnTo>
                    <a:pt x="35184" y="18664"/>
                  </a:lnTo>
                  <a:lnTo>
                    <a:pt x="34354" y="18146"/>
                  </a:lnTo>
                  <a:lnTo>
                    <a:pt x="33148" y="17476"/>
                  </a:lnTo>
                  <a:lnTo>
                    <a:pt x="31684" y="16824"/>
                  </a:lnTo>
                  <a:lnTo>
                    <a:pt x="30416" y="16378"/>
                  </a:lnTo>
                  <a:lnTo>
                    <a:pt x="29398" y="16101"/>
                  </a:lnTo>
                  <a:lnTo>
                    <a:pt x="28380" y="15914"/>
                  </a:lnTo>
                  <a:lnTo>
                    <a:pt x="28237" y="15896"/>
                  </a:lnTo>
                  <a:lnTo>
                    <a:pt x="2823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496;p19">
              <a:extLst>
                <a:ext uri="{FF2B5EF4-FFF2-40B4-BE49-F238E27FC236}">
                  <a16:creationId xmlns:a16="http://schemas.microsoft.com/office/drawing/2014/main" id="{32A95D74-9283-AEE3-80BD-A88023FDD207}"/>
                </a:ext>
              </a:extLst>
            </p:cNvPr>
            <p:cNvSpPr/>
            <p:nvPr/>
          </p:nvSpPr>
          <p:spPr>
            <a:xfrm>
              <a:off x="7752640" y="2382692"/>
              <a:ext cx="1507" cy="1022"/>
            </a:xfrm>
            <a:custGeom>
              <a:avLst/>
              <a:gdLst/>
              <a:ahLst/>
              <a:cxnLst/>
              <a:rect l="l" t="t" r="r" b="b"/>
              <a:pathLst>
                <a:path w="28" h="19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7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3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497;p19">
              <a:extLst>
                <a:ext uri="{FF2B5EF4-FFF2-40B4-BE49-F238E27FC236}">
                  <a16:creationId xmlns:a16="http://schemas.microsoft.com/office/drawing/2014/main" id="{71F3361F-AC6D-699F-0011-9F20FCDA2F9F}"/>
                </a:ext>
              </a:extLst>
            </p:cNvPr>
            <p:cNvSpPr/>
            <p:nvPr/>
          </p:nvSpPr>
          <p:spPr>
            <a:xfrm>
              <a:off x="6047815" y="2486001"/>
              <a:ext cx="131236" cy="138447"/>
            </a:xfrm>
            <a:custGeom>
              <a:avLst/>
              <a:gdLst/>
              <a:ahLst/>
              <a:cxnLst/>
              <a:rect l="l" t="t" r="r" b="b"/>
              <a:pathLst>
                <a:path w="2439" h="2573" extrusionOk="0">
                  <a:moveTo>
                    <a:pt x="2028" y="0"/>
                  </a:moveTo>
                  <a:lnTo>
                    <a:pt x="1510" y="89"/>
                  </a:lnTo>
                  <a:lnTo>
                    <a:pt x="1153" y="215"/>
                  </a:lnTo>
                  <a:lnTo>
                    <a:pt x="974" y="295"/>
                  </a:lnTo>
                  <a:lnTo>
                    <a:pt x="662" y="473"/>
                  </a:lnTo>
                  <a:lnTo>
                    <a:pt x="412" y="688"/>
                  </a:lnTo>
                  <a:lnTo>
                    <a:pt x="233" y="920"/>
                  </a:lnTo>
                  <a:lnTo>
                    <a:pt x="99" y="1161"/>
                  </a:lnTo>
                  <a:lnTo>
                    <a:pt x="28" y="1411"/>
                  </a:lnTo>
                  <a:lnTo>
                    <a:pt x="1" y="1661"/>
                  </a:lnTo>
                  <a:lnTo>
                    <a:pt x="19" y="1893"/>
                  </a:lnTo>
                  <a:lnTo>
                    <a:pt x="72" y="2099"/>
                  </a:lnTo>
                  <a:lnTo>
                    <a:pt x="162" y="2286"/>
                  </a:lnTo>
                  <a:lnTo>
                    <a:pt x="287" y="2429"/>
                  </a:lnTo>
                  <a:lnTo>
                    <a:pt x="438" y="2527"/>
                  </a:lnTo>
                  <a:lnTo>
                    <a:pt x="617" y="2572"/>
                  </a:lnTo>
                  <a:lnTo>
                    <a:pt x="814" y="2554"/>
                  </a:lnTo>
                  <a:lnTo>
                    <a:pt x="1028" y="2456"/>
                  </a:lnTo>
                  <a:lnTo>
                    <a:pt x="1251" y="2286"/>
                  </a:lnTo>
                  <a:lnTo>
                    <a:pt x="1358" y="2170"/>
                  </a:lnTo>
                  <a:lnTo>
                    <a:pt x="1573" y="1929"/>
                  </a:lnTo>
                  <a:lnTo>
                    <a:pt x="1930" y="1456"/>
                  </a:lnTo>
                  <a:lnTo>
                    <a:pt x="2216" y="1000"/>
                  </a:lnTo>
                  <a:lnTo>
                    <a:pt x="2394" y="599"/>
                  </a:lnTo>
                  <a:lnTo>
                    <a:pt x="2439" y="357"/>
                  </a:lnTo>
                  <a:lnTo>
                    <a:pt x="2430" y="223"/>
                  </a:lnTo>
                  <a:lnTo>
                    <a:pt x="2367" y="116"/>
                  </a:lnTo>
                  <a:lnTo>
                    <a:pt x="2269" y="45"/>
                  </a:lnTo>
                  <a:lnTo>
                    <a:pt x="20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498;p19">
              <a:extLst>
                <a:ext uri="{FF2B5EF4-FFF2-40B4-BE49-F238E27FC236}">
                  <a16:creationId xmlns:a16="http://schemas.microsoft.com/office/drawing/2014/main" id="{94780BD4-A182-03F7-93B6-9455D88E0D44}"/>
                </a:ext>
              </a:extLst>
            </p:cNvPr>
            <p:cNvSpPr/>
            <p:nvPr/>
          </p:nvSpPr>
          <p:spPr>
            <a:xfrm>
              <a:off x="5267988" y="2971284"/>
              <a:ext cx="132205" cy="130752"/>
            </a:xfrm>
            <a:custGeom>
              <a:avLst/>
              <a:gdLst/>
              <a:ahLst/>
              <a:cxnLst/>
              <a:rect l="l" t="t" r="r" b="b"/>
              <a:pathLst>
                <a:path w="2457" h="2430" extrusionOk="0">
                  <a:moveTo>
                    <a:pt x="1787" y="0"/>
                  </a:moveTo>
                  <a:lnTo>
                    <a:pt x="1599" y="9"/>
                  </a:lnTo>
                  <a:lnTo>
                    <a:pt x="1340" y="90"/>
                  </a:lnTo>
                  <a:lnTo>
                    <a:pt x="1188" y="224"/>
                  </a:lnTo>
                  <a:lnTo>
                    <a:pt x="1099" y="375"/>
                  </a:lnTo>
                  <a:lnTo>
                    <a:pt x="1045" y="608"/>
                  </a:lnTo>
                  <a:lnTo>
                    <a:pt x="956" y="751"/>
                  </a:lnTo>
                  <a:lnTo>
                    <a:pt x="840" y="768"/>
                  </a:lnTo>
                  <a:lnTo>
                    <a:pt x="742" y="742"/>
                  </a:lnTo>
                  <a:lnTo>
                    <a:pt x="635" y="715"/>
                  </a:lnTo>
                  <a:lnTo>
                    <a:pt x="420" y="786"/>
                  </a:lnTo>
                  <a:lnTo>
                    <a:pt x="224" y="974"/>
                  </a:lnTo>
                  <a:lnTo>
                    <a:pt x="72" y="1242"/>
                  </a:lnTo>
                  <a:lnTo>
                    <a:pt x="1" y="1545"/>
                  </a:lnTo>
                  <a:lnTo>
                    <a:pt x="27" y="1849"/>
                  </a:lnTo>
                  <a:lnTo>
                    <a:pt x="188" y="2126"/>
                  </a:lnTo>
                  <a:lnTo>
                    <a:pt x="510" y="2331"/>
                  </a:lnTo>
                  <a:lnTo>
                    <a:pt x="742" y="2394"/>
                  </a:lnTo>
                  <a:lnTo>
                    <a:pt x="929" y="2429"/>
                  </a:lnTo>
                  <a:lnTo>
                    <a:pt x="1260" y="2429"/>
                  </a:lnTo>
                  <a:lnTo>
                    <a:pt x="1554" y="2376"/>
                  </a:lnTo>
                  <a:lnTo>
                    <a:pt x="1795" y="2260"/>
                  </a:lnTo>
                  <a:lnTo>
                    <a:pt x="2001" y="2108"/>
                  </a:lnTo>
                  <a:lnTo>
                    <a:pt x="2171" y="1911"/>
                  </a:lnTo>
                  <a:lnTo>
                    <a:pt x="2349" y="1581"/>
                  </a:lnTo>
                  <a:lnTo>
                    <a:pt x="2456" y="1090"/>
                  </a:lnTo>
                  <a:lnTo>
                    <a:pt x="2421" y="617"/>
                  </a:lnTo>
                  <a:lnTo>
                    <a:pt x="2304" y="322"/>
                  </a:lnTo>
                  <a:lnTo>
                    <a:pt x="2188" y="170"/>
                  </a:lnTo>
                  <a:lnTo>
                    <a:pt x="2046" y="63"/>
                  </a:lnTo>
                  <a:lnTo>
                    <a:pt x="187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499;p19">
              <a:extLst>
                <a:ext uri="{FF2B5EF4-FFF2-40B4-BE49-F238E27FC236}">
                  <a16:creationId xmlns:a16="http://schemas.microsoft.com/office/drawing/2014/main" id="{F1D15F7F-4061-DB88-8ED0-BA8157C02524}"/>
                </a:ext>
              </a:extLst>
            </p:cNvPr>
            <p:cNvSpPr/>
            <p:nvPr/>
          </p:nvSpPr>
          <p:spPr>
            <a:xfrm>
              <a:off x="7421081" y="2819926"/>
              <a:ext cx="75492" cy="74039"/>
            </a:xfrm>
            <a:custGeom>
              <a:avLst/>
              <a:gdLst/>
              <a:ahLst/>
              <a:cxnLst/>
              <a:rect l="l" t="t" r="r" b="b"/>
              <a:pathLst>
                <a:path w="1403" h="1376" extrusionOk="0">
                  <a:moveTo>
                    <a:pt x="1153" y="1"/>
                  </a:moveTo>
                  <a:lnTo>
                    <a:pt x="894" y="54"/>
                  </a:lnTo>
                  <a:lnTo>
                    <a:pt x="715" y="143"/>
                  </a:lnTo>
                  <a:lnTo>
                    <a:pt x="545" y="242"/>
                  </a:lnTo>
                  <a:lnTo>
                    <a:pt x="269" y="474"/>
                  </a:lnTo>
                  <a:lnTo>
                    <a:pt x="90" y="733"/>
                  </a:lnTo>
                  <a:lnTo>
                    <a:pt x="1" y="983"/>
                  </a:lnTo>
                  <a:lnTo>
                    <a:pt x="1" y="1188"/>
                  </a:lnTo>
                  <a:lnTo>
                    <a:pt x="90" y="1331"/>
                  </a:lnTo>
                  <a:lnTo>
                    <a:pt x="278" y="1376"/>
                  </a:lnTo>
                  <a:lnTo>
                    <a:pt x="545" y="1295"/>
                  </a:lnTo>
                  <a:lnTo>
                    <a:pt x="715" y="1197"/>
                  </a:lnTo>
                  <a:lnTo>
                    <a:pt x="867" y="1090"/>
                  </a:lnTo>
                  <a:lnTo>
                    <a:pt x="1117" y="858"/>
                  </a:lnTo>
                  <a:lnTo>
                    <a:pt x="1296" y="608"/>
                  </a:lnTo>
                  <a:lnTo>
                    <a:pt x="1385" y="376"/>
                  </a:lnTo>
                  <a:lnTo>
                    <a:pt x="1403" y="179"/>
                  </a:lnTo>
                  <a:lnTo>
                    <a:pt x="1322" y="45"/>
                  </a:lnTo>
                  <a:lnTo>
                    <a:pt x="115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00;p19">
              <a:extLst>
                <a:ext uri="{FF2B5EF4-FFF2-40B4-BE49-F238E27FC236}">
                  <a16:creationId xmlns:a16="http://schemas.microsoft.com/office/drawing/2014/main" id="{AE4FA58A-1A3B-532D-8AAA-55C2A455B554}"/>
                </a:ext>
              </a:extLst>
            </p:cNvPr>
            <p:cNvSpPr/>
            <p:nvPr/>
          </p:nvSpPr>
          <p:spPr>
            <a:xfrm>
              <a:off x="7810322" y="3036121"/>
              <a:ext cx="187412" cy="150930"/>
            </a:xfrm>
            <a:custGeom>
              <a:avLst/>
              <a:gdLst/>
              <a:ahLst/>
              <a:cxnLst/>
              <a:rect l="l" t="t" r="r" b="b"/>
              <a:pathLst>
                <a:path w="3483" h="2805" extrusionOk="0">
                  <a:moveTo>
                    <a:pt x="3358" y="1"/>
                  </a:moveTo>
                  <a:lnTo>
                    <a:pt x="3286" y="10"/>
                  </a:lnTo>
                  <a:lnTo>
                    <a:pt x="2688" y="180"/>
                  </a:lnTo>
                  <a:lnTo>
                    <a:pt x="2018" y="322"/>
                  </a:lnTo>
                  <a:lnTo>
                    <a:pt x="1732" y="331"/>
                  </a:lnTo>
                  <a:lnTo>
                    <a:pt x="1429" y="278"/>
                  </a:lnTo>
                  <a:lnTo>
                    <a:pt x="1098" y="171"/>
                  </a:lnTo>
                  <a:lnTo>
                    <a:pt x="920" y="81"/>
                  </a:lnTo>
                  <a:lnTo>
                    <a:pt x="830" y="37"/>
                  </a:lnTo>
                  <a:lnTo>
                    <a:pt x="670" y="10"/>
                  </a:lnTo>
                  <a:lnTo>
                    <a:pt x="527" y="46"/>
                  </a:lnTo>
                  <a:lnTo>
                    <a:pt x="402" y="135"/>
                  </a:lnTo>
                  <a:lnTo>
                    <a:pt x="241" y="340"/>
                  </a:lnTo>
                  <a:lnTo>
                    <a:pt x="98" y="724"/>
                  </a:lnTo>
                  <a:lnTo>
                    <a:pt x="18" y="1189"/>
                  </a:lnTo>
                  <a:lnTo>
                    <a:pt x="0" y="1653"/>
                  </a:lnTo>
                  <a:lnTo>
                    <a:pt x="45" y="2073"/>
                  </a:lnTo>
                  <a:lnTo>
                    <a:pt x="143" y="2367"/>
                  </a:lnTo>
                  <a:lnTo>
                    <a:pt x="214" y="2448"/>
                  </a:lnTo>
                  <a:lnTo>
                    <a:pt x="393" y="2582"/>
                  </a:lnTo>
                  <a:lnTo>
                    <a:pt x="759" y="2751"/>
                  </a:lnTo>
                  <a:lnTo>
                    <a:pt x="1116" y="2805"/>
                  </a:lnTo>
                  <a:lnTo>
                    <a:pt x="1465" y="2769"/>
                  </a:lnTo>
                  <a:lnTo>
                    <a:pt x="1795" y="2635"/>
                  </a:lnTo>
                  <a:lnTo>
                    <a:pt x="2107" y="2439"/>
                  </a:lnTo>
                  <a:lnTo>
                    <a:pt x="2402" y="2189"/>
                  </a:lnTo>
                  <a:lnTo>
                    <a:pt x="2670" y="1903"/>
                  </a:lnTo>
                  <a:lnTo>
                    <a:pt x="3018" y="1430"/>
                  </a:lnTo>
                  <a:lnTo>
                    <a:pt x="3340" y="805"/>
                  </a:lnTo>
                  <a:lnTo>
                    <a:pt x="3465" y="403"/>
                  </a:lnTo>
                  <a:lnTo>
                    <a:pt x="3483" y="197"/>
                  </a:lnTo>
                  <a:lnTo>
                    <a:pt x="3447" y="63"/>
                  </a:lnTo>
                  <a:lnTo>
                    <a:pt x="33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01;p19">
              <a:extLst>
                <a:ext uri="{FF2B5EF4-FFF2-40B4-BE49-F238E27FC236}">
                  <a16:creationId xmlns:a16="http://schemas.microsoft.com/office/drawing/2014/main" id="{A4665D97-C72B-1381-AFA3-04EE8D67DDCD}"/>
                </a:ext>
              </a:extLst>
            </p:cNvPr>
            <p:cNvSpPr/>
            <p:nvPr/>
          </p:nvSpPr>
          <p:spPr>
            <a:xfrm>
              <a:off x="7870370" y="2938623"/>
              <a:ext cx="63923" cy="55798"/>
            </a:xfrm>
            <a:custGeom>
              <a:avLst/>
              <a:gdLst/>
              <a:ahLst/>
              <a:cxnLst/>
              <a:rect l="l" t="t" r="r" b="b"/>
              <a:pathLst>
                <a:path w="1188" h="1037" extrusionOk="0">
                  <a:moveTo>
                    <a:pt x="929" y="0"/>
                  </a:moveTo>
                  <a:lnTo>
                    <a:pt x="733" y="36"/>
                  </a:lnTo>
                  <a:lnTo>
                    <a:pt x="625" y="90"/>
                  </a:lnTo>
                  <a:lnTo>
                    <a:pt x="420" y="232"/>
                  </a:lnTo>
                  <a:lnTo>
                    <a:pt x="107" y="599"/>
                  </a:lnTo>
                  <a:lnTo>
                    <a:pt x="0" y="840"/>
                  </a:lnTo>
                  <a:lnTo>
                    <a:pt x="0" y="965"/>
                  </a:lnTo>
                  <a:lnTo>
                    <a:pt x="72" y="1036"/>
                  </a:lnTo>
                  <a:lnTo>
                    <a:pt x="224" y="1036"/>
                  </a:lnTo>
                  <a:lnTo>
                    <a:pt x="340" y="1000"/>
                  </a:lnTo>
                  <a:lnTo>
                    <a:pt x="572" y="902"/>
                  </a:lnTo>
                  <a:lnTo>
                    <a:pt x="902" y="706"/>
                  </a:lnTo>
                  <a:lnTo>
                    <a:pt x="1099" y="500"/>
                  </a:lnTo>
                  <a:lnTo>
                    <a:pt x="1188" y="313"/>
                  </a:lnTo>
                  <a:lnTo>
                    <a:pt x="1170" y="161"/>
                  </a:lnTo>
                  <a:lnTo>
                    <a:pt x="1081" y="45"/>
                  </a:lnTo>
                  <a:lnTo>
                    <a:pt x="9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02;p19">
              <a:extLst>
                <a:ext uri="{FF2B5EF4-FFF2-40B4-BE49-F238E27FC236}">
                  <a16:creationId xmlns:a16="http://schemas.microsoft.com/office/drawing/2014/main" id="{C9589F57-6EEB-E651-D04D-47676A6660BE}"/>
                </a:ext>
              </a:extLst>
            </p:cNvPr>
            <p:cNvSpPr/>
            <p:nvPr/>
          </p:nvSpPr>
          <p:spPr>
            <a:xfrm>
              <a:off x="5734549" y="2838650"/>
              <a:ext cx="97607" cy="100512"/>
            </a:xfrm>
            <a:custGeom>
              <a:avLst/>
              <a:gdLst/>
              <a:ahLst/>
              <a:cxnLst/>
              <a:rect l="l" t="t" r="r" b="b"/>
              <a:pathLst>
                <a:path w="1814" h="1868" extrusionOk="0">
                  <a:moveTo>
                    <a:pt x="536" y="1"/>
                  </a:moveTo>
                  <a:lnTo>
                    <a:pt x="411" y="28"/>
                  </a:lnTo>
                  <a:lnTo>
                    <a:pt x="251" y="153"/>
                  </a:lnTo>
                  <a:lnTo>
                    <a:pt x="90" y="420"/>
                  </a:lnTo>
                  <a:lnTo>
                    <a:pt x="1" y="760"/>
                  </a:lnTo>
                  <a:lnTo>
                    <a:pt x="18" y="1117"/>
                  </a:lnTo>
                  <a:lnTo>
                    <a:pt x="152" y="1456"/>
                  </a:lnTo>
                  <a:lnTo>
                    <a:pt x="331" y="1662"/>
                  </a:lnTo>
                  <a:lnTo>
                    <a:pt x="501" y="1769"/>
                  </a:lnTo>
                  <a:lnTo>
                    <a:pt x="706" y="1840"/>
                  </a:lnTo>
                  <a:lnTo>
                    <a:pt x="947" y="1867"/>
                  </a:lnTo>
                  <a:lnTo>
                    <a:pt x="1081" y="1858"/>
                  </a:lnTo>
                  <a:lnTo>
                    <a:pt x="1224" y="1849"/>
                  </a:lnTo>
                  <a:lnTo>
                    <a:pt x="1447" y="1796"/>
                  </a:lnTo>
                  <a:lnTo>
                    <a:pt x="1617" y="1715"/>
                  </a:lnTo>
                  <a:lnTo>
                    <a:pt x="1724" y="1608"/>
                  </a:lnTo>
                  <a:lnTo>
                    <a:pt x="1787" y="1474"/>
                  </a:lnTo>
                  <a:lnTo>
                    <a:pt x="1813" y="1331"/>
                  </a:lnTo>
                  <a:lnTo>
                    <a:pt x="1769" y="1090"/>
                  </a:lnTo>
                  <a:lnTo>
                    <a:pt x="1608" y="760"/>
                  </a:lnTo>
                  <a:lnTo>
                    <a:pt x="1349" y="438"/>
                  </a:lnTo>
                  <a:lnTo>
                    <a:pt x="1054" y="188"/>
                  </a:lnTo>
                  <a:lnTo>
                    <a:pt x="751" y="28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03;p19">
              <a:extLst>
                <a:ext uri="{FF2B5EF4-FFF2-40B4-BE49-F238E27FC236}">
                  <a16:creationId xmlns:a16="http://schemas.microsoft.com/office/drawing/2014/main" id="{38A2CE3E-705C-25DF-7DEC-810D4657ECFD}"/>
                </a:ext>
              </a:extLst>
            </p:cNvPr>
            <p:cNvSpPr/>
            <p:nvPr/>
          </p:nvSpPr>
          <p:spPr>
            <a:xfrm>
              <a:off x="5528898" y="4080242"/>
              <a:ext cx="2194485" cy="650156"/>
            </a:xfrm>
            <a:custGeom>
              <a:avLst/>
              <a:gdLst/>
              <a:ahLst/>
              <a:cxnLst/>
              <a:rect l="l" t="t" r="r" b="b"/>
              <a:pathLst>
                <a:path w="40784" h="12083" extrusionOk="0">
                  <a:moveTo>
                    <a:pt x="20397" y="1"/>
                  </a:moveTo>
                  <a:lnTo>
                    <a:pt x="18539" y="10"/>
                  </a:lnTo>
                  <a:lnTo>
                    <a:pt x="14985" y="117"/>
                  </a:lnTo>
                  <a:lnTo>
                    <a:pt x="13315" y="206"/>
                  </a:lnTo>
                  <a:lnTo>
                    <a:pt x="13297" y="260"/>
                  </a:lnTo>
                  <a:lnTo>
                    <a:pt x="13315" y="429"/>
                  </a:lnTo>
                  <a:lnTo>
                    <a:pt x="13351" y="635"/>
                  </a:lnTo>
                  <a:lnTo>
                    <a:pt x="13378" y="876"/>
                  </a:lnTo>
                  <a:lnTo>
                    <a:pt x="13333" y="1126"/>
                  </a:lnTo>
                  <a:lnTo>
                    <a:pt x="13181" y="1367"/>
                  </a:lnTo>
                  <a:lnTo>
                    <a:pt x="12869" y="1581"/>
                  </a:lnTo>
                  <a:lnTo>
                    <a:pt x="12351" y="1751"/>
                  </a:lnTo>
                  <a:lnTo>
                    <a:pt x="11993" y="1805"/>
                  </a:lnTo>
                  <a:lnTo>
                    <a:pt x="11699" y="1814"/>
                  </a:lnTo>
                  <a:lnTo>
                    <a:pt x="11270" y="1724"/>
                  </a:lnTo>
                  <a:lnTo>
                    <a:pt x="10975" y="1528"/>
                  </a:lnTo>
                  <a:lnTo>
                    <a:pt x="10797" y="1278"/>
                  </a:lnTo>
                  <a:lnTo>
                    <a:pt x="10636" y="867"/>
                  </a:lnTo>
                  <a:lnTo>
                    <a:pt x="10529" y="545"/>
                  </a:lnTo>
                  <a:lnTo>
                    <a:pt x="10404" y="438"/>
                  </a:lnTo>
                  <a:lnTo>
                    <a:pt x="10315" y="429"/>
                  </a:lnTo>
                  <a:lnTo>
                    <a:pt x="9172" y="545"/>
                  </a:lnTo>
                  <a:lnTo>
                    <a:pt x="7064" y="804"/>
                  </a:lnTo>
                  <a:lnTo>
                    <a:pt x="5180" y="1108"/>
                  </a:lnTo>
                  <a:lnTo>
                    <a:pt x="3555" y="1447"/>
                  </a:lnTo>
                  <a:lnTo>
                    <a:pt x="2197" y="1814"/>
                  </a:lnTo>
                  <a:lnTo>
                    <a:pt x="1144" y="2215"/>
                  </a:lnTo>
                  <a:lnTo>
                    <a:pt x="572" y="2537"/>
                  </a:lnTo>
                  <a:lnTo>
                    <a:pt x="295" y="2751"/>
                  </a:lnTo>
                  <a:lnTo>
                    <a:pt x="108" y="2974"/>
                  </a:lnTo>
                  <a:lnTo>
                    <a:pt x="9" y="3198"/>
                  </a:lnTo>
                  <a:lnTo>
                    <a:pt x="1" y="3314"/>
                  </a:lnTo>
                  <a:lnTo>
                    <a:pt x="1" y="8770"/>
                  </a:lnTo>
                  <a:lnTo>
                    <a:pt x="9" y="8850"/>
                  </a:lnTo>
                  <a:lnTo>
                    <a:pt x="63" y="9020"/>
                  </a:lnTo>
                  <a:lnTo>
                    <a:pt x="233" y="9270"/>
                  </a:lnTo>
                  <a:lnTo>
                    <a:pt x="635" y="9600"/>
                  </a:lnTo>
                  <a:lnTo>
                    <a:pt x="1233" y="9904"/>
                  </a:lnTo>
                  <a:lnTo>
                    <a:pt x="2010" y="10208"/>
                  </a:lnTo>
                  <a:lnTo>
                    <a:pt x="2947" y="10484"/>
                  </a:lnTo>
                  <a:lnTo>
                    <a:pt x="4046" y="10752"/>
                  </a:lnTo>
                  <a:lnTo>
                    <a:pt x="5296" y="10993"/>
                  </a:lnTo>
                  <a:lnTo>
                    <a:pt x="7403" y="11333"/>
                  </a:lnTo>
                  <a:lnTo>
                    <a:pt x="10663" y="11690"/>
                  </a:lnTo>
                  <a:lnTo>
                    <a:pt x="14315" y="11940"/>
                  </a:lnTo>
                  <a:lnTo>
                    <a:pt x="18298" y="12074"/>
                  </a:lnTo>
                  <a:lnTo>
                    <a:pt x="20397" y="12083"/>
                  </a:lnTo>
                  <a:lnTo>
                    <a:pt x="22486" y="12074"/>
                  </a:lnTo>
                  <a:lnTo>
                    <a:pt x="26469" y="11940"/>
                  </a:lnTo>
                  <a:lnTo>
                    <a:pt x="30130" y="11690"/>
                  </a:lnTo>
                  <a:lnTo>
                    <a:pt x="33381" y="11333"/>
                  </a:lnTo>
                  <a:lnTo>
                    <a:pt x="35497" y="10993"/>
                  </a:lnTo>
                  <a:lnTo>
                    <a:pt x="36738" y="10752"/>
                  </a:lnTo>
                  <a:lnTo>
                    <a:pt x="37837" y="10484"/>
                  </a:lnTo>
                  <a:lnTo>
                    <a:pt x="38783" y="10208"/>
                  </a:lnTo>
                  <a:lnTo>
                    <a:pt x="39551" y="9904"/>
                  </a:lnTo>
                  <a:lnTo>
                    <a:pt x="40150" y="9600"/>
                  </a:lnTo>
                  <a:lnTo>
                    <a:pt x="40560" y="9270"/>
                  </a:lnTo>
                  <a:lnTo>
                    <a:pt x="40730" y="9020"/>
                  </a:lnTo>
                  <a:lnTo>
                    <a:pt x="40784" y="8850"/>
                  </a:lnTo>
                  <a:lnTo>
                    <a:pt x="40784" y="8770"/>
                  </a:lnTo>
                  <a:lnTo>
                    <a:pt x="40784" y="3314"/>
                  </a:lnTo>
                  <a:lnTo>
                    <a:pt x="40784" y="3233"/>
                  </a:lnTo>
                  <a:lnTo>
                    <a:pt x="40730" y="3064"/>
                  </a:lnTo>
                  <a:lnTo>
                    <a:pt x="40560" y="2814"/>
                  </a:lnTo>
                  <a:lnTo>
                    <a:pt x="40150" y="2483"/>
                  </a:lnTo>
                  <a:lnTo>
                    <a:pt x="39551" y="2180"/>
                  </a:lnTo>
                  <a:lnTo>
                    <a:pt x="38783" y="1876"/>
                  </a:lnTo>
                  <a:lnTo>
                    <a:pt x="37837" y="1599"/>
                  </a:lnTo>
                  <a:lnTo>
                    <a:pt x="36738" y="1331"/>
                  </a:lnTo>
                  <a:lnTo>
                    <a:pt x="35497" y="1090"/>
                  </a:lnTo>
                  <a:lnTo>
                    <a:pt x="33381" y="751"/>
                  </a:lnTo>
                  <a:lnTo>
                    <a:pt x="30130" y="394"/>
                  </a:lnTo>
                  <a:lnTo>
                    <a:pt x="26469" y="144"/>
                  </a:lnTo>
                  <a:lnTo>
                    <a:pt x="22486" y="10"/>
                  </a:lnTo>
                  <a:lnTo>
                    <a:pt x="20397" y="1"/>
                  </a:lnTo>
                  <a:close/>
                </a:path>
              </a:pathLst>
            </a:custGeom>
            <a:solidFill>
              <a:srgbClr val="C1D5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04;p19">
              <a:extLst>
                <a:ext uri="{FF2B5EF4-FFF2-40B4-BE49-F238E27FC236}">
                  <a16:creationId xmlns:a16="http://schemas.microsoft.com/office/drawing/2014/main" id="{CA01718C-EEA5-CC41-2823-7D65BBF7AAD0}"/>
                </a:ext>
              </a:extLst>
            </p:cNvPr>
            <p:cNvSpPr/>
            <p:nvPr/>
          </p:nvSpPr>
          <p:spPr>
            <a:xfrm>
              <a:off x="5528898" y="4154226"/>
              <a:ext cx="1081154" cy="283081"/>
            </a:xfrm>
            <a:custGeom>
              <a:avLst/>
              <a:gdLst/>
              <a:ahLst/>
              <a:cxnLst/>
              <a:rect l="l" t="t" r="r" b="b"/>
              <a:pathLst>
                <a:path w="20093" h="5261" extrusionOk="0">
                  <a:moveTo>
                    <a:pt x="3849" y="1"/>
                  </a:moveTo>
                  <a:lnTo>
                    <a:pt x="2974" y="215"/>
                  </a:lnTo>
                  <a:lnTo>
                    <a:pt x="1885" y="546"/>
                  </a:lnTo>
                  <a:lnTo>
                    <a:pt x="1278" y="787"/>
                  </a:lnTo>
                  <a:lnTo>
                    <a:pt x="786" y="1028"/>
                  </a:lnTo>
                  <a:lnTo>
                    <a:pt x="402" y="1278"/>
                  </a:lnTo>
                  <a:lnTo>
                    <a:pt x="143" y="1537"/>
                  </a:lnTo>
                  <a:lnTo>
                    <a:pt x="18" y="1805"/>
                  </a:lnTo>
                  <a:lnTo>
                    <a:pt x="1" y="1939"/>
                  </a:lnTo>
                  <a:lnTo>
                    <a:pt x="9" y="2028"/>
                  </a:lnTo>
                  <a:lnTo>
                    <a:pt x="63" y="2198"/>
                  </a:lnTo>
                  <a:lnTo>
                    <a:pt x="224" y="2439"/>
                  </a:lnTo>
                  <a:lnTo>
                    <a:pt x="626" y="2760"/>
                  </a:lnTo>
                  <a:lnTo>
                    <a:pt x="1215" y="3073"/>
                  </a:lnTo>
                  <a:lnTo>
                    <a:pt x="1974" y="3368"/>
                  </a:lnTo>
                  <a:lnTo>
                    <a:pt x="2903" y="3644"/>
                  </a:lnTo>
                  <a:lnTo>
                    <a:pt x="3983" y="3912"/>
                  </a:lnTo>
                  <a:lnTo>
                    <a:pt x="5207" y="4153"/>
                  </a:lnTo>
                  <a:lnTo>
                    <a:pt x="7278" y="4484"/>
                  </a:lnTo>
                  <a:lnTo>
                    <a:pt x="10484" y="4850"/>
                  </a:lnTo>
                  <a:lnTo>
                    <a:pt x="14092" y="5100"/>
                  </a:lnTo>
                  <a:lnTo>
                    <a:pt x="18021" y="5243"/>
                  </a:lnTo>
                  <a:lnTo>
                    <a:pt x="20093" y="5261"/>
                  </a:lnTo>
                  <a:lnTo>
                    <a:pt x="20093" y="4993"/>
                  </a:lnTo>
                  <a:lnTo>
                    <a:pt x="19986" y="4475"/>
                  </a:lnTo>
                  <a:lnTo>
                    <a:pt x="19709" y="3993"/>
                  </a:lnTo>
                  <a:lnTo>
                    <a:pt x="19254" y="3546"/>
                  </a:lnTo>
                  <a:lnTo>
                    <a:pt x="18950" y="3341"/>
                  </a:lnTo>
                  <a:lnTo>
                    <a:pt x="18664" y="3189"/>
                  </a:lnTo>
                  <a:lnTo>
                    <a:pt x="18075" y="2975"/>
                  </a:lnTo>
                  <a:lnTo>
                    <a:pt x="17450" y="2841"/>
                  </a:lnTo>
                  <a:lnTo>
                    <a:pt x="16798" y="2769"/>
                  </a:lnTo>
                  <a:lnTo>
                    <a:pt x="15780" y="2769"/>
                  </a:lnTo>
                  <a:lnTo>
                    <a:pt x="14360" y="2876"/>
                  </a:lnTo>
                  <a:lnTo>
                    <a:pt x="12931" y="3010"/>
                  </a:lnTo>
                  <a:lnTo>
                    <a:pt x="11877" y="3064"/>
                  </a:lnTo>
                  <a:lnTo>
                    <a:pt x="11199" y="3046"/>
                  </a:lnTo>
                  <a:lnTo>
                    <a:pt x="10538" y="2975"/>
                  </a:lnTo>
                  <a:lnTo>
                    <a:pt x="9913" y="2832"/>
                  </a:lnTo>
                  <a:lnTo>
                    <a:pt x="9314" y="2608"/>
                  </a:lnTo>
                  <a:lnTo>
                    <a:pt x="8761" y="2287"/>
                  </a:lnTo>
                  <a:lnTo>
                    <a:pt x="8502" y="2082"/>
                  </a:lnTo>
                  <a:lnTo>
                    <a:pt x="8234" y="1867"/>
                  </a:lnTo>
                  <a:lnTo>
                    <a:pt x="7689" y="1483"/>
                  </a:lnTo>
                  <a:lnTo>
                    <a:pt x="7136" y="1135"/>
                  </a:lnTo>
                  <a:lnTo>
                    <a:pt x="6564" y="840"/>
                  </a:lnTo>
                  <a:lnTo>
                    <a:pt x="5680" y="465"/>
                  </a:lnTo>
                  <a:lnTo>
                    <a:pt x="4466" y="117"/>
                  </a:lnTo>
                  <a:lnTo>
                    <a:pt x="38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05;p19">
              <a:extLst>
                <a:ext uri="{FF2B5EF4-FFF2-40B4-BE49-F238E27FC236}">
                  <a16:creationId xmlns:a16="http://schemas.microsoft.com/office/drawing/2014/main" id="{D79C7E0F-4D6F-5BED-7F44-014E5832DB8F}"/>
                </a:ext>
              </a:extLst>
            </p:cNvPr>
            <p:cNvSpPr/>
            <p:nvPr/>
          </p:nvSpPr>
          <p:spPr>
            <a:xfrm>
              <a:off x="5736002" y="4080242"/>
              <a:ext cx="1987380" cy="357067"/>
            </a:xfrm>
            <a:custGeom>
              <a:avLst/>
              <a:gdLst/>
              <a:ahLst/>
              <a:cxnLst/>
              <a:rect l="l" t="t" r="r" b="b"/>
              <a:pathLst>
                <a:path w="36935" h="6636" extrusionOk="0">
                  <a:moveTo>
                    <a:pt x="16548" y="1"/>
                  </a:moveTo>
                  <a:lnTo>
                    <a:pt x="14663" y="10"/>
                  </a:lnTo>
                  <a:lnTo>
                    <a:pt x="11073" y="117"/>
                  </a:lnTo>
                  <a:lnTo>
                    <a:pt x="9377" y="215"/>
                  </a:lnTo>
                  <a:lnTo>
                    <a:pt x="9368" y="358"/>
                  </a:lnTo>
                  <a:lnTo>
                    <a:pt x="9305" y="635"/>
                  </a:lnTo>
                  <a:lnTo>
                    <a:pt x="9189" y="894"/>
                  </a:lnTo>
                  <a:lnTo>
                    <a:pt x="9037" y="1126"/>
                  </a:lnTo>
                  <a:lnTo>
                    <a:pt x="8841" y="1331"/>
                  </a:lnTo>
                  <a:lnTo>
                    <a:pt x="8618" y="1501"/>
                  </a:lnTo>
                  <a:lnTo>
                    <a:pt x="8377" y="1617"/>
                  </a:lnTo>
                  <a:lnTo>
                    <a:pt x="8100" y="1697"/>
                  </a:lnTo>
                  <a:lnTo>
                    <a:pt x="7966" y="1715"/>
                  </a:lnTo>
                  <a:lnTo>
                    <a:pt x="7823" y="1724"/>
                  </a:lnTo>
                  <a:lnTo>
                    <a:pt x="7546" y="1688"/>
                  </a:lnTo>
                  <a:lnTo>
                    <a:pt x="7296" y="1599"/>
                  </a:lnTo>
                  <a:lnTo>
                    <a:pt x="7073" y="1465"/>
                  </a:lnTo>
                  <a:lnTo>
                    <a:pt x="6885" y="1296"/>
                  </a:lnTo>
                  <a:lnTo>
                    <a:pt x="6734" y="1081"/>
                  </a:lnTo>
                  <a:lnTo>
                    <a:pt x="6617" y="840"/>
                  </a:lnTo>
                  <a:lnTo>
                    <a:pt x="6555" y="572"/>
                  </a:lnTo>
                  <a:lnTo>
                    <a:pt x="6546" y="429"/>
                  </a:lnTo>
                  <a:lnTo>
                    <a:pt x="5590" y="519"/>
                  </a:lnTo>
                  <a:lnTo>
                    <a:pt x="3787" y="724"/>
                  </a:lnTo>
                  <a:lnTo>
                    <a:pt x="2144" y="965"/>
                  </a:lnTo>
                  <a:lnTo>
                    <a:pt x="670" y="1233"/>
                  </a:lnTo>
                  <a:lnTo>
                    <a:pt x="0" y="1376"/>
                  </a:lnTo>
                  <a:lnTo>
                    <a:pt x="617" y="1492"/>
                  </a:lnTo>
                  <a:lnTo>
                    <a:pt x="1831" y="1840"/>
                  </a:lnTo>
                  <a:lnTo>
                    <a:pt x="2715" y="2215"/>
                  </a:lnTo>
                  <a:lnTo>
                    <a:pt x="3287" y="2510"/>
                  </a:lnTo>
                  <a:lnTo>
                    <a:pt x="3840" y="2858"/>
                  </a:lnTo>
                  <a:lnTo>
                    <a:pt x="4385" y="3242"/>
                  </a:lnTo>
                  <a:lnTo>
                    <a:pt x="4653" y="3457"/>
                  </a:lnTo>
                  <a:lnTo>
                    <a:pt x="4912" y="3662"/>
                  </a:lnTo>
                  <a:lnTo>
                    <a:pt x="5465" y="3983"/>
                  </a:lnTo>
                  <a:lnTo>
                    <a:pt x="6064" y="4207"/>
                  </a:lnTo>
                  <a:lnTo>
                    <a:pt x="6689" y="4350"/>
                  </a:lnTo>
                  <a:lnTo>
                    <a:pt x="7350" y="4421"/>
                  </a:lnTo>
                  <a:lnTo>
                    <a:pt x="8028" y="4439"/>
                  </a:lnTo>
                  <a:lnTo>
                    <a:pt x="9082" y="4385"/>
                  </a:lnTo>
                  <a:lnTo>
                    <a:pt x="10511" y="4251"/>
                  </a:lnTo>
                  <a:lnTo>
                    <a:pt x="11931" y="4144"/>
                  </a:lnTo>
                  <a:lnTo>
                    <a:pt x="12949" y="4144"/>
                  </a:lnTo>
                  <a:lnTo>
                    <a:pt x="13601" y="4216"/>
                  </a:lnTo>
                  <a:lnTo>
                    <a:pt x="14226" y="4350"/>
                  </a:lnTo>
                  <a:lnTo>
                    <a:pt x="14815" y="4564"/>
                  </a:lnTo>
                  <a:lnTo>
                    <a:pt x="15101" y="4716"/>
                  </a:lnTo>
                  <a:lnTo>
                    <a:pt x="15405" y="4921"/>
                  </a:lnTo>
                  <a:lnTo>
                    <a:pt x="15860" y="5368"/>
                  </a:lnTo>
                  <a:lnTo>
                    <a:pt x="16137" y="5850"/>
                  </a:lnTo>
                  <a:lnTo>
                    <a:pt x="16244" y="6368"/>
                  </a:lnTo>
                  <a:lnTo>
                    <a:pt x="16244" y="6636"/>
                  </a:lnTo>
                  <a:lnTo>
                    <a:pt x="16548" y="6636"/>
                  </a:lnTo>
                  <a:lnTo>
                    <a:pt x="18637" y="6618"/>
                  </a:lnTo>
                  <a:lnTo>
                    <a:pt x="22620" y="6493"/>
                  </a:lnTo>
                  <a:lnTo>
                    <a:pt x="26281" y="6234"/>
                  </a:lnTo>
                  <a:lnTo>
                    <a:pt x="29532" y="5877"/>
                  </a:lnTo>
                  <a:lnTo>
                    <a:pt x="31648" y="5546"/>
                  </a:lnTo>
                  <a:lnTo>
                    <a:pt x="32889" y="5305"/>
                  </a:lnTo>
                  <a:lnTo>
                    <a:pt x="33988" y="5037"/>
                  </a:lnTo>
                  <a:lnTo>
                    <a:pt x="34934" y="4751"/>
                  </a:lnTo>
                  <a:lnTo>
                    <a:pt x="35702" y="4457"/>
                  </a:lnTo>
                  <a:lnTo>
                    <a:pt x="36301" y="4144"/>
                  </a:lnTo>
                  <a:lnTo>
                    <a:pt x="36711" y="3823"/>
                  </a:lnTo>
                  <a:lnTo>
                    <a:pt x="36881" y="3573"/>
                  </a:lnTo>
                  <a:lnTo>
                    <a:pt x="36935" y="3403"/>
                  </a:lnTo>
                  <a:lnTo>
                    <a:pt x="36935" y="3314"/>
                  </a:lnTo>
                  <a:lnTo>
                    <a:pt x="36935" y="3233"/>
                  </a:lnTo>
                  <a:lnTo>
                    <a:pt x="36881" y="3064"/>
                  </a:lnTo>
                  <a:lnTo>
                    <a:pt x="36711" y="2814"/>
                  </a:lnTo>
                  <a:lnTo>
                    <a:pt x="36301" y="2483"/>
                  </a:lnTo>
                  <a:lnTo>
                    <a:pt x="35702" y="2180"/>
                  </a:lnTo>
                  <a:lnTo>
                    <a:pt x="34934" y="1876"/>
                  </a:lnTo>
                  <a:lnTo>
                    <a:pt x="33988" y="1599"/>
                  </a:lnTo>
                  <a:lnTo>
                    <a:pt x="32889" y="1331"/>
                  </a:lnTo>
                  <a:lnTo>
                    <a:pt x="31648" y="1090"/>
                  </a:lnTo>
                  <a:lnTo>
                    <a:pt x="29532" y="751"/>
                  </a:lnTo>
                  <a:lnTo>
                    <a:pt x="26281" y="394"/>
                  </a:lnTo>
                  <a:lnTo>
                    <a:pt x="22620" y="144"/>
                  </a:lnTo>
                  <a:lnTo>
                    <a:pt x="18637" y="10"/>
                  </a:lnTo>
                  <a:lnTo>
                    <a:pt x="16548" y="1"/>
                  </a:lnTo>
                  <a:close/>
                </a:path>
              </a:pathLst>
            </a:custGeom>
            <a:solidFill>
              <a:srgbClr val="D6E7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06;p19">
              <a:extLst>
                <a:ext uri="{FF2B5EF4-FFF2-40B4-BE49-F238E27FC236}">
                  <a16:creationId xmlns:a16="http://schemas.microsoft.com/office/drawing/2014/main" id="{186CB61A-456F-1C3F-C7A9-6E12726E2B64}"/>
                </a:ext>
              </a:extLst>
            </p:cNvPr>
            <p:cNvSpPr/>
            <p:nvPr/>
          </p:nvSpPr>
          <p:spPr>
            <a:xfrm>
              <a:off x="7094848" y="4347393"/>
              <a:ext cx="177834" cy="143720"/>
            </a:xfrm>
            <a:custGeom>
              <a:avLst/>
              <a:gdLst/>
              <a:ahLst/>
              <a:cxnLst/>
              <a:rect l="l" t="t" r="r" b="b"/>
              <a:pathLst>
                <a:path w="3305" h="2671" extrusionOk="0">
                  <a:moveTo>
                    <a:pt x="1554" y="1"/>
                  </a:moveTo>
                  <a:lnTo>
                    <a:pt x="1474" y="251"/>
                  </a:lnTo>
                  <a:lnTo>
                    <a:pt x="1197" y="688"/>
                  </a:lnTo>
                  <a:lnTo>
                    <a:pt x="786" y="1037"/>
                  </a:lnTo>
                  <a:lnTo>
                    <a:pt x="411" y="1215"/>
                  </a:lnTo>
                  <a:lnTo>
                    <a:pt x="134" y="1296"/>
                  </a:lnTo>
                  <a:lnTo>
                    <a:pt x="0" y="1313"/>
                  </a:lnTo>
                  <a:lnTo>
                    <a:pt x="99" y="1394"/>
                  </a:lnTo>
                  <a:lnTo>
                    <a:pt x="99" y="1546"/>
                  </a:lnTo>
                  <a:lnTo>
                    <a:pt x="170" y="1822"/>
                  </a:lnTo>
                  <a:lnTo>
                    <a:pt x="286" y="2073"/>
                  </a:lnTo>
                  <a:lnTo>
                    <a:pt x="465" y="2278"/>
                  </a:lnTo>
                  <a:lnTo>
                    <a:pt x="679" y="2448"/>
                  </a:lnTo>
                  <a:lnTo>
                    <a:pt x="938" y="2582"/>
                  </a:lnTo>
                  <a:lnTo>
                    <a:pt x="1224" y="2653"/>
                  </a:lnTo>
                  <a:lnTo>
                    <a:pt x="1536" y="2671"/>
                  </a:lnTo>
                  <a:lnTo>
                    <a:pt x="1706" y="2653"/>
                  </a:lnTo>
                  <a:lnTo>
                    <a:pt x="1867" y="2635"/>
                  </a:lnTo>
                  <a:lnTo>
                    <a:pt x="2179" y="2537"/>
                  </a:lnTo>
                  <a:lnTo>
                    <a:pt x="2465" y="2385"/>
                  </a:lnTo>
                  <a:lnTo>
                    <a:pt x="2724" y="2198"/>
                  </a:lnTo>
                  <a:lnTo>
                    <a:pt x="2947" y="1974"/>
                  </a:lnTo>
                  <a:lnTo>
                    <a:pt x="3117" y="1715"/>
                  </a:lnTo>
                  <a:lnTo>
                    <a:pt x="3242" y="1439"/>
                  </a:lnTo>
                  <a:lnTo>
                    <a:pt x="3304" y="1144"/>
                  </a:lnTo>
                  <a:lnTo>
                    <a:pt x="3304" y="992"/>
                  </a:lnTo>
                  <a:lnTo>
                    <a:pt x="1554" y="1"/>
                  </a:lnTo>
                  <a:close/>
                </a:path>
              </a:pathLst>
            </a:custGeom>
            <a:solidFill>
              <a:srgbClr val="9AC2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07;p19">
              <a:extLst>
                <a:ext uri="{FF2B5EF4-FFF2-40B4-BE49-F238E27FC236}">
                  <a16:creationId xmlns:a16="http://schemas.microsoft.com/office/drawing/2014/main" id="{C9A0FF4F-D2C3-F14B-CC40-D0B56B050D95}"/>
                </a:ext>
              </a:extLst>
            </p:cNvPr>
            <p:cNvSpPr/>
            <p:nvPr/>
          </p:nvSpPr>
          <p:spPr>
            <a:xfrm>
              <a:off x="5683594" y="4105262"/>
              <a:ext cx="1885576" cy="266240"/>
            </a:xfrm>
            <a:custGeom>
              <a:avLst/>
              <a:gdLst/>
              <a:ahLst/>
              <a:cxnLst/>
              <a:rect l="l" t="t" r="r" b="b"/>
              <a:pathLst>
                <a:path w="35043" h="4948" extrusionOk="0">
                  <a:moveTo>
                    <a:pt x="17522" y="0"/>
                  </a:moveTo>
                  <a:lnTo>
                    <a:pt x="15834" y="9"/>
                  </a:lnTo>
                  <a:lnTo>
                    <a:pt x="12628" y="98"/>
                  </a:lnTo>
                  <a:lnTo>
                    <a:pt x="11119" y="170"/>
                  </a:lnTo>
                  <a:lnTo>
                    <a:pt x="11110" y="322"/>
                  </a:lnTo>
                  <a:lnTo>
                    <a:pt x="11047" y="598"/>
                  </a:lnTo>
                  <a:lnTo>
                    <a:pt x="10931" y="857"/>
                  </a:lnTo>
                  <a:lnTo>
                    <a:pt x="10779" y="1090"/>
                  </a:lnTo>
                  <a:lnTo>
                    <a:pt x="10583" y="1295"/>
                  </a:lnTo>
                  <a:lnTo>
                    <a:pt x="10360" y="1465"/>
                  </a:lnTo>
                  <a:lnTo>
                    <a:pt x="10110" y="1590"/>
                  </a:lnTo>
                  <a:lnTo>
                    <a:pt x="9842" y="1670"/>
                  </a:lnTo>
                  <a:lnTo>
                    <a:pt x="9699" y="1679"/>
                  </a:lnTo>
                  <a:lnTo>
                    <a:pt x="9556" y="1688"/>
                  </a:lnTo>
                  <a:lnTo>
                    <a:pt x="9288" y="1652"/>
                  </a:lnTo>
                  <a:lnTo>
                    <a:pt x="9038" y="1563"/>
                  </a:lnTo>
                  <a:lnTo>
                    <a:pt x="8806" y="1429"/>
                  </a:lnTo>
                  <a:lnTo>
                    <a:pt x="8618" y="1250"/>
                  </a:lnTo>
                  <a:lnTo>
                    <a:pt x="8467" y="1036"/>
                  </a:lnTo>
                  <a:lnTo>
                    <a:pt x="8350" y="795"/>
                  </a:lnTo>
                  <a:lnTo>
                    <a:pt x="8288" y="518"/>
                  </a:lnTo>
                  <a:lnTo>
                    <a:pt x="8279" y="375"/>
                  </a:lnTo>
                  <a:lnTo>
                    <a:pt x="7368" y="456"/>
                  </a:lnTo>
                  <a:lnTo>
                    <a:pt x="5663" y="652"/>
                  </a:lnTo>
                  <a:lnTo>
                    <a:pt x="4153" y="875"/>
                  </a:lnTo>
                  <a:lnTo>
                    <a:pt x="2841" y="1125"/>
                  </a:lnTo>
                  <a:lnTo>
                    <a:pt x="1751" y="1393"/>
                  </a:lnTo>
                  <a:lnTo>
                    <a:pt x="912" y="1679"/>
                  </a:lnTo>
                  <a:lnTo>
                    <a:pt x="456" y="1911"/>
                  </a:lnTo>
                  <a:lnTo>
                    <a:pt x="233" y="2063"/>
                  </a:lnTo>
                  <a:lnTo>
                    <a:pt x="81" y="2224"/>
                  </a:lnTo>
                  <a:lnTo>
                    <a:pt x="10" y="2393"/>
                  </a:lnTo>
                  <a:lnTo>
                    <a:pt x="1" y="2474"/>
                  </a:lnTo>
                  <a:lnTo>
                    <a:pt x="1" y="2536"/>
                  </a:lnTo>
                  <a:lnTo>
                    <a:pt x="46" y="2661"/>
                  </a:lnTo>
                  <a:lnTo>
                    <a:pt x="197" y="2849"/>
                  </a:lnTo>
                  <a:lnTo>
                    <a:pt x="546" y="3090"/>
                  </a:lnTo>
                  <a:lnTo>
                    <a:pt x="1055" y="3322"/>
                  </a:lnTo>
                  <a:lnTo>
                    <a:pt x="1724" y="3545"/>
                  </a:lnTo>
                  <a:lnTo>
                    <a:pt x="2528" y="3760"/>
                  </a:lnTo>
                  <a:lnTo>
                    <a:pt x="3984" y="4045"/>
                  </a:lnTo>
                  <a:lnTo>
                    <a:pt x="6359" y="4385"/>
                  </a:lnTo>
                  <a:lnTo>
                    <a:pt x="9154" y="4653"/>
                  </a:lnTo>
                  <a:lnTo>
                    <a:pt x="12298" y="4840"/>
                  </a:lnTo>
                  <a:lnTo>
                    <a:pt x="15718" y="4938"/>
                  </a:lnTo>
                  <a:lnTo>
                    <a:pt x="17522" y="4947"/>
                  </a:lnTo>
                  <a:lnTo>
                    <a:pt x="19316" y="4938"/>
                  </a:lnTo>
                  <a:lnTo>
                    <a:pt x="22737" y="4840"/>
                  </a:lnTo>
                  <a:lnTo>
                    <a:pt x="25880" y="4653"/>
                  </a:lnTo>
                  <a:lnTo>
                    <a:pt x="28684" y="4385"/>
                  </a:lnTo>
                  <a:lnTo>
                    <a:pt x="31059" y="4045"/>
                  </a:lnTo>
                  <a:lnTo>
                    <a:pt x="32506" y="3760"/>
                  </a:lnTo>
                  <a:lnTo>
                    <a:pt x="33319" y="3545"/>
                  </a:lnTo>
                  <a:lnTo>
                    <a:pt x="33979" y="3322"/>
                  </a:lnTo>
                  <a:lnTo>
                    <a:pt x="34497" y="3090"/>
                  </a:lnTo>
                  <a:lnTo>
                    <a:pt x="34846" y="2849"/>
                  </a:lnTo>
                  <a:lnTo>
                    <a:pt x="34989" y="2661"/>
                  </a:lnTo>
                  <a:lnTo>
                    <a:pt x="35033" y="2536"/>
                  </a:lnTo>
                  <a:lnTo>
                    <a:pt x="35042" y="2474"/>
                  </a:lnTo>
                  <a:lnTo>
                    <a:pt x="35033" y="2411"/>
                  </a:lnTo>
                  <a:lnTo>
                    <a:pt x="34989" y="2286"/>
                  </a:lnTo>
                  <a:lnTo>
                    <a:pt x="34846" y="2099"/>
                  </a:lnTo>
                  <a:lnTo>
                    <a:pt x="34497" y="1858"/>
                  </a:lnTo>
                  <a:lnTo>
                    <a:pt x="33979" y="1625"/>
                  </a:lnTo>
                  <a:lnTo>
                    <a:pt x="33319" y="1402"/>
                  </a:lnTo>
                  <a:lnTo>
                    <a:pt x="32506" y="1188"/>
                  </a:lnTo>
                  <a:lnTo>
                    <a:pt x="31059" y="902"/>
                  </a:lnTo>
                  <a:lnTo>
                    <a:pt x="28684" y="563"/>
                  </a:lnTo>
                  <a:lnTo>
                    <a:pt x="25880" y="295"/>
                  </a:lnTo>
                  <a:lnTo>
                    <a:pt x="22737" y="107"/>
                  </a:lnTo>
                  <a:lnTo>
                    <a:pt x="19316" y="9"/>
                  </a:lnTo>
                  <a:lnTo>
                    <a:pt x="17522" y="0"/>
                  </a:lnTo>
                  <a:close/>
                </a:path>
              </a:pathLst>
            </a:custGeom>
            <a:solidFill>
              <a:srgbClr val="C1D5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08;p19">
              <a:extLst>
                <a:ext uri="{FF2B5EF4-FFF2-40B4-BE49-F238E27FC236}">
                  <a16:creationId xmlns:a16="http://schemas.microsoft.com/office/drawing/2014/main" id="{7D027AAF-9FDC-CC29-3E4D-6609406C7BD8}"/>
                </a:ext>
              </a:extLst>
            </p:cNvPr>
            <p:cNvSpPr/>
            <p:nvPr/>
          </p:nvSpPr>
          <p:spPr>
            <a:xfrm>
              <a:off x="5806167" y="4236389"/>
              <a:ext cx="1640429" cy="135111"/>
            </a:xfrm>
            <a:custGeom>
              <a:avLst/>
              <a:gdLst/>
              <a:ahLst/>
              <a:cxnLst/>
              <a:rect l="l" t="t" r="r" b="b"/>
              <a:pathLst>
                <a:path w="30487" h="2511" extrusionOk="0">
                  <a:moveTo>
                    <a:pt x="15244" y="1"/>
                  </a:moveTo>
                  <a:lnTo>
                    <a:pt x="14020" y="10"/>
                  </a:lnTo>
                  <a:lnTo>
                    <a:pt x="11663" y="55"/>
                  </a:lnTo>
                  <a:lnTo>
                    <a:pt x="9412" y="144"/>
                  </a:lnTo>
                  <a:lnTo>
                    <a:pt x="7296" y="269"/>
                  </a:lnTo>
                  <a:lnTo>
                    <a:pt x="5331" y="439"/>
                  </a:lnTo>
                  <a:lnTo>
                    <a:pt x="3545" y="635"/>
                  </a:lnTo>
                  <a:lnTo>
                    <a:pt x="1956" y="858"/>
                  </a:lnTo>
                  <a:lnTo>
                    <a:pt x="581" y="1117"/>
                  </a:lnTo>
                  <a:lnTo>
                    <a:pt x="0" y="1260"/>
                  </a:lnTo>
                  <a:lnTo>
                    <a:pt x="581" y="1394"/>
                  </a:lnTo>
                  <a:lnTo>
                    <a:pt x="1956" y="1653"/>
                  </a:lnTo>
                  <a:lnTo>
                    <a:pt x="3545" y="1876"/>
                  </a:lnTo>
                  <a:lnTo>
                    <a:pt x="5331" y="2082"/>
                  </a:lnTo>
                  <a:lnTo>
                    <a:pt x="7296" y="2242"/>
                  </a:lnTo>
                  <a:lnTo>
                    <a:pt x="9412" y="2367"/>
                  </a:lnTo>
                  <a:lnTo>
                    <a:pt x="11663" y="2457"/>
                  </a:lnTo>
                  <a:lnTo>
                    <a:pt x="14020" y="2501"/>
                  </a:lnTo>
                  <a:lnTo>
                    <a:pt x="15244" y="2510"/>
                  </a:lnTo>
                  <a:lnTo>
                    <a:pt x="16458" y="2501"/>
                  </a:lnTo>
                  <a:lnTo>
                    <a:pt x="18824" y="2457"/>
                  </a:lnTo>
                  <a:lnTo>
                    <a:pt x="21075" y="2367"/>
                  </a:lnTo>
                  <a:lnTo>
                    <a:pt x="23191" y="2242"/>
                  </a:lnTo>
                  <a:lnTo>
                    <a:pt x="25156" y="2082"/>
                  </a:lnTo>
                  <a:lnTo>
                    <a:pt x="26942" y="1876"/>
                  </a:lnTo>
                  <a:lnTo>
                    <a:pt x="28531" y="1653"/>
                  </a:lnTo>
                  <a:lnTo>
                    <a:pt x="29898" y="1394"/>
                  </a:lnTo>
                  <a:lnTo>
                    <a:pt x="30487" y="1260"/>
                  </a:lnTo>
                  <a:lnTo>
                    <a:pt x="29898" y="1117"/>
                  </a:lnTo>
                  <a:lnTo>
                    <a:pt x="28531" y="858"/>
                  </a:lnTo>
                  <a:lnTo>
                    <a:pt x="26942" y="635"/>
                  </a:lnTo>
                  <a:lnTo>
                    <a:pt x="25156" y="439"/>
                  </a:lnTo>
                  <a:lnTo>
                    <a:pt x="23191" y="269"/>
                  </a:lnTo>
                  <a:lnTo>
                    <a:pt x="21075" y="144"/>
                  </a:lnTo>
                  <a:lnTo>
                    <a:pt x="18824" y="55"/>
                  </a:lnTo>
                  <a:lnTo>
                    <a:pt x="16458" y="10"/>
                  </a:lnTo>
                  <a:lnTo>
                    <a:pt x="15244" y="1"/>
                  </a:lnTo>
                  <a:close/>
                </a:path>
              </a:pathLst>
            </a:custGeom>
            <a:solidFill>
              <a:srgbClr val="285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509;p19">
              <a:extLst>
                <a:ext uri="{FF2B5EF4-FFF2-40B4-BE49-F238E27FC236}">
                  <a16:creationId xmlns:a16="http://schemas.microsoft.com/office/drawing/2014/main" id="{DB4E82EF-B20D-DD35-373D-FACC69224716}"/>
                </a:ext>
              </a:extLst>
            </p:cNvPr>
            <p:cNvSpPr/>
            <p:nvPr/>
          </p:nvSpPr>
          <p:spPr>
            <a:xfrm>
              <a:off x="6071866" y="4103325"/>
              <a:ext cx="57251" cy="27442"/>
            </a:xfrm>
            <a:custGeom>
              <a:avLst/>
              <a:gdLst/>
              <a:ahLst/>
              <a:cxnLst/>
              <a:rect l="l" t="t" r="r" b="b"/>
              <a:pathLst>
                <a:path w="1064" h="510" extrusionOk="0">
                  <a:moveTo>
                    <a:pt x="304" y="0"/>
                  </a:moveTo>
                  <a:lnTo>
                    <a:pt x="0" y="509"/>
                  </a:lnTo>
                  <a:lnTo>
                    <a:pt x="1063" y="41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D6E7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510;p19">
              <a:extLst>
                <a:ext uri="{FF2B5EF4-FFF2-40B4-BE49-F238E27FC236}">
                  <a16:creationId xmlns:a16="http://schemas.microsoft.com/office/drawing/2014/main" id="{DE8DF6B8-E7E3-CAD5-AE2B-55C624CE817B}"/>
                </a:ext>
              </a:extLst>
            </p:cNvPr>
            <p:cNvSpPr/>
            <p:nvPr/>
          </p:nvSpPr>
          <p:spPr>
            <a:xfrm>
              <a:off x="7018926" y="4346908"/>
              <a:ext cx="159593" cy="71187"/>
            </a:xfrm>
            <a:custGeom>
              <a:avLst/>
              <a:gdLst/>
              <a:ahLst/>
              <a:cxnLst/>
              <a:rect l="l" t="t" r="r" b="b"/>
              <a:pathLst>
                <a:path w="2966" h="1323" extrusionOk="0">
                  <a:moveTo>
                    <a:pt x="2947" y="1"/>
                  </a:moveTo>
                  <a:lnTo>
                    <a:pt x="0" y="233"/>
                  </a:lnTo>
                  <a:lnTo>
                    <a:pt x="1411" y="1322"/>
                  </a:lnTo>
                  <a:lnTo>
                    <a:pt x="1545" y="1305"/>
                  </a:lnTo>
                  <a:lnTo>
                    <a:pt x="1822" y="1224"/>
                  </a:lnTo>
                  <a:lnTo>
                    <a:pt x="2197" y="1046"/>
                  </a:lnTo>
                  <a:lnTo>
                    <a:pt x="2608" y="697"/>
                  </a:lnTo>
                  <a:lnTo>
                    <a:pt x="2885" y="260"/>
                  </a:lnTo>
                  <a:lnTo>
                    <a:pt x="2965" y="10"/>
                  </a:lnTo>
                  <a:lnTo>
                    <a:pt x="2947" y="1"/>
                  </a:lnTo>
                  <a:close/>
                </a:path>
              </a:pathLst>
            </a:custGeom>
            <a:solidFill>
              <a:srgbClr val="285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11;p19">
              <a:extLst>
                <a:ext uri="{FF2B5EF4-FFF2-40B4-BE49-F238E27FC236}">
                  <a16:creationId xmlns:a16="http://schemas.microsoft.com/office/drawing/2014/main" id="{D706D82D-03FD-2E6B-B540-FFE51F267405}"/>
                </a:ext>
              </a:extLst>
            </p:cNvPr>
            <p:cNvSpPr/>
            <p:nvPr/>
          </p:nvSpPr>
          <p:spPr>
            <a:xfrm>
              <a:off x="6549459" y="3794851"/>
              <a:ext cx="856293" cy="609316"/>
            </a:xfrm>
            <a:custGeom>
              <a:avLst/>
              <a:gdLst/>
              <a:ahLst/>
              <a:cxnLst/>
              <a:rect l="l" t="t" r="r" b="b"/>
              <a:pathLst>
                <a:path w="15914" h="11324" extrusionOk="0">
                  <a:moveTo>
                    <a:pt x="14244" y="0"/>
                  </a:moveTo>
                  <a:lnTo>
                    <a:pt x="7118" y="4296"/>
                  </a:lnTo>
                  <a:lnTo>
                    <a:pt x="1" y="8582"/>
                  </a:lnTo>
                  <a:lnTo>
                    <a:pt x="188" y="8662"/>
                  </a:lnTo>
                  <a:lnTo>
                    <a:pt x="545" y="8886"/>
                  </a:lnTo>
                  <a:lnTo>
                    <a:pt x="858" y="9171"/>
                  </a:lnTo>
                  <a:lnTo>
                    <a:pt x="1135" y="9511"/>
                  </a:lnTo>
                  <a:lnTo>
                    <a:pt x="1367" y="9886"/>
                  </a:lnTo>
                  <a:lnTo>
                    <a:pt x="1537" y="10288"/>
                  </a:lnTo>
                  <a:lnTo>
                    <a:pt x="1644" y="10707"/>
                  </a:lnTo>
                  <a:lnTo>
                    <a:pt x="1671" y="11127"/>
                  </a:lnTo>
                  <a:lnTo>
                    <a:pt x="1653" y="11324"/>
                  </a:lnTo>
                  <a:lnTo>
                    <a:pt x="8779" y="7037"/>
                  </a:lnTo>
                  <a:lnTo>
                    <a:pt x="15896" y="2751"/>
                  </a:lnTo>
                  <a:lnTo>
                    <a:pt x="15914" y="2545"/>
                  </a:lnTo>
                  <a:lnTo>
                    <a:pt x="15878" y="2135"/>
                  </a:lnTo>
                  <a:lnTo>
                    <a:pt x="15780" y="1715"/>
                  </a:lnTo>
                  <a:lnTo>
                    <a:pt x="15610" y="1313"/>
                  </a:lnTo>
                  <a:lnTo>
                    <a:pt x="15378" y="929"/>
                  </a:lnTo>
                  <a:lnTo>
                    <a:pt x="15101" y="590"/>
                  </a:lnTo>
                  <a:lnTo>
                    <a:pt x="14780" y="304"/>
                  </a:lnTo>
                  <a:lnTo>
                    <a:pt x="14432" y="81"/>
                  </a:lnTo>
                  <a:lnTo>
                    <a:pt x="142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512;p19">
              <a:extLst>
                <a:ext uri="{FF2B5EF4-FFF2-40B4-BE49-F238E27FC236}">
                  <a16:creationId xmlns:a16="http://schemas.microsoft.com/office/drawing/2014/main" id="{E2446A6A-BD94-A294-DC43-EC1485788028}"/>
                </a:ext>
              </a:extLst>
            </p:cNvPr>
            <p:cNvSpPr/>
            <p:nvPr/>
          </p:nvSpPr>
          <p:spPr>
            <a:xfrm>
              <a:off x="7042924" y="3794851"/>
              <a:ext cx="362824" cy="312353"/>
            </a:xfrm>
            <a:custGeom>
              <a:avLst/>
              <a:gdLst/>
              <a:ahLst/>
              <a:cxnLst/>
              <a:rect l="l" t="t" r="r" b="b"/>
              <a:pathLst>
                <a:path w="6743" h="5805" extrusionOk="0">
                  <a:moveTo>
                    <a:pt x="5073" y="0"/>
                  </a:moveTo>
                  <a:lnTo>
                    <a:pt x="2537" y="1527"/>
                  </a:lnTo>
                  <a:lnTo>
                    <a:pt x="1" y="3063"/>
                  </a:lnTo>
                  <a:lnTo>
                    <a:pt x="188" y="3135"/>
                  </a:lnTo>
                  <a:lnTo>
                    <a:pt x="537" y="3358"/>
                  </a:lnTo>
                  <a:lnTo>
                    <a:pt x="858" y="3644"/>
                  </a:lnTo>
                  <a:lnTo>
                    <a:pt x="1135" y="3983"/>
                  </a:lnTo>
                  <a:lnTo>
                    <a:pt x="1367" y="4367"/>
                  </a:lnTo>
                  <a:lnTo>
                    <a:pt x="1537" y="4769"/>
                  </a:lnTo>
                  <a:lnTo>
                    <a:pt x="1635" y="5189"/>
                  </a:lnTo>
                  <a:lnTo>
                    <a:pt x="1671" y="5599"/>
                  </a:lnTo>
                  <a:lnTo>
                    <a:pt x="1653" y="5805"/>
                  </a:lnTo>
                  <a:lnTo>
                    <a:pt x="4189" y="4278"/>
                  </a:lnTo>
                  <a:lnTo>
                    <a:pt x="6725" y="2751"/>
                  </a:lnTo>
                  <a:lnTo>
                    <a:pt x="6743" y="2545"/>
                  </a:lnTo>
                  <a:lnTo>
                    <a:pt x="6707" y="2135"/>
                  </a:lnTo>
                  <a:lnTo>
                    <a:pt x="6609" y="1715"/>
                  </a:lnTo>
                  <a:lnTo>
                    <a:pt x="6439" y="1313"/>
                  </a:lnTo>
                  <a:lnTo>
                    <a:pt x="6207" y="929"/>
                  </a:lnTo>
                  <a:lnTo>
                    <a:pt x="5930" y="590"/>
                  </a:lnTo>
                  <a:lnTo>
                    <a:pt x="5609" y="304"/>
                  </a:lnTo>
                  <a:lnTo>
                    <a:pt x="5261" y="81"/>
                  </a:lnTo>
                  <a:lnTo>
                    <a:pt x="507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513;p19">
              <a:extLst>
                <a:ext uri="{FF2B5EF4-FFF2-40B4-BE49-F238E27FC236}">
                  <a16:creationId xmlns:a16="http://schemas.microsoft.com/office/drawing/2014/main" id="{10C18719-D36B-9A63-02B2-39920B61B0F1}"/>
                </a:ext>
              </a:extLst>
            </p:cNvPr>
            <p:cNvSpPr/>
            <p:nvPr/>
          </p:nvSpPr>
          <p:spPr>
            <a:xfrm>
              <a:off x="6539881" y="4242685"/>
              <a:ext cx="122573" cy="167718"/>
            </a:xfrm>
            <a:custGeom>
              <a:avLst/>
              <a:gdLst/>
              <a:ahLst/>
              <a:cxnLst/>
              <a:rect l="l" t="t" r="r" b="b"/>
              <a:pathLst>
                <a:path w="2278" h="3117" extrusionOk="0">
                  <a:moveTo>
                    <a:pt x="598" y="0"/>
                  </a:moveTo>
                  <a:lnTo>
                    <a:pt x="304" y="188"/>
                  </a:lnTo>
                  <a:lnTo>
                    <a:pt x="0" y="366"/>
                  </a:lnTo>
                  <a:lnTo>
                    <a:pt x="188" y="447"/>
                  </a:lnTo>
                  <a:lnTo>
                    <a:pt x="536" y="670"/>
                  </a:lnTo>
                  <a:lnTo>
                    <a:pt x="857" y="956"/>
                  </a:lnTo>
                  <a:lnTo>
                    <a:pt x="1134" y="1295"/>
                  </a:lnTo>
                  <a:lnTo>
                    <a:pt x="1366" y="1670"/>
                  </a:lnTo>
                  <a:lnTo>
                    <a:pt x="1536" y="2081"/>
                  </a:lnTo>
                  <a:lnTo>
                    <a:pt x="1643" y="2492"/>
                  </a:lnTo>
                  <a:lnTo>
                    <a:pt x="1670" y="2911"/>
                  </a:lnTo>
                  <a:lnTo>
                    <a:pt x="1652" y="3117"/>
                  </a:lnTo>
                  <a:lnTo>
                    <a:pt x="1956" y="2929"/>
                  </a:lnTo>
                  <a:lnTo>
                    <a:pt x="2259" y="2750"/>
                  </a:lnTo>
                  <a:lnTo>
                    <a:pt x="2277" y="2545"/>
                  </a:lnTo>
                  <a:lnTo>
                    <a:pt x="2242" y="2134"/>
                  </a:lnTo>
                  <a:lnTo>
                    <a:pt x="2134" y="1715"/>
                  </a:lnTo>
                  <a:lnTo>
                    <a:pt x="1965" y="1313"/>
                  </a:lnTo>
                  <a:lnTo>
                    <a:pt x="1742" y="929"/>
                  </a:lnTo>
                  <a:lnTo>
                    <a:pt x="1465" y="589"/>
                  </a:lnTo>
                  <a:lnTo>
                    <a:pt x="1143" y="304"/>
                  </a:lnTo>
                  <a:lnTo>
                    <a:pt x="786" y="80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rgbClr val="EE3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14;p19">
              <a:extLst>
                <a:ext uri="{FF2B5EF4-FFF2-40B4-BE49-F238E27FC236}">
                  <a16:creationId xmlns:a16="http://schemas.microsoft.com/office/drawing/2014/main" id="{15E1E34D-AB24-2128-763A-308E183DB31C}"/>
                </a:ext>
              </a:extLst>
            </p:cNvPr>
            <p:cNvSpPr/>
            <p:nvPr/>
          </p:nvSpPr>
          <p:spPr>
            <a:xfrm>
              <a:off x="6534124" y="4260925"/>
              <a:ext cx="101427" cy="150446"/>
            </a:xfrm>
            <a:custGeom>
              <a:avLst/>
              <a:gdLst/>
              <a:ahLst/>
              <a:cxnLst/>
              <a:rect l="l" t="t" r="r" b="b"/>
              <a:pathLst>
                <a:path w="1885" h="2796" extrusionOk="0">
                  <a:moveTo>
                    <a:pt x="161" y="0"/>
                  </a:moveTo>
                  <a:lnTo>
                    <a:pt x="116" y="27"/>
                  </a:lnTo>
                  <a:lnTo>
                    <a:pt x="71" y="54"/>
                  </a:lnTo>
                  <a:lnTo>
                    <a:pt x="18" y="161"/>
                  </a:lnTo>
                  <a:lnTo>
                    <a:pt x="0" y="402"/>
                  </a:lnTo>
                  <a:lnTo>
                    <a:pt x="107" y="849"/>
                  </a:lnTo>
                  <a:lnTo>
                    <a:pt x="330" y="1376"/>
                  </a:lnTo>
                  <a:lnTo>
                    <a:pt x="500" y="1661"/>
                  </a:lnTo>
                  <a:lnTo>
                    <a:pt x="670" y="1938"/>
                  </a:lnTo>
                  <a:lnTo>
                    <a:pt x="1036" y="2394"/>
                  </a:lnTo>
                  <a:lnTo>
                    <a:pt x="1384" y="2688"/>
                  </a:lnTo>
                  <a:lnTo>
                    <a:pt x="1598" y="2787"/>
                  </a:lnTo>
                  <a:lnTo>
                    <a:pt x="1715" y="2795"/>
                  </a:lnTo>
                  <a:lnTo>
                    <a:pt x="1768" y="2769"/>
                  </a:lnTo>
                  <a:lnTo>
                    <a:pt x="1813" y="2733"/>
                  </a:lnTo>
                  <a:lnTo>
                    <a:pt x="1866" y="2626"/>
                  </a:lnTo>
                  <a:lnTo>
                    <a:pt x="1884" y="2394"/>
                  </a:lnTo>
                  <a:lnTo>
                    <a:pt x="1777" y="1947"/>
                  </a:lnTo>
                  <a:lnTo>
                    <a:pt x="1545" y="1411"/>
                  </a:lnTo>
                  <a:lnTo>
                    <a:pt x="1384" y="1126"/>
                  </a:lnTo>
                  <a:lnTo>
                    <a:pt x="1206" y="858"/>
                  </a:lnTo>
                  <a:lnTo>
                    <a:pt x="848" y="402"/>
                  </a:lnTo>
                  <a:lnTo>
                    <a:pt x="500" y="99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15;p19">
              <a:extLst>
                <a:ext uri="{FF2B5EF4-FFF2-40B4-BE49-F238E27FC236}">
                  <a16:creationId xmlns:a16="http://schemas.microsoft.com/office/drawing/2014/main" id="{9FB622AB-F4F1-8BAA-5B34-0CB3FD6E5E57}"/>
                </a:ext>
              </a:extLst>
            </p:cNvPr>
            <p:cNvSpPr/>
            <p:nvPr/>
          </p:nvSpPr>
          <p:spPr>
            <a:xfrm>
              <a:off x="5384265" y="3962997"/>
              <a:ext cx="1000443" cy="447894"/>
            </a:xfrm>
            <a:custGeom>
              <a:avLst/>
              <a:gdLst/>
              <a:ahLst/>
              <a:cxnLst/>
              <a:rect l="l" t="t" r="r" b="b"/>
              <a:pathLst>
                <a:path w="18593" h="8324" extrusionOk="0">
                  <a:moveTo>
                    <a:pt x="1251" y="1"/>
                  </a:moveTo>
                  <a:lnTo>
                    <a:pt x="1036" y="108"/>
                  </a:lnTo>
                  <a:lnTo>
                    <a:pt x="670" y="385"/>
                  </a:lnTo>
                  <a:lnTo>
                    <a:pt x="376" y="724"/>
                  </a:lnTo>
                  <a:lnTo>
                    <a:pt x="161" y="1117"/>
                  </a:lnTo>
                  <a:lnTo>
                    <a:pt x="36" y="1537"/>
                  </a:lnTo>
                  <a:lnTo>
                    <a:pt x="1" y="1974"/>
                  </a:lnTo>
                  <a:lnTo>
                    <a:pt x="54" y="2421"/>
                  </a:lnTo>
                  <a:lnTo>
                    <a:pt x="206" y="2858"/>
                  </a:lnTo>
                  <a:lnTo>
                    <a:pt x="322" y="3064"/>
                  </a:lnTo>
                  <a:lnTo>
                    <a:pt x="8993" y="5698"/>
                  </a:lnTo>
                  <a:lnTo>
                    <a:pt x="17664" y="8324"/>
                  </a:lnTo>
                  <a:lnTo>
                    <a:pt x="17664" y="8324"/>
                  </a:lnTo>
                  <a:lnTo>
                    <a:pt x="17548" y="8118"/>
                  </a:lnTo>
                  <a:lnTo>
                    <a:pt x="17396" y="7681"/>
                  </a:lnTo>
                  <a:lnTo>
                    <a:pt x="17343" y="7234"/>
                  </a:lnTo>
                  <a:lnTo>
                    <a:pt x="17378" y="6797"/>
                  </a:lnTo>
                  <a:lnTo>
                    <a:pt x="17512" y="6377"/>
                  </a:lnTo>
                  <a:lnTo>
                    <a:pt x="17718" y="5984"/>
                  </a:lnTo>
                  <a:lnTo>
                    <a:pt x="18012" y="5645"/>
                  </a:lnTo>
                  <a:lnTo>
                    <a:pt x="18378" y="5368"/>
                  </a:lnTo>
                  <a:lnTo>
                    <a:pt x="18593" y="5261"/>
                  </a:lnTo>
                  <a:lnTo>
                    <a:pt x="9922" y="2626"/>
                  </a:lnTo>
                  <a:lnTo>
                    <a:pt x="12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516;p19">
              <a:extLst>
                <a:ext uri="{FF2B5EF4-FFF2-40B4-BE49-F238E27FC236}">
                  <a16:creationId xmlns:a16="http://schemas.microsoft.com/office/drawing/2014/main" id="{F486808B-8E7F-17E7-43A5-360126CB0472}"/>
                </a:ext>
              </a:extLst>
            </p:cNvPr>
            <p:cNvSpPr/>
            <p:nvPr/>
          </p:nvSpPr>
          <p:spPr>
            <a:xfrm>
              <a:off x="5384265" y="3962997"/>
              <a:ext cx="508427" cy="298954"/>
            </a:xfrm>
            <a:custGeom>
              <a:avLst/>
              <a:gdLst/>
              <a:ahLst/>
              <a:cxnLst/>
              <a:rect l="l" t="t" r="r" b="b"/>
              <a:pathLst>
                <a:path w="9449" h="5556" extrusionOk="0">
                  <a:moveTo>
                    <a:pt x="1251" y="1"/>
                  </a:moveTo>
                  <a:lnTo>
                    <a:pt x="1036" y="108"/>
                  </a:lnTo>
                  <a:lnTo>
                    <a:pt x="670" y="385"/>
                  </a:lnTo>
                  <a:lnTo>
                    <a:pt x="376" y="724"/>
                  </a:lnTo>
                  <a:lnTo>
                    <a:pt x="161" y="1117"/>
                  </a:lnTo>
                  <a:lnTo>
                    <a:pt x="36" y="1537"/>
                  </a:lnTo>
                  <a:lnTo>
                    <a:pt x="1" y="1974"/>
                  </a:lnTo>
                  <a:lnTo>
                    <a:pt x="54" y="2421"/>
                  </a:lnTo>
                  <a:lnTo>
                    <a:pt x="206" y="2858"/>
                  </a:lnTo>
                  <a:lnTo>
                    <a:pt x="322" y="3064"/>
                  </a:lnTo>
                  <a:lnTo>
                    <a:pt x="4421" y="4305"/>
                  </a:lnTo>
                  <a:lnTo>
                    <a:pt x="8520" y="5555"/>
                  </a:lnTo>
                  <a:lnTo>
                    <a:pt x="8395" y="5341"/>
                  </a:lnTo>
                  <a:lnTo>
                    <a:pt x="8243" y="4912"/>
                  </a:lnTo>
                  <a:lnTo>
                    <a:pt x="8189" y="4466"/>
                  </a:lnTo>
                  <a:lnTo>
                    <a:pt x="8234" y="4019"/>
                  </a:lnTo>
                  <a:lnTo>
                    <a:pt x="8359" y="3600"/>
                  </a:lnTo>
                  <a:lnTo>
                    <a:pt x="8573" y="3207"/>
                  </a:lnTo>
                  <a:lnTo>
                    <a:pt x="8868" y="2867"/>
                  </a:lnTo>
                  <a:lnTo>
                    <a:pt x="9234" y="2591"/>
                  </a:lnTo>
                  <a:lnTo>
                    <a:pt x="9449" y="2483"/>
                  </a:lnTo>
                  <a:lnTo>
                    <a:pt x="5350" y="1242"/>
                  </a:lnTo>
                  <a:lnTo>
                    <a:pt x="125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17;p19">
              <a:extLst>
                <a:ext uri="{FF2B5EF4-FFF2-40B4-BE49-F238E27FC236}">
                  <a16:creationId xmlns:a16="http://schemas.microsoft.com/office/drawing/2014/main" id="{0252D340-21FC-B056-05F5-C84D8007491D}"/>
                </a:ext>
              </a:extLst>
            </p:cNvPr>
            <p:cNvSpPr/>
            <p:nvPr/>
          </p:nvSpPr>
          <p:spPr>
            <a:xfrm>
              <a:off x="6280369" y="4234990"/>
              <a:ext cx="120206" cy="180686"/>
            </a:xfrm>
            <a:custGeom>
              <a:avLst/>
              <a:gdLst/>
              <a:ahLst/>
              <a:cxnLst/>
              <a:rect l="l" t="t" r="r" b="b"/>
              <a:pathLst>
                <a:path w="2234" h="3358" extrusionOk="0">
                  <a:moveTo>
                    <a:pt x="1260" y="0"/>
                  </a:moveTo>
                  <a:lnTo>
                    <a:pt x="1046" y="107"/>
                  </a:lnTo>
                  <a:lnTo>
                    <a:pt x="680" y="384"/>
                  </a:lnTo>
                  <a:lnTo>
                    <a:pt x="385" y="724"/>
                  </a:lnTo>
                  <a:lnTo>
                    <a:pt x="171" y="1107"/>
                  </a:lnTo>
                  <a:lnTo>
                    <a:pt x="46" y="1536"/>
                  </a:lnTo>
                  <a:lnTo>
                    <a:pt x="1" y="1974"/>
                  </a:lnTo>
                  <a:lnTo>
                    <a:pt x="55" y="2420"/>
                  </a:lnTo>
                  <a:lnTo>
                    <a:pt x="206" y="2858"/>
                  </a:lnTo>
                  <a:lnTo>
                    <a:pt x="331" y="3063"/>
                  </a:lnTo>
                  <a:lnTo>
                    <a:pt x="814" y="3215"/>
                  </a:lnTo>
                  <a:lnTo>
                    <a:pt x="1305" y="3358"/>
                  </a:lnTo>
                  <a:lnTo>
                    <a:pt x="1180" y="3152"/>
                  </a:lnTo>
                  <a:lnTo>
                    <a:pt x="1028" y="2715"/>
                  </a:lnTo>
                  <a:lnTo>
                    <a:pt x="974" y="2268"/>
                  </a:lnTo>
                  <a:lnTo>
                    <a:pt x="1019" y="1831"/>
                  </a:lnTo>
                  <a:lnTo>
                    <a:pt x="1144" y="1402"/>
                  </a:lnTo>
                  <a:lnTo>
                    <a:pt x="1358" y="1018"/>
                  </a:lnTo>
                  <a:lnTo>
                    <a:pt x="1653" y="679"/>
                  </a:lnTo>
                  <a:lnTo>
                    <a:pt x="2019" y="402"/>
                  </a:lnTo>
                  <a:lnTo>
                    <a:pt x="2233" y="295"/>
                  </a:lnTo>
                  <a:lnTo>
                    <a:pt x="1742" y="143"/>
                  </a:lnTo>
                  <a:lnTo>
                    <a:pt x="1260" y="0"/>
                  </a:lnTo>
                  <a:close/>
                </a:path>
              </a:pathLst>
            </a:custGeom>
            <a:solidFill>
              <a:srgbClr val="EE3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8;p19">
              <a:extLst>
                <a:ext uri="{FF2B5EF4-FFF2-40B4-BE49-F238E27FC236}">
                  <a16:creationId xmlns:a16="http://schemas.microsoft.com/office/drawing/2014/main" id="{213D70C5-FDEC-4CB6-7FBB-3BC3B471BF3E}"/>
                </a:ext>
              </a:extLst>
            </p:cNvPr>
            <p:cNvSpPr/>
            <p:nvPr/>
          </p:nvSpPr>
          <p:spPr>
            <a:xfrm>
              <a:off x="6328419" y="4249410"/>
              <a:ext cx="92818" cy="167234"/>
            </a:xfrm>
            <a:custGeom>
              <a:avLst/>
              <a:gdLst/>
              <a:ahLst/>
              <a:cxnLst/>
              <a:rect l="l" t="t" r="r" b="b"/>
              <a:pathLst>
                <a:path w="1725" h="3108" extrusionOk="0">
                  <a:moveTo>
                    <a:pt x="1251" y="0"/>
                  </a:moveTo>
                  <a:lnTo>
                    <a:pt x="1090" y="18"/>
                  </a:lnTo>
                  <a:lnTo>
                    <a:pt x="849" y="152"/>
                  </a:lnTo>
                  <a:lnTo>
                    <a:pt x="528" y="509"/>
                  </a:lnTo>
                  <a:lnTo>
                    <a:pt x="251" y="1027"/>
                  </a:lnTo>
                  <a:lnTo>
                    <a:pt x="144" y="1340"/>
                  </a:lnTo>
                  <a:lnTo>
                    <a:pt x="63" y="1652"/>
                  </a:lnTo>
                  <a:lnTo>
                    <a:pt x="1" y="2233"/>
                  </a:lnTo>
                  <a:lnTo>
                    <a:pt x="72" y="2715"/>
                  </a:lnTo>
                  <a:lnTo>
                    <a:pt x="206" y="2956"/>
                  </a:lnTo>
                  <a:lnTo>
                    <a:pt x="322" y="3063"/>
                  </a:lnTo>
                  <a:lnTo>
                    <a:pt x="394" y="3090"/>
                  </a:lnTo>
                  <a:lnTo>
                    <a:pt x="474" y="3108"/>
                  </a:lnTo>
                  <a:lnTo>
                    <a:pt x="626" y="3090"/>
                  </a:lnTo>
                  <a:lnTo>
                    <a:pt x="876" y="2956"/>
                  </a:lnTo>
                  <a:lnTo>
                    <a:pt x="1198" y="2599"/>
                  </a:lnTo>
                  <a:lnTo>
                    <a:pt x="1474" y="2081"/>
                  </a:lnTo>
                  <a:lnTo>
                    <a:pt x="1582" y="1768"/>
                  </a:lnTo>
                  <a:lnTo>
                    <a:pt x="1662" y="1456"/>
                  </a:lnTo>
                  <a:lnTo>
                    <a:pt x="1724" y="875"/>
                  </a:lnTo>
                  <a:lnTo>
                    <a:pt x="1653" y="393"/>
                  </a:lnTo>
                  <a:lnTo>
                    <a:pt x="1519" y="152"/>
                  </a:lnTo>
                  <a:lnTo>
                    <a:pt x="1403" y="45"/>
                  </a:lnTo>
                  <a:lnTo>
                    <a:pt x="1323" y="18"/>
                  </a:lnTo>
                  <a:lnTo>
                    <a:pt x="1251" y="0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19;p19">
              <a:extLst>
                <a:ext uri="{FF2B5EF4-FFF2-40B4-BE49-F238E27FC236}">
                  <a16:creationId xmlns:a16="http://schemas.microsoft.com/office/drawing/2014/main" id="{9218BE2B-85CD-47A3-B5B6-F40D5465FF8A}"/>
                </a:ext>
              </a:extLst>
            </p:cNvPr>
            <p:cNvSpPr/>
            <p:nvPr/>
          </p:nvSpPr>
          <p:spPr>
            <a:xfrm>
              <a:off x="6715238" y="3881318"/>
              <a:ext cx="1491060" cy="555509"/>
            </a:xfrm>
            <a:custGeom>
              <a:avLst/>
              <a:gdLst/>
              <a:ahLst/>
              <a:cxnLst/>
              <a:rect l="l" t="t" r="r" b="b"/>
              <a:pathLst>
                <a:path w="27711" h="10324" extrusionOk="0">
                  <a:moveTo>
                    <a:pt x="26630" y="1"/>
                  </a:moveTo>
                  <a:lnTo>
                    <a:pt x="13315" y="3617"/>
                  </a:lnTo>
                  <a:lnTo>
                    <a:pt x="1" y="7234"/>
                  </a:lnTo>
                  <a:lnTo>
                    <a:pt x="179" y="7359"/>
                  </a:lnTo>
                  <a:lnTo>
                    <a:pt x="492" y="7654"/>
                  </a:lnTo>
                  <a:lnTo>
                    <a:pt x="742" y="8020"/>
                  </a:lnTo>
                  <a:lnTo>
                    <a:pt x="920" y="8413"/>
                  </a:lnTo>
                  <a:lnTo>
                    <a:pt x="1036" y="8841"/>
                  </a:lnTo>
                  <a:lnTo>
                    <a:pt x="1081" y="9279"/>
                  </a:lnTo>
                  <a:lnTo>
                    <a:pt x="1045" y="9717"/>
                  </a:lnTo>
                  <a:lnTo>
                    <a:pt x="938" y="10127"/>
                  </a:lnTo>
                  <a:lnTo>
                    <a:pt x="840" y="10324"/>
                  </a:lnTo>
                  <a:lnTo>
                    <a:pt x="14155" y="6716"/>
                  </a:lnTo>
                  <a:lnTo>
                    <a:pt x="27469" y="3099"/>
                  </a:lnTo>
                  <a:lnTo>
                    <a:pt x="27558" y="2903"/>
                  </a:lnTo>
                  <a:lnTo>
                    <a:pt x="27675" y="2483"/>
                  </a:lnTo>
                  <a:lnTo>
                    <a:pt x="27710" y="2046"/>
                  </a:lnTo>
                  <a:lnTo>
                    <a:pt x="27666" y="1608"/>
                  </a:lnTo>
                  <a:lnTo>
                    <a:pt x="27550" y="1188"/>
                  </a:lnTo>
                  <a:lnTo>
                    <a:pt x="27362" y="787"/>
                  </a:lnTo>
                  <a:lnTo>
                    <a:pt x="27112" y="429"/>
                  </a:lnTo>
                  <a:lnTo>
                    <a:pt x="26808" y="126"/>
                  </a:lnTo>
                  <a:lnTo>
                    <a:pt x="266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20;p19">
              <a:extLst>
                <a:ext uri="{FF2B5EF4-FFF2-40B4-BE49-F238E27FC236}">
                  <a16:creationId xmlns:a16="http://schemas.microsoft.com/office/drawing/2014/main" id="{6B486537-C2FC-6AFF-0D8F-B01779891819}"/>
                </a:ext>
              </a:extLst>
            </p:cNvPr>
            <p:cNvSpPr/>
            <p:nvPr/>
          </p:nvSpPr>
          <p:spPr>
            <a:xfrm>
              <a:off x="7788207" y="3881318"/>
              <a:ext cx="418084" cy="264356"/>
            </a:xfrm>
            <a:custGeom>
              <a:avLst/>
              <a:gdLst/>
              <a:ahLst/>
              <a:cxnLst/>
              <a:rect l="l" t="t" r="r" b="b"/>
              <a:pathLst>
                <a:path w="7770" h="4913" extrusionOk="0">
                  <a:moveTo>
                    <a:pt x="6689" y="1"/>
                  </a:moveTo>
                  <a:lnTo>
                    <a:pt x="3340" y="912"/>
                  </a:lnTo>
                  <a:lnTo>
                    <a:pt x="0" y="1822"/>
                  </a:lnTo>
                  <a:lnTo>
                    <a:pt x="179" y="1939"/>
                  </a:lnTo>
                  <a:lnTo>
                    <a:pt x="491" y="2242"/>
                  </a:lnTo>
                  <a:lnTo>
                    <a:pt x="741" y="2599"/>
                  </a:lnTo>
                  <a:lnTo>
                    <a:pt x="920" y="3001"/>
                  </a:lnTo>
                  <a:lnTo>
                    <a:pt x="1036" y="3430"/>
                  </a:lnTo>
                  <a:lnTo>
                    <a:pt x="1081" y="3867"/>
                  </a:lnTo>
                  <a:lnTo>
                    <a:pt x="1045" y="4296"/>
                  </a:lnTo>
                  <a:lnTo>
                    <a:pt x="938" y="4716"/>
                  </a:lnTo>
                  <a:lnTo>
                    <a:pt x="840" y="4912"/>
                  </a:lnTo>
                  <a:lnTo>
                    <a:pt x="840" y="4912"/>
                  </a:lnTo>
                  <a:lnTo>
                    <a:pt x="4179" y="4001"/>
                  </a:lnTo>
                  <a:lnTo>
                    <a:pt x="7528" y="3099"/>
                  </a:lnTo>
                  <a:lnTo>
                    <a:pt x="7617" y="2903"/>
                  </a:lnTo>
                  <a:lnTo>
                    <a:pt x="7734" y="2483"/>
                  </a:lnTo>
                  <a:lnTo>
                    <a:pt x="7769" y="2046"/>
                  </a:lnTo>
                  <a:lnTo>
                    <a:pt x="7725" y="1608"/>
                  </a:lnTo>
                  <a:lnTo>
                    <a:pt x="7609" y="1188"/>
                  </a:lnTo>
                  <a:lnTo>
                    <a:pt x="7421" y="787"/>
                  </a:lnTo>
                  <a:lnTo>
                    <a:pt x="7171" y="429"/>
                  </a:lnTo>
                  <a:lnTo>
                    <a:pt x="6867" y="126"/>
                  </a:lnTo>
                  <a:lnTo>
                    <a:pt x="668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21;p19">
              <a:extLst>
                <a:ext uri="{FF2B5EF4-FFF2-40B4-BE49-F238E27FC236}">
                  <a16:creationId xmlns:a16="http://schemas.microsoft.com/office/drawing/2014/main" id="{38608EBE-675E-B941-DF91-87FB0A5A3DAD}"/>
                </a:ext>
              </a:extLst>
            </p:cNvPr>
            <p:cNvSpPr/>
            <p:nvPr/>
          </p:nvSpPr>
          <p:spPr>
            <a:xfrm>
              <a:off x="6702755" y="4262378"/>
              <a:ext cx="100943" cy="178318"/>
            </a:xfrm>
            <a:custGeom>
              <a:avLst/>
              <a:gdLst/>
              <a:ahLst/>
              <a:cxnLst/>
              <a:rect l="l" t="t" r="r" b="b"/>
              <a:pathLst>
                <a:path w="1876" h="3314" extrusionOk="0">
                  <a:moveTo>
                    <a:pt x="795" y="0"/>
                  </a:moveTo>
                  <a:lnTo>
                    <a:pt x="0" y="215"/>
                  </a:lnTo>
                  <a:lnTo>
                    <a:pt x="179" y="340"/>
                  </a:lnTo>
                  <a:lnTo>
                    <a:pt x="483" y="643"/>
                  </a:lnTo>
                  <a:lnTo>
                    <a:pt x="733" y="1000"/>
                  </a:lnTo>
                  <a:lnTo>
                    <a:pt x="920" y="1402"/>
                  </a:lnTo>
                  <a:lnTo>
                    <a:pt x="1036" y="1822"/>
                  </a:lnTo>
                  <a:lnTo>
                    <a:pt x="1081" y="2259"/>
                  </a:lnTo>
                  <a:lnTo>
                    <a:pt x="1045" y="2697"/>
                  </a:lnTo>
                  <a:lnTo>
                    <a:pt x="929" y="3117"/>
                  </a:lnTo>
                  <a:lnTo>
                    <a:pt x="840" y="3313"/>
                  </a:lnTo>
                  <a:lnTo>
                    <a:pt x="840" y="3313"/>
                  </a:lnTo>
                  <a:lnTo>
                    <a:pt x="1233" y="3206"/>
                  </a:lnTo>
                  <a:lnTo>
                    <a:pt x="1635" y="3090"/>
                  </a:lnTo>
                  <a:lnTo>
                    <a:pt x="1724" y="2902"/>
                  </a:lnTo>
                  <a:lnTo>
                    <a:pt x="1840" y="2483"/>
                  </a:lnTo>
                  <a:lnTo>
                    <a:pt x="1876" y="2045"/>
                  </a:lnTo>
                  <a:lnTo>
                    <a:pt x="1831" y="1608"/>
                  </a:lnTo>
                  <a:lnTo>
                    <a:pt x="1715" y="1179"/>
                  </a:lnTo>
                  <a:lnTo>
                    <a:pt x="1527" y="786"/>
                  </a:lnTo>
                  <a:lnTo>
                    <a:pt x="1277" y="429"/>
                  </a:lnTo>
                  <a:lnTo>
                    <a:pt x="974" y="125"/>
                  </a:lnTo>
                  <a:lnTo>
                    <a:pt x="795" y="0"/>
                  </a:lnTo>
                  <a:close/>
                </a:path>
              </a:pathLst>
            </a:custGeom>
            <a:solidFill>
              <a:srgbClr val="EE3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22;p19">
              <a:extLst>
                <a:ext uri="{FF2B5EF4-FFF2-40B4-BE49-F238E27FC236}">
                  <a16:creationId xmlns:a16="http://schemas.microsoft.com/office/drawing/2014/main" id="{26AA3811-AE47-6B45-674F-C631FF118528}"/>
                </a:ext>
              </a:extLst>
            </p:cNvPr>
            <p:cNvSpPr/>
            <p:nvPr/>
          </p:nvSpPr>
          <p:spPr>
            <a:xfrm>
              <a:off x="6686882" y="4273408"/>
              <a:ext cx="77913" cy="167772"/>
            </a:xfrm>
            <a:custGeom>
              <a:avLst/>
              <a:gdLst/>
              <a:ahLst/>
              <a:cxnLst/>
              <a:rect l="l" t="t" r="r" b="b"/>
              <a:pathLst>
                <a:path w="1448" h="3118" extrusionOk="0">
                  <a:moveTo>
                    <a:pt x="367" y="1"/>
                  </a:moveTo>
                  <a:lnTo>
                    <a:pt x="304" y="10"/>
                  </a:lnTo>
                  <a:lnTo>
                    <a:pt x="242" y="27"/>
                  </a:lnTo>
                  <a:lnTo>
                    <a:pt x="144" y="126"/>
                  </a:lnTo>
                  <a:lnTo>
                    <a:pt x="45" y="358"/>
                  </a:lnTo>
                  <a:lnTo>
                    <a:pt x="1" y="813"/>
                  </a:lnTo>
                  <a:lnTo>
                    <a:pt x="63" y="1394"/>
                  </a:lnTo>
                  <a:lnTo>
                    <a:pt x="135" y="1715"/>
                  </a:lnTo>
                  <a:lnTo>
                    <a:pt x="233" y="2028"/>
                  </a:lnTo>
                  <a:lnTo>
                    <a:pt x="474" y="2555"/>
                  </a:lnTo>
                  <a:lnTo>
                    <a:pt x="742" y="2939"/>
                  </a:lnTo>
                  <a:lnTo>
                    <a:pt x="947" y="3081"/>
                  </a:lnTo>
                  <a:lnTo>
                    <a:pt x="1081" y="3117"/>
                  </a:lnTo>
                  <a:lnTo>
                    <a:pt x="1144" y="3099"/>
                  </a:lnTo>
                  <a:lnTo>
                    <a:pt x="1197" y="3081"/>
                  </a:lnTo>
                  <a:lnTo>
                    <a:pt x="1296" y="2983"/>
                  </a:lnTo>
                  <a:lnTo>
                    <a:pt x="1403" y="2760"/>
                  </a:lnTo>
                  <a:lnTo>
                    <a:pt x="1447" y="2296"/>
                  </a:lnTo>
                  <a:lnTo>
                    <a:pt x="1385" y="1715"/>
                  </a:lnTo>
                  <a:lnTo>
                    <a:pt x="1305" y="1394"/>
                  </a:lnTo>
                  <a:lnTo>
                    <a:pt x="1215" y="1081"/>
                  </a:lnTo>
                  <a:lnTo>
                    <a:pt x="974" y="554"/>
                  </a:lnTo>
                  <a:lnTo>
                    <a:pt x="697" y="179"/>
                  </a:lnTo>
                  <a:lnTo>
                    <a:pt x="492" y="27"/>
                  </a:lnTo>
                  <a:lnTo>
                    <a:pt x="367" y="1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23;p19">
              <a:extLst>
                <a:ext uri="{FF2B5EF4-FFF2-40B4-BE49-F238E27FC236}">
                  <a16:creationId xmlns:a16="http://schemas.microsoft.com/office/drawing/2014/main" id="{98A16584-D992-8FEC-7839-885B2FF9147C}"/>
                </a:ext>
              </a:extLst>
            </p:cNvPr>
            <p:cNvSpPr/>
            <p:nvPr/>
          </p:nvSpPr>
          <p:spPr>
            <a:xfrm>
              <a:off x="6745532" y="3982690"/>
              <a:ext cx="1030252" cy="279745"/>
            </a:xfrm>
            <a:custGeom>
              <a:avLst/>
              <a:gdLst/>
              <a:ahLst/>
              <a:cxnLst/>
              <a:rect l="l" t="t" r="r" b="b"/>
              <a:pathLst>
                <a:path w="19147" h="5199" extrusionOk="0">
                  <a:moveTo>
                    <a:pt x="19146" y="1"/>
                  </a:moveTo>
                  <a:lnTo>
                    <a:pt x="16744" y="635"/>
                  </a:lnTo>
                  <a:lnTo>
                    <a:pt x="14351" y="1278"/>
                  </a:lnTo>
                  <a:lnTo>
                    <a:pt x="9564" y="2564"/>
                  </a:lnTo>
                  <a:lnTo>
                    <a:pt x="4778" y="3877"/>
                  </a:lnTo>
                  <a:lnTo>
                    <a:pt x="2385" y="4537"/>
                  </a:lnTo>
                  <a:lnTo>
                    <a:pt x="0" y="5198"/>
                  </a:lnTo>
                  <a:lnTo>
                    <a:pt x="0" y="5198"/>
                  </a:lnTo>
                  <a:lnTo>
                    <a:pt x="2393" y="4564"/>
                  </a:lnTo>
                  <a:lnTo>
                    <a:pt x="4787" y="3921"/>
                  </a:lnTo>
                  <a:lnTo>
                    <a:pt x="9582" y="2626"/>
                  </a:lnTo>
                  <a:lnTo>
                    <a:pt x="14360" y="1323"/>
                  </a:lnTo>
                  <a:lnTo>
                    <a:pt x="16753" y="662"/>
                  </a:lnTo>
                  <a:lnTo>
                    <a:pt x="19146" y="1"/>
                  </a:lnTo>
                  <a:close/>
                </a:path>
              </a:pathLst>
            </a:custGeom>
            <a:solidFill>
              <a:srgbClr val="002A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24;p19">
              <a:extLst>
                <a:ext uri="{FF2B5EF4-FFF2-40B4-BE49-F238E27FC236}">
                  <a16:creationId xmlns:a16="http://schemas.microsoft.com/office/drawing/2014/main" id="{9AD23AAF-26EB-D4EC-D526-A6F867063258}"/>
                </a:ext>
              </a:extLst>
            </p:cNvPr>
            <p:cNvSpPr/>
            <p:nvPr/>
          </p:nvSpPr>
          <p:spPr>
            <a:xfrm>
              <a:off x="6781098" y="3965418"/>
              <a:ext cx="252303" cy="151414"/>
            </a:xfrm>
            <a:custGeom>
              <a:avLst/>
              <a:gdLst/>
              <a:ahLst/>
              <a:cxnLst/>
              <a:rect l="l" t="t" r="r" b="b"/>
              <a:pathLst>
                <a:path w="4689" h="2814" extrusionOk="0">
                  <a:moveTo>
                    <a:pt x="4688" y="0"/>
                  </a:moveTo>
                  <a:lnTo>
                    <a:pt x="4090" y="340"/>
                  </a:lnTo>
                  <a:lnTo>
                    <a:pt x="3501" y="679"/>
                  </a:lnTo>
                  <a:lnTo>
                    <a:pt x="2331" y="1385"/>
                  </a:lnTo>
                  <a:lnTo>
                    <a:pt x="1161" y="2090"/>
                  </a:lnTo>
                  <a:lnTo>
                    <a:pt x="580" y="2447"/>
                  </a:lnTo>
                  <a:lnTo>
                    <a:pt x="0" y="2813"/>
                  </a:lnTo>
                  <a:lnTo>
                    <a:pt x="0" y="2813"/>
                  </a:lnTo>
                  <a:lnTo>
                    <a:pt x="598" y="2483"/>
                  </a:lnTo>
                  <a:lnTo>
                    <a:pt x="1188" y="2135"/>
                  </a:lnTo>
                  <a:lnTo>
                    <a:pt x="2358" y="1438"/>
                  </a:lnTo>
                  <a:lnTo>
                    <a:pt x="3527" y="724"/>
                  </a:lnTo>
                  <a:lnTo>
                    <a:pt x="4108" y="367"/>
                  </a:lnTo>
                  <a:lnTo>
                    <a:pt x="4688" y="0"/>
                  </a:lnTo>
                  <a:close/>
                </a:path>
              </a:pathLst>
            </a:custGeom>
            <a:solidFill>
              <a:srgbClr val="002A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25;p19">
              <a:extLst>
                <a:ext uri="{FF2B5EF4-FFF2-40B4-BE49-F238E27FC236}">
                  <a16:creationId xmlns:a16="http://schemas.microsoft.com/office/drawing/2014/main" id="{CCA2D934-8137-8BF2-5DF0-C301B87F638F}"/>
                </a:ext>
              </a:extLst>
            </p:cNvPr>
            <p:cNvSpPr/>
            <p:nvPr/>
          </p:nvSpPr>
          <p:spPr>
            <a:xfrm>
              <a:off x="5206970" y="1545189"/>
              <a:ext cx="983171" cy="286417"/>
            </a:xfrm>
            <a:custGeom>
              <a:avLst/>
              <a:gdLst/>
              <a:ahLst/>
              <a:cxnLst/>
              <a:rect l="l" t="t" r="r" b="b"/>
              <a:pathLst>
                <a:path w="18272" h="5323" extrusionOk="0">
                  <a:moveTo>
                    <a:pt x="3751" y="0"/>
                  </a:moveTo>
                  <a:lnTo>
                    <a:pt x="3581" y="9"/>
                  </a:lnTo>
                  <a:lnTo>
                    <a:pt x="3421" y="36"/>
                  </a:lnTo>
                  <a:lnTo>
                    <a:pt x="3135" y="108"/>
                  </a:lnTo>
                  <a:lnTo>
                    <a:pt x="2778" y="286"/>
                  </a:lnTo>
                  <a:lnTo>
                    <a:pt x="2438" y="599"/>
                  </a:lnTo>
                  <a:lnTo>
                    <a:pt x="2197" y="992"/>
                  </a:lnTo>
                  <a:lnTo>
                    <a:pt x="1920" y="1626"/>
                  </a:lnTo>
                  <a:lnTo>
                    <a:pt x="1599" y="2206"/>
                  </a:lnTo>
                  <a:lnTo>
                    <a:pt x="1295" y="2510"/>
                  </a:lnTo>
                  <a:lnTo>
                    <a:pt x="1090" y="2617"/>
                  </a:lnTo>
                  <a:lnTo>
                    <a:pt x="867" y="2724"/>
                  </a:lnTo>
                  <a:lnTo>
                    <a:pt x="474" y="3054"/>
                  </a:lnTo>
                  <a:lnTo>
                    <a:pt x="170" y="3465"/>
                  </a:lnTo>
                  <a:lnTo>
                    <a:pt x="36" y="3805"/>
                  </a:lnTo>
                  <a:lnTo>
                    <a:pt x="0" y="4037"/>
                  </a:lnTo>
                  <a:lnTo>
                    <a:pt x="9" y="4251"/>
                  </a:lnTo>
                  <a:lnTo>
                    <a:pt x="72" y="4465"/>
                  </a:lnTo>
                  <a:lnTo>
                    <a:pt x="206" y="4653"/>
                  </a:lnTo>
                  <a:lnTo>
                    <a:pt x="402" y="4823"/>
                  </a:lnTo>
                  <a:lnTo>
                    <a:pt x="670" y="4965"/>
                  </a:lnTo>
                  <a:lnTo>
                    <a:pt x="1018" y="5064"/>
                  </a:lnTo>
                  <a:lnTo>
                    <a:pt x="1447" y="5126"/>
                  </a:lnTo>
                  <a:lnTo>
                    <a:pt x="1974" y="5135"/>
                  </a:lnTo>
                  <a:lnTo>
                    <a:pt x="2278" y="5117"/>
                  </a:lnTo>
                  <a:lnTo>
                    <a:pt x="2947" y="5055"/>
                  </a:lnTo>
                  <a:lnTo>
                    <a:pt x="4590" y="4876"/>
                  </a:lnTo>
                  <a:lnTo>
                    <a:pt x="5885" y="4778"/>
                  </a:lnTo>
                  <a:lnTo>
                    <a:pt x="6698" y="4769"/>
                  </a:lnTo>
                  <a:lnTo>
                    <a:pt x="7430" y="4840"/>
                  </a:lnTo>
                  <a:lnTo>
                    <a:pt x="8046" y="4992"/>
                  </a:lnTo>
                  <a:lnTo>
                    <a:pt x="8296" y="5117"/>
                  </a:lnTo>
                  <a:lnTo>
                    <a:pt x="8412" y="5180"/>
                  </a:lnTo>
                  <a:lnTo>
                    <a:pt x="8654" y="5269"/>
                  </a:lnTo>
                  <a:lnTo>
                    <a:pt x="9020" y="5323"/>
                  </a:lnTo>
                  <a:lnTo>
                    <a:pt x="9573" y="5269"/>
                  </a:lnTo>
                  <a:lnTo>
                    <a:pt x="10181" y="5126"/>
                  </a:lnTo>
                  <a:lnTo>
                    <a:pt x="11243" y="4805"/>
                  </a:lnTo>
                  <a:lnTo>
                    <a:pt x="12574" y="4501"/>
                  </a:lnTo>
                  <a:lnTo>
                    <a:pt x="13610" y="4376"/>
                  </a:lnTo>
                  <a:lnTo>
                    <a:pt x="14190" y="4358"/>
                  </a:lnTo>
                  <a:lnTo>
                    <a:pt x="15360" y="4331"/>
                  </a:lnTo>
                  <a:lnTo>
                    <a:pt x="16851" y="4242"/>
                  </a:lnTo>
                  <a:lnTo>
                    <a:pt x="17619" y="4153"/>
                  </a:lnTo>
                  <a:lnTo>
                    <a:pt x="18119" y="4046"/>
                  </a:lnTo>
                  <a:lnTo>
                    <a:pt x="18271" y="3956"/>
                  </a:lnTo>
                  <a:lnTo>
                    <a:pt x="18262" y="3894"/>
                  </a:lnTo>
                  <a:lnTo>
                    <a:pt x="18066" y="3787"/>
                  </a:lnTo>
                  <a:lnTo>
                    <a:pt x="17396" y="3644"/>
                  </a:lnTo>
                  <a:lnTo>
                    <a:pt x="16851" y="3563"/>
                  </a:lnTo>
                  <a:lnTo>
                    <a:pt x="16280" y="3483"/>
                  </a:lnTo>
                  <a:lnTo>
                    <a:pt x="15405" y="3287"/>
                  </a:lnTo>
                  <a:lnTo>
                    <a:pt x="14744" y="3063"/>
                  </a:lnTo>
                  <a:lnTo>
                    <a:pt x="14217" y="2822"/>
                  </a:lnTo>
                  <a:lnTo>
                    <a:pt x="13503" y="2411"/>
                  </a:lnTo>
                  <a:lnTo>
                    <a:pt x="12565" y="1992"/>
                  </a:lnTo>
                  <a:lnTo>
                    <a:pt x="11690" y="1706"/>
                  </a:lnTo>
                  <a:lnTo>
                    <a:pt x="11136" y="1563"/>
                  </a:lnTo>
                  <a:lnTo>
                    <a:pt x="10100" y="1295"/>
                  </a:lnTo>
                  <a:lnTo>
                    <a:pt x="9038" y="965"/>
                  </a:lnTo>
                  <a:lnTo>
                    <a:pt x="8600" y="893"/>
                  </a:lnTo>
                  <a:lnTo>
                    <a:pt x="8287" y="929"/>
                  </a:lnTo>
                  <a:lnTo>
                    <a:pt x="7582" y="1099"/>
                  </a:lnTo>
                  <a:lnTo>
                    <a:pt x="6716" y="1331"/>
                  </a:lnTo>
                  <a:lnTo>
                    <a:pt x="6475" y="1393"/>
                  </a:lnTo>
                  <a:lnTo>
                    <a:pt x="6064" y="1465"/>
                  </a:lnTo>
                  <a:lnTo>
                    <a:pt x="5733" y="1474"/>
                  </a:lnTo>
                  <a:lnTo>
                    <a:pt x="5466" y="1429"/>
                  </a:lnTo>
                  <a:lnTo>
                    <a:pt x="5260" y="1349"/>
                  </a:lnTo>
                  <a:lnTo>
                    <a:pt x="5099" y="1233"/>
                  </a:lnTo>
                  <a:lnTo>
                    <a:pt x="4921" y="1018"/>
                  </a:lnTo>
                  <a:lnTo>
                    <a:pt x="4751" y="688"/>
                  </a:lnTo>
                  <a:lnTo>
                    <a:pt x="4582" y="367"/>
                  </a:lnTo>
                  <a:lnTo>
                    <a:pt x="4394" y="170"/>
                  </a:lnTo>
                  <a:lnTo>
                    <a:pt x="4233" y="72"/>
                  </a:lnTo>
                  <a:lnTo>
                    <a:pt x="4019" y="9"/>
                  </a:lnTo>
                  <a:lnTo>
                    <a:pt x="3751" y="0"/>
                  </a:lnTo>
                  <a:close/>
                </a:path>
              </a:pathLst>
            </a:custGeom>
            <a:solidFill>
              <a:srgbClr val="595959">
                <a:alpha val="529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26;p19">
              <a:extLst>
                <a:ext uri="{FF2B5EF4-FFF2-40B4-BE49-F238E27FC236}">
                  <a16:creationId xmlns:a16="http://schemas.microsoft.com/office/drawing/2014/main" id="{2C6F30DC-1762-8F82-E6A8-E66BAD4C87C9}"/>
                </a:ext>
              </a:extLst>
            </p:cNvPr>
            <p:cNvSpPr/>
            <p:nvPr/>
          </p:nvSpPr>
          <p:spPr>
            <a:xfrm>
              <a:off x="7694475" y="1876747"/>
              <a:ext cx="827506" cy="201832"/>
            </a:xfrm>
            <a:custGeom>
              <a:avLst/>
              <a:gdLst/>
              <a:ahLst/>
              <a:cxnLst/>
              <a:rect l="l" t="t" r="r" b="b"/>
              <a:pathLst>
                <a:path w="15379" h="3751" extrusionOk="0">
                  <a:moveTo>
                    <a:pt x="4957" y="0"/>
                  </a:moveTo>
                  <a:lnTo>
                    <a:pt x="4671" y="9"/>
                  </a:lnTo>
                  <a:lnTo>
                    <a:pt x="4359" y="80"/>
                  </a:lnTo>
                  <a:lnTo>
                    <a:pt x="4037" y="223"/>
                  </a:lnTo>
                  <a:lnTo>
                    <a:pt x="3859" y="330"/>
                  </a:lnTo>
                  <a:lnTo>
                    <a:pt x="3501" y="545"/>
                  </a:lnTo>
                  <a:lnTo>
                    <a:pt x="2707" y="956"/>
                  </a:lnTo>
                  <a:lnTo>
                    <a:pt x="1510" y="1500"/>
                  </a:lnTo>
                  <a:lnTo>
                    <a:pt x="537" y="1956"/>
                  </a:lnTo>
                  <a:lnTo>
                    <a:pt x="126" y="2224"/>
                  </a:lnTo>
                  <a:lnTo>
                    <a:pt x="1" y="2411"/>
                  </a:lnTo>
                  <a:lnTo>
                    <a:pt x="19" y="2518"/>
                  </a:lnTo>
                  <a:lnTo>
                    <a:pt x="126" y="2625"/>
                  </a:lnTo>
                  <a:lnTo>
                    <a:pt x="331" y="2733"/>
                  </a:lnTo>
                  <a:lnTo>
                    <a:pt x="483" y="2777"/>
                  </a:lnTo>
                  <a:lnTo>
                    <a:pt x="903" y="2929"/>
                  </a:lnTo>
                  <a:lnTo>
                    <a:pt x="2760" y="3438"/>
                  </a:lnTo>
                  <a:lnTo>
                    <a:pt x="3591" y="3608"/>
                  </a:lnTo>
                  <a:lnTo>
                    <a:pt x="4394" y="3706"/>
                  </a:lnTo>
                  <a:lnTo>
                    <a:pt x="5127" y="3715"/>
                  </a:lnTo>
                  <a:lnTo>
                    <a:pt x="5439" y="3670"/>
                  </a:lnTo>
                  <a:lnTo>
                    <a:pt x="5734" y="3617"/>
                  </a:lnTo>
                  <a:lnTo>
                    <a:pt x="6350" y="3572"/>
                  </a:lnTo>
                  <a:lnTo>
                    <a:pt x="7297" y="3590"/>
                  </a:lnTo>
                  <a:lnTo>
                    <a:pt x="8583" y="3697"/>
                  </a:lnTo>
                  <a:lnTo>
                    <a:pt x="9520" y="3751"/>
                  </a:lnTo>
                  <a:lnTo>
                    <a:pt x="10119" y="3751"/>
                  </a:lnTo>
                  <a:lnTo>
                    <a:pt x="10404" y="3724"/>
                  </a:lnTo>
                  <a:lnTo>
                    <a:pt x="11038" y="3652"/>
                  </a:lnTo>
                  <a:lnTo>
                    <a:pt x="12717" y="3402"/>
                  </a:lnTo>
                  <a:lnTo>
                    <a:pt x="14351" y="3099"/>
                  </a:lnTo>
                  <a:lnTo>
                    <a:pt x="15155" y="2911"/>
                  </a:lnTo>
                  <a:lnTo>
                    <a:pt x="15351" y="2831"/>
                  </a:lnTo>
                  <a:lnTo>
                    <a:pt x="15378" y="2795"/>
                  </a:lnTo>
                  <a:lnTo>
                    <a:pt x="15360" y="2777"/>
                  </a:lnTo>
                  <a:lnTo>
                    <a:pt x="15182" y="2733"/>
                  </a:lnTo>
                  <a:lnTo>
                    <a:pt x="14307" y="2715"/>
                  </a:lnTo>
                  <a:lnTo>
                    <a:pt x="13396" y="2643"/>
                  </a:lnTo>
                  <a:lnTo>
                    <a:pt x="12744" y="2536"/>
                  </a:lnTo>
                  <a:lnTo>
                    <a:pt x="12092" y="2358"/>
                  </a:lnTo>
                  <a:lnTo>
                    <a:pt x="11467" y="2081"/>
                  </a:lnTo>
                  <a:lnTo>
                    <a:pt x="11190" y="1893"/>
                  </a:lnTo>
                  <a:lnTo>
                    <a:pt x="10913" y="1715"/>
                  </a:lnTo>
                  <a:lnTo>
                    <a:pt x="10351" y="1456"/>
                  </a:lnTo>
                  <a:lnTo>
                    <a:pt x="9788" y="1313"/>
                  </a:lnTo>
                  <a:lnTo>
                    <a:pt x="9243" y="1250"/>
                  </a:lnTo>
                  <a:lnTo>
                    <a:pt x="8475" y="1286"/>
                  </a:lnTo>
                  <a:lnTo>
                    <a:pt x="7636" y="1429"/>
                  </a:lnTo>
                  <a:lnTo>
                    <a:pt x="7323" y="1473"/>
                  </a:lnTo>
                  <a:lnTo>
                    <a:pt x="7261" y="1482"/>
                  </a:lnTo>
                  <a:lnTo>
                    <a:pt x="7118" y="1447"/>
                  </a:lnTo>
                  <a:lnTo>
                    <a:pt x="6895" y="1313"/>
                  </a:lnTo>
                  <a:lnTo>
                    <a:pt x="6404" y="848"/>
                  </a:lnTo>
                  <a:lnTo>
                    <a:pt x="5814" y="330"/>
                  </a:lnTo>
                  <a:lnTo>
                    <a:pt x="5466" y="134"/>
                  </a:lnTo>
                  <a:lnTo>
                    <a:pt x="5216" y="45"/>
                  </a:lnTo>
                  <a:lnTo>
                    <a:pt x="4957" y="0"/>
                  </a:lnTo>
                  <a:close/>
                </a:path>
              </a:pathLst>
            </a:custGeom>
            <a:solidFill>
              <a:srgbClr val="595959">
                <a:alpha val="529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527;p19">
              <a:extLst>
                <a:ext uri="{FF2B5EF4-FFF2-40B4-BE49-F238E27FC236}">
                  <a16:creationId xmlns:a16="http://schemas.microsoft.com/office/drawing/2014/main" id="{33D31098-7DF5-917B-F3B8-B15F92C881E4}"/>
                </a:ext>
              </a:extLst>
            </p:cNvPr>
            <p:cNvSpPr/>
            <p:nvPr/>
          </p:nvSpPr>
          <p:spPr>
            <a:xfrm>
              <a:off x="7880432" y="2345673"/>
              <a:ext cx="806359" cy="190317"/>
            </a:xfrm>
            <a:custGeom>
              <a:avLst/>
              <a:gdLst/>
              <a:ahLst/>
              <a:cxnLst/>
              <a:rect l="l" t="t" r="r" b="b"/>
              <a:pathLst>
                <a:path w="14986" h="3537" extrusionOk="0">
                  <a:moveTo>
                    <a:pt x="3483" y="1"/>
                  </a:moveTo>
                  <a:lnTo>
                    <a:pt x="3162" y="27"/>
                  </a:lnTo>
                  <a:lnTo>
                    <a:pt x="2680" y="152"/>
                  </a:lnTo>
                  <a:lnTo>
                    <a:pt x="2064" y="447"/>
                  </a:lnTo>
                  <a:lnTo>
                    <a:pt x="1492" y="804"/>
                  </a:lnTo>
                  <a:lnTo>
                    <a:pt x="1010" y="1179"/>
                  </a:lnTo>
                  <a:lnTo>
                    <a:pt x="510" y="1626"/>
                  </a:lnTo>
                  <a:lnTo>
                    <a:pt x="438" y="1697"/>
                  </a:lnTo>
                  <a:lnTo>
                    <a:pt x="322" y="1796"/>
                  </a:lnTo>
                  <a:lnTo>
                    <a:pt x="153" y="1983"/>
                  </a:lnTo>
                  <a:lnTo>
                    <a:pt x="45" y="2162"/>
                  </a:lnTo>
                  <a:lnTo>
                    <a:pt x="1" y="2331"/>
                  </a:lnTo>
                  <a:lnTo>
                    <a:pt x="1" y="2501"/>
                  </a:lnTo>
                  <a:lnTo>
                    <a:pt x="54" y="2653"/>
                  </a:lnTo>
                  <a:lnTo>
                    <a:pt x="197" y="2867"/>
                  </a:lnTo>
                  <a:lnTo>
                    <a:pt x="510" y="3117"/>
                  </a:lnTo>
                  <a:lnTo>
                    <a:pt x="903" y="3314"/>
                  </a:lnTo>
                  <a:lnTo>
                    <a:pt x="1340" y="3448"/>
                  </a:lnTo>
                  <a:lnTo>
                    <a:pt x="1778" y="3519"/>
                  </a:lnTo>
                  <a:lnTo>
                    <a:pt x="1983" y="3528"/>
                  </a:lnTo>
                  <a:lnTo>
                    <a:pt x="2930" y="3519"/>
                  </a:lnTo>
                  <a:lnTo>
                    <a:pt x="4984" y="3474"/>
                  </a:lnTo>
                  <a:lnTo>
                    <a:pt x="6350" y="3492"/>
                  </a:lnTo>
                  <a:lnTo>
                    <a:pt x="6948" y="3528"/>
                  </a:lnTo>
                  <a:lnTo>
                    <a:pt x="7234" y="3537"/>
                  </a:lnTo>
                  <a:lnTo>
                    <a:pt x="7841" y="3501"/>
                  </a:lnTo>
                  <a:lnTo>
                    <a:pt x="8797" y="3358"/>
                  </a:lnTo>
                  <a:lnTo>
                    <a:pt x="10101" y="3090"/>
                  </a:lnTo>
                  <a:lnTo>
                    <a:pt x="11047" y="2965"/>
                  </a:lnTo>
                  <a:lnTo>
                    <a:pt x="11645" y="2956"/>
                  </a:lnTo>
                  <a:lnTo>
                    <a:pt x="11922" y="2983"/>
                  </a:lnTo>
                  <a:lnTo>
                    <a:pt x="12199" y="3010"/>
                  </a:lnTo>
                  <a:lnTo>
                    <a:pt x="12753" y="2992"/>
                  </a:lnTo>
                  <a:lnTo>
                    <a:pt x="13280" y="2912"/>
                  </a:lnTo>
                  <a:lnTo>
                    <a:pt x="13771" y="2760"/>
                  </a:lnTo>
                  <a:lnTo>
                    <a:pt x="14199" y="2572"/>
                  </a:lnTo>
                  <a:lnTo>
                    <a:pt x="14557" y="2358"/>
                  </a:lnTo>
                  <a:lnTo>
                    <a:pt x="14816" y="2126"/>
                  </a:lnTo>
                  <a:lnTo>
                    <a:pt x="14958" y="1885"/>
                  </a:lnTo>
                  <a:lnTo>
                    <a:pt x="14985" y="1769"/>
                  </a:lnTo>
                  <a:lnTo>
                    <a:pt x="14985" y="1715"/>
                  </a:lnTo>
                  <a:lnTo>
                    <a:pt x="14941" y="1635"/>
                  </a:lnTo>
                  <a:lnTo>
                    <a:pt x="14789" y="1546"/>
                  </a:lnTo>
                  <a:lnTo>
                    <a:pt x="14458" y="1519"/>
                  </a:lnTo>
                  <a:lnTo>
                    <a:pt x="14021" y="1537"/>
                  </a:lnTo>
                  <a:lnTo>
                    <a:pt x="13262" y="1626"/>
                  </a:lnTo>
                  <a:lnTo>
                    <a:pt x="12512" y="1706"/>
                  </a:lnTo>
                  <a:lnTo>
                    <a:pt x="12092" y="1715"/>
                  </a:lnTo>
                  <a:lnTo>
                    <a:pt x="11922" y="1697"/>
                  </a:lnTo>
                  <a:lnTo>
                    <a:pt x="11601" y="1635"/>
                  </a:lnTo>
                  <a:lnTo>
                    <a:pt x="10788" y="1528"/>
                  </a:lnTo>
                  <a:lnTo>
                    <a:pt x="9824" y="1483"/>
                  </a:lnTo>
                  <a:lnTo>
                    <a:pt x="9011" y="1546"/>
                  </a:lnTo>
                  <a:lnTo>
                    <a:pt x="8440" y="1635"/>
                  </a:lnTo>
                  <a:lnTo>
                    <a:pt x="8154" y="1697"/>
                  </a:lnTo>
                  <a:lnTo>
                    <a:pt x="7859" y="1751"/>
                  </a:lnTo>
                  <a:lnTo>
                    <a:pt x="7332" y="1769"/>
                  </a:lnTo>
                  <a:lnTo>
                    <a:pt x="6850" y="1679"/>
                  </a:lnTo>
                  <a:lnTo>
                    <a:pt x="6395" y="1501"/>
                  </a:lnTo>
                  <a:lnTo>
                    <a:pt x="5725" y="1126"/>
                  </a:lnTo>
                  <a:lnTo>
                    <a:pt x="4778" y="501"/>
                  </a:lnTo>
                  <a:lnTo>
                    <a:pt x="4234" y="179"/>
                  </a:lnTo>
                  <a:lnTo>
                    <a:pt x="4091" y="108"/>
                  </a:lnTo>
                  <a:lnTo>
                    <a:pt x="3787" y="19"/>
                  </a:lnTo>
                  <a:lnTo>
                    <a:pt x="3483" y="1"/>
                  </a:lnTo>
                  <a:close/>
                </a:path>
              </a:pathLst>
            </a:custGeom>
            <a:solidFill>
              <a:srgbClr val="595959">
                <a:alpha val="529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528;p19">
              <a:extLst>
                <a:ext uri="{FF2B5EF4-FFF2-40B4-BE49-F238E27FC236}">
                  <a16:creationId xmlns:a16="http://schemas.microsoft.com/office/drawing/2014/main" id="{6649B206-9705-801E-CA45-604F1E662894}"/>
                </a:ext>
              </a:extLst>
            </p:cNvPr>
            <p:cNvSpPr/>
            <p:nvPr/>
          </p:nvSpPr>
          <p:spPr>
            <a:xfrm>
              <a:off x="4936428" y="2345673"/>
              <a:ext cx="648757" cy="235515"/>
            </a:xfrm>
            <a:custGeom>
              <a:avLst/>
              <a:gdLst/>
              <a:ahLst/>
              <a:cxnLst/>
              <a:rect l="l" t="t" r="r" b="b"/>
              <a:pathLst>
                <a:path w="12057" h="4377" extrusionOk="0">
                  <a:moveTo>
                    <a:pt x="3064" y="1"/>
                  </a:moveTo>
                  <a:lnTo>
                    <a:pt x="2144" y="63"/>
                  </a:lnTo>
                  <a:lnTo>
                    <a:pt x="1537" y="197"/>
                  </a:lnTo>
                  <a:lnTo>
                    <a:pt x="1162" y="411"/>
                  </a:lnTo>
                  <a:lnTo>
                    <a:pt x="947" y="706"/>
                  </a:lnTo>
                  <a:lnTo>
                    <a:pt x="796" y="1099"/>
                  </a:lnTo>
                  <a:lnTo>
                    <a:pt x="626" y="1581"/>
                  </a:lnTo>
                  <a:lnTo>
                    <a:pt x="376" y="2162"/>
                  </a:lnTo>
                  <a:lnTo>
                    <a:pt x="171" y="2501"/>
                  </a:lnTo>
                  <a:lnTo>
                    <a:pt x="81" y="2653"/>
                  </a:lnTo>
                  <a:lnTo>
                    <a:pt x="1" y="2948"/>
                  </a:lnTo>
                  <a:lnTo>
                    <a:pt x="10" y="3207"/>
                  </a:lnTo>
                  <a:lnTo>
                    <a:pt x="117" y="3448"/>
                  </a:lnTo>
                  <a:lnTo>
                    <a:pt x="304" y="3662"/>
                  </a:lnTo>
                  <a:lnTo>
                    <a:pt x="563" y="3849"/>
                  </a:lnTo>
                  <a:lnTo>
                    <a:pt x="1046" y="4073"/>
                  </a:lnTo>
                  <a:lnTo>
                    <a:pt x="1832" y="4287"/>
                  </a:lnTo>
                  <a:lnTo>
                    <a:pt x="2698" y="4376"/>
                  </a:lnTo>
                  <a:lnTo>
                    <a:pt x="3555" y="4367"/>
                  </a:lnTo>
                  <a:lnTo>
                    <a:pt x="4305" y="4233"/>
                  </a:lnTo>
                  <a:lnTo>
                    <a:pt x="4600" y="4117"/>
                  </a:lnTo>
                  <a:lnTo>
                    <a:pt x="4886" y="4010"/>
                  </a:lnTo>
                  <a:lnTo>
                    <a:pt x="5484" y="3903"/>
                  </a:lnTo>
                  <a:lnTo>
                    <a:pt x="6430" y="3903"/>
                  </a:lnTo>
                  <a:lnTo>
                    <a:pt x="7770" y="4037"/>
                  </a:lnTo>
                  <a:lnTo>
                    <a:pt x="8806" y="4055"/>
                  </a:lnTo>
                  <a:lnTo>
                    <a:pt x="9493" y="3957"/>
                  </a:lnTo>
                  <a:lnTo>
                    <a:pt x="9833" y="3858"/>
                  </a:lnTo>
                  <a:lnTo>
                    <a:pt x="10494" y="3635"/>
                  </a:lnTo>
                  <a:lnTo>
                    <a:pt x="11485" y="3260"/>
                  </a:lnTo>
                  <a:lnTo>
                    <a:pt x="11922" y="2992"/>
                  </a:lnTo>
                  <a:lnTo>
                    <a:pt x="12056" y="2814"/>
                  </a:lnTo>
                  <a:lnTo>
                    <a:pt x="12047" y="2635"/>
                  </a:lnTo>
                  <a:lnTo>
                    <a:pt x="11887" y="2447"/>
                  </a:lnTo>
                  <a:lnTo>
                    <a:pt x="11744" y="2340"/>
                  </a:lnTo>
                  <a:lnTo>
                    <a:pt x="11574" y="2251"/>
                  </a:lnTo>
                  <a:lnTo>
                    <a:pt x="11217" y="2188"/>
                  </a:lnTo>
                  <a:lnTo>
                    <a:pt x="10610" y="2251"/>
                  </a:lnTo>
                  <a:lnTo>
                    <a:pt x="9868" y="2412"/>
                  </a:lnTo>
                  <a:lnTo>
                    <a:pt x="9279" y="2501"/>
                  </a:lnTo>
                  <a:lnTo>
                    <a:pt x="8600" y="2528"/>
                  </a:lnTo>
                  <a:lnTo>
                    <a:pt x="7824" y="2439"/>
                  </a:lnTo>
                  <a:lnTo>
                    <a:pt x="7386" y="2340"/>
                  </a:lnTo>
                  <a:lnTo>
                    <a:pt x="7172" y="2287"/>
                  </a:lnTo>
                  <a:lnTo>
                    <a:pt x="6806" y="2144"/>
                  </a:lnTo>
                  <a:lnTo>
                    <a:pt x="6377" y="1903"/>
                  </a:lnTo>
                  <a:lnTo>
                    <a:pt x="5993" y="1537"/>
                  </a:lnTo>
                  <a:lnTo>
                    <a:pt x="5725" y="1144"/>
                  </a:lnTo>
                  <a:lnTo>
                    <a:pt x="5493" y="760"/>
                  </a:lnTo>
                  <a:lnTo>
                    <a:pt x="5207" y="429"/>
                  </a:lnTo>
                  <a:lnTo>
                    <a:pt x="4903" y="224"/>
                  </a:lnTo>
                  <a:lnTo>
                    <a:pt x="4644" y="126"/>
                  </a:lnTo>
                  <a:lnTo>
                    <a:pt x="4314" y="45"/>
                  </a:lnTo>
                  <a:lnTo>
                    <a:pt x="3912" y="1"/>
                  </a:lnTo>
                  <a:close/>
                </a:path>
              </a:pathLst>
            </a:custGeom>
            <a:solidFill>
              <a:srgbClr val="595959">
                <a:alpha val="529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529;p19">
              <a:extLst>
                <a:ext uri="{FF2B5EF4-FFF2-40B4-BE49-F238E27FC236}">
                  <a16:creationId xmlns:a16="http://schemas.microsoft.com/office/drawing/2014/main" id="{5AECECB5-20BB-A45E-A538-C6FFBE31BCEA}"/>
                </a:ext>
              </a:extLst>
            </p:cNvPr>
            <p:cNvSpPr/>
            <p:nvPr/>
          </p:nvSpPr>
          <p:spPr>
            <a:xfrm>
              <a:off x="6429845" y="1820034"/>
              <a:ext cx="410390" cy="2365539"/>
            </a:xfrm>
            <a:custGeom>
              <a:avLst/>
              <a:gdLst/>
              <a:ahLst/>
              <a:cxnLst/>
              <a:rect l="l" t="t" r="r" b="b"/>
              <a:pathLst>
                <a:path w="7627" h="43963" extrusionOk="0">
                  <a:moveTo>
                    <a:pt x="4171" y="0"/>
                  </a:moveTo>
                  <a:lnTo>
                    <a:pt x="3617" y="9"/>
                  </a:lnTo>
                  <a:lnTo>
                    <a:pt x="3322" y="54"/>
                  </a:lnTo>
                  <a:lnTo>
                    <a:pt x="3027" y="107"/>
                  </a:lnTo>
                  <a:lnTo>
                    <a:pt x="2483" y="295"/>
                  </a:lnTo>
                  <a:lnTo>
                    <a:pt x="1992" y="572"/>
                  </a:lnTo>
                  <a:lnTo>
                    <a:pt x="1554" y="920"/>
                  </a:lnTo>
                  <a:lnTo>
                    <a:pt x="1161" y="1331"/>
                  </a:lnTo>
                  <a:lnTo>
                    <a:pt x="822" y="1813"/>
                  </a:lnTo>
                  <a:lnTo>
                    <a:pt x="545" y="2340"/>
                  </a:lnTo>
                  <a:lnTo>
                    <a:pt x="322" y="2911"/>
                  </a:lnTo>
                  <a:lnTo>
                    <a:pt x="152" y="3519"/>
                  </a:lnTo>
                  <a:lnTo>
                    <a:pt x="45" y="4153"/>
                  </a:lnTo>
                  <a:lnTo>
                    <a:pt x="0" y="4814"/>
                  </a:lnTo>
                  <a:lnTo>
                    <a:pt x="9" y="5474"/>
                  </a:lnTo>
                  <a:lnTo>
                    <a:pt x="81" y="6153"/>
                  </a:lnTo>
                  <a:lnTo>
                    <a:pt x="223" y="6814"/>
                  </a:lnTo>
                  <a:lnTo>
                    <a:pt x="420" y="7475"/>
                  </a:lnTo>
                  <a:lnTo>
                    <a:pt x="688" y="8109"/>
                  </a:lnTo>
                  <a:lnTo>
                    <a:pt x="849" y="8412"/>
                  </a:lnTo>
                  <a:lnTo>
                    <a:pt x="1188" y="9037"/>
                  </a:lnTo>
                  <a:lnTo>
                    <a:pt x="1849" y="10484"/>
                  </a:lnTo>
                  <a:lnTo>
                    <a:pt x="2465" y="12100"/>
                  </a:lnTo>
                  <a:lnTo>
                    <a:pt x="2840" y="13413"/>
                  </a:lnTo>
                  <a:lnTo>
                    <a:pt x="3045" y="14306"/>
                  </a:lnTo>
                  <a:lnTo>
                    <a:pt x="3206" y="15217"/>
                  </a:lnTo>
                  <a:lnTo>
                    <a:pt x="3313" y="16146"/>
                  </a:lnTo>
                  <a:lnTo>
                    <a:pt x="3349" y="17074"/>
                  </a:lnTo>
                  <a:lnTo>
                    <a:pt x="3331" y="17994"/>
                  </a:lnTo>
                  <a:lnTo>
                    <a:pt x="3224" y="18905"/>
                  </a:lnTo>
                  <a:lnTo>
                    <a:pt x="3036" y="19807"/>
                  </a:lnTo>
                  <a:lnTo>
                    <a:pt x="2768" y="20682"/>
                  </a:lnTo>
                  <a:lnTo>
                    <a:pt x="2393" y="21521"/>
                  </a:lnTo>
                  <a:lnTo>
                    <a:pt x="2161" y="21932"/>
                  </a:lnTo>
                  <a:lnTo>
                    <a:pt x="1929" y="22343"/>
                  </a:lnTo>
                  <a:lnTo>
                    <a:pt x="1554" y="23173"/>
                  </a:lnTo>
                  <a:lnTo>
                    <a:pt x="1259" y="24031"/>
                  </a:lnTo>
                  <a:lnTo>
                    <a:pt x="1054" y="24897"/>
                  </a:lnTo>
                  <a:lnTo>
                    <a:pt x="920" y="25763"/>
                  </a:lnTo>
                  <a:lnTo>
                    <a:pt x="857" y="26620"/>
                  </a:lnTo>
                  <a:lnTo>
                    <a:pt x="849" y="27469"/>
                  </a:lnTo>
                  <a:lnTo>
                    <a:pt x="902" y="28290"/>
                  </a:lnTo>
                  <a:lnTo>
                    <a:pt x="1054" y="29478"/>
                  </a:lnTo>
                  <a:lnTo>
                    <a:pt x="1384" y="30907"/>
                  </a:lnTo>
                  <a:lnTo>
                    <a:pt x="1795" y="32103"/>
                  </a:lnTo>
                  <a:lnTo>
                    <a:pt x="2233" y="33023"/>
                  </a:lnTo>
                  <a:lnTo>
                    <a:pt x="2447" y="33327"/>
                  </a:lnTo>
                  <a:lnTo>
                    <a:pt x="2545" y="33470"/>
                  </a:lnTo>
                  <a:lnTo>
                    <a:pt x="2715" y="33791"/>
                  </a:lnTo>
                  <a:lnTo>
                    <a:pt x="2911" y="34327"/>
                  </a:lnTo>
                  <a:lnTo>
                    <a:pt x="3072" y="35113"/>
                  </a:lnTo>
                  <a:lnTo>
                    <a:pt x="3135" y="35952"/>
                  </a:lnTo>
                  <a:lnTo>
                    <a:pt x="3126" y="36783"/>
                  </a:lnTo>
                  <a:lnTo>
                    <a:pt x="3054" y="37560"/>
                  </a:lnTo>
                  <a:lnTo>
                    <a:pt x="2938" y="38238"/>
                  </a:lnTo>
                  <a:lnTo>
                    <a:pt x="2795" y="38774"/>
                  </a:lnTo>
                  <a:lnTo>
                    <a:pt x="2724" y="38962"/>
                  </a:lnTo>
                  <a:lnTo>
                    <a:pt x="2635" y="39185"/>
                  </a:lnTo>
                  <a:lnTo>
                    <a:pt x="2483" y="39640"/>
                  </a:lnTo>
                  <a:lnTo>
                    <a:pt x="2331" y="40310"/>
                  </a:lnTo>
                  <a:lnTo>
                    <a:pt x="2259" y="41176"/>
                  </a:lnTo>
                  <a:lnTo>
                    <a:pt x="2286" y="41989"/>
                  </a:lnTo>
                  <a:lnTo>
                    <a:pt x="2447" y="43034"/>
                  </a:lnTo>
                  <a:lnTo>
                    <a:pt x="2688" y="43882"/>
                  </a:lnTo>
                  <a:lnTo>
                    <a:pt x="2724" y="43962"/>
                  </a:lnTo>
                  <a:lnTo>
                    <a:pt x="2706" y="43846"/>
                  </a:lnTo>
                  <a:lnTo>
                    <a:pt x="2635" y="42766"/>
                  </a:lnTo>
                  <a:lnTo>
                    <a:pt x="2679" y="41578"/>
                  </a:lnTo>
                  <a:lnTo>
                    <a:pt x="2804" y="40739"/>
                  </a:lnTo>
                  <a:lnTo>
                    <a:pt x="3036" y="39935"/>
                  </a:lnTo>
                  <a:lnTo>
                    <a:pt x="3295" y="39408"/>
                  </a:lnTo>
                  <a:lnTo>
                    <a:pt x="3519" y="39096"/>
                  </a:lnTo>
                  <a:lnTo>
                    <a:pt x="3653" y="38962"/>
                  </a:lnTo>
                  <a:lnTo>
                    <a:pt x="3778" y="38828"/>
                  </a:lnTo>
                  <a:lnTo>
                    <a:pt x="3992" y="38533"/>
                  </a:lnTo>
                  <a:lnTo>
                    <a:pt x="4153" y="38203"/>
                  </a:lnTo>
                  <a:lnTo>
                    <a:pt x="4278" y="37845"/>
                  </a:lnTo>
                  <a:lnTo>
                    <a:pt x="4376" y="37274"/>
                  </a:lnTo>
                  <a:lnTo>
                    <a:pt x="4385" y="36452"/>
                  </a:lnTo>
                  <a:lnTo>
                    <a:pt x="4269" y="35595"/>
                  </a:lnTo>
                  <a:lnTo>
                    <a:pt x="4063" y="34738"/>
                  </a:lnTo>
                  <a:lnTo>
                    <a:pt x="3795" y="33916"/>
                  </a:lnTo>
                  <a:lnTo>
                    <a:pt x="3483" y="33157"/>
                  </a:lnTo>
                  <a:lnTo>
                    <a:pt x="3322" y="32827"/>
                  </a:lnTo>
                  <a:lnTo>
                    <a:pt x="2885" y="31943"/>
                  </a:lnTo>
                  <a:lnTo>
                    <a:pt x="2376" y="30809"/>
                  </a:lnTo>
                  <a:lnTo>
                    <a:pt x="2108" y="30112"/>
                  </a:lnTo>
                  <a:lnTo>
                    <a:pt x="1911" y="29442"/>
                  </a:lnTo>
                  <a:lnTo>
                    <a:pt x="1786" y="28781"/>
                  </a:lnTo>
                  <a:lnTo>
                    <a:pt x="1724" y="28103"/>
                  </a:lnTo>
                  <a:lnTo>
                    <a:pt x="1733" y="27379"/>
                  </a:lnTo>
                  <a:lnTo>
                    <a:pt x="1768" y="26987"/>
                  </a:lnTo>
                  <a:lnTo>
                    <a:pt x="1813" y="26647"/>
                  </a:lnTo>
                  <a:lnTo>
                    <a:pt x="1938" y="25960"/>
                  </a:lnTo>
                  <a:lnTo>
                    <a:pt x="2233" y="24906"/>
                  </a:lnTo>
                  <a:lnTo>
                    <a:pt x="2795" y="23486"/>
                  </a:lnTo>
                  <a:lnTo>
                    <a:pt x="3492" y="22048"/>
                  </a:lnTo>
                  <a:lnTo>
                    <a:pt x="4688" y="19878"/>
                  </a:lnTo>
                  <a:lnTo>
                    <a:pt x="5957" y="17726"/>
                  </a:lnTo>
                  <a:lnTo>
                    <a:pt x="6751" y="16324"/>
                  </a:lnTo>
                  <a:lnTo>
                    <a:pt x="7108" y="15646"/>
                  </a:lnTo>
                  <a:lnTo>
                    <a:pt x="7278" y="15306"/>
                  </a:lnTo>
                  <a:lnTo>
                    <a:pt x="7501" y="14628"/>
                  </a:lnTo>
                  <a:lnTo>
                    <a:pt x="7609" y="13949"/>
                  </a:lnTo>
                  <a:lnTo>
                    <a:pt x="7626" y="13279"/>
                  </a:lnTo>
                  <a:lnTo>
                    <a:pt x="7564" y="12618"/>
                  </a:lnTo>
                  <a:lnTo>
                    <a:pt x="7439" y="11966"/>
                  </a:lnTo>
                  <a:lnTo>
                    <a:pt x="7171" y="10993"/>
                  </a:lnTo>
                  <a:lnTo>
                    <a:pt x="6742" y="9734"/>
                  </a:lnTo>
                  <a:lnTo>
                    <a:pt x="6367" y="8511"/>
                  </a:lnTo>
                  <a:lnTo>
                    <a:pt x="6207" y="7626"/>
                  </a:lnTo>
                  <a:lnTo>
                    <a:pt x="6180" y="7046"/>
                  </a:lnTo>
                  <a:lnTo>
                    <a:pt x="6233" y="6483"/>
                  </a:lnTo>
                  <a:lnTo>
                    <a:pt x="6403" y="5939"/>
                  </a:lnTo>
                  <a:lnTo>
                    <a:pt x="6528" y="5671"/>
                  </a:lnTo>
                  <a:lnTo>
                    <a:pt x="6662" y="5403"/>
                  </a:lnTo>
                  <a:lnTo>
                    <a:pt x="6876" y="4858"/>
                  </a:lnTo>
                  <a:lnTo>
                    <a:pt x="7019" y="4313"/>
                  </a:lnTo>
                  <a:lnTo>
                    <a:pt x="7100" y="3778"/>
                  </a:lnTo>
                  <a:lnTo>
                    <a:pt x="7108" y="3251"/>
                  </a:lnTo>
                  <a:lnTo>
                    <a:pt x="7064" y="2751"/>
                  </a:lnTo>
                  <a:lnTo>
                    <a:pt x="6948" y="2260"/>
                  </a:lnTo>
                  <a:lnTo>
                    <a:pt x="6787" y="1813"/>
                  </a:lnTo>
                  <a:lnTo>
                    <a:pt x="6564" y="1393"/>
                  </a:lnTo>
                  <a:lnTo>
                    <a:pt x="6287" y="1018"/>
                  </a:lnTo>
                  <a:lnTo>
                    <a:pt x="5957" y="697"/>
                  </a:lnTo>
                  <a:lnTo>
                    <a:pt x="5581" y="420"/>
                  </a:lnTo>
                  <a:lnTo>
                    <a:pt x="5153" y="215"/>
                  </a:lnTo>
                  <a:lnTo>
                    <a:pt x="4680" y="72"/>
                  </a:lnTo>
                  <a:lnTo>
                    <a:pt x="4171" y="0"/>
                  </a:lnTo>
                  <a:close/>
                  <a:moveTo>
                    <a:pt x="2724" y="43962"/>
                  </a:moveTo>
                  <a:lnTo>
                    <a:pt x="2724" y="43962"/>
                  </a:lnTo>
                  <a:lnTo>
                    <a:pt x="2724" y="43962"/>
                  </a:lnTo>
                  <a:close/>
                </a:path>
              </a:pathLst>
            </a:custGeom>
            <a:solidFill>
              <a:srgbClr val="595959">
                <a:alpha val="529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530;p19">
              <a:extLst>
                <a:ext uri="{FF2B5EF4-FFF2-40B4-BE49-F238E27FC236}">
                  <a16:creationId xmlns:a16="http://schemas.microsoft.com/office/drawing/2014/main" id="{07B4E454-8ABE-BB99-B24A-F16287EAD82A}"/>
                </a:ext>
              </a:extLst>
            </p:cNvPr>
            <p:cNvSpPr/>
            <p:nvPr/>
          </p:nvSpPr>
          <p:spPr>
            <a:xfrm>
              <a:off x="6291453" y="2506178"/>
              <a:ext cx="420021" cy="1675996"/>
            </a:xfrm>
            <a:custGeom>
              <a:avLst/>
              <a:gdLst/>
              <a:ahLst/>
              <a:cxnLst/>
              <a:rect l="l" t="t" r="r" b="b"/>
              <a:pathLst>
                <a:path w="7806" h="31148" extrusionOk="0">
                  <a:moveTo>
                    <a:pt x="3376" y="0"/>
                  </a:moveTo>
                  <a:lnTo>
                    <a:pt x="2795" y="9"/>
                  </a:lnTo>
                  <a:lnTo>
                    <a:pt x="2242" y="125"/>
                  </a:lnTo>
                  <a:lnTo>
                    <a:pt x="1724" y="340"/>
                  </a:lnTo>
                  <a:lnTo>
                    <a:pt x="1260" y="670"/>
                  </a:lnTo>
                  <a:lnTo>
                    <a:pt x="849" y="1099"/>
                  </a:lnTo>
                  <a:lnTo>
                    <a:pt x="509" y="1643"/>
                  </a:lnTo>
                  <a:lnTo>
                    <a:pt x="241" y="2286"/>
                  </a:lnTo>
                  <a:lnTo>
                    <a:pt x="72" y="3045"/>
                  </a:lnTo>
                  <a:lnTo>
                    <a:pt x="0" y="3912"/>
                  </a:lnTo>
                  <a:lnTo>
                    <a:pt x="45" y="4885"/>
                  </a:lnTo>
                  <a:lnTo>
                    <a:pt x="116" y="5421"/>
                  </a:lnTo>
                  <a:lnTo>
                    <a:pt x="152" y="5617"/>
                  </a:lnTo>
                  <a:lnTo>
                    <a:pt x="277" y="6037"/>
                  </a:lnTo>
                  <a:lnTo>
                    <a:pt x="554" y="6707"/>
                  </a:lnTo>
                  <a:lnTo>
                    <a:pt x="1331" y="8162"/>
                  </a:lnTo>
                  <a:lnTo>
                    <a:pt x="2152" y="9636"/>
                  </a:lnTo>
                  <a:lnTo>
                    <a:pt x="2581" y="10547"/>
                  </a:lnTo>
                  <a:lnTo>
                    <a:pt x="2769" y="11172"/>
                  </a:lnTo>
                  <a:lnTo>
                    <a:pt x="2813" y="11547"/>
                  </a:lnTo>
                  <a:lnTo>
                    <a:pt x="2787" y="11877"/>
                  </a:lnTo>
                  <a:lnTo>
                    <a:pt x="2670" y="12172"/>
                  </a:lnTo>
                  <a:lnTo>
                    <a:pt x="2563" y="12297"/>
                  </a:lnTo>
                  <a:lnTo>
                    <a:pt x="2144" y="12752"/>
                  </a:lnTo>
                  <a:lnTo>
                    <a:pt x="1608" y="13333"/>
                  </a:lnTo>
                  <a:lnTo>
                    <a:pt x="1331" y="13717"/>
                  </a:lnTo>
                  <a:lnTo>
                    <a:pt x="1152" y="14136"/>
                  </a:lnTo>
                  <a:lnTo>
                    <a:pt x="1090" y="14627"/>
                  </a:lnTo>
                  <a:lnTo>
                    <a:pt x="1170" y="15217"/>
                  </a:lnTo>
                  <a:lnTo>
                    <a:pt x="1402" y="15940"/>
                  </a:lnTo>
                  <a:lnTo>
                    <a:pt x="1590" y="16369"/>
                  </a:lnTo>
                  <a:lnTo>
                    <a:pt x="1697" y="16628"/>
                  </a:lnTo>
                  <a:lnTo>
                    <a:pt x="1876" y="17208"/>
                  </a:lnTo>
                  <a:lnTo>
                    <a:pt x="1992" y="17842"/>
                  </a:lnTo>
                  <a:lnTo>
                    <a:pt x="2045" y="18503"/>
                  </a:lnTo>
                  <a:lnTo>
                    <a:pt x="2027" y="19173"/>
                  </a:lnTo>
                  <a:lnTo>
                    <a:pt x="1929" y="19816"/>
                  </a:lnTo>
                  <a:lnTo>
                    <a:pt x="1760" y="20423"/>
                  </a:lnTo>
                  <a:lnTo>
                    <a:pt x="1492" y="20950"/>
                  </a:lnTo>
                  <a:lnTo>
                    <a:pt x="1331" y="21173"/>
                  </a:lnTo>
                  <a:lnTo>
                    <a:pt x="1161" y="21396"/>
                  </a:lnTo>
                  <a:lnTo>
                    <a:pt x="902" y="21896"/>
                  </a:lnTo>
                  <a:lnTo>
                    <a:pt x="733" y="22450"/>
                  </a:lnTo>
                  <a:lnTo>
                    <a:pt x="670" y="23031"/>
                  </a:lnTo>
                  <a:lnTo>
                    <a:pt x="697" y="23629"/>
                  </a:lnTo>
                  <a:lnTo>
                    <a:pt x="831" y="24200"/>
                  </a:lnTo>
                  <a:lnTo>
                    <a:pt x="1054" y="24745"/>
                  </a:lnTo>
                  <a:lnTo>
                    <a:pt x="1385" y="25236"/>
                  </a:lnTo>
                  <a:lnTo>
                    <a:pt x="1590" y="25451"/>
                  </a:lnTo>
                  <a:lnTo>
                    <a:pt x="1670" y="25531"/>
                  </a:lnTo>
                  <a:lnTo>
                    <a:pt x="1804" y="25772"/>
                  </a:lnTo>
                  <a:lnTo>
                    <a:pt x="1956" y="26272"/>
                  </a:lnTo>
                  <a:lnTo>
                    <a:pt x="2081" y="27129"/>
                  </a:lnTo>
                  <a:lnTo>
                    <a:pt x="2126" y="28112"/>
                  </a:lnTo>
                  <a:lnTo>
                    <a:pt x="2117" y="29585"/>
                  </a:lnTo>
                  <a:lnTo>
                    <a:pt x="2027" y="30996"/>
                  </a:lnTo>
                  <a:lnTo>
                    <a:pt x="2019" y="31148"/>
                  </a:lnTo>
                  <a:lnTo>
                    <a:pt x="2054" y="31005"/>
                  </a:lnTo>
                  <a:lnTo>
                    <a:pt x="2269" y="30050"/>
                  </a:lnTo>
                  <a:lnTo>
                    <a:pt x="2420" y="29148"/>
                  </a:lnTo>
                  <a:lnTo>
                    <a:pt x="2528" y="28112"/>
                  </a:lnTo>
                  <a:lnTo>
                    <a:pt x="2536" y="27013"/>
                  </a:lnTo>
                  <a:lnTo>
                    <a:pt x="2456" y="26210"/>
                  </a:lnTo>
                  <a:lnTo>
                    <a:pt x="2340" y="25692"/>
                  </a:lnTo>
                  <a:lnTo>
                    <a:pt x="2188" y="25209"/>
                  </a:lnTo>
                  <a:lnTo>
                    <a:pt x="1974" y="24772"/>
                  </a:lnTo>
                  <a:lnTo>
                    <a:pt x="1840" y="24575"/>
                  </a:lnTo>
                  <a:lnTo>
                    <a:pt x="1697" y="24352"/>
                  </a:lnTo>
                  <a:lnTo>
                    <a:pt x="1527" y="23932"/>
                  </a:lnTo>
                  <a:lnTo>
                    <a:pt x="1474" y="23531"/>
                  </a:lnTo>
                  <a:lnTo>
                    <a:pt x="1518" y="23129"/>
                  </a:lnTo>
                  <a:lnTo>
                    <a:pt x="1652" y="22727"/>
                  </a:lnTo>
                  <a:lnTo>
                    <a:pt x="1840" y="22325"/>
                  </a:lnTo>
                  <a:lnTo>
                    <a:pt x="2206" y="21709"/>
                  </a:lnTo>
                  <a:lnTo>
                    <a:pt x="2751" y="20843"/>
                  </a:lnTo>
                  <a:lnTo>
                    <a:pt x="3117" y="20128"/>
                  </a:lnTo>
                  <a:lnTo>
                    <a:pt x="3313" y="19619"/>
                  </a:lnTo>
                  <a:lnTo>
                    <a:pt x="3438" y="19075"/>
                  </a:lnTo>
                  <a:lnTo>
                    <a:pt x="3483" y="18494"/>
                  </a:lnTo>
                  <a:lnTo>
                    <a:pt x="3421" y="17869"/>
                  </a:lnTo>
                  <a:lnTo>
                    <a:pt x="3251" y="17190"/>
                  </a:lnTo>
                  <a:lnTo>
                    <a:pt x="3099" y="16833"/>
                  </a:lnTo>
                  <a:lnTo>
                    <a:pt x="3001" y="16592"/>
                  </a:lnTo>
                  <a:lnTo>
                    <a:pt x="2894" y="16155"/>
                  </a:lnTo>
                  <a:lnTo>
                    <a:pt x="2876" y="15788"/>
                  </a:lnTo>
                  <a:lnTo>
                    <a:pt x="2938" y="15467"/>
                  </a:lnTo>
                  <a:lnTo>
                    <a:pt x="3081" y="15199"/>
                  </a:lnTo>
                  <a:lnTo>
                    <a:pt x="3287" y="14958"/>
                  </a:lnTo>
                  <a:lnTo>
                    <a:pt x="3680" y="14636"/>
                  </a:lnTo>
                  <a:lnTo>
                    <a:pt x="4322" y="14244"/>
                  </a:lnTo>
                  <a:lnTo>
                    <a:pt x="5019" y="13815"/>
                  </a:lnTo>
                  <a:lnTo>
                    <a:pt x="5519" y="13404"/>
                  </a:lnTo>
                  <a:lnTo>
                    <a:pt x="5823" y="13092"/>
                  </a:lnTo>
                  <a:lnTo>
                    <a:pt x="6082" y="12716"/>
                  </a:lnTo>
                  <a:lnTo>
                    <a:pt x="6296" y="12279"/>
                  </a:lnTo>
                  <a:lnTo>
                    <a:pt x="6385" y="12029"/>
                  </a:lnTo>
                  <a:lnTo>
                    <a:pt x="6689" y="11029"/>
                  </a:lnTo>
                  <a:lnTo>
                    <a:pt x="7189" y="9243"/>
                  </a:lnTo>
                  <a:lnTo>
                    <a:pt x="7546" y="7680"/>
                  </a:lnTo>
                  <a:lnTo>
                    <a:pt x="7761" y="6323"/>
                  </a:lnTo>
                  <a:lnTo>
                    <a:pt x="7805" y="5412"/>
                  </a:lnTo>
                  <a:lnTo>
                    <a:pt x="7796" y="4849"/>
                  </a:lnTo>
                  <a:lnTo>
                    <a:pt x="7734" y="4322"/>
                  </a:lnTo>
                  <a:lnTo>
                    <a:pt x="7627" y="3813"/>
                  </a:lnTo>
                  <a:lnTo>
                    <a:pt x="7475" y="3340"/>
                  </a:lnTo>
                  <a:lnTo>
                    <a:pt x="7269" y="2885"/>
                  </a:lnTo>
                  <a:lnTo>
                    <a:pt x="7019" y="2438"/>
                  </a:lnTo>
                  <a:lnTo>
                    <a:pt x="6725" y="2009"/>
                  </a:lnTo>
                  <a:lnTo>
                    <a:pt x="6546" y="1804"/>
                  </a:lnTo>
                  <a:lnTo>
                    <a:pt x="6287" y="1509"/>
                  </a:lnTo>
                  <a:lnTo>
                    <a:pt x="5742" y="1000"/>
                  </a:lnTo>
                  <a:lnTo>
                    <a:pt x="5162" y="599"/>
                  </a:lnTo>
                  <a:lnTo>
                    <a:pt x="4564" y="295"/>
                  </a:lnTo>
                  <a:lnTo>
                    <a:pt x="3965" y="90"/>
                  </a:lnTo>
                  <a:lnTo>
                    <a:pt x="3376" y="0"/>
                  </a:lnTo>
                  <a:close/>
                </a:path>
              </a:pathLst>
            </a:custGeom>
            <a:solidFill>
              <a:srgbClr val="595959">
                <a:alpha val="529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531;p19">
              <a:extLst>
                <a:ext uri="{FF2B5EF4-FFF2-40B4-BE49-F238E27FC236}">
                  <a16:creationId xmlns:a16="http://schemas.microsoft.com/office/drawing/2014/main" id="{44AD3AF9-CE96-6FBD-D1F2-D06D6292BD95}"/>
                </a:ext>
              </a:extLst>
            </p:cNvPr>
            <p:cNvSpPr/>
            <p:nvPr/>
          </p:nvSpPr>
          <p:spPr>
            <a:xfrm>
              <a:off x="6536975" y="3200501"/>
              <a:ext cx="306111" cy="1019652"/>
            </a:xfrm>
            <a:custGeom>
              <a:avLst/>
              <a:gdLst/>
              <a:ahLst/>
              <a:cxnLst/>
              <a:rect l="l" t="t" r="r" b="b"/>
              <a:pathLst>
                <a:path w="5689" h="18950" extrusionOk="0">
                  <a:moveTo>
                    <a:pt x="4028" y="0"/>
                  </a:moveTo>
                  <a:lnTo>
                    <a:pt x="3644" y="89"/>
                  </a:lnTo>
                  <a:lnTo>
                    <a:pt x="3305" y="295"/>
                  </a:lnTo>
                  <a:lnTo>
                    <a:pt x="3028" y="616"/>
                  </a:lnTo>
                  <a:lnTo>
                    <a:pt x="2858" y="1072"/>
                  </a:lnTo>
                  <a:lnTo>
                    <a:pt x="2822" y="1357"/>
                  </a:lnTo>
                  <a:lnTo>
                    <a:pt x="2805" y="1616"/>
                  </a:lnTo>
                  <a:lnTo>
                    <a:pt x="2715" y="2161"/>
                  </a:lnTo>
                  <a:lnTo>
                    <a:pt x="2546" y="2670"/>
                  </a:lnTo>
                  <a:lnTo>
                    <a:pt x="2331" y="2992"/>
                  </a:lnTo>
                  <a:lnTo>
                    <a:pt x="2144" y="3161"/>
                  </a:lnTo>
                  <a:lnTo>
                    <a:pt x="2037" y="3224"/>
                  </a:lnTo>
                  <a:lnTo>
                    <a:pt x="1626" y="3429"/>
                  </a:lnTo>
                  <a:lnTo>
                    <a:pt x="974" y="3635"/>
                  </a:lnTo>
                  <a:lnTo>
                    <a:pt x="626" y="3777"/>
                  </a:lnTo>
                  <a:lnTo>
                    <a:pt x="545" y="3822"/>
                  </a:lnTo>
                  <a:lnTo>
                    <a:pt x="394" y="3947"/>
                  </a:lnTo>
                  <a:lnTo>
                    <a:pt x="215" y="4215"/>
                  </a:lnTo>
                  <a:lnTo>
                    <a:pt x="54" y="4715"/>
                  </a:lnTo>
                  <a:lnTo>
                    <a:pt x="1" y="5322"/>
                  </a:lnTo>
                  <a:lnTo>
                    <a:pt x="63" y="6019"/>
                  </a:lnTo>
                  <a:lnTo>
                    <a:pt x="251" y="6769"/>
                  </a:lnTo>
                  <a:lnTo>
                    <a:pt x="572" y="7537"/>
                  </a:lnTo>
                  <a:lnTo>
                    <a:pt x="1036" y="8278"/>
                  </a:lnTo>
                  <a:lnTo>
                    <a:pt x="1331" y="8635"/>
                  </a:lnTo>
                  <a:lnTo>
                    <a:pt x="1697" y="9028"/>
                  </a:lnTo>
                  <a:lnTo>
                    <a:pt x="2421" y="9716"/>
                  </a:lnTo>
                  <a:lnTo>
                    <a:pt x="2876" y="10189"/>
                  </a:lnTo>
                  <a:lnTo>
                    <a:pt x="3117" y="10502"/>
                  </a:lnTo>
                  <a:lnTo>
                    <a:pt x="3278" y="10823"/>
                  </a:lnTo>
                  <a:lnTo>
                    <a:pt x="3349" y="11162"/>
                  </a:lnTo>
                  <a:lnTo>
                    <a:pt x="3340" y="11341"/>
                  </a:lnTo>
                  <a:lnTo>
                    <a:pt x="3340" y="11439"/>
                  </a:lnTo>
                  <a:lnTo>
                    <a:pt x="3323" y="11698"/>
                  </a:lnTo>
                  <a:lnTo>
                    <a:pt x="3260" y="11913"/>
                  </a:lnTo>
                  <a:lnTo>
                    <a:pt x="3189" y="12047"/>
                  </a:lnTo>
                  <a:lnTo>
                    <a:pt x="3081" y="12234"/>
                  </a:lnTo>
                  <a:lnTo>
                    <a:pt x="2930" y="12582"/>
                  </a:lnTo>
                  <a:lnTo>
                    <a:pt x="2858" y="12877"/>
                  </a:lnTo>
                  <a:lnTo>
                    <a:pt x="2831" y="13145"/>
                  </a:lnTo>
                  <a:lnTo>
                    <a:pt x="2885" y="13484"/>
                  </a:lnTo>
                  <a:lnTo>
                    <a:pt x="3064" y="13841"/>
                  </a:lnTo>
                  <a:lnTo>
                    <a:pt x="3296" y="14145"/>
                  </a:lnTo>
                  <a:lnTo>
                    <a:pt x="3483" y="14422"/>
                  </a:lnTo>
                  <a:lnTo>
                    <a:pt x="3546" y="14654"/>
                  </a:lnTo>
                  <a:lnTo>
                    <a:pt x="3537" y="14824"/>
                  </a:lnTo>
                  <a:lnTo>
                    <a:pt x="3465" y="15002"/>
                  </a:lnTo>
                  <a:lnTo>
                    <a:pt x="3331" y="15217"/>
                  </a:lnTo>
                  <a:lnTo>
                    <a:pt x="3233" y="15333"/>
                  </a:lnTo>
                  <a:lnTo>
                    <a:pt x="3171" y="15404"/>
                  </a:lnTo>
                  <a:lnTo>
                    <a:pt x="3081" y="15601"/>
                  </a:lnTo>
                  <a:lnTo>
                    <a:pt x="3010" y="15958"/>
                  </a:lnTo>
                  <a:lnTo>
                    <a:pt x="3019" y="16520"/>
                  </a:lnTo>
                  <a:lnTo>
                    <a:pt x="3126" y="17137"/>
                  </a:lnTo>
                  <a:lnTo>
                    <a:pt x="3358" y="18030"/>
                  </a:lnTo>
                  <a:lnTo>
                    <a:pt x="3653" y="18860"/>
                  </a:lnTo>
                  <a:lnTo>
                    <a:pt x="3689" y="18949"/>
                  </a:lnTo>
                  <a:lnTo>
                    <a:pt x="3617" y="18592"/>
                  </a:lnTo>
                  <a:lnTo>
                    <a:pt x="3492" y="17208"/>
                  </a:lnTo>
                  <a:lnTo>
                    <a:pt x="3501" y="16672"/>
                  </a:lnTo>
                  <a:lnTo>
                    <a:pt x="3573" y="16217"/>
                  </a:lnTo>
                  <a:lnTo>
                    <a:pt x="3698" y="15967"/>
                  </a:lnTo>
                  <a:lnTo>
                    <a:pt x="3805" y="15869"/>
                  </a:lnTo>
                  <a:lnTo>
                    <a:pt x="3876" y="15833"/>
                  </a:lnTo>
                  <a:lnTo>
                    <a:pt x="4010" y="15779"/>
                  </a:lnTo>
                  <a:lnTo>
                    <a:pt x="4216" y="15601"/>
                  </a:lnTo>
                  <a:lnTo>
                    <a:pt x="4367" y="15360"/>
                  </a:lnTo>
                  <a:lnTo>
                    <a:pt x="4457" y="15074"/>
                  </a:lnTo>
                  <a:lnTo>
                    <a:pt x="4475" y="14752"/>
                  </a:lnTo>
                  <a:lnTo>
                    <a:pt x="4439" y="14431"/>
                  </a:lnTo>
                  <a:lnTo>
                    <a:pt x="4341" y="14127"/>
                  </a:lnTo>
                  <a:lnTo>
                    <a:pt x="4180" y="13841"/>
                  </a:lnTo>
                  <a:lnTo>
                    <a:pt x="4073" y="13725"/>
                  </a:lnTo>
                  <a:lnTo>
                    <a:pt x="3974" y="13600"/>
                  </a:lnTo>
                  <a:lnTo>
                    <a:pt x="3840" y="13297"/>
                  </a:lnTo>
                  <a:lnTo>
                    <a:pt x="3778" y="12940"/>
                  </a:lnTo>
                  <a:lnTo>
                    <a:pt x="3787" y="12556"/>
                  </a:lnTo>
                  <a:lnTo>
                    <a:pt x="3858" y="12172"/>
                  </a:lnTo>
                  <a:lnTo>
                    <a:pt x="3992" y="11788"/>
                  </a:lnTo>
                  <a:lnTo>
                    <a:pt x="4180" y="11448"/>
                  </a:lnTo>
                  <a:lnTo>
                    <a:pt x="4412" y="11162"/>
                  </a:lnTo>
                  <a:lnTo>
                    <a:pt x="4537" y="11046"/>
                  </a:lnTo>
                  <a:lnTo>
                    <a:pt x="4600" y="10993"/>
                  </a:lnTo>
                  <a:lnTo>
                    <a:pt x="4689" y="10868"/>
                  </a:lnTo>
                  <a:lnTo>
                    <a:pt x="4751" y="10671"/>
                  </a:lnTo>
                  <a:lnTo>
                    <a:pt x="4698" y="10368"/>
                  </a:lnTo>
                  <a:lnTo>
                    <a:pt x="4519" y="10037"/>
                  </a:lnTo>
                  <a:lnTo>
                    <a:pt x="4126" y="9519"/>
                  </a:lnTo>
                  <a:lnTo>
                    <a:pt x="3474" y="8859"/>
                  </a:lnTo>
                  <a:lnTo>
                    <a:pt x="3189" y="8582"/>
                  </a:lnTo>
                  <a:lnTo>
                    <a:pt x="3126" y="8510"/>
                  </a:lnTo>
                  <a:lnTo>
                    <a:pt x="3064" y="8367"/>
                  </a:lnTo>
                  <a:lnTo>
                    <a:pt x="3055" y="8216"/>
                  </a:lnTo>
                  <a:lnTo>
                    <a:pt x="3108" y="8055"/>
                  </a:lnTo>
                  <a:lnTo>
                    <a:pt x="3269" y="7796"/>
                  </a:lnTo>
                  <a:lnTo>
                    <a:pt x="3599" y="7430"/>
                  </a:lnTo>
                  <a:lnTo>
                    <a:pt x="4251" y="6840"/>
                  </a:lnTo>
                  <a:lnTo>
                    <a:pt x="4876" y="6224"/>
                  </a:lnTo>
                  <a:lnTo>
                    <a:pt x="5189" y="5822"/>
                  </a:lnTo>
                  <a:lnTo>
                    <a:pt x="5287" y="5626"/>
                  </a:lnTo>
                  <a:lnTo>
                    <a:pt x="5359" y="5412"/>
                  </a:lnTo>
                  <a:lnTo>
                    <a:pt x="5501" y="4822"/>
                  </a:lnTo>
                  <a:lnTo>
                    <a:pt x="5609" y="4108"/>
                  </a:lnTo>
                  <a:lnTo>
                    <a:pt x="5680" y="3313"/>
                  </a:lnTo>
                  <a:lnTo>
                    <a:pt x="5689" y="2500"/>
                  </a:lnTo>
                  <a:lnTo>
                    <a:pt x="5644" y="1732"/>
                  </a:lnTo>
                  <a:lnTo>
                    <a:pt x="5519" y="1054"/>
                  </a:lnTo>
                  <a:lnTo>
                    <a:pt x="5376" y="652"/>
                  </a:lnTo>
                  <a:lnTo>
                    <a:pt x="5242" y="438"/>
                  </a:lnTo>
                  <a:lnTo>
                    <a:pt x="5171" y="348"/>
                  </a:lnTo>
                  <a:lnTo>
                    <a:pt x="5064" y="250"/>
                  </a:lnTo>
                  <a:lnTo>
                    <a:pt x="4769" y="89"/>
                  </a:lnTo>
                  <a:lnTo>
                    <a:pt x="4412" y="9"/>
                  </a:lnTo>
                  <a:lnTo>
                    <a:pt x="4028" y="0"/>
                  </a:lnTo>
                  <a:close/>
                </a:path>
              </a:pathLst>
            </a:custGeom>
            <a:solidFill>
              <a:srgbClr val="595959">
                <a:alpha val="529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02412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снимок экрана, графическая вставка, Графи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91A70295-61D5-AC64-2586-9C583FDED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0084" y="3705542"/>
            <a:ext cx="1423829" cy="142382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CD451D-0B4C-A856-E508-5C68168C6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74713"/>
            <a:ext cx="8520600" cy="841800"/>
          </a:xfrm>
        </p:spPr>
        <p:txBody>
          <a:bodyPr/>
          <a:lstStyle/>
          <a:p>
            <a:r>
              <a:rPr lang="ru-RU" sz="2800" dirty="0"/>
              <a:t>Оценка степени мотивации к отказу от курения</a:t>
            </a:r>
          </a:p>
        </p:txBody>
      </p:sp>
      <p:pic>
        <p:nvPicPr>
          <p:cNvPr id="54" name="Рисунок 5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4D6D699A-2BE3-7E50-9AB3-857C29663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416" y="59722"/>
            <a:ext cx="924667" cy="624972"/>
          </a:xfrm>
          <a:prstGeom prst="rect">
            <a:avLst/>
          </a:prstGeom>
        </p:spPr>
      </p:pic>
      <p:sp>
        <p:nvSpPr>
          <p:cNvPr id="55" name="Google Shape;15;p2">
            <a:extLst>
              <a:ext uri="{FF2B5EF4-FFF2-40B4-BE49-F238E27FC236}">
                <a16:creationId xmlns:a16="http://schemas.microsoft.com/office/drawing/2014/main" id="{F892D08A-49EC-D3A5-A6E1-9E7DCDB92B24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472F5497-9062-ECC5-3B80-1EC4F1BC24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A2D321CB-BF69-F4B2-48A6-539897BF68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61024"/>
              </p:ext>
            </p:extLst>
          </p:nvPr>
        </p:nvGraphicFramePr>
        <p:xfrm>
          <a:off x="794478" y="931504"/>
          <a:ext cx="7555042" cy="282191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{14204E8F-2C2F-46EE-B707-42CCB4CBB0BD}</a:tableStyleId>
              </a:tblPr>
              <a:tblGrid>
                <a:gridCol w="2434411">
                  <a:extLst>
                    <a:ext uri="{9D8B030D-6E8A-4147-A177-3AD203B41FA5}">
                      <a16:colId xmlns:a16="http://schemas.microsoft.com/office/drawing/2014/main" val="3214648097"/>
                    </a:ext>
                  </a:extLst>
                </a:gridCol>
                <a:gridCol w="1341136">
                  <a:extLst>
                    <a:ext uri="{9D8B030D-6E8A-4147-A177-3AD203B41FA5}">
                      <a16:colId xmlns:a16="http://schemas.microsoft.com/office/drawing/2014/main" val="316620081"/>
                    </a:ext>
                  </a:extLst>
                </a:gridCol>
                <a:gridCol w="1888958">
                  <a:extLst>
                    <a:ext uri="{9D8B030D-6E8A-4147-A177-3AD203B41FA5}">
                      <a16:colId xmlns:a16="http://schemas.microsoft.com/office/drawing/2014/main" val="3330898809"/>
                    </a:ext>
                  </a:extLst>
                </a:gridCol>
                <a:gridCol w="1890537">
                  <a:extLst>
                    <a:ext uri="{9D8B030D-6E8A-4147-A177-3AD203B41FA5}">
                      <a16:colId xmlns:a16="http://schemas.microsoft.com/office/drawing/2014/main" val="1014637715"/>
                    </a:ext>
                  </a:extLst>
                </a:gridCol>
              </a:tblGrid>
              <a:tr h="432953">
                <a:tc gridSpan="2">
                  <a:txBody>
                    <a:bodyPr/>
                    <a:lstStyle/>
                    <a:p>
                      <a:pPr marL="67945" algn="ctr">
                        <a:lnSpc>
                          <a:spcPts val="1575"/>
                        </a:lnSpc>
                      </a:pPr>
                      <a:r>
                        <a:rPr lang="ru-RU" sz="140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Бросили</a:t>
                      </a:r>
                      <a:r>
                        <a:rPr lang="en-US" sz="1400" b="1" spc="28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бы</a:t>
                      </a:r>
                      <a:r>
                        <a:rPr lang="ru-RU" sz="1400" b="1" spc="295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вы</a:t>
                      </a:r>
                      <a:r>
                        <a:rPr lang="ru-RU" sz="1400" b="1" spc="285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курить,</a:t>
                      </a:r>
                      <a:r>
                        <a:rPr lang="ru-RU" sz="1400" b="1" spc="29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если</a:t>
                      </a:r>
                      <a:r>
                        <a:rPr lang="ru-RU" sz="1400" b="1" spc="28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бы</a:t>
                      </a:r>
                      <a:r>
                        <a:rPr lang="en-US" sz="1400" b="1" spc="295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это</a:t>
                      </a:r>
                      <a:r>
                        <a:rPr lang="en-US" sz="110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было легко</a:t>
                      </a:r>
                      <a:r>
                        <a:rPr lang="en-US" sz="140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?</a:t>
                      </a:r>
                      <a:endParaRPr lang="ru-RU" sz="1100" b="1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8580" algn="ctr">
                        <a:lnSpc>
                          <a:spcPts val="1575"/>
                        </a:lnSpc>
                        <a:tabLst>
                          <a:tab pos="548005" algn="l"/>
                          <a:tab pos="1270635" algn="l"/>
                          <a:tab pos="1668145" algn="l"/>
                          <a:tab pos="2371090" algn="l"/>
                        </a:tabLst>
                      </a:pPr>
                      <a:r>
                        <a:rPr lang="ru-RU" sz="140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Как сильно вы хотите бросить</a:t>
                      </a:r>
                      <a:r>
                        <a:rPr lang="ru-RU" sz="110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курить?</a:t>
                      </a:r>
                      <a:endParaRPr lang="ru-RU" sz="1100" b="1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912370"/>
                  </a:ext>
                </a:extLst>
              </a:tr>
              <a:tr h="488656">
                <a:tc>
                  <a:txBody>
                    <a:bodyPr/>
                    <a:lstStyle/>
                    <a:p>
                      <a:pPr marL="67945" algn="ctr">
                        <a:lnSpc>
                          <a:spcPts val="1520"/>
                        </a:lnSpc>
                      </a:pP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Определенно</a:t>
                      </a:r>
                      <a:r>
                        <a:rPr lang="en-US" sz="1400" spc="-1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нет</a:t>
                      </a:r>
                      <a:endParaRPr lang="ru-RU" sz="110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99390" marR="194310" algn="ctr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 баллов</a:t>
                      </a:r>
                      <a:endParaRPr lang="ru-RU" sz="110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520"/>
                        </a:lnSpc>
                      </a:pP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Не</a:t>
                      </a:r>
                      <a:r>
                        <a:rPr lang="en-US" sz="1400" spc="-5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хочу</a:t>
                      </a:r>
                      <a:r>
                        <a:rPr lang="en-US" sz="1400" spc="-2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вообще</a:t>
                      </a:r>
                      <a:endParaRPr lang="ru-RU" sz="110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420370" marR="415290" algn="ctr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 </a:t>
                      </a:r>
                      <a:r>
                        <a:rPr lang="en-US" sz="1400" dirty="0" err="1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баллов</a:t>
                      </a:r>
                      <a:endParaRPr lang="ru-RU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88131848"/>
                  </a:ext>
                </a:extLst>
              </a:tr>
              <a:tr h="428801">
                <a:tc>
                  <a:txBody>
                    <a:bodyPr/>
                    <a:lstStyle/>
                    <a:p>
                      <a:pPr marL="67945" algn="ctr">
                        <a:lnSpc>
                          <a:spcPts val="1505"/>
                        </a:lnSpc>
                      </a:pP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Вероятнее</a:t>
                      </a:r>
                      <a:r>
                        <a:rPr lang="en-US" sz="1400" spc="-15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всего,</a:t>
                      </a:r>
                      <a:r>
                        <a:rPr lang="en-US" sz="1400" spc="-1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нет</a:t>
                      </a:r>
                      <a:endParaRPr lang="ru-RU" sz="110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99390" marR="193040" algn="ctr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 балл</a:t>
                      </a:r>
                      <a:endParaRPr lang="ru-RU" sz="110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505"/>
                        </a:lnSpc>
                      </a:pP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Слабое</a:t>
                      </a:r>
                      <a:r>
                        <a:rPr lang="en-US" sz="1400" spc="-1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желание</a:t>
                      </a:r>
                      <a:endParaRPr lang="ru-RU" sz="110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420370" marR="414020" algn="ctr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 балл</a:t>
                      </a:r>
                      <a:endParaRPr lang="ru-RU" sz="110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32572494"/>
                  </a:ext>
                </a:extLst>
              </a:tr>
              <a:tr h="432953">
                <a:tc>
                  <a:txBody>
                    <a:bodyPr/>
                    <a:lstStyle/>
                    <a:p>
                      <a:pPr marL="67945" algn="ctr">
                        <a:lnSpc>
                          <a:spcPts val="1575"/>
                        </a:lnSpc>
                      </a:pP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Возможно,</a:t>
                      </a:r>
                      <a:r>
                        <a:rPr lang="en-US" sz="1400" spc="-1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да</a:t>
                      </a:r>
                      <a:endParaRPr lang="ru-RU" sz="110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99390" marR="194310"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 балла</a:t>
                      </a:r>
                      <a:endParaRPr lang="ru-RU" sz="110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575"/>
                        </a:lnSpc>
                        <a:tabLst>
                          <a:tab pos="843915" algn="l"/>
                        </a:tabLst>
                      </a:pPr>
                      <a:r>
                        <a:rPr lang="en-US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В</a:t>
                      </a: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средней степени</a:t>
                      </a:r>
                      <a:endParaRPr lang="ru-RU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420370" marR="415290"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 балла</a:t>
                      </a:r>
                      <a:endParaRPr lang="ru-RU" sz="110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74110133"/>
                  </a:ext>
                </a:extLst>
              </a:tr>
              <a:tr h="404629">
                <a:tc>
                  <a:txBody>
                    <a:bodyPr/>
                    <a:lstStyle/>
                    <a:p>
                      <a:pPr marL="67945" algn="ctr">
                        <a:lnSpc>
                          <a:spcPts val="1520"/>
                        </a:lnSpc>
                      </a:pP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Вероятнее</a:t>
                      </a:r>
                      <a:r>
                        <a:rPr lang="en-US" sz="1400" spc="-15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всего,</a:t>
                      </a:r>
                      <a:r>
                        <a:rPr lang="en-US" sz="1400" spc="-1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да</a:t>
                      </a:r>
                      <a:endParaRPr lang="ru-RU" sz="110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99390" marR="194310" algn="ctr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 балла</a:t>
                      </a:r>
                      <a:endParaRPr lang="ru-RU" sz="110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520"/>
                        </a:lnSpc>
                      </a:pP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Сильное</a:t>
                      </a:r>
                      <a:r>
                        <a:rPr lang="en-US" sz="1400" spc="-1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желание</a:t>
                      </a:r>
                      <a:endParaRPr lang="ru-RU" sz="110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420370" marR="415290" algn="ctr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 балла</a:t>
                      </a:r>
                      <a:endParaRPr lang="ru-RU" sz="110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0621007"/>
                  </a:ext>
                </a:extLst>
              </a:tr>
              <a:tr h="633918">
                <a:tc>
                  <a:txBody>
                    <a:bodyPr/>
                    <a:lstStyle/>
                    <a:p>
                      <a:pPr marL="67945" algn="ctr">
                        <a:lnSpc>
                          <a:spcPts val="1575"/>
                        </a:lnSpc>
                      </a:pP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Определенно</a:t>
                      </a:r>
                      <a:r>
                        <a:rPr lang="en-US" sz="1400" spc="-5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да</a:t>
                      </a:r>
                      <a:endParaRPr lang="ru-RU" sz="110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99390" marR="194310"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 балла</a:t>
                      </a:r>
                      <a:endParaRPr lang="ru-RU" sz="110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575"/>
                        </a:lnSpc>
                      </a:pP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Однозначно</a:t>
                      </a:r>
                      <a:r>
                        <a:rPr lang="en-US" sz="1400" spc="12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хочу</a:t>
                      </a:r>
                      <a:endParaRPr lang="ru-RU" sz="110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marL="68580" algn="ctr">
                        <a:lnSpc>
                          <a:spcPts val="1540"/>
                        </a:lnSpc>
                      </a:pP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бросить</a:t>
                      </a:r>
                      <a:r>
                        <a:rPr lang="en-US" sz="1400" spc="-2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курить</a:t>
                      </a:r>
                      <a:endParaRPr lang="ru-RU" sz="110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420370" marR="415290"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 </a:t>
                      </a:r>
                      <a:r>
                        <a:rPr lang="en-US" sz="1400" dirty="0" err="1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балла</a:t>
                      </a:r>
                      <a:endParaRPr lang="ru-RU" sz="1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928106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05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CD451D-0B4C-A856-E508-5C68168C6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718" y="125801"/>
            <a:ext cx="7446564" cy="841800"/>
          </a:xfrm>
        </p:spPr>
        <p:txBody>
          <a:bodyPr/>
          <a:lstStyle/>
          <a:p>
            <a:pPr>
              <a:lnSpc>
                <a:spcPct val="75000"/>
              </a:lnSpc>
            </a:pPr>
            <a:r>
              <a:rPr lang="ru-RU" dirty="0"/>
              <a:t>Никотиновая зависимость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64C2A2-3D88-D48C-CDF7-49B65FF0C33F}"/>
              </a:ext>
            </a:extLst>
          </p:cNvPr>
          <p:cNvSpPr txBox="1"/>
          <p:nvPr/>
        </p:nvSpPr>
        <p:spPr>
          <a:xfrm>
            <a:off x="257577" y="1069615"/>
            <a:ext cx="744656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algn="just">
              <a:spcBef>
                <a:spcPts val="215"/>
              </a:spcBef>
              <a:spcAft>
                <a:spcPts val="0"/>
              </a:spcAft>
            </a:pP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Никотин,</a:t>
            </a:r>
            <a:r>
              <a:rPr lang="ru-RU" sz="1600" b="1" spc="1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содержащийся</a:t>
            </a:r>
            <a:r>
              <a:rPr lang="ru-RU" sz="1600" spc="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табаке</a:t>
            </a:r>
            <a:r>
              <a:rPr lang="ru-RU" sz="1600" spc="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других</a:t>
            </a:r>
            <a:r>
              <a:rPr lang="ru-RU" sz="1600" spc="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курительных</a:t>
            </a:r>
            <a:r>
              <a:rPr lang="ru-RU" sz="1600" spc="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продуктах, именно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вещество,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которое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обуславливает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табачную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(никотиновую)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зависимость.</a:t>
            </a:r>
          </a:p>
          <a:p>
            <a:pPr marL="90488" marR="337820" algn="just">
              <a:spcBef>
                <a:spcPts val="5"/>
              </a:spcBef>
              <a:spcAft>
                <a:spcPts val="0"/>
              </a:spcAft>
            </a:pP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Табачная (никотиновая) зависимость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болезнь, связанная</a:t>
            </a:r>
            <a:r>
              <a:rPr lang="ru-RU" sz="1600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долгосрочным ежедневным потреблением табачных 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никотинсодержащих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продуктов, и именно эта болезнь    является основным стимулом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их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потребления.</a:t>
            </a:r>
          </a:p>
          <a:p>
            <a:pPr marL="90488" marR="337185" algn="just"/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Зависимость к никотину развивается у половины лиц, употребляющих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(сигареты,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трубки,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сигары,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жевательный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табак)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другие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никотинсодержащие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продукты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(электронные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сигареты,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вэйпы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айкосы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кальяны,</a:t>
            </a:r>
            <a:r>
              <a:rPr lang="ru-RU" sz="1600" spc="2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биди</a:t>
            </a:r>
            <a:r>
              <a:rPr lang="ru-RU" sz="1600" spc="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т.д.).</a:t>
            </a:r>
            <a:r>
              <a:rPr lang="ru-RU" sz="1600" spc="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90488" marR="337185" algn="just"/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600" b="1" spc="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большинства</a:t>
            </a:r>
            <a:r>
              <a:rPr lang="ru-RU" sz="1600" b="1" spc="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курящих</a:t>
            </a:r>
            <a:r>
              <a:rPr lang="ru-RU" sz="1600" b="1" spc="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никотиновая</a:t>
            </a:r>
            <a:r>
              <a:rPr lang="ru-RU" sz="1600" b="1" spc="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зависимость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это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истинная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наркотическая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зависимость,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сравнимая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зависимостью,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вызываемой опиатами, амфетаминами или кокаином, преодоление которой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невозможно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только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методами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психологического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поведенческого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воздействия.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3F6AEAF8-4533-B601-B13E-DE3228B9E21E}"/>
              </a:ext>
            </a:extLst>
          </p:cNvPr>
          <p:cNvGrpSpPr/>
          <p:nvPr/>
        </p:nvGrpSpPr>
        <p:grpSpPr>
          <a:xfrm>
            <a:off x="8211171" y="1144780"/>
            <a:ext cx="494667" cy="3435466"/>
            <a:chOff x="4824294" y="916513"/>
            <a:chExt cx="564660" cy="3928028"/>
          </a:xfrm>
        </p:grpSpPr>
        <p:grpSp>
          <p:nvGrpSpPr>
            <p:cNvPr id="5" name="Google Shape;2579;p42">
              <a:extLst>
                <a:ext uri="{FF2B5EF4-FFF2-40B4-BE49-F238E27FC236}">
                  <a16:creationId xmlns:a16="http://schemas.microsoft.com/office/drawing/2014/main" id="{A98C6EAE-E74F-4D50-B645-DA84F7409574}"/>
                </a:ext>
              </a:extLst>
            </p:cNvPr>
            <p:cNvGrpSpPr/>
            <p:nvPr/>
          </p:nvGrpSpPr>
          <p:grpSpPr>
            <a:xfrm>
              <a:off x="4824294" y="916513"/>
              <a:ext cx="564660" cy="3928028"/>
              <a:chOff x="1807503" y="1434150"/>
              <a:chExt cx="316620" cy="3161900"/>
            </a:xfrm>
          </p:grpSpPr>
          <p:sp>
            <p:nvSpPr>
              <p:cNvPr id="25" name="Google Shape;2580;p42">
                <a:extLst>
                  <a:ext uri="{FF2B5EF4-FFF2-40B4-BE49-F238E27FC236}">
                    <a16:creationId xmlns:a16="http://schemas.microsoft.com/office/drawing/2014/main" id="{FE91E8FA-AF5F-B45C-B711-114AB187FBF6}"/>
                  </a:ext>
                </a:extLst>
              </p:cNvPr>
              <p:cNvSpPr/>
              <p:nvPr/>
            </p:nvSpPr>
            <p:spPr>
              <a:xfrm rot="-5400000">
                <a:off x="857832" y="2410885"/>
                <a:ext cx="2216747" cy="315834"/>
              </a:xfrm>
              <a:custGeom>
                <a:avLst/>
                <a:gdLst/>
                <a:ahLst/>
                <a:cxnLst/>
                <a:rect l="l" t="t" r="r" b="b"/>
                <a:pathLst>
                  <a:path w="46103" h="4823" extrusionOk="0">
                    <a:moveTo>
                      <a:pt x="512" y="0"/>
                    </a:moveTo>
                    <a:lnTo>
                      <a:pt x="417" y="191"/>
                    </a:lnTo>
                    <a:lnTo>
                      <a:pt x="226" y="679"/>
                    </a:lnTo>
                    <a:lnTo>
                      <a:pt x="83" y="1286"/>
                    </a:lnTo>
                    <a:lnTo>
                      <a:pt x="0" y="2001"/>
                    </a:lnTo>
                    <a:lnTo>
                      <a:pt x="0" y="2406"/>
                    </a:lnTo>
                    <a:lnTo>
                      <a:pt x="0" y="2810"/>
                    </a:lnTo>
                    <a:lnTo>
                      <a:pt x="83" y="3525"/>
                    </a:lnTo>
                    <a:lnTo>
                      <a:pt x="226" y="4132"/>
                    </a:lnTo>
                    <a:lnTo>
                      <a:pt x="417" y="4620"/>
                    </a:lnTo>
                    <a:lnTo>
                      <a:pt x="512" y="4823"/>
                    </a:lnTo>
                    <a:lnTo>
                      <a:pt x="46103" y="4823"/>
                    </a:lnTo>
                    <a:lnTo>
                      <a:pt x="46103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581;p42">
                <a:extLst>
                  <a:ext uri="{FF2B5EF4-FFF2-40B4-BE49-F238E27FC236}">
                    <a16:creationId xmlns:a16="http://schemas.microsoft.com/office/drawing/2014/main" id="{26991EFB-3BF8-325B-94F6-EED25ACC9014}"/>
                  </a:ext>
                </a:extLst>
              </p:cNvPr>
              <p:cNvSpPr/>
              <p:nvPr/>
            </p:nvSpPr>
            <p:spPr>
              <a:xfrm rot="-5400000">
                <a:off x="1494028" y="3966740"/>
                <a:ext cx="943571" cy="315048"/>
              </a:xfrm>
              <a:custGeom>
                <a:avLst/>
                <a:gdLst/>
                <a:ahLst/>
                <a:cxnLst/>
                <a:rect l="l" t="t" r="r" b="b"/>
                <a:pathLst>
                  <a:path w="19624" h="4811" extrusionOk="0">
                    <a:moveTo>
                      <a:pt x="953" y="0"/>
                    </a:moveTo>
                    <a:lnTo>
                      <a:pt x="703" y="108"/>
                    </a:lnTo>
                    <a:lnTo>
                      <a:pt x="620" y="203"/>
                    </a:lnTo>
                    <a:lnTo>
                      <a:pt x="525" y="334"/>
                    </a:lnTo>
                    <a:lnTo>
                      <a:pt x="322" y="715"/>
                    </a:lnTo>
                    <a:lnTo>
                      <a:pt x="132" y="1262"/>
                    </a:lnTo>
                    <a:lnTo>
                      <a:pt x="13" y="1977"/>
                    </a:lnTo>
                    <a:lnTo>
                      <a:pt x="1" y="2406"/>
                    </a:lnTo>
                    <a:lnTo>
                      <a:pt x="13" y="2834"/>
                    </a:lnTo>
                    <a:lnTo>
                      <a:pt x="132" y="3549"/>
                    </a:lnTo>
                    <a:lnTo>
                      <a:pt x="322" y="4084"/>
                    </a:lnTo>
                    <a:lnTo>
                      <a:pt x="525" y="4477"/>
                    </a:lnTo>
                    <a:lnTo>
                      <a:pt x="620" y="4608"/>
                    </a:lnTo>
                    <a:lnTo>
                      <a:pt x="703" y="4704"/>
                    </a:lnTo>
                    <a:lnTo>
                      <a:pt x="953" y="4811"/>
                    </a:lnTo>
                    <a:lnTo>
                      <a:pt x="19623" y="4811"/>
                    </a:lnTo>
                    <a:lnTo>
                      <a:pt x="19528" y="4620"/>
                    </a:lnTo>
                    <a:lnTo>
                      <a:pt x="19337" y="4132"/>
                    </a:lnTo>
                    <a:lnTo>
                      <a:pt x="19194" y="3525"/>
                    </a:lnTo>
                    <a:lnTo>
                      <a:pt x="19111" y="2810"/>
                    </a:lnTo>
                    <a:lnTo>
                      <a:pt x="19111" y="2406"/>
                    </a:lnTo>
                    <a:lnTo>
                      <a:pt x="19111" y="2001"/>
                    </a:lnTo>
                    <a:lnTo>
                      <a:pt x="19194" y="1286"/>
                    </a:lnTo>
                    <a:lnTo>
                      <a:pt x="19337" y="679"/>
                    </a:lnTo>
                    <a:lnTo>
                      <a:pt x="19528" y="191"/>
                    </a:lnTo>
                    <a:lnTo>
                      <a:pt x="19623" y="0"/>
                    </a:lnTo>
                    <a:close/>
                  </a:path>
                </a:pathLst>
              </a:custGeom>
              <a:solidFill>
                <a:srgbClr val="F689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582;p42">
                <a:extLst>
                  <a:ext uri="{FF2B5EF4-FFF2-40B4-BE49-F238E27FC236}">
                    <a16:creationId xmlns:a16="http://schemas.microsoft.com/office/drawing/2014/main" id="{E60B42FA-E822-7B46-EE1A-F683169D1D8F}"/>
                  </a:ext>
                </a:extLst>
              </p:cNvPr>
              <p:cNvSpPr/>
              <p:nvPr/>
            </p:nvSpPr>
            <p:spPr>
              <a:xfrm rot="-5400000">
                <a:off x="1942902" y="1298752"/>
                <a:ext cx="45823" cy="316620"/>
              </a:xfrm>
              <a:custGeom>
                <a:avLst/>
                <a:gdLst/>
                <a:ahLst/>
                <a:cxnLst/>
                <a:rect l="l" t="t" r="r" b="b"/>
                <a:pathLst>
                  <a:path w="953" h="4835" extrusionOk="0">
                    <a:moveTo>
                      <a:pt x="405" y="0"/>
                    </a:moveTo>
                    <a:lnTo>
                      <a:pt x="357" y="96"/>
                    </a:lnTo>
                    <a:lnTo>
                      <a:pt x="131" y="882"/>
                    </a:lnTo>
                    <a:lnTo>
                      <a:pt x="12" y="1798"/>
                    </a:lnTo>
                    <a:lnTo>
                      <a:pt x="0" y="2418"/>
                    </a:lnTo>
                    <a:lnTo>
                      <a:pt x="12" y="3013"/>
                    </a:lnTo>
                    <a:lnTo>
                      <a:pt x="119" y="3918"/>
                    </a:lnTo>
                    <a:lnTo>
                      <a:pt x="345" y="4716"/>
                    </a:lnTo>
                    <a:lnTo>
                      <a:pt x="405" y="4835"/>
                    </a:lnTo>
                    <a:lnTo>
                      <a:pt x="417" y="4835"/>
                    </a:lnTo>
                    <a:lnTo>
                      <a:pt x="572" y="4716"/>
                    </a:lnTo>
                    <a:lnTo>
                      <a:pt x="786" y="4263"/>
                    </a:lnTo>
                    <a:lnTo>
                      <a:pt x="941" y="3251"/>
                    </a:lnTo>
                    <a:lnTo>
                      <a:pt x="953" y="2418"/>
                    </a:lnTo>
                    <a:lnTo>
                      <a:pt x="941" y="1584"/>
                    </a:lnTo>
                    <a:lnTo>
                      <a:pt x="786" y="572"/>
                    </a:lnTo>
                    <a:lnTo>
                      <a:pt x="572" y="120"/>
                    </a:lnTo>
                    <a:lnTo>
                      <a:pt x="417" y="0"/>
                    </a:lnTo>
                    <a:close/>
                  </a:path>
                </a:pathLst>
              </a:custGeom>
              <a:solidFill>
                <a:srgbClr val="180B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583;p42">
                <a:extLst>
                  <a:ext uri="{FF2B5EF4-FFF2-40B4-BE49-F238E27FC236}">
                    <a16:creationId xmlns:a16="http://schemas.microsoft.com/office/drawing/2014/main" id="{5D7D579A-65F1-92F2-743D-F288FD3641BD}"/>
                  </a:ext>
                </a:extLst>
              </p:cNvPr>
              <p:cNvSpPr/>
              <p:nvPr/>
            </p:nvSpPr>
            <p:spPr>
              <a:xfrm rot="-5400000">
                <a:off x="1935946" y="1307279"/>
                <a:ext cx="61305" cy="315048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4811" extrusionOk="0">
                    <a:moveTo>
                      <a:pt x="763" y="0"/>
                    </a:moveTo>
                    <a:lnTo>
                      <a:pt x="739" y="12"/>
                    </a:lnTo>
                    <a:lnTo>
                      <a:pt x="525" y="12"/>
                    </a:lnTo>
                    <a:lnTo>
                      <a:pt x="477" y="48"/>
                    </a:lnTo>
                    <a:lnTo>
                      <a:pt x="286" y="310"/>
                    </a:lnTo>
                    <a:lnTo>
                      <a:pt x="191" y="572"/>
                    </a:lnTo>
                    <a:lnTo>
                      <a:pt x="191" y="727"/>
                    </a:lnTo>
                    <a:lnTo>
                      <a:pt x="322" y="858"/>
                    </a:lnTo>
                    <a:lnTo>
                      <a:pt x="1" y="1370"/>
                    </a:lnTo>
                    <a:lnTo>
                      <a:pt x="132" y="1620"/>
                    </a:lnTo>
                    <a:lnTo>
                      <a:pt x="120" y="1679"/>
                    </a:lnTo>
                    <a:lnTo>
                      <a:pt x="84" y="2012"/>
                    </a:lnTo>
                    <a:lnTo>
                      <a:pt x="120" y="2274"/>
                    </a:lnTo>
                    <a:lnTo>
                      <a:pt x="179" y="2405"/>
                    </a:lnTo>
                    <a:lnTo>
                      <a:pt x="1" y="2989"/>
                    </a:lnTo>
                    <a:lnTo>
                      <a:pt x="144" y="3322"/>
                    </a:lnTo>
                    <a:lnTo>
                      <a:pt x="1" y="3465"/>
                    </a:lnTo>
                    <a:lnTo>
                      <a:pt x="179" y="3620"/>
                    </a:lnTo>
                    <a:lnTo>
                      <a:pt x="167" y="3668"/>
                    </a:lnTo>
                    <a:lnTo>
                      <a:pt x="155" y="3977"/>
                    </a:lnTo>
                    <a:lnTo>
                      <a:pt x="239" y="4203"/>
                    </a:lnTo>
                    <a:lnTo>
                      <a:pt x="322" y="4299"/>
                    </a:lnTo>
                    <a:lnTo>
                      <a:pt x="417" y="4668"/>
                    </a:lnTo>
                    <a:lnTo>
                      <a:pt x="727" y="4811"/>
                    </a:lnTo>
                    <a:lnTo>
                      <a:pt x="739" y="4811"/>
                    </a:lnTo>
                    <a:lnTo>
                      <a:pt x="894" y="4692"/>
                    </a:lnTo>
                    <a:lnTo>
                      <a:pt x="1108" y="4239"/>
                    </a:lnTo>
                    <a:lnTo>
                      <a:pt x="1263" y="3227"/>
                    </a:lnTo>
                    <a:lnTo>
                      <a:pt x="1275" y="2394"/>
                    </a:lnTo>
                    <a:lnTo>
                      <a:pt x="1263" y="1560"/>
                    </a:lnTo>
                    <a:lnTo>
                      <a:pt x="1108" y="548"/>
                    </a:lnTo>
                    <a:lnTo>
                      <a:pt x="906" y="107"/>
                    </a:lnTo>
                    <a:lnTo>
                      <a:pt x="763" y="0"/>
                    </a:lnTo>
                    <a:close/>
                  </a:path>
                </a:pathLst>
              </a:custGeom>
              <a:solidFill>
                <a:srgbClr val="2B02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2585;p42">
              <a:extLst>
                <a:ext uri="{FF2B5EF4-FFF2-40B4-BE49-F238E27FC236}">
                  <a16:creationId xmlns:a16="http://schemas.microsoft.com/office/drawing/2014/main" id="{8EFE87B4-B289-0557-A6C6-DE4C48354617}"/>
                </a:ext>
              </a:extLst>
            </p:cNvPr>
            <p:cNvGrpSpPr/>
            <p:nvPr/>
          </p:nvGrpSpPr>
          <p:grpSpPr>
            <a:xfrm>
              <a:off x="4992254" y="1210143"/>
              <a:ext cx="228445" cy="386751"/>
              <a:chOff x="2673875" y="1905724"/>
              <a:chExt cx="250268" cy="423698"/>
            </a:xfrm>
          </p:grpSpPr>
          <p:sp>
            <p:nvSpPr>
              <p:cNvPr id="21" name="Google Shape;2586;p42">
                <a:extLst>
                  <a:ext uri="{FF2B5EF4-FFF2-40B4-BE49-F238E27FC236}">
                    <a16:creationId xmlns:a16="http://schemas.microsoft.com/office/drawing/2014/main" id="{36CB53FC-AA0A-0763-5F87-48B4ACF3ECF4}"/>
                  </a:ext>
                </a:extLst>
              </p:cNvPr>
              <p:cNvSpPr/>
              <p:nvPr/>
            </p:nvSpPr>
            <p:spPr>
              <a:xfrm>
                <a:off x="2673875" y="1905724"/>
                <a:ext cx="249115" cy="174684"/>
              </a:xfrm>
              <a:custGeom>
                <a:avLst/>
                <a:gdLst/>
                <a:ahLst/>
                <a:cxnLst/>
                <a:rect l="l" t="t" r="r" b="b"/>
                <a:pathLst>
                  <a:path w="5181" h="3633" extrusionOk="0">
                    <a:moveTo>
                      <a:pt x="2989" y="1"/>
                    </a:moveTo>
                    <a:lnTo>
                      <a:pt x="2870" y="13"/>
                    </a:lnTo>
                    <a:lnTo>
                      <a:pt x="2668" y="96"/>
                    </a:lnTo>
                    <a:lnTo>
                      <a:pt x="2501" y="251"/>
                    </a:lnTo>
                    <a:lnTo>
                      <a:pt x="2418" y="465"/>
                    </a:lnTo>
                    <a:lnTo>
                      <a:pt x="2406" y="584"/>
                    </a:lnTo>
                    <a:lnTo>
                      <a:pt x="2418" y="739"/>
                    </a:lnTo>
                    <a:lnTo>
                      <a:pt x="2573" y="1001"/>
                    </a:lnTo>
                    <a:lnTo>
                      <a:pt x="2704" y="1096"/>
                    </a:lnTo>
                    <a:lnTo>
                      <a:pt x="2692" y="1132"/>
                    </a:lnTo>
                    <a:lnTo>
                      <a:pt x="2692" y="1168"/>
                    </a:lnTo>
                    <a:lnTo>
                      <a:pt x="2704" y="1263"/>
                    </a:lnTo>
                    <a:lnTo>
                      <a:pt x="2823" y="1418"/>
                    </a:lnTo>
                    <a:lnTo>
                      <a:pt x="2918" y="1453"/>
                    </a:lnTo>
                    <a:lnTo>
                      <a:pt x="2918" y="1763"/>
                    </a:lnTo>
                    <a:lnTo>
                      <a:pt x="2656" y="1763"/>
                    </a:lnTo>
                    <a:lnTo>
                      <a:pt x="2632" y="2061"/>
                    </a:lnTo>
                    <a:lnTo>
                      <a:pt x="1346" y="2061"/>
                    </a:lnTo>
                    <a:lnTo>
                      <a:pt x="37" y="3370"/>
                    </a:lnTo>
                    <a:lnTo>
                      <a:pt x="13" y="3406"/>
                    </a:lnTo>
                    <a:lnTo>
                      <a:pt x="1" y="3537"/>
                    </a:lnTo>
                    <a:lnTo>
                      <a:pt x="37" y="3596"/>
                    </a:lnTo>
                    <a:lnTo>
                      <a:pt x="84" y="3632"/>
                    </a:lnTo>
                    <a:lnTo>
                      <a:pt x="203" y="3632"/>
                    </a:lnTo>
                    <a:lnTo>
                      <a:pt x="251" y="3596"/>
                    </a:lnTo>
                    <a:lnTo>
                      <a:pt x="1406" y="2430"/>
                    </a:lnTo>
                    <a:lnTo>
                      <a:pt x="2561" y="2668"/>
                    </a:lnTo>
                    <a:lnTo>
                      <a:pt x="2454" y="2715"/>
                    </a:lnTo>
                    <a:lnTo>
                      <a:pt x="2299" y="2882"/>
                    </a:lnTo>
                    <a:lnTo>
                      <a:pt x="2275" y="3001"/>
                    </a:lnTo>
                    <a:lnTo>
                      <a:pt x="2632" y="2918"/>
                    </a:lnTo>
                    <a:lnTo>
                      <a:pt x="3001" y="2894"/>
                    </a:lnTo>
                    <a:lnTo>
                      <a:pt x="3180" y="2894"/>
                    </a:lnTo>
                    <a:lnTo>
                      <a:pt x="3549" y="2942"/>
                    </a:lnTo>
                    <a:lnTo>
                      <a:pt x="3716" y="3001"/>
                    </a:lnTo>
                    <a:lnTo>
                      <a:pt x="3680" y="2882"/>
                    </a:lnTo>
                    <a:lnTo>
                      <a:pt x="3525" y="2715"/>
                    </a:lnTo>
                    <a:lnTo>
                      <a:pt x="3418" y="2668"/>
                    </a:lnTo>
                    <a:lnTo>
                      <a:pt x="3394" y="2358"/>
                    </a:lnTo>
                    <a:lnTo>
                      <a:pt x="5180" y="2358"/>
                    </a:lnTo>
                    <a:lnTo>
                      <a:pt x="5180" y="2061"/>
                    </a:lnTo>
                    <a:lnTo>
                      <a:pt x="3347" y="2061"/>
                    </a:lnTo>
                    <a:lnTo>
                      <a:pt x="3311" y="1763"/>
                    </a:lnTo>
                    <a:lnTo>
                      <a:pt x="3061" y="1763"/>
                    </a:lnTo>
                    <a:lnTo>
                      <a:pt x="3061" y="1453"/>
                    </a:lnTo>
                    <a:lnTo>
                      <a:pt x="3156" y="1406"/>
                    </a:lnTo>
                    <a:lnTo>
                      <a:pt x="3275" y="1263"/>
                    </a:lnTo>
                    <a:lnTo>
                      <a:pt x="3287" y="1168"/>
                    </a:lnTo>
                    <a:lnTo>
                      <a:pt x="3275" y="1132"/>
                    </a:lnTo>
                    <a:lnTo>
                      <a:pt x="3275" y="1096"/>
                    </a:lnTo>
                    <a:lnTo>
                      <a:pt x="3394" y="1013"/>
                    </a:lnTo>
                    <a:lnTo>
                      <a:pt x="3549" y="751"/>
                    </a:lnTo>
                    <a:lnTo>
                      <a:pt x="3573" y="584"/>
                    </a:lnTo>
                    <a:lnTo>
                      <a:pt x="3561" y="465"/>
                    </a:lnTo>
                    <a:lnTo>
                      <a:pt x="3466" y="263"/>
                    </a:lnTo>
                    <a:lnTo>
                      <a:pt x="3311" y="108"/>
                    </a:lnTo>
                    <a:lnTo>
                      <a:pt x="3097" y="13"/>
                    </a:lnTo>
                    <a:lnTo>
                      <a:pt x="298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587;p42">
                <a:extLst>
                  <a:ext uri="{FF2B5EF4-FFF2-40B4-BE49-F238E27FC236}">
                    <a16:creationId xmlns:a16="http://schemas.microsoft.com/office/drawing/2014/main" id="{858C4BDF-20B4-A61B-01C2-F77479078FA1}"/>
                  </a:ext>
                </a:extLst>
              </p:cNvPr>
              <p:cNvSpPr/>
              <p:nvPr/>
            </p:nvSpPr>
            <p:spPr>
              <a:xfrm>
                <a:off x="2712243" y="2054583"/>
                <a:ext cx="211900" cy="274840"/>
              </a:xfrm>
              <a:custGeom>
                <a:avLst/>
                <a:gdLst/>
                <a:ahLst/>
                <a:cxnLst/>
                <a:rect l="l" t="t" r="r" b="b"/>
                <a:pathLst>
                  <a:path w="4407" h="5716" extrusionOk="0">
                    <a:moveTo>
                      <a:pt x="2346" y="1382"/>
                    </a:moveTo>
                    <a:lnTo>
                      <a:pt x="2596" y="1536"/>
                    </a:lnTo>
                    <a:lnTo>
                      <a:pt x="2680" y="1667"/>
                    </a:lnTo>
                    <a:lnTo>
                      <a:pt x="3442" y="3203"/>
                    </a:lnTo>
                    <a:lnTo>
                      <a:pt x="3489" y="3346"/>
                    </a:lnTo>
                    <a:lnTo>
                      <a:pt x="3477" y="3620"/>
                    </a:lnTo>
                    <a:lnTo>
                      <a:pt x="3334" y="3858"/>
                    </a:lnTo>
                    <a:lnTo>
                      <a:pt x="3096" y="3989"/>
                    </a:lnTo>
                    <a:lnTo>
                      <a:pt x="2953" y="4013"/>
                    </a:lnTo>
                    <a:lnTo>
                      <a:pt x="1429" y="4013"/>
                    </a:lnTo>
                    <a:lnTo>
                      <a:pt x="1287" y="3989"/>
                    </a:lnTo>
                    <a:lnTo>
                      <a:pt x="1048" y="3858"/>
                    </a:lnTo>
                    <a:lnTo>
                      <a:pt x="906" y="3620"/>
                    </a:lnTo>
                    <a:lnTo>
                      <a:pt x="882" y="3346"/>
                    </a:lnTo>
                    <a:lnTo>
                      <a:pt x="941" y="3203"/>
                    </a:lnTo>
                    <a:lnTo>
                      <a:pt x="1703" y="1667"/>
                    </a:lnTo>
                    <a:lnTo>
                      <a:pt x="1787" y="1536"/>
                    </a:lnTo>
                    <a:lnTo>
                      <a:pt x="2049" y="1382"/>
                    </a:lnTo>
                    <a:close/>
                    <a:moveTo>
                      <a:pt x="2108" y="0"/>
                    </a:moveTo>
                    <a:lnTo>
                      <a:pt x="1656" y="60"/>
                    </a:lnTo>
                    <a:lnTo>
                      <a:pt x="1239" y="215"/>
                    </a:lnTo>
                    <a:lnTo>
                      <a:pt x="858" y="441"/>
                    </a:lnTo>
                    <a:lnTo>
                      <a:pt x="536" y="751"/>
                    </a:lnTo>
                    <a:lnTo>
                      <a:pt x="286" y="1108"/>
                    </a:lnTo>
                    <a:lnTo>
                      <a:pt x="108" y="1513"/>
                    </a:lnTo>
                    <a:lnTo>
                      <a:pt x="13" y="1953"/>
                    </a:lnTo>
                    <a:lnTo>
                      <a:pt x="1" y="2191"/>
                    </a:lnTo>
                    <a:lnTo>
                      <a:pt x="1" y="4846"/>
                    </a:lnTo>
                    <a:lnTo>
                      <a:pt x="13" y="5037"/>
                    </a:lnTo>
                    <a:lnTo>
                      <a:pt x="167" y="5370"/>
                    </a:lnTo>
                    <a:lnTo>
                      <a:pt x="441" y="5608"/>
                    </a:lnTo>
                    <a:lnTo>
                      <a:pt x="798" y="5716"/>
                    </a:lnTo>
                    <a:lnTo>
                      <a:pt x="1001" y="5704"/>
                    </a:lnTo>
                    <a:lnTo>
                      <a:pt x="2203" y="5537"/>
                    </a:lnTo>
                    <a:lnTo>
                      <a:pt x="3406" y="5704"/>
                    </a:lnTo>
                    <a:lnTo>
                      <a:pt x="3608" y="5716"/>
                    </a:lnTo>
                    <a:lnTo>
                      <a:pt x="3954" y="5608"/>
                    </a:lnTo>
                    <a:lnTo>
                      <a:pt x="4228" y="5370"/>
                    </a:lnTo>
                    <a:lnTo>
                      <a:pt x="4394" y="5037"/>
                    </a:lnTo>
                    <a:lnTo>
                      <a:pt x="4406" y="4846"/>
                    </a:lnTo>
                    <a:lnTo>
                      <a:pt x="4406" y="2263"/>
                    </a:lnTo>
                    <a:lnTo>
                      <a:pt x="4394" y="2048"/>
                    </a:lnTo>
                    <a:lnTo>
                      <a:pt x="4323" y="1632"/>
                    </a:lnTo>
                    <a:lnTo>
                      <a:pt x="4168" y="1239"/>
                    </a:lnTo>
                    <a:lnTo>
                      <a:pt x="3954" y="882"/>
                    </a:lnTo>
                    <a:lnTo>
                      <a:pt x="3680" y="572"/>
                    </a:lnTo>
                    <a:lnTo>
                      <a:pt x="3346" y="322"/>
                    </a:lnTo>
                    <a:lnTo>
                      <a:pt x="2977" y="131"/>
                    </a:lnTo>
                    <a:lnTo>
                      <a:pt x="2572" y="24"/>
                    </a:lnTo>
                    <a:lnTo>
                      <a:pt x="235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588;p42">
                <a:extLst>
                  <a:ext uri="{FF2B5EF4-FFF2-40B4-BE49-F238E27FC236}">
                    <a16:creationId xmlns:a16="http://schemas.microsoft.com/office/drawing/2014/main" id="{D690364D-3655-0083-C5A8-172158C66B30}"/>
                  </a:ext>
                </a:extLst>
              </p:cNvPr>
              <p:cNvSpPr/>
              <p:nvPr/>
            </p:nvSpPr>
            <p:spPr>
              <a:xfrm>
                <a:off x="2812444" y="2157620"/>
                <a:ext cx="10915" cy="47554"/>
              </a:xfrm>
              <a:custGeom>
                <a:avLst/>
                <a:gdLst/>
                <a:ahLst/>
                <a:cxnLst/>
                <a:rect l="l" t="t" r="r" b="b"/>
                <a:pathLst>
                  <a:path w="227" h="989" extrusionOk="0">
                    <a:moveTo>
                      <a:pt x="0" y="1"/>
                    </a:moveTo>
                    <a:lnTo>
                      <a:pt x="0" y="989"/>
                    </a:lnTo>
                    <a:lnTo>
                      <a:pt x="227" y="989"/>
                    </a:lnTo>
                    <a:lnTo>
                      <a:pt x="22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589;p42">
                <a:extLst>
                  <a:ext uri="{FF2B5EF4-FFF2-40B4-BE49-F238E27FC236}">
                    <a16:creationId xmlns:a16="http://schemas.microsoft.com/office/drawing/2014/main" id="{4CA1B763-ADC0-CA3E-15F8-1B13D4F02EBA}"/>
                  </a:ext>
                </a:extLst>
              </p:cNvPr>
              <p:cNvSpPr/>
              <p:nvPr/>
            </p:nvSpPr>
            <p:spPr>
              <a:xfrm>
                <a:off x="2812444" y="2211999"/>
                <a:ext cx="10915" cy="11492"/>
              </a:xfrm>
              <a:custGeom>
                <a:avLst/>
                <a:gdLst/>
                <a:ahLst/>
                <a:cxnLst/>
                <a:rect l="l" t="t" r="r" b="b"/>
                <a:pathLst>
                  <a:path w="227" h="239" extrusionOk="0">
                    <a:moveTo>
                      <a:pt x="0" y="1"/>
                    </a:moveTo>
                    <a:lnTo>
                      <a:pt x="0" y="239"/>
                    </a:lnTo>
                    <a:lnTo>
                      <a:pt x="227" y="239"/>
                    </a:lnTo>
                    <a:lnTo>
                      <a:pt x="22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2594;p42">
              <a:extLst>
                <a:ext uri="{FF2B5EF4-FFF2-40B4-BE49-F238E27FC236}">
                  <a16:creationId xmlns:a16="http://schemas.microsoft.com/office/drawing/2014/main" id="{E9E408D3-8DBF-8795-8508-A6E83890F775}"/>
                </a:ext>
              </a:extLst>
            </p:cNvPr>
            <p:cNvGrpSpPr/>
            <p:nvPr/>
          </p:nvGrpSpPr>
          <p:grpSpPr>
            <a:xfrm>
              <a:off x="4961906" y="1921611"/>
              <a:ext cx="289014" cy="384154"/>
              <a:chOff x="4413103" y="1905724"/>
              <a:chExt cx="316623" cy="420852"/>
            </a:xfrm>
          </p:grpSpPr>
          <p:sp>
            <p:nvSpPr>
              <p:cNvPr id="14" name="Google Shape;2595;p42">
                <a:extLst>
                  <a:ext uri="{FF2B5EF4-FFF2-40B4-BE49-F238E27FC236}">
                    <a16:creationId xmlns:a16="http://schemas.microsoft.com/office/drawing/2014/main" id="{E59E87FA-CD39-59FC-0DD6-8E1BFF2C1174}"/>
                  </a:ext>
                </a:extLst>
              </p:cNvPr>
              <p:cNvSpPr/>
              <p:nvPr/>
            </p:nvSpPr>
            <p:spPr>
              <a:xfrm>
                <a:off x="4413103" y="2305901"/>
                <a:ext cx="316623" cy="20675"/>
              </a:xfrm>
              <a:custGeom>
                <a:avLst/>
                <a:gdLst/>
                <a:ahLst/>
                <a:cxnLst/>
                <a:rect l="l" t="t" r="r" b="b"/>
                <a:pathLst>
                  <a:path w="6585" h="430" extrusionOk="0">
                    <a:moveTo>
                      <a:pt x="1" y="0"/>
                    </a:moveTo>
                    <a:lnTo>
                      <a:pt x="1" y="429"/>
                    </a:lnTo>
                    <a:lnTo>
                      <a:pt x="6585" y="429"/>
                    </a:lnTo>
                    <a:lnTo>
                      <a:pt x="658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2596;p42">
                <a:extLst>
                  <a:ext uri="{FF2B5EF4-FFF2-40B4-BE49-F238E27FC236}">
                    <a16:creationId xmlns:a16="http://schemas.microsoft.com/office/drawing/2014/main" id="{5B2D0CE5-964E-39B9-2CD0-BA9E6FF252C3}"/>
                  </a:ext>
                </a:extLst>
              </p:cNvPr>
              <p:cNvSpPr/>
              <p:nvPr/>
            </p:nvSpPr>
            <p:spPr>
              <a:xfrm>
                <a:off x="4413103" y="1905724"/>
                <a:ext cx="316623" cy="21252"/>
              </a:xfrm>
              <a:custGeom>
                <a:avLst/>
                <a:gdLst/>
                <a:ahLst/>
                <a:cxnLst/>
                <a:rect l="l" t="t" r="r" b="b"/>
                <a:pathLst>
                  <a:path w="6585" h="442" extrusionOk="0">
                    <a:moveTo>
                      <a:pt x="441" y="1"/>
                    </a:moveTo>
                    <a:lnTo>
                      <a:pt x="346" y="13"/>
                    </a:lnTo>
                    <a:lnTo>
                      <a:pt x="191" y="72"/>
                    </a:lnTo>
                    <a:lnTo>
                      <a:pt x="72" y="191"/>
                    </a:lnTo>
                    <a:lnTo>
                      <a:pt x="12" y="346"/>
                    </a:lnTo>
                    <a:lnTo>
                      <a:pt x="1" y="441"/>
                    </a:lnTo>
                    <a:lnTo>
                      <a:pt x="6585" y="441"/>
                    </a:lnTo>
                    <a:lnTo>
                      <a:pt x="6573" y="346"/>
                    </a:lnTo>
                    <a:lnTo>
                      <a:pt x="6514" y="191"/>
                    </a:lnTo>
                    <a:lnTo>
                      <a:pt x="6394" y="72"/>
                    </a:lnTo>
                    <a:lnTo>
                      <a:pt x="6228" y="13"/>
                    </a:lnTo>
                    <a:lnTo>
                      <a:pt x="613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2597;p42">
                <a:extLst>
                  <a:ext uri="{FF2B5EF4-FFF2-40B4-BE49-F238E27FC236}">
                    <a16:creationId xmlns:a16="http://schemas.microsoft.com/office/drawing/2014/main" id="{A0076514-B0CA-C9B0-AC14-C7ACD36B2D69}"/>
                  </a:ext>
                </a:extLst>
              </p:cNvPr>
              <p:cNvSpPr/>
              <p:nvPr/>
            </p:nvSpPr>
            <p:spPr>
              <a:xfrm>
                <a:off x="4413103" y="2014483"/>
                <a:ext cx="316623" cy="21829"/>
              </a:xfrm>
              <a:custGeom>
                <a:avLst/>
                <a:gdLst/>
                <a:ahLst/>
                <a:cxnLst/>
                <a:rect l="l" t="t" r="r" b="b"/>
                <a:pathLst>
                  <a:path w="6585" h="454" extrusionOk="0">
                    <a:moveTo>
                      <a:pt x="227" y="1"/>
                    </a:moveTo>
                    <a:lnTo>
                      <a:pt x="143" y="13"/>
                    </a:lnTo>
                    <a:lnTo>
                      <a:pt x="12" y="144"/>
                    </a:lnTo>
                    <a:lnTo>
                      <a:pt x="1" y="227"/>
                    </a:lnTo>
                    <a:lnTo>
                      <a:pt x="12" y="311"/>
                    </a:lnTo>
                    <a:lnTo>
                      <a:pt x="143" y="441"/>
                    </a:lnTo>
                    <a:lnTo>
                      <a:pt x="227" y="453"/>
                    </a:lnTo>
                    <a:lnTo>
                      <a:pt x="6359" y="453"/>
                    </a:lnTo>
                    <a:lnTo>
                      <a:pt x="6442" y="441"/>
                    </a:lnTo>
                    <a:lnTo>
                      <a:pt x="6573" y="311"/>
                    </a:lnTo>
                    <a:lnTo>
                      <a:pt x="6585" y="227"/>
                    </a:lnTo>
                    <a:lnTo>
                      <a:pt x="6573" y="144"/>
                    </a:lnTo>
                    <a:lnTo>
                      <a:pt x="6442" y="13"/>
                    </a:lnTo>
                    <a:lnTo>
                      <a:pt x="635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2598;p42">
                <a:extLst>
                  <a:ext uri="{FF2B5EF4-FFF2-40B4-BE49-F238E27FC236}">
                    <a16:creationId xmlns:a16="http://schemas.microsoft.com/office/drawing/2014/main" id="{DCC51A2A-1457-8669-BA66-D40AB1852EDF}"/>
                  </a:ext>
                </a:extLst>
              </p:cNvPr>
              <p:cNvSpPr/>
              <p:nvPr/>
            </p:nvSpPr>
            <p:spPr>
              <a:xfrm>
                <a:off x="4423969" y="1937217"/>
                <a:ext cx="294890" cy="67027"/>
              </a:xfrm>
              <a:custGeom>
                <a:avLst/>
                <a:gdLst/>
                <a:ahLst/>
                <a:cxnLst/>
                <a:rect l="l" t="t" r="r" b="b"/>
                <a:pathLst>
                  <a:path w="6133" h="1394" extrusionOk="0">
                    <a:moveTo>
                      <a:pt x="1" y="1"/>
                    </a:moveTo>
                    <a:lnTo>
                      <a:pt x="1" y="1394"/>
                    </a:lnTo>
                    <a:lnTo>
                      <a:pt x="6133" y="1394"/>
                    </a:lnTo>
                    <a:lnTo>
                      <a:pt x="613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2599;p42">
                <a:extLst>
                  <a:ext uri="{FF2B5EF4-FFF2-40B4-BE49-F238E27FC236}">
                    <a16:creationId xmlns:a16="http://schemas.microsoft.com/office/drawing/2014/main" id="{C1050595-B04C-0E42-A3CC-FFB0DB74877E}"/>
                  </a:ext>
                </a:extLst>
              </p:cNvPr>
              <p:cNvSpPr/>
              <p:nvPr/>
            </p:nvSpPr>
            <p:spPr>
              <a:xfrm>
                <a:off x="4423969" y="2232049"/>
                <a:ext cx="294890" cy="64190"/>
              </a:xfrm>
              <a:custGeom>
                <a:avLst/>
                <a:gdLst/>
                <a:ahLst/>
                <a:cxnLst/>
                <a:rect l="l" t="t" r="r" b="b"/>
                <a:pathLst>
                  <a:path w="6133" h="1335" extrusionOk="0">
                    <a:moveTo>
                      <a:pt x="1" y="1"/>
                    </a:moveTo>
                    <a:lnTo>
                      <a:pt x="1" y="1334"/>
                    </a:lnTo>
                    <a:lnTo>
                      <a:pt x="6133" y="1334"/>
                    </a:lnTo>
                    <a:lnTo>
                      <a:pt x="613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2600;p42">
                <a:extLst>
                  <a:ext uri="{FF2B5EF4-FFF2-40B4-BE49-F238E27FC236}">
                    <a16:creationId xmlns:a16="http://schemas.microsoft.com/office/drawing/2014/main" id="{F5457C99-E402-3BCD-060D-52771F8F1A7B}"/>
                  </a:ext>
                </a:extLst>
              </p:cNvPr>
              <p:cNvSpPr/>
              <p:nvPr/>
            </p:nvSpPr>
            <p:spPr>
              <a:xfrm>
                <a:off x="4413103" y="2200556"/>
                <a:ext cx="316623" cy="21829"/>
              </a:xfrm>
              <a:custGeom>
                <a:avLst/>
                <a:gdLst/>
                <a:ahLst/>
                <a:cxnLst/>
                <a:rect l="l" t="t" r="r" b="b"/>
                <a:pathLst>
                  <a:path w="6585" h="454" extrusionOk="0">
                    <a:moveTo>
                      <a:pt x="227" y="1"/>
                    </a:moveTo>
                    <a:lnTo>
                      <a:pt x="143" y="13"/>
                    </a:lnTo>
                    <a:lnTo>
                      <a:pt x="12" y="144"/>
                    </a:lnTo>
                    <a:lnTo>
                      <a:pt x="1" y="227"/>
                    </a:lnTo>
                    <a:lnTo>
                      <a:pt x="12" y="310"/>
                    </a:lnTo>
                    <a:lnTo>
                      <a:pt x="143" y="441"/>
                    </a:lnTo>
                    <a:lnTo>
                      <a:pt x="227" y="453"/>
                    </a:lnTo>
                    <a:lnTo>
                      <a:pt x="6359" y="453"/>
                    </a:lnTo>
                    <a:lnTo>
                      <a:pt x="6442" y="441"/>
                    </a:lnTo>
                    <a:lnTo>
                      <a:pt x="6573" y="310"/>
                    </a:lnTo>
                    <a:lnTo>
                      <a:pt x="6585" y="227"/>
                    </a:lnTo>
                    <a:lnTo>
                      <a:pt x="6573" y="144"/>
                    </a:lnTo>
                    <a:lnTo>
                      <a:pt x="6442" y="13"/>
                    </a:lnTo>
                    <a:lnTo>
                      <a:pt x="635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601;p42">
                <a:extLst>
                  <a:ext uri="{FF2B5EF4-FFF2-40B4-BE49-F238E27FC236}">
                    <a16:creationId xmlns:a16="http://schemas.microsoft.com/office/drawing/2014/main" id="{140681F8-C3D0-5D43-4BCB-E326DCEC2113}"/>
                  </a:ext>
                </a:extLst>
              </p:cNvPr>
              <p:cNvSpPr/>
              <p:nvPr/>
            </p:nvSpPr>
            <p:spPr>
              <a:xfrm>
                <a:off x="4423969" y="2045976"/>
                <a:ext cx="294890" cy="144344"/>
              </a:xfrm>
              <a:custGeom>
                <a:avLst/>
                <a:gdLst/>
                <a:ahLst/>
                <a:cxnLst/>
                <a:rect l="l" t="t" r="r" b="b"/>
                <a:pathLst>
                  <a:path w="6133" h="3002" extrusionOk="0">
                    <a:moveTo>
                      <a:pt x="2454" y="418"/>
                    </a:moveTo>
                    <a:lnTo>
                      <a:pt x="2739" y="1001"/>
                    </a:lnTo>
                    <a:lnTo>
                      <a:pt x="2668" y="1120"/>
                    </a:lnTo>
                    <a:lnTo>
                      <a:pt x="2596" y="1239"/>
                    </a:lnTo>
                    <a:lnTo>
                      <a:pt x="1977" y="1239"/>
                    </a:lnTo>
                    <a:lnTo>
                      <a:pt x="1977" y="1215"/>
                    </a:lnTo>
                    <a:lnTo>
                      <a:pt x="2001" y="953"/>
                    </a:lnTo>
                    <a:lnTo>
                      <a:pt x="2096" y="751"/>
                    </a:lnTo>
                    <a:lnTo>
                      <a:pt x="2227" y="560"/>
                    </a:lnTo>
                    <a:lnTo>
                      <a:pt x="2430" y="429"/>
                    </a:lnTo>
                    <a:lnTo>
                      <a:pt x="2454" y="418"/>
                    </a:lnTo>
                    <a:close/>
                    <a:moveTo>
                      <a:pt x="3668" y="418"/>
                    </a:moveTo>
                    <a:lnTo>
                      <a:pt x="3692" y="429"/>
                    </a:lnTo>
                    <a:lnTo>
                      <a:pt x="3894" y="560"/>
                    </a:lnTo>
                    <a:lnTo>
                      <a:pt x="4025" y="751"/>
                    </a:lnTo>
                    <a:lnTo>
                      <a:pt x="4132" y="953"/>
                    </a:lnTo>
                    <a:lnTo>
                      <a:pt x="4156" y="1215"/>
                    </a:lnTo>
                    <a:lnTo>
                      <a:pt x="4156" y="1239"/>
                    </a:lnTo>
                    <a:lnTo>
                      <a:pt x="3525" y="1239"/>
                    </a:lnTo>
                    <a:lnTo>
                      <a:pt x="3454" y="1120"/>
                    </a:lnTo>
                    <a:lnTo>
                      <a:pt x="3382" y="1001"/>
                    </a:lnTo>
                    <a:lnTo>
                      <a:pt x="3668" y="418"/>
                    </a:lnTo>
                    <a:close/>
                    <a:moveTo>
                      <a:pt x="3204" y="1668"/>
                    </a:moveTo>
                    <a:lnTo>
                      <a:pt x="3525" y="2239"/>
                    </a:lnTo>
                    <a:lnTo>
                      <a:pt x="3513" y="2251"/>
                    </a:lnTo>
                    <a:lnTo>
                      <a:pt x="3275" y="2370"/>
                    </a:lnTo>
                    <a:lnTo>
                      <a:pt x="3073" y="2382"/>
                    </a:lnTo>
                    <a:lnTo>
                      <a:pt x="2846" y="2370"/>
                    </a:lnTo>
                    <a:lnTo>
                      <a:pt x="2620" y="2251"/>
                    </a:lnTo>
                    <a:lnTo>
                      <a:pt x="2608" y="2239"/>
                    </a:lnTo>
                    <a:lnTo>
                      <a:pt x="2930" y="1668"/>
                    </a:lnTo>
                    <a:close/>
                    <a:moveTo>
                      <a:pt x="1" y="1"/>
                    </a:moveTo>
                    <a:lnTo>
                      <a:pt x="1" y="3001"/>
                    </a:lnTo>
                    <a:lnTo>
                      <a:pt x="6133" y="3001"/>
                    </a:lnTo>
                    <a:lnTo>
                      <a:pt x="613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" name="Google Shape;2606;p42">
              <a:extLst>
                <a:ext uri="{FF2B5EF4-FFF2-40B4-BE49-F238E27FC236}">
                  <a16:creationId xmlns:a16="http://schemas.microsoft.com/office/drawing/2014/main" id="{30371D59-7236-F216-C60C-5FA65753C29F}"/>
                </a:ext>
              </a:extLst>
            </p:cNvPr>
            <p:cNvGrpSpPr/>
            <p:nvPr/>
          </p:nvGrpSpPr>
          <p:grpSpPr>
            <a:xfrm>
              <a:off x="4981217" y="4049801"/>
              <a:ext cx="250391" cy="385176"/>
              <a:chOff x="4435413" y="3873959"/>
              <a:chExt cx="274311" cy="421972"/>
            </a:xfrm>
          </p:grpSpPr>
          <p:sp>
            <p:nvSpPr>
              <p:cNvPr id="11" name="Google Shape;2607;p42">
                <a:extLst>
                  <a:ext uri="{FF2B5EF4-FFF2-40B4-BE49-F238E27FC236}">
                    <a16:creationId xmlns:a16="http://schemas.microsoft.com/office/drawing/2014/main" id="{3E2F745C-BAED-9BD4-F7BE-490FBF2873EA}"/>
                  </a:ext>
                </a:extLst>
              </p:cNvPr>
              <p:cNvSpPr/>
              <p:nvPr/>
            </p:nvSpPr>
            <p:spPr>
              <a:xfrm>
                <a:off x="4579126" y="4091477"/>
                <a:ext cx="27551" cy="26974"/>
              </a:xfrm>
              <a:custGeom>
                <a:avLst/>
                <a:gdLst/>
                <a:ahLst/>
                <a:cxnLst/>
                <a:rect l="l" t="t" r="r" b="b"/>
                <a:pathLst>
                  <a:path w="573" h="561" extrusionOk="0">
                    <a:moveTo>
                      <a:pt x="286" y="1"/>
                    </a:moveTo>
                    <a:lnTo>
                      <a:pt x="167" y="12"/>
                    </a:lnTo>
                    <a:lnTo>
                      <a:pt x="12" y="167"/>
                    </a:lnTo>
                    <a:lnTo>
                      <a:pt x="1" y="286"/>
                    </a:lnTo>
                    <a:lnTo>
                      <a:pt x="24" y="393"/>
                    </a:lnTo>
                    <a:lnTo>
                      <a:pt x="179" y="548"/>
                    </a:lnTo>
                    <a:lnTo>
                      <a:pt x="286" y="560"/>
                    </a:lnTo>
                    <a:lnTo>
                      <a:pt x="405" y="548"/>
                    </a:lnTo>
                    <a:lnTo>
                      <a:pt x="560" y="393"/>
                    </a:lnTo>
                    <a:lnTo>
                      <a:pt x="572" y="286"/>
                    </a:lnTo>
                    <a:lnTo>
                      <a:pt x="548" y="167"/>
                    </a:lnTo>
                    <a:lnTo>
                      <a:pt x="393" y="12"/>
                    </a:lnTo>
                    <a:lnTo>
                      <a:pt x="28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2608;p42">
                <a:extLst>
                  <a:ext uri="{FF2B5EF4-FFF2-40B4-BE49-F238E27FC236}">
                    <a16:creationId xmlns:a16="http://schemas.microsoft.com/office/drawing/2014/main" id="{BEAAB382-0F44-3053-4E2A-6970BB4B148A}"/>
                  </a:ext>
                </a:extLst>
              </p:cNvPr>
              <p:cNvSpPr/>
              <p:nvPr/>
            </p:nvSpPr>
            <p:spPr>
              <a:xfrm>
                <a:off x="4435413" y="3873959"/>
                <a:ext cx="274311" cy="421972"/>
              </a:xfrm>
              <a:custGeom>
                <a:avLst/>
                <a:gdLst/>
                <a:ahLst/>
                <a:cxnLst/>
                <a:rect l="l" t="t" r="r" b="b"/>
                <a:pathLst>
                  <a:path w="5705" h="8776" extrusionOk="0">
                    <a:moveTo>
                      <a:pt x="2704" y="3632"/>
                    </a:moveTo>
                    <a:lnTo>
                      <a:pt x="2835" y="3643"/>
                    </a:lnTo>
                    <a:lnTo>
                      <a:pt x="2954" y="3643"/>
                    </a:lnTo>
                    <a:lnTo>
                      <a:pt x="3430" y="3798"/>
                    </a:lnTo>
                    <a:lnTo>
                      <a:pt x="3597" y="3941"/>
                    </a:lnTo>
                    <a:lnTo>
                      <a:pt x="3728" y="4144"/>
                    </a:lnTo>
                    <a:lnTo>
                      <a:pt x="3787" y="4429"/>
                    </a:lnTo>
                    <a:lnTo>
                      <a:pt x="3787" y="4608"/>
                    </a:lnTo>
                    <a:lnTo>
                      <a:pt x="3752" y="4810"/>
                    </a:lnTo>
                    <a:lnTo>
                      <a:pt x="3763" y="4870"/>
                    </a:lnTo>
                    <a:lnTo>
                      <a:pt x="3799" y="4929"/>
                    </a:lnTo>
                    <a:lnTo>
                      <a:pt x="3835" y="4965"/>
                    </a:lnTo>
                    <a:lnTo>
                      <a:pt x="3871" y="5132"/>
                    </a:lnTo>
                    <a:lnTo>
                      <a:pt x="3847" y="5251"/>
                    </a:lnTo>
                    <a:lnTo>
                      <a:pt x="3811" y="5334"/>
                    </a:lnTo>
                    <a:lnTo>
                      <a:pt x="3763" y="5382"/>
                    </a:lnTo>
                    <a:lnTo>
                      <a:pt x="3704" y="5441"/>
                    </a:lnTo>
                    <a:lnTo>
                      <a:pt x="3621" y="5441"/>
                    </a:lnTo>
                    <a:lnTo>
                      <a:pt x="3549" y="5453"/>
                    </a:lnTo>
                    <a:lnTo>
                      <a:pt x="3466" y="5513"/>
                    </a:lnTo>
                    <a:lnTo>
                      <a:pt x="3442" y="5560"/>
                    </a:lnTo>
                    <a:lnTo>
                      <a:pt x="3382" y="5632"/>
                    </a:lnTo>
                    <a:lnTo>
                      <a:pt x="3323" y="5656"/>
                    </a:lnTo>
                    <a:lnTo>
                      <a:pt x="2358" y="5656"/>
                    </a:lnTo>
                    <a:lnTo>
                      <a:pt x="2275" y="5632"/>
                    </a:lnTo>
                    <a:lnTo>
                      <a:pt x="2239" y="5560"/>
                    </a:lnTo>
                    <a:lnTo>
                      <a:pt x="2204" y="5513"/>
                    </a:lnTo>
                    <a:lnTo>
                      <a:pt x="2108" y="5453"/>
                    </a:lnTo>
                    <a:lnTo>
                      <a:pt x="2061" y="5441"/>
                    </a:lnTo>
                    <a:lnTo>
                      <a:pt x="1977" y="5441"/>
                    </a:lnTo>
                    <a:lnTo>
                      <a:pt x="1906" y="5382"/>
                    </a:lnTo>
                    <a:lnTo>
                      <a:pt x="1858" y="5334"/>
                    </a:lnTo>
                    <a:lnTo>
                      <a:pt x="1835" y="5251"/>
                    </a:lnTo>
                    <a:lnTo>
                      <a:pt x="1787" y="5132"/>
                    </a:lnTo>
                    <a:lnTo>
                      <a:pt x="1823" y="4977"/>
                    </a:lnTo>
                    <a:lnTo>
                      <a:pt x="1858" y="4929"/>
                    </a:lnTo>
                    <a:lnTo>
                      <a:pt x="1894" y="4870"/>
                    </a:lnTo>
                    <a:lnTo>
                      <a:pt x="1906" y="4810"/>
                    </a:lnTo>
                    <a:lnTo>
                      <a:pt x="1882" y="4608"/>
                    </a:lnTo>
                    <a:lnTo>
                      <a:pt x="1870" y="4429"/>
                    </a:lnTo>
                    <a:lnTo>
                      <a:pt x="1930" y="4132"/>
                    </a:lnTo>
                    <a:lnTo>
                      <a:pt x="2061" y="3929"/>
                    </a:lnTo>
                    <a:lnTo>
                      <a:pt x="2227" y="3786"/>
                    </a:lnTo>
                    <a:lnTo>
                      <a:pt x="2704" y="3632"/>
                    </a:lnTo>
                    <a:close/>
                    <a:moveTo>
                      <a:pt x="3823" y="5834"/>
                    </a:moveTo>
                    <a:lnTo>
                      <a:pt x="3918" y="6025"/>
                    </a:lnTo>
                    <a:lnTo>
                      <a:pt x="3085" y="6442"/>
                    </a:lnTo>
                    <a:lnTo>
                      <a:pt x="3918" y="6858"/>
                    </a:lnTo>
                    <a:lnTo>
                      <a:pt x="3823" y="7049"/>
                    </a:lnTo>
                    <a:lnTo>
                      <a:pt x="2835" y="6561"/>
                    </a:lnTo>
                    <a:lnTo>
                      <a:pt x="1835" y="7049"/>
                    </a:lnTo>
                    <a:lnTo>
                      <a:pt x="1739" y="6858"/>
                    </a:lnTo>
                    <a:lnTo>
                      <a:pt x="2573" y="6442"/>
                    </a:lnTo>
                    <a:lnTo>
                      <a:pt x="1739" y="6025"/>
                    </a:lnTo>
                    <a:lnTo>
                      <a:pt x="1835" y="5834"/>
                    </a:lnTo>
                    <a:lnTo>
                      <a:pt x="2835" y="6322"/>
                    </a:lnTo>
                    <a:lnTo>
                      <a:pt x="3823" y="5834"/>
                    </a:lnTo>
                    <a:close/>
                    <a:moveTo>
                      <a:pt x="1311" y="0"/>
                    </a:moveTo>
                    <a:lnTo>
                      <a:pt x="1227" y="12"/>
                    </a:lnTo>
                    <a:lnTo>
                      <a:pt x="1096" y="131"/>
                    </a:lnTo>
                    <a:lnTo>
                      <a:pt x="1084" y="226"/>
                    </a:lnTo>
                    <a:lnTo>
                      <a:pt x="1096" y="310"/>
                    </a:lnTo>
                    <a:lnTo>
                      <a:pt x="1227" y="429"/>
                    </a:lnTo>
                    <a:lnTo>
                      <a:pt x="1311" y="441"/>
                    </a:lnTo>
                    <a:lnTo>
                      <a:pt x="1537" y="441"/>
                    </a:lnTo>
                    <a:lnTo>
                      <a:pt x="1537" y="1548"/>
                    </a:lnTo>
                    <a:lnTo>
                      <a:pt x="1525" y="1679"/>
                    </a:lnTo>
                    <a:lnTo>
                      <a:pt x="1430" y="1917"/>
                    </a:lnTo>
                    <a:lnTo>
                      <a:pt x="1251" y="2096"/>
                    </a:lnTo>
                    <a:lnTo>
                      <a:pt x="1013" y="2191"/>
                    </a:lnTo>
                    <a:lnTo>
                      <a:pt x="882" y="2203"/>
                    </a:lnTo>
                    <a:lnTo>
                      <a:pt x="703" y="2215"/>
                    </a:lnTo>
                    <a:lnTo>
                      <a:pt x="382" y="2346"/>
                    </a:lnTo>
                    <a:lnTo>
                      <a:pt x="144" y="2584"/>
                    </a:lnTo>
                    <a:lnTo>
                      <a:pt x="13" y="2893"/>
                    </a:lnTo>
                    <a:lnTo>
                      <a:pt x="1" y="3084"/>
                    </a:lnTo>
                    <a:lnTo>
                      <a:pt x="1" y="7906"/>
                    </a:lnTo>
                    <a:lnTo>
                      <a:pt x="13" y="8085"/>
                    </a:lnTo>
                    <a:lnTo>
                      <a:pt x="144" y="8394"/>
                    </a:lnTo>
                    <a:lnTo>
                      <a:pt x="382" y="8632"/>
                    </a:lnTo>
                    <a:lnTo>
                      <a:pt x="703" y="8763"/>
                    </a:lnTo>
                    <a:lnTo>
                      <a:pt x="882" y="8775"/>
                    </a:lnTo>
                    <a:lnTo>
                      <a:pt x="4823" y="8775"/>
                    </a:lnTo>
                    <a:lnTo>
                      <a:pt x="5002" y="8763"/>
                    </a:lnTo>
                    <a:lnTo>
                      <a:pt x="5323" y="8632"/>
                    </a:lnTo>
                    <a:lnTo>
                      <a:pt x="5561" y="8394"/>
                    </a:lnTo>
                    <a:lnTo>
                      <a:pt x="5692" y="8085"/>
                    </a:lnTo>
                    <a:lnTo>
                      <a:pt x="5704" y="7906"/>
                    </a:lnTo>
                    <a:lnTo>
                      <a:pt x="5704" y="3084"/>
                    </a:lnTo>
                    <a:lnTo>
                      <a:pt x="5680" y="2905"/>
                    </a:lnTo>
                    <a:lnTo>
                      <a:pt x="5538" y="2584"/>
                    </a:lnTo>
                    <a:lnTo>
                      <a:pt x="5299" y="2346"/>
                    </a:lnTo>
                    <a:lnTo>
                      <a:pt x="4990" y="2215"/>
                    </a:lnTo>
                    <a:lnTo>
                      <a:pt x="4811" y="2203"/>
                    </a:lnTo>
                    <a:lnTo>
                      <a:pt x="4680" y="2191"/>
                    </a:lnTo>
                    <a:lnTo>
                      <a:pt x="4442" y="2096"/>
                    </a:lnTo>
                    <a:lnTo>
                      <a:pt x="4264" y="1917"/>
                    </a:lnTo>
                    <a:lnTo>
                      <a:pt x="4168" y="1679"/>
                    </a:lnTo>
                    <a:lnTo>
                      <a:pt x="4156" y="1548"/>
                    </a:lnTo>
                    <a:lnTo>
                      <a:pt x="4156" y="441"/>
                    </a:lnTo>
                    <a:lnTo>
                      <a:pt x="4383" y="441"/>
                    </a:lnTo>
                    <a:lnTo>
                      <a:pt x="4466" y="429"/>
                    </a:lnTo>
                    <a:lnTo>
                      <a:pt x="4585" y="310"/>
                    </a:lnTo>
                    <a:lnTo>
                      <a:pt x="4597" y="226"/>
                    </a:lnTo>
                    <a:lnTo>
                      <a:pt x="4585" y="131"/>
                    </a:lnTo>
                    <a:lnTo>
                      <a:pt x="4466" y="12"/>
                    </a:lnTo>
                    <a:lnTo>
                      <a:pt x="438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2609;p42">
                <a:extLst>
                  <a:ext uri="{FF2B5EF4-FFF2-40B4-BE49-F238E27FC236}">
                    <a16:creationId xmlns:a16="http://schemas.microsoft.com/office/drawing/2014/main" id="{BBDFAC75-7141-3BD2-ADFF-1EF2C6A5004A}"/>
                  </a:ext>
                </a:extLst>
              </p:cNvPr>
              <p:cNvSpPr/>
              <p:nvPr/>
            </p:nvSpPr>
            <p:spPr>
              <a:xfrm>
                <a:off x="4536190" y="4091477"/>
                <a:ext cx="27551" cy="26974"/>
              </a:xfrm>
              <a:custGeom>
                <a:avLst/>
                <a:gdLst/>
                <a:ahLst/>
                <a:cxnLst/>
                <a:rect l="l" t="t" r="r" b="b"/>
                <a:pathLst>
                  <a:path w="573" h="561" extrusionOk="0">
                    <a:moveTo>
                      <a:pt x="286" y="1"/>
                    </a:moveTo>
                    <a:lnTo>
                      <a:pt x="179" y="12"/>
                    </a:lnTo>
                    <a:lnTo>
                      <a:pt x="24" y="167"/>
                    </a:lnTo>
                    <a:lnTo>
                      <a:pt x="1" y="286"/>
                    </a:lnTo>
                    <a:lnTo>
                      <a:pt x="12" y="393"/>
                    </a:lnTo>
                    <a:lnTo>
                      <a:pt x="167" y="548"/>
                    </a:lnTo>
                    <a:lnTo>
                      <a:pt x="286" y="560"/>
                    </a:lnTo>
                    <a:lnTo>
                      <a:pt x="405" y="548"/>
                    </a:lnTo>
                    <a:lnTo>
                      <a:pt x="560" y="393"/>
                    </a:lnTo>
                    <a:lnTo>
                      <a:pt x="572" y="286"/>
                    </a:lnTo>
                    <a:lnTo>
                      <a:pt x="548" y="167"/>
                    </a:lnTo>
                    <a:lnTo>
                      <a:pt x="393" y="12"/>
                    </a:lnTo>
                    <a:lnTo>
                      <a:pt x="28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" name="Google Shape;2614;p42">
              <a:extLst>
                <a:ext uri="{FF2B5EF4-FFF2-40B4-BE49-F238E27FC236}">
                  <a16:creationId xmlns:a16="http://schemas.microsoft.com/office/drawing/2014/main" id="{CBC2A870-57D7-FB0D-A3D9-FA81BAF6F5B9}"/>
                </a:ext>
              </a:extLst>
            </p:cNvPr>
            <p:cNvSpPr/>
            <p:nvPr/>
          </p:nvSpPr>
          <p:spPr>
            <a:xfrm>
              <a:off x="5043833" y="3340938"/>
              <a:ext cx="125489" cy="384147"/>
            </a:xfrm>
            <a:custGeom>
              <a:avLst/>
              <a:gdLst/>
              <a:ahLst/>
              <a:cxnLst/>
              <a:rect l="l" t="t" r="r" b="b"/>
              <a:pathLst>
                <a:path w="2859" h="8753" extrusionOk="0">
                  <a:moveTo>
                    <a:pt x="2299" y="2358"/>
                  </a:moveTo>
                  <a:lnTo>
                    <a:pt x="2299" y="2466"/>
                  </a:lnTo>
                  <a:lnTo>
                    <a:pt x="549" y="2466"/>
                  </a:lnTo>
                  <a:lnTo>
                    <a:pt x="549" y="2358"/>
                  </a:lnTo>
                  <a:close/>
                  <a:moveTo>
                    <a:pt x="2299" y="3216"/>
                  </a:moveTo>
                  <a:lnTo>
                    <a:pt x="2299" y="3323"/>
                  </a:lnTo>
                  <a:lnTo>
                    <a:pt x="549" y="3323"/>
                  </a:lnTo>
                  <a:lnTo>
                    <a:pt x="549" y="3216"/>
                  </a:lnTo>
                  <a:close/>
                  <a:moveTo>
                    <a:pt x="2299" y="4097"/>
                  </a:moveTo>
                  <a:lnTo>
                    <a:pt x="2299" y="4204"/>
                  </a:lnTo>
                  <a:lnTo>
                    <a:pt x="549" y="4204"/>
                  </a:lnTo>
                  <a:lnTo>
                    <a:pt x="549" y="4097"/>
                  </a:lnTo>
                  <a:close/>
                  <a:moveTo>
                    <a:pt x="2299" y="4978"/>
                  </a:moveTo>
                  <a:lnTo>
                    <a:pt x="2299" y="5085"/>
                  </a:lnTo>
                  <a:lnTo>
                    <a:pt x="549" y="5085"/>
                  </a:lnTo>
                  <a:lnTo>
                    <a:pt x="549" y="4978"/>
                  </a:lnTo>
                  <a:close/>
                  <a:moveTo>
                    <a:pt x="2299" y="5859"/>
                  </a:moveTo>
                  <a:lnTo>
                    <a:pt x="2299" y="5954"/>
                  </a:lnTo>
                  <a:lnTo>
                    <a:pt x="549" y="5954"/>
                  </a:lnTo>
                  <a:lnTo>
                    <a:pt x="549" y="5859"/>
                  </a:lnTo>
                  <a:close/>
                  <a:moveTo>
                    <a:pt x="2299" y="6728"/>
                  </a:moveTo>
                  <a:lnTo>
                    <a:pt x="2299" y="6835"/>
                  </a:lnTo>
                  <a:lnTo>
                    <a:pt x="549" y="6835"/>
                  </a:lnTo>
                  <a:lnTo>
                    <a:pt x="549" y="6728"/>
                  </a:lnTo>
                  <a:close/>
                  <a:moveTo>
                    <a:pt x="2299" y="7609"/>
                  </a:moveTo>
                  <a:lnTo>
                    <a:pt x="2299" y="7716"/>
                  </a:lnTo>
                  <a:lnTo>
                    <a:pt x="549" y="7716"/>
                  </a:lnTo>
                  <a:lnTo>
                    <a:pt x="549" y="7609"/>
                  </a:lnTo>
                  <a:close/>
                  <a:moveTo>
                    <a:pt x="1168" y="1"/>
                  </a:moveTo>
                  <a:lnTo>
                    <a:pt x="1084" y="13"/>
                  </a:lnTo>
                  <a:lnTo>
                    <a:pt x="965" y="144"/>
                  </a:lnTo>
                  <a:lnTo>
                    <a:pt x="953" y="227"/>
                  </a:lnTo>
                  <a:lnTo>
                    <a:pt x="953" y="656"/>
                  </a:lnTo>
                  <a:lnTo>
                    <a:pt x="870" y="656"/>
                  </a:lnTo>
                  <a:lnTo>
                    <a:pt x="870" y="882"/>
                  </a:lnTo>
                  <a:lnTo>
                    <a:pt x="953" y="882"/>
                  </a:lnTo>
                  <a:lnTo>
                    <a:pt x="953" y="1311"/>
                  </a:lnTo>
                  <a:lnTo>
                    <a:pt x="275" y="1930"/>
                  </a:lnTo>
                  <a:lnTo>
                    <a:pt x="156" y="2061"/>
                  </a:lnTo>
                  <a:lnTo>
                    <a:pt x="13" y="2382"/>
                  </a:lnTo>
                  <a:lnTo>
                    <a:pt x="1" y="2561"/>
                  </a:lnTo>
                  <a:lnTo>
                    <a:pt x="1" y="4490"/>
                  </a:lnTo>
                  <a:lnTo>
                    <a:pt x="1" y="4597"/>
                  </a:lnTo>
                  <a:lnTo>
                    <a:pt x="96" y="4811"/>
                  </a:lnTo>
                  <a:lnTo>
                    <a:pt x="179" y="4906"/>
                  </a:lnTo>
                  <a:lnTo>
                    <a:pt x="215" y="4966"/>
                  </a:lnTo>
                  <a:lnTo>
                    <a:pt x="215" y="5037"/>
                  </a:lnTo>
                  <a:lnTo>
                    <a:pt x="215" y="5121"/>
                  </a:lnTo>
                  <a:lnTo>
                    <a:pt x="179" y="5168"/>
                  </a:lnTo>
                  <a:lnTo>
                    <a:pt x="96" y="5264"/>
                  </a:lnTo>
                  <a:lnTo>
                    <a:pt x="13" y="5466"/>
                  </a:lnTo>
                  <a:lnTo>
                    <a:pt x="1" y="5585"/>
                  </a:lnTo>
                  <a:lnTo>
                    <a:pt x="1" y="8324"/>
                  </a:lnTo>
                  <a:lnTo>
                    <a:pt x="1" y="8407"/>
                  </a:lnTo>
                  <a:lnTo>
                    <a:pt x="72" y="8562"/>
                  </a:lnTo>
                  <a:lnTo>
                    <a:pt x="179" y="8681"/>
                  </a:lnTo>
                  <a:lnTo>
                    <a:pt x="334" y="8752"/>
                  </a:lnTo>
                  <a:lnTo>
                    <a:pt x="2489" y="8752"/>
                  </a:lnTo>
                  <a:lnTo>
                    <a:pt x="2644" y="8681"/>
                  </a:lnTo>
                  <a:lnTo>
                    <a:pt x="2763" y="8562"/>
                  </a:lnTo>
                  <a:lnTo>
                    <a:pt x="2835" y="8407"/>
                  </a:lnTo>
                  <a:lnTo>
                    <a:pt x="2835" y="8324"/>
                  </a:lnTo>
                  <a:lnTo>
                    <a:pt x="2835" y="5585"/>
                  </a:lnTo>
                  <a:lnTo>
                    <a:pt x="2823" y="5478"/>
                  </a:lnTo>
                  <a:lnTo>
                    <a:pt x="2739" y="5264"/>
                  </a:lnTo>
                  <a:lnTo>
                    <a:pt x="2680" y="5168"/>
                  </a:lnTo>
                  <a:lnTo>
                    <a:pt x="2632" y="5097"/>
                  </a:lnTo>
                  <a:lnTo>
                    <a:pt x="2632" y="5037"/>
                  </a:lnTo>
                  <a:lnTo>
                    <a:pt x="2632" y="4954"/>
                  </a:lnTo>
                  <a:lnTo>
                    <a:pt x="2680" y="4906"/>
                  </a:lnTo>
                  <a:lnTo>
                    <a:pt x="2751" y="4799"/>
                  </a:lnTo>
                  <a:lnTo>
                    <a:pt x="2847" y="4597"/>
                  </a:lnTo>
                  <a:lnTo>
                    <a:pt x="2858" y="4490"/>
                  </a:lnTo>
                  <a:lnTo>
                    <a:pt x="2858" y="2561"/>
                  </a:lnTo>
                  <a:lnTo>
                    <a:pt x="2835" y="2382"/>
                  </a:lnTo>
                  <a:lnTo>
                    <a:pt x="2692" y="2061"/>
                  </a:lnTo>
                  <a:lnTo>
                    <a:pt x="2573" y="1930"/>
                  </a:lnTo>
                  <a:lnTo>
                    <a:pt x="1906" y="1311"/>
                  </a:lnTo>
                  <a:lnTo>
                    <a:pt x="1906" y="882"/>
                  </a:lnTo>
                  <a:lnTo>
                    <a:pt x="1977" y="882"/>
                  </a:lnTo>
                  <a:lnTo>
                    <a:pt x="1977" y="656"/>
                  </a:lnTo>
                  <a:lnTo>
                    <a:pt x="1906" y="656"/>
                  </a:lnTo>
                  <a:lnTo>
                    <a:pt x="1906" y="227"/>
                  </a:lnTo>
                  <a:lnTo>
                    <a:pt x="1882" y="144"/>
                  </a:lnTo>
                  <a:lnTo>
                    <a:pt x="1763" y="13"/>
                  </a:lnTo>
                  <a:lnTo>
                    <a:pt x="168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619;p42">
              <a:extLst>
                <a:ext uri="{FF2B5EF4-FFF2-40B4-BE49-F238E27FC236}">
                  <a16:creationId xmlns:a16="http://schemas.microsoft.com/office/drawing/2014/main" id="{265AF5D1-844A-AB78-9FBF-05FE521EBBAB}"/>
                </a:ext>
              </a:extLst>
            </p:cNvPr>
            <p:cNvSpPr/>
            <p:nvPr/>
          </p:nvSpPr>
          <p:spPr>
            <a:xfrm>
              <a:off x="4962153" y="2630497"/>
              <a:ext cx="288505" cy="385727"/>
            </a:xfrm>
            <a:custGeom>
              <a:avLst/>
              <a:gdLst/>
              <a:ahLst/>
              <a:cxnLst/>
              <a:rect l="l" t="t" r="r" b="b"/>
              <a:pathLst>
                <a:path w="6573" h="8789" extrusionOk="0">
                  <a:moveTo>
                    <a:pt x="5287" y="656"/>
                  </a:moveTo>
                  <a:lnTo>
                    <a:pt x="5370" y="668"/>
                  </a:lnTo>
                  <a:lnTo>
                    <a:pt x="5525" y="727"/>
                  </a:lnTo>
                  <a:lnTo>
                    <a:pt x="5644" y="846"/>
                  </a:lnTo>
                  <a:lnTo>
                    <a:pt x="5704" y="1001"/>
                  </a:lnTo>
                  <a:lnTo>
                    <a:pt x="5715" y="1084"/>
                  </a:lnTo>
                  <a:lnTo>
                    <a:pt x="5704" y="1180"/>
                  </a:lnTo>
                  <a:lnTo>
                    <a:pt x="5632" y="1346"/>
                  </a:lnTo>
                  <a:lnTo>
                    <a:pt x="5585" y="1406"/>
                  </a:lnTo>
                  <a:lnTo>
                    <a:pt x="5513" y="1454"/>
                  </a:lnTo>
                  <a:lnTo>
                    <a:pt x="5358" y="1525"/>
                  </a:lnTo>
                  <a:lnTo>
                    <a:pt x="5263" y="1537"/>
                  </a:lnTo>
                  <a:lnTo>
                    <a:pt x="3084" y="1537"/>
                  </a:lnTo>
                  <a:lnTo>
                    <a:pt x="2989" y="1525"/>
                  </a:lnTo>
                  <a:lnTo>
                    <a:pt x="2834" y="1465"/>
                  </a:lnTo>
                  <a:lnTo>
                    <a:pt x="2715" y="1346"/>
                  </a:lnTo>
                  <a:lnTo>
                    <a:pt x="2655" y="1192"/>
                  </a:lnTo>
                  <a:lnTo>
                    <a:pt x="2644" y="1108"/>
                  </a:lnTo>
                  <a:lnTo>
                    <a:pt x="2655" y="1013"/>
                  </a:lnTo>
                  <a:lnTo>
                    <a:pt x="2715" y="858"/>
                  </a:lnTo>
                  <a:lnTo>
                    <a:pt x="2786" y="787"/>
                  </a:lnTo>
                  <a:lnTo>
                    <a:pt x="2846" y="739"/>
                  </a:lnTo>
                  <a:lnTo>
                    <a:pt x="3001" y="668"/>
                  </a:lnTo>
                  <a:lnTo>
                    <a:pt x="3096" y="656"/>
                  </a:lnTo>
                  <a:close/>
                  <a:moveTo>
                    <a:pt x="4930" y="3430"/>
                  </a:moveTo>
                  <a:lnTo>
                    <a:pt x="5073" y="3573"/>
                  </a:lnTo>
                  <a:lnTo>
                    <a:pt x="3394" y="5252"/>
                  </a:lnTo>
                  <a:lnTo>
                    <a:pt x="5073" y="6943"/>
                  </a:lnTo>
                  <a:lnTo>
                    <a:pt x="4930" y="7085"/>
                  </a:lnTo>
                  <a:lnTo>
                    <a:pt x="3239" y="5407"/>
                  </a:lnTo>
                  <a:lnTo>
                    <a:pt x="1560" y="7085"/>
                  </a:lnTo>
                  <a:lnTo>
                    <a:pt x="1417" y="6943"/>
                  </a:lnTo>
                  <a:lnTo>
                    <a:pt x="3096" y="5252"/>
                  </a:lnTo>
                  <a:lnTo>
                    <a:pt x="1417" y="3573"/>
                  </a:lnTo>
                  <a:lnTo>
                    <a:pt x="1560" y="3430"/>
                  </a:lnTo>
                  <a:lnTo>
                    <a:pt x="3239" y="5109"/>
                  </a:lnTo>
                  <a:lnTo>
                    <a:pt x="4930" y="3430"/>
                  </a:lnTo>
                  <a:close/>
                  <a:moveTo>
                    <a:pt x="2560" y="1"/>
                  </a:moveTo>
                  <a:lnTo>
                    <a:pt x="2382" y="13"/>
                  </a:lnTo>
                  <a:lnTo>
                    <a:pt x="2060" y="144"/>
                  </a:lnTo>
                  <a:lnTo>
                    <a:pt x="1929" y="251"/>
                  </a:lnTo>
                  <a:lnTo>
                    <a:pt x="250" y="1942"/>
                  </a:lnTo>
                  <a:lnTo>
                    <a:pt x="131" y="2061"/>
                  </a:lnTo>
                  <a:lnTo>
                    <a:pt x="12" y="2382"/>
                  </a:lnTo>
                  <a:lnTo>
                    <a:pt x="0" y="2561"/>
                  </a:lnTo>
                  <a:lnTo>
                    <a:pt x="0" y="7907"/>
                  </a:lnTo>
                  <a:lnTo>
                    <a:pt x="12" y="8086"/>
                  </a:lnTo>
                  <a:lnTo>
                    <a:pt x="143" y="8395"/>
                  </a:lnTo>
                  <a:lnTo>
                    <a:pt x="381" y="8633"/>
                  </a:lnTo>
                  <a:lnTo>
                    <a:pt x="691" y="8764"/>
                  </a:lnTo>
                  <a:lnTo>
                    <a:pt x="881" y="8788"/>
                  </a:lnTo>
                  <a:lnTo>
                    <a:pt x="5704" y="8788"/>
                  </a:lnTo>
                  <a:lnTo>
                    <a:pt x="5882" y="8764"/>
                  </a:lnTo>
                  <a:lnTo>
                    <a:pt x="6192" y="8633"/>
                  </a:lnTo>
                  <a:lnTo>
                    <a:pt x="6430" y="8395"/>
                  </a:lnTo>
                  <a:lnTo>
                    <a:pt x="6561" y="8086"/>
                  </a:lnTo>
                  <a:lnTo>
                    <a:pt x="6573" y="7907"/>
                  </a:lnTo>
                  <a:lnTo>
                    <a:pt x="6573" y="894"/>
                  </a:lnTo>
                  <a:lnTo>
                    <a:pt x="6561" y="703"/>
                  </a:lnTo>
                  <a:lnTo>
                    <a:pt x="6430" y="382"/>
                  </a:lnTo>
                  <a:lnTo>
                    <a:pt x="6192" y="144"/>
                  </a:lnTo>
                  <a:lnTo>
                    <a:pt x="5882" y="13"/>
                  </a:lnTo>
                  <a:lnTo>
                    <a:pt x="57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4" name="Рисунок 6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2C70378-0403-5819-7CBC-C6C4FB85A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16" y="59722"/>
            <a:ext cx="924667" cy="624972"/>
          </a:xfrm>
          <a:prstGeom prst="rect">
            <a:avLst/>
          </a:prstGeom>
        </p:spPr>
      </p:pic>
      <p:cxnSp>
        <p:nvCxnSpPr>
          <p:cNvPr id="66" name="Соединитель: уступ 65">
            <a:extLst>
              <a:ext uri="{FF2B5EF4-FFF2-40B4-BE49-F238E27FC236}">
                <a16:creationId xmlns:a16="http://schemas.microsoft.com/office/drawing/2014/main" id="{ED94FC1B-D8B4-340E-8589-FA1BD8A947F2}"/>
              </a:ext>
            </a:extLst>
          </p:cNvPr>
          <p:cNvCxnSpPr>
            <a:cxnSpLocks/>
          </p:cNvCxnSpPr>
          <p:nvPr/>
        </p:nvCxnSpPr>
        <p:spPr>
          <a:xfrm flipV="1">
            <a:off x="7405140" y="2135812"/>
            <a:ext cx="670645" cy="508024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Соединитель: уступ 68">
            <a:extLst>
              <a:ext uri="{FF2B5EF4-FFF2-40B4-BE49-F238E27FC236}">
                <a16:creationId xmlns:a16="http://schemas.microsoft.com/office/drawing/2014/main" id="{EBEB5B56-D155-3A18-2325-26745FCF9FC4}"/>
              </a:ext>
            </a:extLst>
          </p:cNvPr>
          <p:cNvCxnSpPr>
            <a:cxnSpLocks/>
          </p:cNvCxnSpPr>
          <p:nvPr/>
        </p:nvCxnSpPr>
        <p:spPr>
          <a:xfrm>
            <a:off x="7405138" y="2608501"/>
            <a:ext cx="670645" cy="508024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Google Shape;15;p2">
            <a:extLst>
              <a:ext uri="{FF2B5EF4-FFF2-40B4-BE49-F238E27FC236}">
                <a16:creationId xmlns:a16="http://schemas.microsoft.com/office/drawing/2014/main" id="{046BFD32-FBC5-B5FC-7864-429EEFF3D547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38B203BC-015A-9C45-647F-270F88398A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102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CD451D-0B4C-A856-E508-5C68168C6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174" y="194222"/>
            <a:ext cx="7535651" cy="841800"/>
          </a:xfrm>
        </p:spPr>
        <p:txBody>
          <a:bodyPr/>
          <a:lstStyle/>
          <a:p>
            <a:pPr>
              <a:lnSpc>
                <a:spcPct val="75000"/>
              </a:lnSpc>
            </a:pPr>
            <a:r>
              <a:rPr lang="ru-RU" sz="3200" dirty="0"/>
              <a:t>Формирование никотиновой зависимости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CF52BB-2B39-323F-46E5-2C769DE4171A}"/>
              </a:ext>
            </a:extLst>
          </p:cNvPr>
          <p:cNvSpPr txBox="1"/>
          <p:nvPr/>
        </p:nvSpPr>
        <p:spPr>
          <a:xfrm>
            <a:off x="11144" y="1164517"/>
            <a:ext cx="670772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marR="337185" algn="just">
              <a:spcBef>
                <a:spcPts val="225"/>
              </a:spcBef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вдыхании табачного дыма или пара электронной сигареты никотин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всасывается</a:t>
            </a:r>
            <a:r>
              <a:rPr lang="ru-RU" spc="5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5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кровь</a:t>
            </a:r>
            <a:r>
              <a:rPr lang="ru-RU" spc="5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через</a:t>
            </a:r>
            <a:r>
              <a:rPr lang="ru-RU" spc="5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легкие</a:t>
            </a:r>
            <a:r>
              <a:rPr lang="ru-RU" spc="5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  </a:t>
            </a:r>
            <a:r>
              <a:rPr lang="ru-RU" spc="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уже</a:t>
            </a:r>
            <a:r>
              <a:rPr lang="ru-RU" b="1" spc="5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через</a:t>
            </a:r>
            <a:r>
              <a:rPr lang="ru-RU" b="1" spc="5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семь</a:t>
            </a:r>
            <a:r>
              <a:rPr lang="ru-RU" b="1" spc="5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секунд</a:t>
            </a:r>
            <a:r>
              <a:rPr lang="ru-RU" b="1" spc="5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попадает</a:t>
            </a:r>
            <a:r>
              <a:rPr lang="ru-RU" b="1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b="1" spc="1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головной</a:t>
            </a:r>
            <a:r>
              <a:rPr lang="ru-RU" b="1" spc="1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мозг.</a:t>
            </a:r>
            <a:r>
              <a:rPr lang="ru-RU" b="1" spc="1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Здесь</a:t>
            </a:r>
            <a:r>
              <a:rPr lang="ru-RU" b="1" spc="1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</a:t>
            </a:r>
            <a:r>
              <a:rPr lang="ru-RU" b="1" spc="1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фиксируется</a:t>
            </a:r>
            <a:r>
              <a:rPr lang="ru-RU" b="1" spc="1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b="1" spc="1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специфических</a:t>
            </a:r>
            <a:r>
              <a:rPr lang="ru-RU" b="1" spc="1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рецепторах</a:t>
            </a:r>
            <a:r>
              <a:rPr lang="ru-RU" b="1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которые</a:t>
            </a:r>
            <a:r>
              <a:rPr lang="ru-RU" b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стимулируют высвобождение гормонов – дофамина и  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норадреналина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вызывает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потребителя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табака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ощущение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удовольствия.</a:t>
            </a:r>
          </a:p>
          <a:p>
            <a:pPr marL="179388" marR="337185" algn="just"/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Каждая выкуренная сигарета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немедленно уменьшает тягу, но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снижает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чувствительность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рецепторов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никотина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увеличивает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их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количество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повторные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дозы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никотина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вызывают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увеличение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числа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никотиновых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рецепторов.</a:t>
            </a:r>
          </a:p>
          <a:p>
            <a:pPr marL="179388" marR="338455" algn="just">
              <a:spcBef>
                <a:spcPts val="5"/>
              </a:spcBef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Рецепторы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требуют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продолжения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подачи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никотина,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появляются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симптомы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«никотинного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голода»,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усиливая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острое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желание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следующей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сигареты.</a:t>
            </a:r>
            <a:r>
              <a:rPr lang="ru-RU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  поддержания   силы   ощущений   нужно   повышение   дозы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3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частоты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приема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никотина.</a:t>
            </a:r>
          </a:p>
          <a:p>
            <a:pPr marL="179388" marR="338455" algn="just"/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 приема все возрастающих доз никотина появляются неприятные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симптомы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отмены.</a:t>
            </a:r>
          </a:p>
        </p:txBody>
      </p: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2AE5D0D8-9306-D0D2-D008-07DC108E629B}"/>
              </a:ext>
            </a:extLst>
          </p:cNvPr>
          <p:cNvGrpSpPr/>
          <p:nvPr/>
        </p:nvGrpSpPr>
        <p:grpSpPr>
          <a:xfrm>
            <a:off x="6467191" y="1200506"/>
            <a:ext cx="2594738" cy="3382094"/>
            <a:chOff x="6519656" y="953169"/>
            <a:chExt cx="2594738" cy="3382094"/>
          </a:xfrm>
        </p:grpSpPr>
        <p:grpSp>
          <p:nvGrpSpPr>
            <p:cNvPr id="6" name="Google Shape;1356;p30">
              <a:extLst>
                <a:ext uri="{FF2B5EF4-FFF2-40B4-BE49-F238E27FC236}">
                  <a16:creationId xmlns:a16="http://schemas.microsoft.com/office/drawing/2014/main" id="{EEA888B8-6F0E-3E68-7663-2C53E11384FB}"/>
                </a:ext>
              </a:extLst>
            </p:cNvPr>
            <p:cNvGrpSpPr/>
            <p:nvPr/>
          </p:nvGrpSpPr>
          <p:grpSpPr>
            <a:xfrm>
              <a:off x="6753299" y="953169"/>
              <a:ext cx="2196979" cy="2651174"/>
              <a:chOff x="5660999" y="1061011"/>
              <a:chExt cx="3000026" cy="3456542"/>
            </a:xfrm>
          </p:grpSpPr>
          <p:sp>
            <p:nvSpPr>
              <p:cNvPr id="7" name="Google Shape;1357;p30">
                <a:extLst>
                  <a:ext uri="{FF2B5EF4-FFF2-40B4-BE49-F238E27FC236}">
                    <a16:creationId xmlns:a16="http://schemas.microsoft.com/office/drawing/2014/main" id="{450420EA-88EE-AE38-08EF-2CE40092CF7D}"/>
                  </a:ext>
                </a:extLst>
              </p:cNvPr>
              <p:cNvSpPr/>
              <p:nvPr/>
            </p:nvSpPr>
            <p:spPr>
              <a:xfrm>
                <a:off x="7993343" y="3034129"/>
                <a:ext cx="524927" cy="737796"/>
              </a:xfrm>
              <a:custGeom>
                <a:avLst/>
                <a:gdLst/>
                <a:ahLst/>
                <a:cxnLst/>
                <a:rect l="l" t="t" r="r" b="b"/>
                <a:pathLst>
                  <a:path w="9092" h="12779" extrusionOk="0">
                    <a:moveTo>
                      <a:pt x="5350" y="0"/>
                    </a:moveTo>
                    <a:lnTo>
                      <a:pt x="5082" y="500"/>
                    </a:lnTo>
                    <a:lnTo>
                      <a:pt x="4519" y="1482"/>
                    </a:lnTo>
                    <a:lnTo>
                      <a:pt x="3921" y="2438"/>
                    </a:lnTo>
                    <a:lnTo>
                      <a:pt x="3287" y="3376"/>
                    </a:lnTo>
                    <a:lnTo>
                      <a:pt x="2617" y="4286"/>
                    </a:lnTo>
                    <a:lnTo>
                      <a:pt x="1903" y="5171"/>
                    </a:lnTo>
                    <a:lnTo>
                      <a:pt x="1170" y="6028"/>
                    </a:lnTo>
                    <a:lnTo>
                      <a:pt x="393" y="6849"/>
                    </a:lnTo>
                    <a:lnTo>
                      <a:pt x="0" y="7251"/>
                    </a:lnTo>
                    <a:lnTo>
                      <a:pt x="420" y="7769"/>
                    </a:lnTo>
                    <a:lnTo>
                      <a:pt x="858" y="8287"/>
                    </a:lnTo>
                    <a:lnTo>
                      <a:pt x="1840" y="9439"/>
                    </a:lnTo>
                    <a:lnTo>
                      <a:pt x="3885" y="11672"/>
                    </a:lnTo>
                    <a:lnTo>
                      <a:pt x="4930" y="12779"/>
                    </a:lnTo>
                    <a:lnTo>
                      <a:pt x="4974" y="12770"/>
                    </a:lnTo>
                    <a:lnTo>
                      <a:pt x="5242" y="12475"/>
                    </a:lnTo>
                    <a:lnTo>
                      <a:pt x="5921" y="11591"/>
                    </a:lnTo>
                    <a:lnTo>
                      <a:pt x="7028" y="10011"/>
                    </a:lnTo>
                    <a:lnTo>
                      <a:pt x="7903" y="8707"/>
                    </a:lnTo>
                    <a:lnTo>
                      <a:pt x="8055" y="8448"/>
                    </a:lnTo>
                    <a:lnTo>
                      <a:pt x="8341" y="7850"/>
                    </a:lnTo>
                    <a:lnTo>
                      <a:pt x="8805" y="6849"/>
                    </a:lnTo>
                    <a:lnTo>
                      <a:pt x="9029" y="6180"/>
                    </a:lnTo>
                    <a:lnTo>
                      <a:pt x="9082" y="5858"/>
                    </a:lnTo>
                    <a:lnTo>
                      <a:pt x="9091" y="5715"/>
                    </a:lnTo>
                    <a:lnTo>
                      <a:pt x="9047" y="5438"/>
                    </a:lnTo>
                    <a:lnTo>
                      <a:pt x="8868" y="5019"/>
                    </a:lnTo>
                    <a:lnTo>
                      <a:pt x="8287" y="4233"/>
                    </a:lnTo>
                    <a:lnTo>
                      <a:pt x="7930" y="3769"/>
                    </a:lnTo>
                    <a:lnTo>
                      <a:pt x="6627" y="1884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" name="Google Shape;1358;p30">
                <a:extLst>
                  <a:ext uri="{FF2B5EF4-FFF2-40B4-BE49-F238E27FC236}">
                    <a16:creationId xmlns:a16="http://schemas.microsoft.com/office/drawing/2014/main" id="{08107F4B-A425-8054-3F88-05877325EF0F}"/>
                  </a:ext>
                </a:extLst>
              </p:cNvPr>
              <p:cNvSpPr/>
              <p:nvPr/>
            </p:nvSpPr>
            <p:spPr>
              <a:xfrm>
                <a:off x="5660999" y="1516835"/>
                <a:ext cx="3000026" cy="3000719"/>
              </a:xfrm>
              <a:custGeom>
                <a:avLst/>
                <a:gdLst/>
                <a:ahLst/>
                <a:cxnLst/>
                <a:rect l="l" t="t" r="r" b="b"/>
                <a:pathLst>
                  <a:path w="51962" h="51974" extrusionOk="0">
                    <a:moveTo>
                      <a:pt x="26827" y="5109"/>
                    </a:moveTo>
                    <a:lnTo>
                      <a:pt x="28493" y="5251"/>
                    </a:lnTo>
                    <a:lnTo>
                      <a:pt x="30113" y="5501"/>
                    </a:lnTo>
                    <a:lnTo>
                      <a:pt x="31684" y="5894"/>
                    </a:lnTo>
                    <a:lnTo>
                      <a:pt x="33220" y="6394"/>
                    </a:lnTo>
                    <a:lnTo>
                      <a:pt x="34697" y="7002"/>
                    </a:lnTo>
                    <a:lnTo>
                      <a:pt x="36114" y="7716"/>
                    </a:lnTo>
                    <a:lnTo>
                      <a:pt x="37459" y="8538"/>
                    </a:lnTo>
                    <a:lnTo>
                      <a:pt x="38114" y="8990"/>
                    </a:lnTo>
                    <a:lnTo>
                      <a:pt x="38674" y="9395"/>
                    </a:lnTo>
                    <a:lnTo>
                      <a:pt x="39745" y="10264"/>
                    </a:lnTo>
                    <a:lnTo>
                      <a:pt x="40745" y="11205"/>
                    </a:lnTo>
                    <a:lnTo>
                      <a:pt x="41686" y="12217"/>
                    </a:lnTo>
                    <a:lnTo>
                      <a:pt x="42127" y="12741"/>
                    </a:lnTo>
                    <a:lnTo>
                      <a:pt x="42674" y="13419"/>
                    </a:lnTo>
                    <a:lnTo>
                      <a:pt x="43675" y="14860"/>
                    </a:lnTo>
                    <a:lnTo>
                      <a:pt x="44544" y="16384"/>
                    </a:lnTo>
                    <a:lnTo>
                      <a:pt x="45294" y="17992"/>
                    </a:lnTo>
                    <a:lnTo>
                      <a:pt x="45901" y="19670"/>
                    </a:lnTo>
                    <a:lnTo>
                      <a:pt x="46365" y="21409"/>
                    </a:lnTo>
                    <a:lnTo>
                      <a:pt x="46687" y="23195"/>
                    </a:lnTo>
                    <a:lnTo>
                      <a:pt x="46854" y="25040"/>
                    </a:lnTo>
                    <a:lnTo>
                      <a:pt x="46866" y="25981"/>
                    </a:lnTo>
                    <a:lnTo>
                      <a:pt x="46842" y="27065"/>
                    </a:lnTo>
                    <a:lnTo>
                      <a:pt x="46627" y="29172"/>
                    </a:lnTo>
                    <a:lnTo>
                      <a:pt x="46211" y="31208"/>
                    </a:lnTo>
                    <a:lnTo>
                      <a:pt x="45603" y="33173"/>
                    </a:lnTo>
                    <a:lnTo>
                      <a:pt x="44806" y="35042"/>
                    </a:lnTo>
                    <a:lnTo>
                      <a:pt x="43841" y="36816"/>
                    </a:lnTo>
                    <a:lnTo>
                      <a:pt x="42722" y="38483"/>
                    </a:lnTo>
                    <a:lnTo>
                      <a:pt x="41448" y="40031"/>
                    </a:lnTo>
                    <a:lnTo>
                      <a:pt x="40031" y="41448"/>
                    </a:lnTo>
                    <a:lnTo>
                      <a:pt x="38483" y="42722"/>
                    </a:lnTo>
                    <a:lnTo>
                      <a:pt x="36816" y="43853"/>
                    </a:lnTo>
                    <a:lnTo>
                      <a:pt x="35042" y="44817"/>
                    </a:lnTo>
                    <a:lnTo>
                      <a:pt x="33161" y="45603"/>
                    </a:lnTo>
                    <a:lnTo>
                      <a:pt x="31208" y="46211"/>
                    </a:lnTo>
                    <a:lnTo>
                      <a:pt x="29160" y="46639"/>
                    </a:lnTo>
                    <a:lnTo>
                      <a:pt x="27053" y="46842"/>
                    </a:lnTo>
                    <a:lnTo>
                      <a:pt x="25981" y="46865"/>
                    </a:lnTo>
                    <a:lnTo>
                      <a:pt x="25040" y="46854"/>
                    </a:lnTo>
                    <a:lnTo>
                      <a:pt x="23195" y="46687"/>
                    </a:lnTo>
                    <a:lnTo>
                      <a:pt x="21397" y="46365"/>
                    </a:lnTo>
                    <a:lnTo>
                      <a:pt x="19671" y="45901"/>
                    </a:lnTo>
                    <a:lnTo>
                      <a:pt x="17992" y="45294"/>
                    </a:lnTo>
                    <a:lnTo>
                      <a:pt x="16384" y="44544"/>
                    </a:lnTo>
                    <a:lnTo>
                      <a:pt x="14860" y="43674"/>
                    </a:lnTo>
                    <a:lnTo>
                      <a:pt x="13420" y="42674"/>
                    </a:lnTo>
                    <a:lnTo>
                      <a:pt x="12741" y="42138"/>
                    </a:lnTo>
                    <a:lnTo>
                      <a:pt x="12205" y="41686"/>
                    </a:lnTo>
                    <a:lnTo>
                      <a:pt x="11205" y="40745"/>
                    </a:lnTo>
                    <a:lnTo>
                      <a:pt x="10264" y="39745"/>
                    </a:lnTo>
                    <a:lnTo>
                      <a:pt x="9395" y="38674"/>
                    </a:lnTo>
                    <a:lnTo>
                      <a:pt x="8990" y="38114"/>
                    </a:lnTo>
                    <a:lnTo>
                      <a:pt x="8538" y="37471"/>
                    </a:lnTo>
                    <a:lnTo>
                      <a:pt x="7716" y="36114"/>
                    </a:lnTo>
                    <a:lnTo>
                      <a:pt x="7002" y="34697"/>
                    </a:lnTo>
                    <a:lnTo>
                      <a:pt x="6383" y="33220"/>
                    </a:lnTo>
                    <a:lnTo>
                      <a:pt x="5883" y="31696"/>
                    </a:lnTo>
                    <a:lnTo>
                      <a:pt x="5502" y="30113"/>
                    </a:lnTo>
                    <a:lnTo>
                      <a:pt x="5240" y="28493"/>
                    </a:lnTo>
                    <a:lnTo>
                      <a:pt x="5109" y="26826"/>
                    </a:lnTo>
                    <a:lnTo>
                      <a:pt x="5097" y="25981"/>
                    </a:lnTo>
                    <a:lnTo>
                      <a:pt x="5121" y="24909"/>
                    </a:lnTo>
                    <a:lnTo>
                      <a:pt x="5335" y="22802"/>
                    </a:lnTo>
                    <a:lnTo>
                      <a:pt x="5752" y="20766"/>
                    </a:lnTo>
                    <a:lnTo>
                      <a:pt x="6359" y="18801"/>
                    </a:lnTo>
                    <a:lnTo>
                      <a:pt x="7157" y="16932"/>
                    </a:lnTo>
                    <a:lnTo>
                      <a:pt x="8121" y="15146"/>
                    </a:lnTo>
                    <a:lnTo>
                      <a:pt x="9240" y="13479"/>
                    </a:lnTo>
                    <a:lnTo>
                      <a:pt x="10514" y="11943"/>
                    </a:lnTo>
                    <a:lnTo>
                      <a:pt x="11931" y="10526"/>
                    </a:lnTo>
                    <a:lnTo>
                      <a:pt x="13479" y="9240"/>
                    </a:lnTo>
                    <a:lnTo>
                      <a:pt x="15146" y="8121"/>
                    </a:lnTo>
                    <a:lnTo>
                      <a:pt x="16920" y="7156"/>
                    </a:lnTo>
                    <a:lnTo>
                      <a:pt x="18801" y="6359"/>
                    </a:lnTo>
                    <a:lnTo>
                      <a:pt x="20754" y="5751"/>
                    </a:lnTo>
                    <a:lnTo>
                      <a:pt x="22802" y="5335"/>
                    </a:lnTo>
                    <a:lnTo>
                      <a:pt x="24910" y="5120"/>
                    </a:lnTo>
                    <a:lnTo>
                      <a:pt x="25981" y="5109"/>
                    </a:lnTo>
                    <a:close/>
                    <a:moveTo>
                      <a:pt x="25314" y="1"/>
                    </a:moveTo>
                    <a:lnTo>
                      <a:pt x="23981" y="72"/>
                    </a:lnTo>
                    <a:lnTo>
                      <a:pt x="22671" y="203"/>
                    </a:lnTo>
                    <a:lnTo>
                      <a:pt x="21385" y="405"/>
                    </a:lnTo>
                    <a:lnTo>
                      <a:pt x="20111" y="655"/>
                    </a:lnTo>
                    <a:lnTo>
                      <a:pt x="18873" y="977"/>
                    </a:lnTo>
                    <a:lnTo>
                      <a:pt x="17646" y="1358"/>
                    </a:lnTo>
                    <a:lnTo>
                      <a:pt x="16456" y="1798"/>
                    </a:lnTo>
                    <a:lnTo>
                      <a:pt x="15289" y="2287"/>
                    </a:lnTo>
                    <a:lnTo>
                      <a:pt x="14146" y="2834"/>
                    </a:lnTo>
                    <a:lnTo>
                      <a:pt x="13050" y="3442"/>
                    </a:lnTo>
                    <a:lnTo>
                      <a:pt x="11979" y="4096"/>
                    </a:lnTo>
                    <a:lnTo>
                      <a:pt x="10943" y="4787"/>
                    </a:lnTo>
                    <a:lnTo>
                      <a:pt x="9943" y="5537"/>
                    </a:lnTo>
                    <a:lnTo>
                      <a:pt x="8978" y="6335"/>
                    </a:lnTo>
                    <a:lnTo>
                      <a:pt x="8050" y="7168"/>
                    </a:lnTo>
                    <a:lnTo>
                      <a:pt x="7168" y="8049"/>
                    </a:lnTo>
                    <a:lnTo>
                      <a:pt x="6335" y="8978"/>
                    </a:lnTo>
                    <a:lnTo>
                      <a:pt x="5537" y="9943"/>
                    </a:lnTo>
                    <a:lnTo>
                      <a:pt x="4787" y="10943"/>
                    </a:lnTo>
                    <a:lnTo>
                      <a:pt x="4085" y="11979"/>
                    </a:lnTo>
                    <a:lnTo>
                      <a:pt x="3442" y="13050"/>
                    </a:lnTo>
                    <a:lnTo>
                      <a:pt x="2834" y="14158"/>
                    </a:lnTo>
                    <a:lnTo>
                      <a:pt x="2287" y="15289"/>
                    </a:lnTo>
                    <a:lnTo>
                      <a:pt x="1799" y="16456"/>
                    </a:lnTo>
                    <a:lnTo>
                      <a:pt x="1358" y="17646"/>
                    </a:lnTo>
                    <a:lnTo>
                      <a:pt x="977" y="18873"/>
                    </a:lnTo>
                    <a:lnTo>
                      <a:pt x="655" y="20111"/>
                    </a:lnTo>
                    <a:lnTo>
                      <a:pt x="394" y="21385"/>
                    </a:lnTo>
                    <a:lnTo>
                      <a:pt x="203" y="22671"/>
                    </a:lnTo>
                    <a:lnTo>
                      <a:pt x="72" y="23981"/>
                    </a:lnTo>
                    <a:lnTo>
                      <a:pt x="1" y="25314"/>
                    </a:lnTo>
                    <a:lnTo>
                      <a:pt x="1" y="25981"/>
                    </a:lnTo>
                    <a:lnTo>
                      <a:pt x="1" y="26660"/>
                    </a:lnTo>
                    <a:lnTo>
                      <a:pt x="72" y="27981"/>
                    </a:lnTo>
                    <a:lnTo>
                      <a:pt x="203" y="29291"/>
                    </a:lnTo>
                    <a:lnTo>
                      <a:pt x="394" y="30589"/>
                    </a:lnTo>
                    <a:lnTo>
                      <a:pt x="655" y="31851"/>
                    </a:lnTo>
                    <a:lnTo>
                      <a:pt x="977" y="33101"/>
                    </a:lnTo>
                    <a:lnTo>
                      <a:pt x="1358" y="34316"/>
                    </a:lnTo>
                    <a:lnTo>
                      <a:pt x="1799" y="35506"/>
                    </a:lnTo>
                    <a:lnTo>
                      <a:pt x="2287" y="36673"/>
                    </a:lnTo>
                    <a:lnTo>
                      <a:pt x="2834" y="37816"/>
                    </a:lnTo>
                    <a:lnTo>
                      <a:pt x="3442" y="38924"/>
                    </a:lnTo>
                    <a:lnTo>
                      <a:pt x="4085" y="39995"/>
                    </a:lnTo>
                    <a:lnTo>
                      <a:pt x="4787" y="41031"/>
                    </a:lnTo>
                    <a:lnTo>
                      <a:pt x="5537" y="42031"/>
                    </a:lnTo>
                    <a:lnTo>
                      <a:pt x="6335" y="42996"/>
                    </a:lnTo>
                    <a:lnTo>
                      <a:pt x="7168" y="43913"/>
                    </a:lnTo>
                    <a:lnTo>
                      <a:pt x="8050" y="44794"/>
                    </a:lnTo>
                    <a:lnTo>
                      <a:pt x="8978" y="45639"/>
                    </a:lnTo>
                    <a:lnTo>
                      <a:pt x="9943" y="46425"/>
                    </a:lnTo>
                    <a:lnTo>
                      <a:pt x="10943" y="47175"/>
                    </a:lnTo>
                    <a:lnTo>
                      <a:pt x="11979" y="47878"/>
                    </a:lnTo>
                    <a:lnTo>
                      <a:pt x="13050" y="48532"/>
                    </a:lnTo>
                    <a:lnTo>
                      <a:pt x="14146" y="49128"/>
                    </a:lnTo>
                    <a:lnTo>
                      <a:pt x="15289" y="49675"/>
                    </a:lnTo>
                    <a:lnTo>
                      <a:pt x="16456" y="50176"/>
                    </a:lnTo>
                    <a:lnTo>
                      <a:pt x="17646" y="50604"/>
                    </a:lnTo>
                    <a:lnTo>
                      <a:pt x="18873" y="50985"/>
                    </a:lnTo>
                    <a:lnTo>
                      <a:pt x="20111" y="51307"/>
                    </a:lnTo>
                    <a:lnTo>
                      <a:pt x="21385" y="51569"/>
                    </a:lnTo>
                    <a:lnTo>
                      <a:pt x="22671" y="51759"/>
                    </a:lnTo>
                    <a:lnTo>
                      <a:pt x="23981" y="51902"/>
                    </a:lnTo>
                    <a:lnTo>
                      <a:pt x="25314" y="51962"/>
                    </a:lnTo>
                    <a:lnTo>
                      <a:pt x="25981" y="51973"/>
                    </a:lnTo>
                    <a:lnTo>
                      <a:pt x="26648" y="51962"/>
                    </a:lnTo>
                    <a:lnTo>
                      <a:pt x="27981" y="51902"/>
                    </a:lnTo>
                    <a:lnTo>
                      <a:pt x="29291" y="51759"/>
                    </a:lnTo>
                    <a:lnTo>
                      <a:pt x="30577" y="51569"/>
                    </a:lnTo>
                    <a:lnTo>
                      <a:pt x="31851" y="51307"/>
                    </a:lnTo>
                    <a:lnTo>
                      <a:pt x="33089" y="50985"/>
                    </a:lnTo>
                    <a:lnTo>
                      <a:pt x="34316" y="50604"/>
                    </a:lnTo>
                    <a:lnTo>
                      <a:pt x="35507" y="50176"/>
                    </a:lnTo>
                    <a:lnTo>
                      <a:pt x="36673" y="49675"/>
                    </a:lnTo>
                    <a:lnTo>
                      <a:pt x="37816" y="49128"/>
                    </a:lnTo>
                    <a:lnTo>
                      <a:pt x="38912" y="48532"/>
                    </a:lnTo>
                    <a:lnTo>
                      <a:pt x="39983" y="47878"/>
                    </a:lnTo>
                    <a:lnTo>
                      <a:pt x="41019" y="47175"/>
                    </a:lnTo>
                    <a:lnTo>
                      <a:pt x="42020" y="46425"/>
                    </a:lnTo>
                    <a:lnTo>
                      <a:pt x="42984" y="45639"/>
                    </a:lnTo>
                    <a:lnTo>
                      <a:pt x="43913" y="44794"/>
                    </a:lnTo>
                    <a:lnTo>
                      <a:pt x="44794" y="43913"/>
                    </a:lnTo>
                    <a:lnTo>
                      <a:pt x="45627" y="42996"/>
                    </a:lnTo>
                    <a:lnTo>
                      <a:pt x="46425" y="42031"/>
                    </a:lnTo>
                    <a:lnTo>
                      <a:pt x="47175" y="41031"/>
                    </a:lnTo>
                    <a:lnTo>
                      <a:pt x="47878" y="39995"/>
                    </a:lnTo>
                    <a:lnTo>
                      <a:pt x="48521" y="38924"/>
                    </a:lnTo>
                    <a:lnTo>
                      <a:pt x="49128" y="37816"/>
                    </a:lnTo>
                    <a:lnTo>
                      <a:pt x="49676" y="36673"/>
                    </a:lnTo>
                    <a:lnTo>
                      <a:pt x="50164" y="35506"/>
                    </a:lnTo>
                    <a:lnTo>
                      <a:pt x="50604" y="34316"/>
                    </a:lnTo>
                    <a:lnTo>
                      <a:pt x="50985" y="33101"/>
                    </a:lnTo>
                    <a:lnTo>
                      <a:pt x="51307" y="31851"/>
                    </a:lnTo>
                    <a:lnTo>
                      <a:pt x="51569" y="30589"/>
                    </a:lnTo>
                    <a:lnTo>
                      <a:pt x="51759" y="29291"/>
                    </a:lnTo>
                    <a:lnTo>
                      <a:pt x="51890" y="27981"/>
                    </a:lnTo>
                    <a:lnTo>
                      <a:pt x="51962" y="26660"/>
                    </a:lnTo>
                    <a:lnTo>
                      <a:pt x="51962" y="25981"/>
                    </a:lnTo>
                    <a:lnTo>
                      <a:pt x="51962" y="25314"/>
                    </a:lnTo>
                    <a:lnTo>
                      <a:pt x="51902" y="23981"/>
                    </a:lnTo>
                    <a:lnTo>
                      <a:pt x="51759" y="22671"/>
                    </a:lnTo>
                    <a:lnTo>
                      <a:pt x="51569" y="21385"/>
                    </a:lnTo>
                    <a:lnTo>
                      <a:pt x="51307" y="20111"/>
                    </a:lnTo>
                    <a:lnTo>
                      <a:pt x="50985" y="18873"/>
                    </a:lnTo>
                    <a:lnTo>
                      <a:pt x="50616" y="17646"/>
                    </a:lnTo>
                    <a:lnTo>
                      <a:pt x="50176" y="16456"/>
                    </a:lnTo>
                    <a:lnTo>
                      <a:pt x="49687" y="15289"/>
                    </a:lnTo>
                    <a:lnTo>
                      <a:pt x="49140" y="14158"/>
                    </a:lnTo>
                    <a:lnTo>
                      <a:pt x="48533" y="13050"/>
                    </a:lnTo>
                    <a:lnTo>
                      <a:pt x="47890" y="11979"/>
                    </a:lnTo>
                    <a:lnTo>
                      <a:pt x="47187" y="10943"/>
                    </a:lnTo>
                    <a:lnTo>
                      <a:pt x="46437" y="9943"/>
                    </a:lnTo>
                    <a:lnTo>
                      <a:pt x="45639" y="8978"/>
                    </a:lnTo>
                    <a:lnTo>
                      <a:pt x="44806" y="8049"/>
                    </a:lnTo>
                    <a:lnTo>
                      <a:pt x="43925" y="7168"/>
                    </a:lnTo>
                    <a:lnTo>
                      <a:pt x="42996" y="6335"/>
                    </a:lnTo>
                    <a:lnTo>
                      <a:pt x="42031" y="5537"/>
                    </a:lnTo>
                    <a:lnTo>
                      <a:pt x="41031" y="4787"/>
                    </a:lnTo>
                    <a:lnTo>
                      <a:pt x="39995" y="4096"/>
                    </a:lnTo>
                    <a:lnTo>
                      <a:pt x="38924" y="3442"/>
                    </a:lnTo>
                    <a:lnTo>
                      <a:pt x="37816" y="2834"/>
                    </a:lnTo>
                    <a:lnTo>
                      <a:pt x="36685" y="2287"/>
                    </a:lnTo>
                    <a:lnTo>
                      <a:pt x="35518" y="1798"/>
                    </a:lnTo>
                    <a:lnTo>
                      <a:pt x="34328" y="1358"/>
                    </a:lnTo>
                    <a:lnTo>
                      <a:pt x="33101" y="977"/>
                    </a:lnTo>
                    <a:lnTo>
                      <a:pt x="31851" y="655"/>
                    </a:lnTo>
                    <a:lnTo>
                      <a:pt x="30589" y="405"/>
                    </a:lnTo>
                    <a:lnTo>
                      <a:pt x="29291" y="203"/>
                    </a:lnTo>
                    <a:lnTo>
                      <a:pt x="27981" y="72"/>
                    </a:lnTo>
                    <a:lnTo>
                      <a:pt x="2664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1359;p30">
                <a:extLst>
                  <a:ext uri="{FF2B5EF4-FFF2-40B4-BE49-F238E27FC236}">
                    <a16:creationId xmlns:a16="http://schemas.microsoft.com/office/drawing/2014/main" id="{1C81AB0B-6CFA-7158-95B4-245CD52869BF}"/>
                  </a:ext>
                </a:extLst>
              </p:cNvPr>
              <p:cNvSpPr/>
              <p:nvPr/>
            </p:nvSpPr>
            <p:spPr>
              <a:xfrm>
                <a:off x="6912186" y="2358160"/>
                <a:ext cx="635720" cy="225397"/>
              </a:xfrm>
              <a:custGeom>
                <a:avLst/>
                <a:gdLst/>
                <a:ahLst/>
                <a:cxnLst/>
                <a:rect l="l" t="t" r="r" b="b"/>
                <a:pathLst>
                  <a:path w="11011" h="3904" extrusionOk="0">
                    <a:moveTo>
                      <a:pt x="9886" y="1"/>
                    </a:moveTo>
                    <a:lnTo>
                      <a:pt x="9600" y="403"/>
                    </a:lnTo>
                    <a:lnTo>
                      <a:pt x="9100" y="956"/>
                    </a:lnTo>
                    <a:lnTo>
                      <a:pt x="8716" y="1296"/>
                    </a:lnTo>
                    <a:lnTo>
                      <a:pt x="8502" y="1448"/>
                    </a:lnTo>
                    <a:lnTo>
                      <a:pt x="8162" y="1662"/>
                    </a:lnTo>
                    <a:lnTo>
                      <a:pt x="7439" y="2019"/>
                    </a:lnTo>
                    <a:lnTo>
                      <a:pt x="6680" y="2278"/>
                    </a:lnTo>
                    <a:lnTo>
                      <a:pt x="5894" y="2448"/>
                    </a:lnTo>
                    <a:lnTo>
                      <a:pt x="5501" y="2501"/>
                    </a:lnTo>
                    <a:lnTo>
                      <a:pt x="5215" y="2528"/>
                    </a:lnTo>
                    <a:lnTo>
                      <a:pt x="4581" y="2537"/>
                    </a:lnTo>
                    <a:lnTo>
                      <a:pt x="3930" y="2492"/>
                    </a:lnTo>
                    <a:lnTo>
                      <a:pt x="3322" y="2350"/>
                    </a:lnTo>
                    <a:lnTo>
                      <a:pt x="3054" y="2233"/>
                    </a:lnTo>
                    <a:lnTo>
                      <a:pt x="2813" y="2117"/>
                    </a:lnTo>
                    <a:lnTo>
                      <a:pt x="2367" y="1823"/>
                    </a:lnTo>
                    <a:lnTo>
                      <a:pt x="1965" y="1474"/>
                    </a:lnTo>
                    <a:lnTo>
                      <a:pt x="1599" y="1090"/>
                    </a:lnTo>
                    <a:lnTo>
                      <a:pt x="1438" y="876"/>
                    </a:lnTo>
                    <a:lnTo>
                      <a:pt x="1429" y="921"/>
                    </a:lnTo>
                    <a:lnTo>
                      <a:pt x="1402" y="956"/>
                    </a:lnTo>
                    <a:lnTo>
                      <a:pt x="1313" y="1046"/>
                    </a:lnTo>
                    <a:lnTo>
                      <a:pt x="1179" y="1099"/>
                    </a:lnTo>
                    <a:lnTo>
                      <a:pt x="599" y="1305"/>
                    </a:lnTo>
                    <a:lnTo>
                      <a:pt x="0" y="1492"/>
                    </a:lnTo>
                    <a:lnTo>
                      <a:pt x="161" y="1716"/>
                    </a:lnTo>
                    <a:lnTo>
                      <a:pt x="518" y="2117"/>
                    </a:lnTo>
                    <a:lnTo>
                      <a:pt x="911" y="2483"/>
                    </a:lnTo>
                    <a:lnTo>
                      <a:pt x="1349" y="2814"/>
                    </a:lnTo>
                    <a:lnTo>
                      <a:pt x="1804" y="3100"/>
                    </a:lnTo>
                    <a:lnTo>
                      <a:pt x="2295" y="3341"/>
                    </a:lnTo>
                    <a:lnTo>
                      <a:pt x="2804" y="3537"/>
                    </a:lnTo>
                    <a:lnTo>
                      <a:pt x="3331" y="3698"/>
                    </a:lnTo>
                    <a:lnTo>
                      <a:pt x="3599" y="3752"/>
                    </a:lnTo>
                    <a:lnTo>
                      <a:pt x="4126" y="3850"/>
                    </a:lnTo>
                    <a:lnTo>
                      <a:pt x="5189" y="3903"/>
                    </a:lnTo>
                    <a:lnTo>
                      <a:pt x="6242" y="3805"/>
                    </a:lnTo>
                    <a:lnTo>
                      <a:pt x="7269" y="3546"/>
                    </a:lnTo>
                    <a:lnTo>
                      <a:pt x="8243" y="3153"/>
                    </a:lnTo>
                    <a:lnTo>
                      <a:pt x="9162" y="2626"/>
                    </a:lnTo>
                    <a:lnTo>
                      <a:pt x="9984" y="1974"/>
                    </a:lnTo>
                    <a:lnTo>
                      <a:pt x="10529" y="1394"/>
                    </a:lnTo>
                    <a:lnTo>
                      <a:pt x="10859" y="974"/>
                    </a:lnTo>
                    <a:lnTo>
                      <a:pt x="11011" y="760"/>
                    </a:lnTo>
                    <a:lnTo>
                      <a:pt x="10547" y="465"/>
                    </a:lnTo>
                    <a:lnTo>
                      <a:pt x="10100" y="162"/>
                    </a:lnTo>
                    <a:lnTo>
                      <a:pt x="9984" y="81"/>
                    </a:lnTo>
                    <a:lnTo>
                      <a:pt x="9886" y="1"/>
                    </a:lnTo>
                    <a:close/>
                  </a:path>
                </a:pathLst>
              </a:custGeom>
              <a:solidFill>
                <a:srgbClr val="0041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1360;p30">
                <a:extLst>
                  <a:ext uri="{FF2B5EF4-FFF2-40B4-BE49-F238E27FC236}">
                    <a16:creationId xmlns:a16="http://schemas.microsoft.com/office/drawing/2014/main" id="{2FF3F4DC-B1CD-D4AF-6383-44DFE86A461B}"/>
                  </a:ext>
                </a:extLst>
              </p:cNvPr>
              <p:cNvSpPr/>
              <p:nvPr/>
            </p:nvSpPr>
            <p:spPr>
              <a:xfrm>
                <a:off x="5886167" y="2977895"/>
                <a:ext cx="566149" cy="792528"/>
              </a:xfrm>
              <a:custGeom>
                <a:avLst/>
                <a:gdLst/>
                <a:ahLst/>
                <a:cxnLst/>
                <a:rect l="l" t="t" r="r" b="b"/>
                <a:pathLst>
                  <a:path w="9806" h="13727" extrusionOk="0">
                    <a:moveTo>
                      <a:pt x="4680" y="1"/>
                    </a:moveTo>
                    <a:lnTo>
                      <a:pt x="3492" y="1153"/>
                    </a:lnTo>
                    <a:lnTo>
                      <a:pt x="1153" y="3501"/>
                    </a:lnTo>
                    <a:lnTo>
                      <a:pt x="1" y="4689"/>
                    </a:lnTo>
                    <a:lnTo>
                      <a:pt x="90" y="5341"/>
                    </a:lnTo>
                    <a:lnTo>
                      <a:pt x="304" y="6591"/>
                    </a:lnTo>
                    <a:lnTo>
                      <a:pt x="572" y="7806"/>
                    </a:lnTo>
                    <a:lnTo>
                      <a:pt x="938" y="9011"/>
                    </a:lnTo>
                    <a:lnTo>
                      <a:pt x="1162" y="9627"/>
                    </a:lnTo>
                    <a:lnTo>
                      <a:pt x="1349" y="10101"/>
                    </a:lnTo>
                    <a:lnTo>
                      <a:pt x="1778" y="11020"/>
                    </a:lnTo>
                    <a:lnTo>
                      <a:pt x="2278" y="11895"/>
                    </a:lnTo>
                    <a:lnTo>
                      <a:pt x="2849" y="12735"/>
                    </a:lnTo>
                    <a:lnTo>
                      <a:pt x="3171" y="13119"/>
                    </a:lnTo>
                    <a:lnTo>
                      <a:pt x="3358" y="13333"/>
                    </a:lnTo>
                    <a:lnTo>
                      <a:pt x="3608" y="13574"/>
                    </a:lnTo>
                    <a:lnTo>
                      <a:pt x="3769" y="13672"/>
                    </a:lnTo>
                    <a:lnTo>
                      <a:pt x="3939" y="13726"/>
                    </a:lnTo>
                    <a:lnTo>
                      <a:pt x="4108" y="13708"/>
                    </a:lnTo>
                    <a:lnTo>
                      <a:pt x="4287" y="13628"/>
                    </a:lnTo>
                    <a:lnTo>
                      <a:pt x="4484" y="13467"/>
                    </a:lnTo>
                    <a:lnTo>
                      <a:pt x="4582" y="13360"/>
                    </a:lnTo>
                    <a:lnTo>
                      <a:pt x="5350" y="12422"/>
                    </a:lnTo>
                    <a:lnTo>
                      <a:pt x="6082" y="11467"/>
                    </a:lnTo>
                    <a:lnTo>
                      <a:pt x="6930" y="10404"/>
                    </a:lnTo>
                    <a:lnTo>
                      <a:pt x="8832" y="8207"/>
                    </a:lnTo>
                    <a:lnTo>
                      <a:pt x="9806" y="7082"/>
                    </a:lnTo>
                    <a:lnTo>
                      <a:pt x="9413" y="6698"/>
                    </a:lnTo>
                    <a:lnTo>
                      <a:pt x="8645" y="5903"/>
                    </a:lnTo>
                    <a:lnTo>
                      <a:pt x="7922" y="5082"/>
                    </a:lnTo>
                    <a:lnTo>
                      <a:pt x="7243" y="4216"/>
                    </a:lnTo>
                    <a:lnTo>
                      <a:pt x="6600" y="3332"/>
                    </a:lnTo>
                    <a:lnTo>
                      <a:pt x="5993" y="2412"/>
                    </a:lnTo>
                    <a:lnTo>
                      <a:pt x="5430" y="1465"/>
                    </a:lnTo>
                    <a:lnTo>
                      <a:pt x="4912" y="492"/>
                    </a:lnTo>
                    <a:lnTo>
                      <a:pt x="468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1361;p30">
                <a:extLst>
                  <a:ext uri="{FF2B5EF4-FFF2-40B4-BE49-F238E27FC236}">
                    <a16:creationId xmlns:a16="http://schemas.microsoft.com/office/drawing/2014/main" id="{71F555A1-39B0-0EDC-3AC5-9A1AF54CC5D7}"/>
                  </a:ext>
                </a:extLst>
              </p:cNvPr>
              <p:cNvSpPr/>
              <p:nvPr/>
            </p:nvSpPr>
            <p:spPr>
              <a:xfrm>
                <a:off x="6156312" y="2920679"/>
                <a:ext cx="359458" cy="466152"/>
              </a:xfrm>
              <a:custGeom>
                <a:avLst/>
                <a:gdLst/>
                <a:ahLst/>
                <a:cxnLst/>
                <a:rect l="l" t="t" r="r" b="b"/>
                <a:pathLst>
                  <a:path w="6226" h="8074" extrusionOk="0">
                    <a:moveTo>
                      <a:pt x="1037" y="1"/>
                    </a:moveTo>
                    <a:lnTo>
                      <a:pt x="510" y="492"/>
                    </a:lnTo>
                    <a:lnTo>
                      <a:pt x="1" y="992"/>
                    </a:lnTo>
                    <a:lnTo>
                      <a:pt x="233" y="1483"/>
                    </a:lnTo>
                    <a:lnTo>
                      <a:pt x="751" y="2456"/>
                    </a:lnTo>
                    <a:lnTo>
                      <a:pt x="1314" y="3403"/>
                    </a:lnTo>
                    <a:lnTo>
                      <a:pt x="1921" y="4323"/>
                    </a:lnTo>
                    <a:lnTo>
                      <a:pt x="2564" y="5207"/>
                    </a:lnTo>
                    <a:lnTo>
                      <a:pt x="3243" y="6073"/>
                    </a:lnTo>
                    <a:lnTo>
                      <a:pt x="3966" y="6894"/>
                    </a:lnTo>
                    <a:lnTo>
                      <a:pt x="4734" y="7689"/>
                    </a:lnTo>
                    <a:lnTo>
                      <a:pt x="5127" y="8073"/>
                    </a:lnTo>
                    <a:lnTo>
                      <a:pt x="5680" y="7430"/>
                    </a:lnTo>
                    <a:lnTo>
                      <a:pt x="6225" y="6787"/>
                    </a:lnTo>
                    <a:lnTo>
                      <a:pt x="5475" y="6010"/>
                    </a:lnTo>
                    <a:lnTo>
                      <a:pt x="4037" y="4403"/>
                    </a:lnTo>
                    <a:lnTo>
                      <a:pt x="3028" y="3144"/>
                    </a:lnTo>
                    <a:lnTo>
                      <a:pt x="2403" y="2278"/>
                    </a:lnTo>
                    <a:lnTo>
                      <a:pt x="1814" y="1385"/>
                    </a:lnTo>
                    <a:lnTo>
                      <a:pt x="1278" y="465"/>
                    </a:lnTo>
                    <a:lnTo>
                      <a:pt x="1037" y="1"/>
                    </a:lnTo>
                    <a:close/>
                  </a:path>
                </a:pathLst>
              </a:custGeom>
              <a:solidFill>
                <a:srgbClr val="0041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362;p30">
                <a:extLst>
                  <a:ext uri="{FF2B5EF4-FFF2-40B4-BE49-F238E27FC236}">
                    <a16:creationId xmlns:a16="http://schemas.microsoft.com/office/drawing/2014/main" id="{D91D64C0-D605-8B2F-F1DC-FC14E91EE713}"/>
                  </a:ext>
                </a:extLst>
              </p:cNvPr>
              <p:cNvSpPr/>
              <p:nvPr/>
            </p:nvSpPr>
            <p:spPr>
              <a:xfrm>
                <a:off x="6216126" y="2402039"/>
                <a:ext cx="2005656" cy="1923615"/>
              </a:xfrm>
              <a:custGeom>
                <a:avLst/>
                <a:gdLst/>
                <a:ahLst/>
                <a:cxnLst/>
                <a:rect l="l" t="t" r="r" b="b"/>
                <a:pathLst>
                  <a:path w="34739" h="33318" extrusionOk="0">
                    <a:moveTo>
                      <a:pt x="23067" y="0"/>
                    </a:moveTo>
                    <a:lnTo>
                      <a:pt x="22915" y="223"/>
                    </a:lnTo>
                    <a:lnTo>
                      <a:pt x="22585" y="634"/>
                    </a:lnTo>
                    <a:lnTo>
                      <a:pt x="22040" y="1214"/>
                    </a:lnTo>
                    <a:lnTo>
                      <a:pt x="21218" y="1866"/>
                    </a:lnTo>
                    <a:lnTo>
                      <a:pt x="20299" y="2393"/>
                    </a:lnTo>
                    <a:lnTo>
                      <a:pt x="19325" y="2786"/>
                    </a:lnTo>
                    <a:lnTo>
                      <a:pt x="18298" y="3045"/>
                    </a:lnTo>
                    <a:lnTo>
                      <a:pt x="17245" y="3143"/>
                    </a:lnTo>
                    <a:lnTo>
                      <a:pt x="16182" y="3090"/>
                    </a:lnTo>
                    <a:lnTo>
                      <a:pt x="15655" y="2992"/>
                    </a:lnTo>
                    <a:lnTo>
                      <a:pt x="15387" y="2938"/>
                    </a:lnTo>
                    <a:lnTo>
                      <a:pt x="14860" y="2777"/>
                    </a:lnTo>
                    <a:lnTo>
                      <a:pt x="14351" y="2581"/>
                    </a:lnTo>
                    <a:lnTo>
                      <a:pt x="13860" y="2340"/>
                    </a:lnTo>
                    <a:lnTo>
                      <a:pt x="13405" y="2054"/>
                    </a:lnTo>
                    <a:lnTo>
                      <a:pt x="12967" y="1723"/>
                    </a:lnTo>
                    <a:lnTo>
                      <a:pt x="12574" y="1357"/>
                    </a:lnTo>
                    <a:lnTo>
                      <a:pt x="12217" y="956"/>
                    </a:lnTo>
                    <a:lnTo>
                      <a:pt x="12056" y="732"/>
                    </a:lnTo>
                    <a:lnTo>
                      <a:pt x="10601" y="1188"/>
                    </a:lnTo>
                    <a:lnTo>
                      <a:pt x="8466" y="1965"/>
                    </a:lnTo>
                    <a:lnTo>
                      <a:pt x="7448" y="2456"/>
                    </a:lnTo>
                    <a:lnTo>
                      <a:pt x="6797" y="2831"/>
                    </a:lnTo>
                    <a:lnTo>
                      <a:pt x="6475" y="3036"/>
                    </a:lnTo>
                    <a:lnTo>
                      <a:pt x="6100" y="3313"/>
                    </a:lnTo>
                    <a:lnTo>
                      <a:pt x="5395" y="3920"/>
                    </a:lnTo>
                    <a:lnTo>
                      <a:pt x="4377" y="4911"/>
                    </a:lnTo>
                    <a:lnTo>
                      <a:pt x="3698" y="5554"/>
                    </a:lnTo>
                    <a:lnTo>
                      <a:pt x="2082" y="7019"/>
                    </a:lnTo>
                    <a:lnTo>
                      <a:pt x="483" y="8510"/>
                    </a:lnTo>
                    <a:lnTo>
                      <a:pt x="242" y="8742"/>
                    </a:lnTo>
                    <a:lnTo>
                      <a:pt x="1" y="8984"/>
                    </a:lnTo>
                    <a:lnTo>
                      <a:pt x="242" y="9448"/>
                    </a:lnTo>
                    <a:lnTo>
                      <a:pt x="778" y="10368"/>
                    </a:lnTo>
                    <a:lnTo>
                      <a:pt x="1367" y="11261"/>
                    </a:lnTo>
                    <a:lnTo>
                      <a:pt x="1992" y="12127"/>
                    </a:lnTo>
                    <a:lnTo>
                      <a:pt x="3001" y="13386"/>
                    </a:lnTo>
                    <a:lnTo>
                      <a:pt x="4439" y="14993"/>
                    </a:lnTo>
                    <a:lnTo>
                      <a:pt x="5189" y="15770"/>
                    </a:lnTo>
                    <a:lnTo>
                      <a:pt x="6082" y="14690"/>
                    </a:lnTo>
                    <a:lnTo>
                      <a:pt x="6886" y="13645"/>
                    </a:lnTo>
                    <a:lnTo>
                      <a:pt x="6886" y="13645"/>
                    </a:lnTo>
                    <a:lnTo>
                      <a:pt x="6823" y="13779"/>
                    </a:lnTo>
                    <a:lnTo>
                      <a:pt x="6779" y="14208"/>
                    </a:lnTo>
                    <a:lnTo>
                      <a:pt x="6770" y="14368"/>
                    </a:lnTo>
                    <a:lnTo>
                      <a:pt x="6689" y="14779"/>
                    </a:lnTo>
                    <a:lnTo>
                      <a:pt x="6618" y="15190"/>
                    </a:lnTo>
                    <a:lnTo>
                      <a:pt x="6493" y="15940"/>
                    </a:lnTo>
                    <a:lnTo>
                      <a:pt x="6341" y="16690"/>
                    </a:lnTo>
                    <a:lnTo>
                      <a:pt x="6038" y="18056"/>
                    </a:lnTo>
                    <a:lnTo>
                      <a:pt x="5359" y="20753"/>
                    </a:lnTo>
                    <a:lnTo>
                      <a:pt x="4618" y="23441"/>
                    </a:lnTo>
                    <a:lnTo>
                      <a:pt x="3894" y="26138"/>
                    </a:lnTo>
                    <a:lnTo>
                      <a:pt x="3564" y="27486"/>
                    </a:lnTo>
                    <a:lnTo>
                      <a:pt x="3332" y="28504"/>
                    </a:lnTo>
                    <a:lnTo>
                      <a:pt x="3117" y="29531"/>
                    </a:lnTo>
                    <a:lnTo>
                      <a:pt x="3939" y="29960"/>
                    </a:lnTo>
                    <a:lnTo>
                      <a:pt x="5591" y="30737"/>
                    </a:lnTo>
                    <a:lnTo>
                      <a:pt x="7234" y="31416"/>
                    </a:lnTo>
                    <a:lnTo>
                      <a:pt x="8877" y="31987"/>
                    </a:lnTo>
                    <a:lnTo>
                      <a:pt x="10511" y="32460"/>
                    </a:lnTo>
                    <a:lnTo>
                      <a:pt x="12155" y="32826"/>
                    </a:lnTo>
                    <a:lnTo>
                      <a:pt x="13789" y="33094"/>
                    </a:lnTo>
                    <a:lnTo>
                      <a:pt x="15423" y="33255"/>
                    </a:lnTo>
                    <a:lnTo>
                      <a:pt x="17057" y="33318"/>
                    </a:lnTo>
                    <a:lnTo>
                      <a:pt x="18682" y="33273"/>
                    </a:lnTo>
                    <a:lnTo>
                      <a:pt x="20317" y="33121"/>
                    </a:lnTo>
                    <a:lnTo>
                      <a:pt x="21942" y="32871"/>
                    </a:lnTo>
                    <a:lnTo>
                      <a:pt x="23567" y="32505"/>
                    </a:lnTo>
                    <a:lnTo>
                      <a:pt x="25183" y="32041"/>
                    </a:lnTo>
                    <a:lnTo>
                      <a:pt x="26809" y="31478"/>
                    </a:lnTo>
                    <a:lnTo>
                      <a:pt x="28425" y="30799"/>
                    </a:lnTo>
                    <a:lnTo>
                      <a:pt x="29229" y="30415"/>
                    </a:lnTo>
                    <a:lnTo>
                      <a:pt x="29273" y="30389"/>
                    </a:lnTo>
                    <a:lnTo>
                      <a:pt x="29327" y="30228"/>
                    </a:lnTo>
                    <a:lnTo>
                      <a:pt x="29372" y="29808"/>
                    </a:lnTo>
                    <a:lnTo>
                      <a:pt x="29336" y="28478"/>
                    </a:lnTo>
                    <a:lnTo>
                      <a:pt x="29014" y="25066"/>
                    </a:lnTo>
                    <a:lnTo>
                      <a:pt x="28889" y="23923"/>
                    </a:lnTo>
                    <a:lnTo>
                      <a:pt x="28800" y="22798"/>
                    </a:lnTo>
                    <a:lnTo>
                      <a:pt x="28532" y="20575"/>
                    </a:lnTo>
                    <a:lnTo>
                      <a:pt x="28220" y="18351"/>
                    </a:lnTo>
                    <a:lnTo>
                      <a:pt x="27943" y="16119"/>
                    </a:lnTo>
                    <a:lnTo>
                      <a:pt x="27845" y="14993"/>
                    </a:lnTo>
                    <a:lnTo>
                      <a:pt x="27862" y="15056"/>
                    </a:lnTo>
                    <a:lnTo>
                      <a:pt x="27961" y="15226"/>
                    </a:lnTo>
                    <a:lnTo>
                      <a:pt x="28220" y="15538"/>
                    </a:lnTo>
                    <a:lnTo>
                      <a:pt x="29014" y="16288"/>
                    </a:lnTo>
                    <a:lnTo>
                      <a:pt x="29488" y="16717"/>
                    </a:lnTo>
                    <a:lnTo>
                      <a:pt x="29916" y="16315"/>
                    </a:lnTo>
                    <a:lnTo>
                      <a:pt x="30702" y="15467"/>
                    </a:lnTo>
                    <a:lnTo>
                      <a:pt x="31417" y="14547"/>
                    </a:lnTo>
                    <a:lnTo>
                      <a:pt x="32086" y="13582"/>
                    </a:lnTo>
                    <a:lnTo>
                      <a:pt x="33006" y="12073"/>
                    </a:lnTo>
                    <a:lnTo>
                      <a:pt x="34167" y="9984"/>
                    </a:lnTo>
                    <a:lnTo>
                      <a:pt x="34738" y="8939"/>
                    </a:lnTo>
                    <a:lnTo>
                      <a:pt x="34104" y="8028"/>
                    </a:lnTo>
                    <a:lnTo>
                      <a:pt x="32792" y="6215"/>
                    </a:lnTo>
                    <a:lnTo>
                      <a:pt x="32113" y="5322"/>
                    </a:lnTo>
                    <a:lnTo>
                      <a:pt x="31961" y="5126"/>
                    </a:lnTo>
                    <a:lnTo>
                      <a:pt x="31640" y="4742"/>
                    </a:lnTo>
                    <a:lnTo>
                      <a:pt x="31461" y="4572"/>
                    </a:lnTo>
                    <a:lnTo>
                      <a:pt x="31274" y="4402"/>
                    </a:lnTo>
                    <a:lnTo>
                      <a:pt x="30854" y="4126"/>
                    </a:lnTo>
                    <a:lnTo>
                      <a:pt x="30631" y="3992"/>
                    </a:lnTo>
                    <a:lnTo>
                      <a:pt x="29523" y="3340"/>
                    </a:lnTo>
                    <a:lnTo>
                      <a:pt x="27237" y="2161"/>
                    </a:lnTo>
                    <a:lnTo>
                      <a:pt x="26059" y="1634"/>
                    </a:lnTo>
                    <a:lnTo>
                      <a:pt x="25291" y="1277"/>
                    </a:lnTo>
                    <a:lnTo>
                      <a:pt x="23790" y="455"/>
                    </a:lnTo>
                    <a:lnTo>
                      <a:pt x="23067" y="0"/>
                    </a:lnTo>
                    <a:close/>
                  </a:path>
                </a:pathLst>
              </a:custGeom>
              <a:solidFill>
                <a:srgbClr val="0064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63;p30">
                <a:extLst>
                  <a:ext uri="{FF2B5EF4-FFF2-40B4-BE49-F238E27FC236}">
                    <a16:creationId xmlns:a16="http://schemas.microsoft.com/office/drawing/2014/main" id="{770357A2-5B21-1DF5-9E0F-0A53557B0FF0}"/>
                  </a:ext>
                </a:extLst>
              </p:cNvPr>
              <p:cNvSpPr/>
              <p:nvPr/>
            </p:nvSpPr>
            <p:spPr>
              <a:xfrm>
                <a:off x="7918576" y="2918081"/>
                <a:ext cx="383649" cy="534742"/>
              </a:xfrm>
              <a:custGeom>
                <a:avLst/>
                <a:gdLst/>
                <a:ahLst/>
                <a:cxnLst/>
                <a:rect l="l" t="t" r="r" b="b"/>
                <a:pathLst>
                  <a:path w="6645" h="9262" extrusionOk="0">
                    <a:moveTo>
                      <a:pt x="5251" y="1"/>
                    </a:moveTo>
                    <a:lnTo>
                      <a:pt x="4680" y="1046"/>
                    </a:lnTo>
                    <a:lnTo>
                      <a:pt x="3519" y="3135"/>
                    </a:lnTo>
                    <a:lnTo>
                      <a:pt x="2599" y="4644"/>
                    </a:lnTo>
                    <a:lnTo>
                      <a:pt x="1930" y="5609"/>
                    </a:lnTo>
                    <a:lnTo>
                      <a:pt x="1215" y="6520"/>
                    </a:lnTo>
                    <a:lnTo>
                      <a:pt x="429" y="7377"/>
                    </a:lnTo>
                    <a:lnTo>
                      <a:pt x="1" y="7779"/>
                    </a:lnTo>
                    <a:lnTo>
                      <a:pt x="179" y="7940"/>
                    </a:lnTo>
                    <a:lnTo>
                      <a:pt x="277" y="8047"/>
                    </a:lnTo>
                    <a:lnTo>
                      <a:pt x="786" y="8654"/>
                    </a:lnTo>
                    <a:lnTo>
                      <a:pt x="1295" y="9261"/>
                    </a:lnTo>
                    <a:lnTo>
                      <a:pt x="1688" y="8859"/>
                    </a:lnTo>
                    <a:lnTo>
                      <a:pt x="2465" y="8038"/>
                    </a:lnTo>
                    <a:lnTo>
                      <a:pt x="3198" y="7181"/>
                    </a:lnTo>
                    <a:lnTo>
                      <a:pt x="3912" y="6296"/>
                    </a:lnTo>
                    <a:lnTo>
                      <a:pt x="4582" y="5386"/>
                    </a:lnTo>
                    <a:lnTo>
                      <a:pt x="5216" y="4448"/>
                    </a:lnTo>
                    <a:lnTo>
                      <a:pt x="5814" y="3492"/>
                    </a:lnTo>
                    <a:lnTo>
                      <a:pt x="6377" y="2510"/>
                    </a:lnTo>
                    <a:lnTo>
                      <a:pt x="6645" y="2010"/>
                    </a:lnTo>
                    <a:lnTo>
                      <a:pt x="5948" y="1001"/>
                    </a:lnTo>
                    <a:lnTo>
                      <a:pt x="5251" y="1"/>
                    </a:lnTo>
                    <a:close/>
                  </a:path>
                </a:pathLst>
              </a:custGeom>
              <a:solidFill>
                <a:srgbClr val="0041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364;p30">
                <a:extLst>
                  <a:ext uri="{FF2B5EF4-FFF2-40B4-BE49-F238E27FC236}">
                    <a16:creationId xmlns:a16="http://schemas.microsoft.com/office/drawing/2014/main" id="{012241E3-756F-C300-4369-A0E8C7C573F5}"/>
                  </a:ext>
                </a:extLst>
              </p:cNvPr>
              <p:cNvSpPr/>
              <p:nvPr/>
            </p:nvSpPr>
            <p:spPr>
              <a:xfrm>
                <a:off x="5811400" y="1678148"/>
                <a:ext cx="1031205" cy="2157211"/>
              </a:xfrm>
              <a:custGeom>
                <a:avLst/>
                <a:gdLst/>
                <a:ahLst/>
                <a:cxnLst/>
                <a:rect l="l" t="t" r="r" b="b"/>
                <a:pathLst>
                  <a:path w="17861" h="37364" extrusionOk="0">
                    <a:moveTo>
                      <a:pt x="12708" y="0"/>
                    </a:moveTo>
                    <a:lnTo>
                      <a:pt x="12619" y="18"/>
                    </a:lnTo>
                    <a:lnTo>
                      <a:pt x="12530" y="45"/>
                    </a:lnTo>
                    <a:lnTo>
                      <a:pt x="12369" y="170"/>
                    </a:lnTo>
                    <a:lnTo>
                      <a:pt x="12306" y="241"/>
                    </a:lnTo>
                    <a:lnTo>
                      <a:pt x="12146" y="438"/>
                    </a:lnTo>
                    <a:lnTo>
                      <a:pt x="11904" y="876"/>
                    </a:lnTo>
                    <a:lnTo>
                      <a:pt x="11663" y="1599"/>
                    </a:lnTo>
                    <a:lnTo>
                      <a:pt x="11547" y="2099"/>
                    </a:lnTo>
                    <a:lnTo>
                      <a:pt x="11262" y="3456"/>
                    </a:lnTo>
                    <a:lnTo>
                      <a:pt x="10806" y="6216"/>
                    </a:lnTo>
                    <a:lnTo>
                      <a:pt x="10351" y="8975"/>
                    </a:lnTo>
                    <a:lnTo>
                      <a:pt x="9904" y="11020"/>
                    </a:lnTo>
                    <a:lnTo>
                      <a:pt x="9538" y="12359"/>
                    </a:lnTo>
                    <a:lnTo>
                      <a:pt x="9315" y="13020"/>
                    </a:lnTo>
                    <a:lnTo>
                      <a:pt x="9074" y="13672"/>
                    </a:lnTo>
                    <a:lnTo>
                      <a:pt x="8806" y="14315"/>
                    </a:lnTo>
                    <a:lnTo>
                      <a:pt x="8565" y="14824"/>
                    </a:lnTo>
                    <a:lnTo>
                      <a:pt x="8047" y="15824"/>
                    </a:lnTo>
                    <a:lnTo>
                      <a:pt x="7181" y="17271"/>
                    </a:lnTo>
                    <a:lnTo>
                      <a:pt x="5270" y="20057"/>
                    </a:lnTo>
                    <a:lnTo>
                      <a:pt x="4028" y="21932"/>
                    </a:lnTo>
                    <a:lnTo>
                      <a:pt x="3403" y="22932"/>
                    </a:lnTo>
                    <a:lnTo>
                      <a:pt x="2546" y="24442"/>
                    </a:lnTo>
                    <a:lnTo>
                      <a:pt x="2019" y="25469"/>
                    </a:lnTo>
                    <a:lnTo>
                      <a:pt x="1528" y="26504"/>
                    </a:lnTo>
                    <a:lnTo>
                      <a:pt x="1090" y="27576"/>
                    </a:lnTo>
                    <a:lnTo>
                      <a:pt x="706" y="28665"/>
                    </a:lnTo>
                    <a:lnTo>
                      <a:pt x="367" y="29800"/>
                    </a:lnTo>
                    <a:lnTo>
                      <a:pt x="224" y="30380"/>
                    </a:lnTo>
                    <a:lnTo>
                      <a:pt x="144" y="30755"/>
                    </a:lnTo>
                    <a:lnTo>
                      <a:pt x="28" y="31550"/>
                    </a:lnTo>
                    <a:lnTo>
                      <a:pt x="1" y="32389"/>
                    </a:lnTo>
                    <a:lnTo>
                      <a:pt x="45" y="33238"/>
                    </a:lnTo>
                    <a:lnTo>
                      <a:pt x="188" y="34086"/>
                    </a:lnTo>
                    <a:lnTo>
                      <a:pt x="421" y="34899"/>
                    </a:lnTo>
                    <a:lnTo>
                      <a:pt x="751" y="35649"/>
                    </a:lnTo>
                    <a:lnTo>
                      <a:pt x="1189" y="36318"/>
                    </a:lnTo>
                    <a:lnTo>
                      <a:pt x="1456" y="36613"/>
                    </a:lnTo>
                    <a:lnTo>
                      <a:pt x="1644" y="36801"/>
                    </a:lnTo>
                    <a:lnTo>
                      <a:pt x="2037" y="37077"/>
                    </a:lnTo>
                    <a:lnTo>
                      <a:pt x="2439" y="37265"/>
                    </a:lnTo>
                    <a:lnTo>
                      <a:pt x="2841" y="37354"/>
                    </a:lnTo>
                    <a:lnTo>
                      <a:pt x="3251" y="37363"/>
                    </a:lnTo>
                    <a:lnTo>
                      <a:pt x="3662" y="37301"/>
                    </a:lnTo>
                    <a:lnTo>
                      <a:pt x="4064" y="37167"/>
                    </a:lnTo>
                    <a:lnTo>
                      <a:pt x="4457" y="36979"/>
                    </a:lnTo>
                    <a:lnTo>
                      <a:pt x="5037" y="36604"/>
                    </a:lnTo>
                    <a:lnTo>
                      <a:pt x="5734" y="35979"/>
                    </a:lnTo>
                    <a:lnTo>
                      <a:pt x="6341" y="35274"/>
                    </a:lnTo>
                    <a:lnTo>
                      <a:pt x="6823" y="34550"/>
                    </a:lnTo>
                    <a:lnTo>
                      <a:pt x="7002" y="34202"/>
                    </a:lnTo>
                    <a:lnTo>
                      <a:pt x="7234" y="33693"/>
                    </a:lnTo>
                    <a:lnTo>
                      <a:pt x="7600" y="32657"/>
                    </a:lnTo>
                    <a:lnTo>
                      <a:pt x="8020" y="31068"/>
                    </a:lnTo>
                    <a:lnTo>
                      <a:pt x="8297" y="30005"/>
                    </a:lnTo>
                    <a:lnTo>
                      <a:pt x="8636" y="28728"/>
                    </a:lnTo>
                    <a:lnTo>
                      <a:pt x="9270" y="26165"/>
                    </a:lnTo>
                    <a:lnTo>
                      <a:pt x="9565" y="24879"/>
                    </a:lnTo>
                    <a:lnTo>
                      <a:pt x="9788" y="23817"/>
                    </a:lnTo>
                    <a:lnTo>
                      <a:pt x="10190" y="21655"/>
                    </a:lnTo>
                    <a:lnTo>
                      <a:pt x="10431" y="20593"/>
                    </a:lnTo>
                    <a:lnTo>
                      <a:pt x="10565" y="20084"/>
                    </a:lnTo>
                    <a:lnTo>
                      <a:pt x="10878" y="19057"/>
                    </a:lnTo>
                    <a:lnTo>
                      <a:pt x="11404" y="17539"/>
                    </a:lnTo>
                    <a:lnTo>
                      <a:pt x="11753" y="16539"/>
                    </a:lnTo>
                    <a:lnTo>
                      <a:pt x="11815" y="16342"/>
                    </a:lnTo>
                    <a:lnTo>
                      <a:pt x="11958" y="16074"/>
                    </a:lnTo>
                    <a:lnTo>
                      <a:pt x="12083" y="15922"/>
                    </a:lnTo>
                    <a:lnTo>
                      <a:pt x="12163" y="15860"/>
                    </a:lnTo>
                    <a:lnTo>
                      <a:pt x="12422" y="15735"/>
                    </a:lnTo>
                    <a:lnTo>
                      <a:pt x="12708" y="15663"/>
                    </a:lnTo>
                    <a:lnTo>
                      <a:pt x="12887" y="15583"/>
                    </a:lnTo>
                    <a:lnTo>
                      <a:pt x="13208" y="15342"/>
                    </a:lnTo>
                    <a:lnTo>
                      <a:pt x="13637" y="14878"/>
                    </a:lnTo>
                    <a:lnTo>
                      <a:pt x="13869" y="14556"/>
                    </a:lnTo>
                    <a:lnTo>
                      <a:pt x="14092" y="14235"/>
                    </a:lnTo>
                    <a:lnTo>
                      <a:pt x="14476" y="13520"/>
                    </a:lnTo>
                    <a:lnTo>
                      <a:pt x="14950" y="12386"/>
                    </a:lnTo>
                    <a:lnTo>
                      <a:pt x="15209" y="11636"/>
                    </a:lnTo>
                    <a:lnTo>
                      <a:pt x="15253" y="11520"/>
                    </a:lnTo>
                    <a:lnTo>
                      <a:pt x="15334" y="11431"/>
                    </a:lnTo>
                    <a:lnTo>
                      <a:pt x="15405" y="11404"/>
                    </a:lnTo>
                    <a:lnTo>
                      <a:pt x="15557" y="11404"/>
                    </a:lnTo>
                    <a:lnTo>
                      <a:pt x="15637" y="11422"/>
                    </a:lnTo>
                    <a:lnTo>
                      <a:pt x="15852" y="11466"/>
                    </a:lnTo>
                    <a:lnTo>
                      <a:pt x="16298" y="11520"/>
                    </a:lnTo>
                    <a:lnTo>
                      <a:pt x="16736" y="11511"/>
                    </a:lnTo>
                    <a:lnTo>
                      <a:pt x="17155" y="11404"/>
                    </a:lnTo>
                    <a:lnTo>
                      <a:pt x="17343" y="11306"/>
                    </a:lnTo>
                    <a:lnTo>
                      <a:pt x="17441" y="11243"/>
                    </a:lnTo>
                    <a:lnTo>
                      <a:pt x="17602" y="11091"/>
                    </a:lnTo>
                    <a:lnTo>
                      <a:pt x="17727" y="10913"/>
                    </a:lnTo>
                    <a:lnTo>
                      <a:pt x="17816" y="10707"/>
                    </a:lnTo>
                    <a:lnTo>
                      <a:pt x="17861" y="10493"/>
                    </a:lnTo>
                    <a:lnTo>
                      <a:pt x="17861" y="10279"/>
                    </a:lnTo>
                    <a:lnTo>
                      <a:pt x="17816" y="10082"/>
                    </a:lnTo>
                    <a:lnTo>
                      <a:pt x="17709" y="9904"/>
                    </a:lnTo>
                    <a:lnTo>
                      <a:pt x="17638" y="9832"/>
                    </a:lnTo>
                    <a:lnTo>
                      <a:pt x="17539" y="9752"/>
                    </a:lnTo>
                    <a:lnTo>
                      <a:pt x="17325" y="9654"/>
                    </a:lnTo>
                    <a:lnTo>
                      <a:pt x="16968" y="9591"/>
                    </a:lnTo>
                    <a:lnTo>
                      <a:pt x="16718" y="9582"/>
                    </a:lnTo>
                    <a:lnTo>
                      <a:pt x="15709" y="9555"/>
                    </a:lnTo>
                    <a:lnTo>
                      <a:pt x="14700" y="9555"/>
                    </a:lnTo>
                    <a:lnTo>
                      <a:pt x="15253" y="9493"/>
                    </a:lnTo>
                    <a:lnTo>
                      <a:pt x="16289" y="9270"/>
                    </a:lnTo>
                    <a:lnTo>
                      <a:pt x="16736" y="9073"/>
                    </a:lnTo>
                    <a:lnTo>
                      <a:pt x="16968" y="8904"/>
                    </a:lnTo>
                    <a:lnTo>
                      <a:pt x="17048" y="8805"/>
                    </a:lnTo>
                    <a:lnTo>
                      <a:pt x="17155" y="8662"/>
                    </a:lnTo>
                    <a:lnTo>
                      <a:pt x="17254" y="8395"/>
                    </a:lnTo>
                    <a:lnTo>
                      <a:pt x="17254" y="8144"/>
                    </a:lnTo>
                    <a:lnTo>
                      <a:pt x="17155" y="7930"/>
                    </a:lnTo>
                    <a:lnTo>
                      <a:pt x="16986" y="7752"/>
                    </a:lnTo>
                    <a:lnTo>
                      <a:pt x="16771" y="7600"/>
                    </a:lnTo>
                    <a:lnTo>
                      <a:pt x="16378" y="7439"/>
                    </a:lnTo>
                    <a:lnTo>
                      <a:pt x="16111" y="7394"/>
                    </a:lnTo>
                    <a:lnTo>
                      <a:pt x="15655" y="7350"/>
                    </a:lnTo>
                    <a:lnTo>
                      <a:pt x="14735" y="7368"/>
                    </a:lnTo>
                    <a:lnTo>
                      <a:pt x="14280" y="7430"/>
                    </a:lnTo>
                    <a:lnTo>
                      <a:pt x="14914" y="6367"/>
                    </a:lnTo>
                    <a:lnTo>
                      <a:pt x="15860" y="4733"/>
                    </a:lnTo>
                    <a:lnTo>
                      <a:pt x="16441" y="3635"/>
                    </a:lnTo>
                    <a:lnTo>
                      <a:pt x="16700" y="3081"/>
                    </a:lnTo>
                    <a:lnTo>
                      <a:pt x="16789" y="2885"/>
                    </a:lnTo>
                    <a:lnTo>
                      <a:pt x="16914" y="2474"/>
                    </a:lnTo>
                    <a:lnTo>
                      <a:pt x="16923" y="2260"/>
                    </a:lnTo>
                    <a:lnTo>
                      <a:pt x="16914" y="2152"/>
                    </a:lnTo>
                    <a:lnTo>
                      <a:pt x="16852" y="1947"/>
                    </a:lnTo>
                    <a:lnTo>
                      <a:pt x="16727" y="1768"/>
                    </a:lnTo>
                    <a:lnTo>
                      <a:pt x="16566" y="1643"/>
                    </a:lnTo>
                    <a:lnTo>
                      <a:pt x="16459" y="1617"/>
                    </a:lnTo>
                    <a:lnTo>
                      <a:pt x="16334" y="1599"/>
                    </a:lnTo>
                    <a:lnTo>
                      <a:pt x="16084" y="1670"/>
                    </a:lnTo>
                    <a:lnTo>
                      <a:pt x="15762" y="1920"/>
                    </a:lnTo>
                    <a:lnTo>
                      <a:pt x="15593" y="2135"/>
                    </a:lnTo>
                    <a:lnTo>
                      <a:pt x="15155" y="2715"/>
                    </a:lnTo>
                    <a:lnTo>
                      <a:pt x="14316" y="3894"/>
                    </a:lnTo>
                    <a:lnTo>
                      <a:pt x="13530" y="5108"/>
                    </a:lnTo>
                    <a:lnTo>
                      <a:pt x="12780" y="6350"/>
                    </a:lnTo>
                    <a:lnTo>
                      <a:pt x="12431" y="6984"/>
                    </a:lnTo>
                    <a:lnTo>
                      <a:pt x="12431" y="6984"/>
                    </a:lnTo>
                    <a:lnTo>
                      <a:pt x="12672" y="5501"/>
                    </a:lnTo>
                    <a:lnTo>
                      <a:pt x="13065" y="2528"/>
                    </a:lnTo>
                    <a:lnTo>
                      <a:pt x="13208" y="1036"/>
                    </a:lnTo>
                    <a:lnTo>
                      <a:pt x="13217" y="858"/>
                    </a:lnTo>
                    <a:lnTo>
                      <a:pt x="13164" y="483"/>
                    </a:lnTo>
                    <a:lnTo>
                      <a:pt x="13021" y="170"/>
                    </a:lnTo>
                    <a:lnTo>
                      <a:pt x="12851" y="27"/>
                    </a:lnTo>
                    <a:lnTo>
                      <a:pt x="1270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365;p30">
                <a:extLst>
                  <a:ext uri="{FF2B5EF4-FFF2-40B4-BE49-F238E27FC236}">
                    <a16:creationId xmlns:a16="http://schemas.microsoft.com/office/drawing/2014/main" id="{4B989740-6DD9-BD58-2DE4-9E3086EA4A1B}"/>
                  </a:ext>
                </a:extLst>
              </p:cNvPr>
              <p:cNvSpPr/>
              <p:nvPr/>
            </p:nvSpPr>
            <p:spPr>
              <a:xfrm>
                <a:off x="6041361" y="1792061"/>
                <a:ext cx="442943" cy="141855"/>
              </a:xfrm>
              <a:custGeom>
                <a:avLst/>
                <a:gdLst/>
                <a:ahLst/>
                <a:cxnLst/>
                <a:rect l="l" t="t" r="r" b="b"/>
                <a:pathLst>
                  <a:path w="7672" h="2457" extrusionOk="0">
                    <a:moveTo>
                      <a:pt x="206" y="1"/>
                    </a:moveTo>
                    <a:lnTo>
                      <a:pt x="1" y="1081"/>
                    </a:lnTo>
                    <a:lnTo>
                      <a:pt x="7475" y="2457"/>
                    </a:lnTo>
                    <a:lnTo>
                      <a:pt x="7671" y="1376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rgbClr val="EAEC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366;p30">
                <a:extLst>
                  <a:ext uri="{FF2B5EF4-FFF2-40B4-BE49-F238E27FC236}">
                    <a16:creationId xmlns:a16="http://schemas.microsoft.com/office/drawing/2014/main" id="{977CAFB5-6D05-8B80-80BC-552707A3EAB4}"/>
                  </a:ext>
                </a:extLst>
              </p:cNvPr>
              <p:cNvSpPr/>
              <p:nvPr/>
            </p:nvSpPr>
            <p:spPr>
              <a:xfrm>
                <a:off x="6472876" y="1871505"/>
                <a:ext cx="167143" cy="86660"/>
              </a:xfrm>
              <a:custGeom>
                <a:avLst/>
                <a:gdLst/>
                <a:ahLst/>
                <a:cxnLst/>
                <a:rect l="l" t="t" r="r" b="b"/>
                <a:pathLst>
                  <a:path w="2895" h="1501" extrusionOk="0">
                    <a:moveTo>
                      <a:pt x="197" y="0"/>
                    </a:moveTo>
                    <a:lnTo>
                      <a:pt x="1" y="1081"/>
                    </a:lnTo>
                    <a:lnTo>
                      <a:pt x="1332" y="1331"/>
                    </a:lnTo>
                    <a:lnTo>
                      <a:pt x="2242" y="1500"/>
                    </a:lnTo>
                    <a:lnTo>
                      <a:pt x="2564" y="991"/>
                    </a:lnTo>
                    <a:lnTo>
                      <a:pt x="2894" y="491"/>
                    </a:lnTo>
                    <a:lnTo>
                      <a:pt x="1474" y="232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rgbClr val="E461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367;p30">
                <a:extLst>
                  <a:ext uri="{FF2B5EF4-FFF2-40B4-BE49-F238E27FC236}">
                    <a16:creationId xmlns:a16="http://schemas.microsoft.com/office/drawing/2014/main" id="{D6550FC4-A3C7-DB73-70C7-33E85648765E}"/>
                  </a:ext>
                </a:extLst>
              </p:cNvPr>
              <p:cNvSpPr/>
              <p:nvPr/>
            </p:nvSpPr>
            <p:spPr>
              <a:xfrm>
                <a:off x="6712652" y="1061011"/>
                <a:ext cx="837850" cy="988885"/>
              </a:xfrm>
              <a:custGeom>
                <a:avLst/>
                <a:gdLst/>
                <a:ahLst/>
                <a:cxnLst/>
                <a:rect l="l" t="t" r="r" b="b"/>
                <a:pathLst>
                  <a:path w="14512" h="17128" extrusionOk="0">
                    <a:moveTo>
                      <a:pt x="6734" y="0"/>
                    </a:moveTo>
                    <a:lnTo>
                      <a:pt x="5644" y="54"/>
                    </a:lnTo>
                    <a:lnTo>
                      <a:pt x="5108" y="134"/>
                    </a:lnTo>
                    <a:lnTo>
                      <a:pt x="4573" y="232"/>
                    </a:lnTo>
                    <a:lnTo>
                      <a:pt x="3537" y="545"/>
                    </a:lnTo>
                    <a:lnTo>
                      <a:pt x="2545" y="1000"/>
                    </a:lnTo>
                    <a:lnTo>
                      <a:pt x="1867" y="1438"/>
                    </a:lnTo>
                    <a:lnTo>
                      <a:pt x="1438" y="1777"/>
                    </a:lnTo>
                    <a:lnTo>
                      <a:pt x="1233" y="1956"/>
                    </a:lnTo>
                    <a:lnTo>
                      <a:pt x="992" y="2188"/>
                    </a:lnTo>
                    <a:lnTo>
                      <a:pt x="572" y="2706"/>
                    </a:lnTo>
                    <a:lnTo>
                      <a:pt x="242" y="3278"/>
                    </a:lnTo>
                    <a:lnTo>
                      <a:pt x="81" y="3742"/>
                    </a:lnTo>
                    <a:lnTo>
                      <a:pt x="18" y="4063"/>
                    </a:lnTo>
                    <a:lnTo>
                      <a:pt x="9" y="4233"/>
                    </a:lnTo>
                    <a:lnTo>
                      <a:pt x="0" y="4528"/>
                    </a:lnTo>
                    <a:lnTo>
                      <a:pt x="134" y="5117"/>
                    </a:lnTo>
                    <a:lnTo>
                      <a:pt x="402" y="5653"/>
                    </a:lnTo>
                    <a:lnTo>
                      <a:pt x="795" y="6108"/>
                    </a:lnTo>
                    <a:lnTo>
                      <a:pt x="1036" y="6287"/>
                    </a:lnTo>
                    <a:lnTo>
                      <a:pt x="1224" y="6403"/>
                    </a:lnTo>
                    <a:lnTo>
                      <a:pt x="1670" y="6573"/>
                    </a:lnTo>
                    <a:lnTo>
                      <a:pt x="2161" y="6680"/>
                    </a:lnTo>
                    <a:lnTo>
                      <a:pt x="2644" y="6724"/>
                    </a:lnTo>
                    <a:lnTo>
                      <a:pt x="2867" y="6716"/>
                    </a:lnTo>
                    <a:lnTo>
                      <a:pt x="3188" y="6680"/>
                    </a:lnTo>
                    <a:lnTo>
                      <a:pt x="3831" y="6501"/>
                    </a:lnTo>
                    <a:lnTo>
                      <a:pt x="4144" y="6394"/>
                    </a:lnTo>
                    <a:lnTo>
                      <a:pt x="4465" y="6305"/>
                    </a:lnTo>
                    <a:lnTo>
                      <a:pt x="5117" y="6180"/>
                    </a:lnTo>
                    <a:lnTo>
                      <a:pt x="5778" y="6135"/>
                    </a:lnTo>
                    <a:lnTo>
                      <a:pt x="6430" y="6189"/>
                    </a:lnTo>
                    <a:lnTo>
                      <a:pt x="6751" y="6251"/>
                    </a:lnTo>
                    <a:lnTo>
                      <a:pt x="6939" y="6296"/>
                    </a:lnTo>
                    <a:lnTo>
                      <a:pt x="7207" y="6412"/>
                    </a:lnTo>
                    <a:lnTo>
                      <a:pt x="7359" y="6519"/>
                    </a:lnTo>
                    <a:lnTo>
                      <a:pt x="7421" y="6591"/>
                    </a:lnTo>
                    <a:lnTo>
                      <a:pt x="7502" y="6716"/>
                    </a:lnTo>
                    <a:lnTo>
                      <a:pt x="7600" y="7001"/>
                    </a:lnTo>
                    <a:lnTo>
                      <a:pt x="7636" y="7153"/>
                    </a:lnTo>
                    <a:lnTo>
                      <a:pt x="7698" y="7510"/>
                    </a:lnTo>
                    <a:lnTo>
                      <a:pt x="7796" y="8225"/>
                    </a:lnTo>
                    <a:lnTo>
                      <a:pt x="7841" y="8948"/>
                    </a:lnTo>
                    <a:lnTo>
                      <a:pt x="7841" y="9671"/>
                    </a:lnTo>
                    <a:lnTo>
                      <a:pt x="7823" y="10037"/>
                    </a:lnTo>
                    <a:lnTo>
                      <a:pt x="7796" y="10350"/>
                    </a:lnTo>
                    <a:lnTo>
                      <a:pt x="7761" y="10984"/>
                    </a:lnTo>
                    <a:lnTo>
                      <a:pt x="7805" y="11609"/>
                    </a:lnTo>
                    <a:lnTo>
                      <a:pt x="7939" y="12038"/>
                    </a:lnTo>
                    <a:lnTo>
                      <a:pt x="8082" y="12297"/>
                    </a:lnTo>
                    <a:lnTo>
                      <a:pt x="8180" y="12422"/>
                    </a:lnTo>
                    <a:lnTo>
                      <a:pt x="8305" y="12556"/>
                    </a:lnTo>
                    <a:lnTo>
                      <a:pt x="8600" y="12770"/>
                    </a:lnTo>
                    <a:lnTo>
                      <a:pt x="9109" y="13020"/>
                    </a:lnTo>
                    <a:lnTo>
                      <a:pt x="9814" y="13297"/>
                    </a:lnTo>
                    <a:lnTo>
                      <a:pt x="10288" y="13574"/>
                    </a:lnTo>
                    <a:lnTo>
                      <a:pt x="10547" y="13815"/>
                    </a:lnTo>
                    <a:lnTo>
                      <a:pt x="10645" y="13967"/>
                    </a:lnTo>
                    <a:lnTo>
                      <a:pt x="10725" y="14110"/>
                    </a:lnTo>
                    <a:lnTo>
                      <a:pt x="10824" y="14413"/>
                    </a:lnTo>
                    <a:lnTo>
                      <a:pt x="10859" y="14726"/>
                    </a:lnTo>
                    <a:lnTo>
                      <a:pt x="10841" y="15056"/>
                    </a:lnTo>
                    <a:lnTo>
                      <a:pt x="10815" y="15217"/>
                    </a:lnTo>
                    <a:lnTo>
                      <a:pt x="10734" y="15637"/>
                    </a:lnTo>
                    <a:lnTo>
                      <a:pt x="10699" y="16065"/>
                    </a:lnTo>
                    <a:lnTo>
                      <a:pt x="10716" y="16262"/>
                    </a:lnTo>
                    <a:lnTo>
                      <a:pt x="10868" y="16610"/>
                    </a:lnTo>
                    <a:lnTo>
                      <a:pt x="10993" y="16771"/>
                    </a:lnTo>
                    <a:lnTo>
                      <a:pt x="11083" y="16869"/>
                    </a:lnTo>
                    <a:lnTo>
                      <a:pt x="11288" y="17012"/>
                    </a:lnTo>
                    <a:lnTo>
                      <a:pt x="11529" y="17092"/>
                    </a:lnTo>
                    <a:lnTo>
                      <a:pt x="11779" y="17128"/>
                    </a:lnTo>
                    <a:lnTo>
                      <a:pt x="12047" y="17110"/>
                    </a:lnTo>
                    <a:lnTo>
                      <a:pt x="12306" y="17047"/>
                    </a:lnTo>
                    <a:lnTo>
                      <a:pt x="12547" y="16949"/>
                    </a:lnTo>
                    <a:lnTo>
                      <a:pt x="12779" y="16797"/>
                    </a:lnTo>
                    <a:lnTo>
                      <a:pt x="12877" y="16717"/>
                    </a:lnTo>
                    <a:lnTo>
                      <a:pt x="13056" y="16521"/>
                    </a:lnTo>
                    <a:lnTo>
                      <a:pt x="13333" y="16092"/>
                    </a:lnTo>
                    <a:lnTo>
                      <a:pt x="13538" y="15601"/>
                    </a:lnTo>
                    <a:lnTo>
                      <a:pt x="13690" y="15092"/>
                    </a:lnTo>
                    <a:lnTo>
                      <a:pt x="13753" y="14833"/>
                    </a:lnTo>
                    <a:lnTo>
                      <a:pt x="13895" y="14199"/>
                    </a:lnTo>
                    <a:lnTo>
                      <a:pt x="14146" y="12913"/>
                    </a:lnTo>
                    <a:lnTo>
                      <a:pt x="14342" y="11618"/>
                    </a:lnTo>
                    <a:lnTo>
                      <a:pt x="14467" y="10323"/>
                    </a:lnTo>
                    <a:lnTo>
                      <a:pt x="14512" y="9019"/>
                    </a:lnTo>
                    <a:lnTo>
                      <a:pt x="14485" y="7725"/>
                    </a:lnTo>
                    <a:lnTo>
                      <a:pt x="14360" y="6439"/>
                    </a:lnTo>
                    <a:lnTo>
                      <a:pt x="14137" y="5162"/>
                    </a:lnTo>
                    <a:lnTo>
                      <a:pt x="13976" y="4528"/>
                    </a:lnTo>
                    <a:lnTo>
                      <a:pt x="13833" y="4001"/>
                    </a:lnTo>
                    <a:lnTo>
                      <a:pt x="13529" y="3242"/>
                    </a:lnTo>
                    <a:lnTo>
                      <a:pt x="13279" y="2760"/>
                    </a:lnTo>
                    <a:lnTo>
                      <a:pt x="13127" y="2536"/>
                    </a:lnTo>
                    <a:lnTo>
                      <a:pt x="12967" y="2313"/>
                    </a:lnTo>
                    <a:lnTo>
                      <a:pt x="12601" y="1920"/>
                    </a:lnTo>
                    <a:lnTo>
                      <a:pt x="12190" y="1563"/>
                    </a:lnTo>
                    <a:lnTo>
                      <a:pt x="11734" y="1259"/>
                    </a:lnTo>
                    <a:lnTo>
                      <a:pt x="11002" y="875"/>
                    </a:lnTo>
                    <a:lnTo>
                      <a:pt x="9957" y="500"/>
                    </a:lnTo>
                    <a:lnTo>
                      <a:pt x="9422" y="357"/>
                    </a:lnTo>
                    <a:lnTo>
                      <a:pt x="8886" y="232"/>
                    </a:lnTo>
                    <a:lnTo>
                      <a:pt x="7814" y="72"/>
                    </a:lnTo>
                    <a:lnTo>
                      <a:pt x="673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368;p30">
                <a:extLst>
                  <a:ext uri="{FF2B5EF4-FFF2-40B4-BE49-F238E27FC236}">
                    <a16:creationId xmlns:a16="http://schemas.microsoft.com/office/drawing/2014/main" id="{54DA6ECD-BAAA-7E5C-FB29-0F674E1E137B}"/>
                  </a:ext>
                </a:extLst>
              </p:cNvPr>
              <p:cNvSpPr/>
              <p:nvPr/>
            </p:nvSpPr>
            <p:spPr>
              <a:xfrm>
                <a:off x="6978698" y="1924564"/>
                <a:ext cx="420253" cy="472850"/>
              </a:xfrm>
              <a:custGeom>
                <a:avLst/>
                <a:gdLst/>
                <a:ahLst/>
                <a:cxnLst/>
                <a:rect l="l" t="t" r="r" b="b"/>
                <a:pathLst>
                  <a:path w="7279" h="8190" extrusionOk="0">
                    <a:moveTo>
                      <a:pt x="6546" y="1"/>
                    </a:moveTo>
                    <a:lnTo>
                      <a:pt x="6216" y="28"/>
                    </a:lnTo>
                    <a:lnTo>
                      <a:pt x="5519" y="322"/>
                    </a:lnTo>
                    <a:lnTo>
                      <a:pt x="5189" y="501"/>
                    </a:lnTo>
                    <a:lnTo>
                      <a:pt x="4760" y="742"/>
                    </a:lnTo>
                    <a:lnTo>
                      <a:pt x="3929" y="1305"/>
                    </a:lnTo>
                    <a:lnTo>
                      <a:pt x="2751" y="2269"/>
                    </a:lnTo>
                    <a:lnTo>
                      <a:pt x="2018" y="2930"/>
                    </a:lnTo>
                    <a:lnTo>
                      <a:pt x="1501" y="3350"/>
                    </a:lnTo>
                    <a:lnTo>
                      <a:pt x="581" y="4180"/>
                    </a:lnTo>
                    <a:lnTo>
                      <a:pt x="224" y="4618"/>
                    </a:lnTo>
                    <a:lnTo>
                      <a:pt x="72" y="4912"/>
                    </a:lnTo>
                    <a:lnTo>
                      <a:pt x="27" y="5055"/>
                    </a:lnTo>
                    <a:lnTo>
                      <a:pt x="0" y="5207"/>
                    </a:lnTo>
                    <a:lnTo>
                      <a:pt x="18" y="5591"/>
                    </a:lnTo>
                    <a:lnTo>
                      <a:pt x="116" y="6207"/>
                    </a:lnTo>
                    <a:lnTo>
                      <a:pt x="161" y="6555"/>
                    </a:lnTo>
                    <a:lnTo>
                      <a:pt x="250" y="7368"/>
                    </a:lnTo>
                    <a:lnTo>
                      <a:pt x="295" y="8181"/>
                    </a:lnTo>
                    <a:lnTo>
                      <a:pt x="295" y="8190"/>
                    </a:lnTo>
                    <a:lnTo>
                      <a:pt x="884" y="8109"/>
                    </a:lnTo>
                    <a:lnTo>
                      <a:pt x="2045" y="7859"/>
                    </a:lnTo>
                    <a:lnTo>
                      <a:pt x="2617" y="7681"/>
                    </a:lnTo>
                    <a:lnTo>
                      <a:pt x="3010" y="7538"/>
                    </a:lnTo>
                    <a:lnTo>
                      <a:pt x="3778" y="7189"/>
                    </a:lnTo>
                    <a:lnTo>
                      <a:pt x="4501" y="6752"/>
                    </a:lnTo>
                    <a:lnTo>
                      <a:pt x="5144" y="6225"/>
                    </a:lnTo>
                    <a:lnTo>
                      <a:pt x="5439" y="5921"/>
                    </a:lnTo>
                    <a:lnTo>
                      <a:pt x="5715" y="5591"/>
                    </a:lnTo>
                    <a:lnTo>
                      <a:pt x="6189" y="4886"/>
                    </a:lnTo>
                    <a:lnTo>
                      <a:pt x="6394" y="4511"/>
                    </a:lnTo>
                    <a:lnTo>
                      <a:pt x="6546" y="4216"/>
                    </a:lnTo>
                    <a:lnTo>
                      <a:pt x="6805" y="3626"/>
                    </a:lnTo>
                    <a:lnTo>
                      <a:pt x="7028" y="3010"/>
                    </a:lnTo>
                    <a:lnTo>
                      <a:pt x="7207" y="2385"/>
                    </a:lnTo>
                    <a:lnTo>
                      <a:pt x="7278" y="2073"/>
                    </a:lnTo>
                    <a:lnTo>
                      <a:pt x="7171" y="1581"/>
                    </a:lnTo>
                    <a:lnTo>
                      <a:pt x="7064" y="1090"/>
                    </a:lnTo>
                    <a:lnTo>
                      <a:pt x="7037" y="858"/>
                    </a:lnTo>
                    <a:lnTo>
                      <a:pt x="6966" y="421"/>
                    </a:lnTo>
                    <a:lnTo>
                      <a:pt x="6876" y="171"/>
                    </a:lnTo>
                    <a:lnTo>
                      <a:pt x="6805" y="99"/>
                    </a:lnTo>
                    <a:lnTo>
                      <a:pt x="6733" y="46"/>
                    </a:lnTo>
                    <a:lnTo>
                      <a:pt x="654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369;p30">
                <a:extLst>
                  <a:ext uri="{FF2B5EF4-FFF2-40B4-BE49-F238E27FC236}">
                    <a16:creationId xmlns:a16="http://schemas.microsoft.com/office/drawing/2014/main" id="{53F95E51-3798-0B9B-AD3B-2532613FAA65}"/>
                  </a:ext>
                </a:extLst>
              </p:cNvPr>
              <p:cNvSpPr/>
              <p:nvPr/>
            </p:nvSpPr>
            <p:spPr>
              <a:xfrm>
                <a:off x="6738402" y="1329598"/>
                <a:ext cx="794087" cy="952339"/>
              </a:xfrm>
              <a:custGeom>
                <a:avLst/>
                <a:gdLst/>
                <a:ahLst/>
                <a:cxnLst/>
                <a:rect l="l" t="t" r="r" b="b"/>
                <a:pathLst>
                  <a:path w="13754" h="16495" extrusionOk="0">
                    <a:moveTo>
                      <a:pt x="6770" y="1"/>
                    </a:moveTo>
                    <a:lnTo>
                      <a:pt x="6145" y="54"/>
                    </a:lnTo>
                    <a:lnTo>
                      <a:pt x="5207" y="278"/>
                    </a:lnTo>
                    <a:lnTo>
                      <a:pt x="4591" y="456"/>
                    </a:lnTo>
                    <a:lnTo>
                      <a:pt x="3510" y="760"/>
                    </a:lnTo>
                    <a:lnTo>
                      <a:pt x="1867" y="1108"/>
                    </a:lnTo>
                    <a:lnTo>
                      <a:pt x="1037" y="1188"/>
                    </a:lnTo>
                    <a:lnTo>
                      <a:pt x="474" y="1197"/>
                    </a:lnTo>
                    <a:lnTo>
                      <a:pt x="197" y="1179"/>
                    </a:lnTo>
                    <a:lnTo>
                      <a:pt x="90" y="1528"/>
                    </a:lnTo>
                    <a:lnTo>
                      <a:pt x="1" y="2233"/>
                    </a:lnTo>
                    <a:lnTo>
                      <a:pt x="28" y="2957"/>
                    </a:lnTo>
                    <a:lnTo>
                      <a:pt x="144" y="3680"/>
                    </a:lnTo>
                    <a:lnTo>
                      <a:pt x="403" y="4769"/>
                    </a:lnTo>
                    <a:lnTo>
                      <a:pt x="689" y="5877"/>
                    </a:lnTo>
                    <a:lnTo>
                      <a:pt x="840" y="6609"/>
                    </a:lnTo>
                    <a:lnTo>
                      <a:pt x="885" y="6975"/>
                    </a:lnTo>
                    <a:lnTo>
                      <a:pt x="939" y="7645"/>
                    </a:lnTo>
                    <a:lnTo>
                      <a:pt x="939" y="8984"/>
                    </a:lnTo>
                    <a:lnTo>
                      <a:pt x="948" y="9654"/>
                    </a:lnTo>
                    <a:lnTo>
                      <a:pt x="965" y="10056"/>
                    </a:lnTo>
                    <a:lnTo>
                      <a:pt x="1037" y="10851"/>
                    </a:lnTo>
                    <a:lnTo>
                      <a:pt x="1233" y="12038"/>
                    </a:lnTo>
                    <a:lnTo>
                      <a:pt x="1608" y="13610"/>
                    </a:lnTo>
                    <a:lnTo>
                      <a:pt x="2064" y="15155"/>
                    </a:lnTo>
                    <a:lnTo>
                      <a:pt x="2305" y="15923"/>
                    </a:lnTo>
                    <a:lnTo>
                      <a:pt x="2332" y="16021"/>
                    </a:lnTo>
                    <a:lnTo>
                      <a:pt x="2421" y="16191"/>
                    </a:lnTo>
                    <a:lnTo>
                      <a:pt x="2483" y="16262"/>
                    </a:lnTo>
                    <a:lnTo>
                      <a:pt x="2555" y="16316"/>
                    </a:lnTo>
                    <a:lnTo>
                      <a:pt x="2733" y="16378"/>
                    </a:lnTo>
                    <a:lnTo>
                      <a:pt x="2823" y="16396"/>
                    </a:lnTo>
                    <a:lnTo>
                      <a:pt x="3180" y="16450"/>
                    </a:lnTo>
                    <a:lnTo>
                      <a:pt x="3894" y="16494"/>
                    </a:lnTo>
                    <a:lnTo>
                      <a:pt x="4609" y="16476"/>
                    </a:lnTo>
                    <a:lnTo>
                      <a:pt x="5314" y="16387"/>
                    </a:lnTo>
                    <a:lnTo>
                      <a:pt x="6011" y="16235"/>
                    </a:lnTo>
                    <a:lnTo>
                      <a:pt x="6689" y="16012"/>
                    </a:lnTo>
                    <a:lnTo>
                      <a:pt x="7350" y="15744"/>
                    </a:lnTo>
                    <a:lnTo>
                      <a:pt x="7984" y="15414"/>
                    </a:lnTo>
                    <a:lnTo>
                      <a:pt x="8288" y="15226"/>
                    </a:lnTo>
                    <a:lnTo>
                      <a:pt x="8583" y="15039"/>
                    </a:lnTo>
                    <a:lnTo>
                      <a:pt x="9172" y="14601"/>
                    </a:lnTo>
                    <a:lnTo>
                      <a:pt x="9735" y="14101"/>
                    </a:lnTo>
                    <a:lnTo>
                      <a:pt x="10235" y="13565"/>
                    </a:lnTo>
                    <a:lnTo>
                      <a:pt x="10440" y="13280"/>
                    </a:lnTo>
                    <a:lnTo>
                      <a:pt x="10538" y="13128"/>
                    </a:lnTo>
                    <a:lnTo>
                      <a:pt x="10699" y="12779"/>
                    </a:lnTo>
                    <a:lnTo>
                      <a:pt x="10878" y="12226"/>
                    </a:lnTo>
                    <a:lnTo>
                      <a:pt x="11074" y="11020"/>
                    </a:lnTo>
                    <a:lnTo>
                      <a:pt x="11199" y="10261"/>
                    </a:lnTo>
                    <a:lnTo>
                      <a:pt x="11217" y="10163"/>
                    </a:lnTo>
                    <a:lnTo>
                      <a:pt x="11279" y="9975"/>
                    </a:lnTo>
                    <a:lnTo>
                      <a:pt x="11342" y="9904"/>
                    </a:lnTo>
                    <a:lnTo>
                      <a:pt x="11422" y="9833"/>
                    </a:lnTo>
                    <a:lnTo>
                      <a:pt x="11619" y="9752"/>
                    </a:lnTo>
                    <a:lnTo>
                      <a:pt x="11726" y="9717"/>
                    </a:lnTo>
                    <a:lnTo>
                      <a:pt x="11905" y="9663"/>
                    </a:lnTo>
                    <a:lnTo>
                      <a:pt x="12244" y="9511"/>
                    </a:lnTo>
                    <a:lnTo>
                      <a:pt x="12565" y="9315"/>
                    </a:lnTo>
                    <a:lnTo>
                      <a:pt x="12860" y="9082"/>
                    </a:lnTo>
                    <a:lnTo>
                      <a:pt x="13128" y="8815"/>
                    </a:lnTo>
                    <a:lnTo>
                      <a:pt x="13351" y="8511"/>
                    </a:lnTo>
                    <a:lnTo>
                      <a:pt x="13530" y="8189"/>
                    </a:lnTo>
                    <a:lnTo>
                      <a:pt x="13664" y="7841"/>
                    </a:lnTo>
                    <a:lnTo>
                      <a:pt x="13708" y="7654"/>
                    </a:lnTo>
                    <a:lnTo>
                      <a:pt x="13735" y="7475"/>
                    </a:lnTo>
                    <a:lnTo>
                      <a:pt x="13753" y="7100"/>
                    </a:lnTo>
                    <a:lnTo>
                      <a:pt x="13717" y="6725"/>
                    </a:lnTo>
                    <a:lnTo>
                      <a:pt x="13619" y="6359"/>
                    </a:lnTo>
                    <a:lnTo>
                      <a:pt x="13467" y="6020"/>
                    </a:lnTo>
                    <a:lnTo>
                      <a:pt x="13271" y="5707"/>
                    </a:lnTo>
                    <a:lnTo>
                      <a:pt x="13021" y="5430"/>
                    </a:lnTo>
                    <a:lnTo>
                      <a:pt x="12726" y="5198"/>
                    </a:lnTo>
                    <a:lnTo>
                      <a:pt x="12565" y="5100"/>
                    </a:lnTo>
                    <a:lnTo>
                      <a:pt x="12431" y="5037"/>
                    </a:lnTo>
                    <a:lnTo>
                      <a:pt x="12128" y="4939"/>
                    </a:lnTo>
                    <a:lnTo>
                      <a:pt x="11976" y="4930"/>
                    </a:lnTo>
                    <a:lnTo>
                      <a:pt x="11788" y="4930"/>
                    </a:lnTo>
                    <a:lnTo>
                      <a:pt x="11431" y="5037"/>
                    </a:lnTo>
                    <a:lnTo>
                      <a:pt x="11119" y="5243"/>
                    </a:lnTo>
                    <a:lnTo>
                      <a:pt x="10851" y="5519"/>
                    </a:lnTo>
                    <a:lnTo>
                      <a:pt x="10753" y="5680"/>
                    </a:lnTo>
                    <a:lnTo>
                      <a:pt x="10637" y="5886"/>
                    </a:lnTo>
                    <a:lnTo>
                      <a:pt x="10503" y="6305"/>
                    </a:lnTo>
                    <a:lnTo>
                      <a:pt x="10431" y="6948"/>
                    </a:lnTo>
                    <a:lnTo>
                      <a:pt x="10422" y="7404"/>
                    </a:lnTo>
                    <a:lnTo>
                      <a:pt x="10422" y="7448"/>
                    </a:lnTo>
                    <a:lnTo>
                      <a:pt x="10404" y="7493"/>
                    </a:lnTo>
                    <a:lnTo>
                      <a:pt x="10369" y="7511"/>
                    </a:lnTo>
                    <a:lnTo>
                      <a:pt x="10324" y="7529"/>
                    </a:lnTo>
                    <a:lnTo>
                      <a:pt x="10020" y="7609"/>
                    </a:lnTo>
                    <a:lnTo>
                      <a:pt x="9565" y="7654"/>
                    </a:lnTo>
                    <a:lnTo>
                      <a:pt x="9261" y="7609"/>
                    </a:lnTo>
                    <a:lnTo>
                      <a:pt x="9127" y="7547"/>
                    </a:lnTo>
                    <a:lnTo>
                      <a:pt x="9074" y="7520"/>
                    </a:lnTo>
                    <a:lnTo>
                      <a:pt x="9038" y="7484"/>
                    </a:lnTo>
                    <a:lnTo>
                      <a:pt x="9020" y="7430"/>
                    </a:lnTo>
                    <a:lnTo>
                      <a:pt x="9011" y="7368"/>
                    </a:lnTo>
                    <a:lnTo>
                      <a:pt x="8993" y="6475"/>
                    </a:lnTo>
                    <a:lnTo>
                      <a:pt x="8976" y="5573"/>
                    </a:lnTo>
                    <a:lnTo>
                      <a:pt x="8984" y="5252"/>
                    </a:lnTo>
                    <a:lnTo>
                      <a:pt x="8958" y="4689"/>
                    </a:lnTo>
                    <a:lnTo>
                      <a:pt x="8868" y="4439"/>
                    </a:lnTo>
                    <a:lnTo>
                      <a:pt x="8779" y="4296"/>
                    </a:lnTo>
                    <a:lnTo>
                      <a:pt x="8717" y="4242"/>
                    </a:lnTo>
                    <a:lnTo>
                      <a:pt x="8529" y="4135"/>
                    </a:lnTo>
                    <a:lnTo>
                      <a:pt x="8315" y="4064"/>
                    </a:lnTo>
                    <a:lnTo>
                      <a:pt x="8243" y="4019"/>
                    </a:lnTo>
                    <a:lnTo>
                      <a:pt x="8136" y="3912"/>
                    </a:lnTo>
                    <a:lnTo>
                      <a:pt x="8029" y="3707"/>
                    </a:lnTo>
                    <a:lnTo>
                      <a:pt x="7984" y="3385"/>
                    </a:lnTo>
                    <a:lnTo>
                      <a:pt x="8038" y="3046"/>
                    </a:lnTo>
                    <a:lnTo>
                      <a:pt x="8091" y="2885"/>
                    </a:lnTo>
                    <a:lnTo>
                      <a:pt x="8243" y="2590"/>
                    </a:lnTo>
                    <a:lnTo>
                      <a:pt x="8484" y="2162"/>
                    </a:lnTo>
                    <a:lnTo>
                      <a:pt x="8600" y="1858"/>
                    </a:lnTo>
                    <a:lnTo>
                      <a:pt x="8636" y="1697"/>
                    </a:lnTo>
                    <a:lnTo>
                      <a:pt x="8654" y="1546"/>
                    </a:lnTo>
                    <a:lnTo>
                      <a:pt x="8618" y="1242"/>
                    </a:lnTo>
                    <a:lnTo>
                      <a:pt x="8502" y="956"/>
                    </a:lnTo>
                    <a:lnTo>
                      <a:pt x="8333" y="706"/>
                    </a:lnTo>
                    <a:lnTo>
                      <a:pt x="8109" y="483"/>
                    </a:lnTo>
                    <a:lnTo>
                      <a:pt x="7841" y="295"/>
                    </a:lnTo>
                    <a:lnTo>
                      <a:pt x="7547" y="153"/>
                    </a:lnTo>
                    <a:lnTo>
                      <a:pt x="7243" y="54"/>
                    </a:lnTo>
                    <a:lnTo>
                      <a:pt x="7082" y="28"/>
                    </a:lnTo>
                    <a:lnTo>
                      <a:pt x="677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370;p30">
                <a:extLst>
                  <a:ext uri="{FF2B5EF4-FFF2-40B4-BE49-F238E27FC236}">
                    <a16:creationId xmlns:a16="http://schemas.microsoft.com/office/drawing/2014/main" id="{8B88AC86-7F27-3131-1012-DBD7C718FCC3}"/>
                  </a:ext>
                </a:extLst>
              </p:cNvPr>
              <p:cNvSpPr/>
              <p:nvPr/>
            </p:nvSpPr>
            <p:spPr>
              <a:xfrm>
                <a:off x="7388043" y="1667294"/>
                <a:ext cx="110389" cy="162986"/>
              </a:xfrm>
              <a:custGeom>
                <a:avLst/>
                <a:gdLst/>
                <a:ahLst/>
                <a:cxnLst/>
                <a:rect l="l" t="t" r="r" b="b"/>
                <a:pathLst>
                  <a:path w="1912" h="2823" extrusionOk="0">
                    <a:moveTo>
                      <a:pt x="876" y="1"/>
                    </a:moveTo>
                    <a:lnTo>
                      <a:pt x="715" y="19"/>
                    </a:lnTo>
                    <a:lnTo>
                      <a:pt x="563" y="63"/>
                    </a:lnTo>
                    <a:lnTo>
                      <a:pt x="420" y="126"/>
                    </a:lnTo>
                    <a:lnTo>
                      <a:pt x="286" y="215"/>
                    </a:lnTo>
                    <a:lnTo>
                      <a:pt x="90" y="438"/>
                    </a:lnTo>
                    <a:lnTo>
                      <a:pt x="19" y="563"/>
                    </a:lnTo>
                    <a:lnTo>
                      <a:pt x="1" y="626"/>
                    </a:lnTo>
                    <a:lnTo>
                      <a:pt x="36" y="688"/>
                    </a:lnTo>
                    <a:lnTo>
                      <a:pt x="72" y="715"/>
                    </a:lnTo>
                    <a:lnTo>
                      <a:pt x="161" y="715"/>
                    </a:lnTo>
                    <a:lnTo>
                      <a:pt x="197" y="688"/>
                    </a:lnTo>
                    <a:lnTo>
                      <a:pt x="286" y="608"/>
                    </a:lnTo>
                    <a:lnTo>
                      <a:pt x="465" y="465"/>
                    </a:lnTo>
                    <a:lnTo>
                      <a:pt x="563" y="429"/>
                    </a:lnTo>
                    <a:lnTo>
                      <a:pt x="670" y="394"/>
                    </a:lnTo>
                    <a:lnTo>
                      <a:pt x="769" y="385"/>
                    </a:lnTo>
                    <a:lnTo>
                      <a:pt x="867" y="385"/>
                    </a:lnTo>
                    <a:lnTo>
                      <a:pt x="956" y="403"/>
                    </a:lnTo>
                    <a:lnTo>
                      <a:pt x="1045" y="438"/>
                    </a:lnTo>
                    <a:lnTo>
                      <a:pt x="1215" y="554"/>
                    </a:lnTo>
                    <a:lnTo>
                      <a:pt x="1278" y="635"/>
                    </a:lnTo>
                    <a:lnTo>
                      <a:pt x="1278" y="653"/>
                    </a:lnTo>
                    <a:lnTo>
                      <a:pt x="1269" y="671"/>
                    </a:lnTo>
                    <a:lnTo>
                      <a:pt x="1242" y="813"/>
                    </a:lnTo>
                    <a:lnTo>
                      <a:pt x="1135" y="1081"/>
                    </a:lnTo>
                    <a:lnTo>
                      <a:pt x="965" y="1331"/>
                    </a:lnTo>
                    <a:lnTo>
                      <a:pt x="751" y="1555"/>
                    </a:lnTo>
                    <a:lnTo>
                      <a:pt x="626" y="1644"/>
                    </a:lnTo>
                    <a:lnTo>
                      <a:pt x="581" y="1689"/>
                    </a:lnTo>
                    <a:lnTo>
                      <a:pt x="590" y="1751"/>
                    </a:lnTo>
                    <a:lnTo>
                      <a:pt x="608" y="1787"/>
                    </a:lnTo>
                    <a:lnTo>
                      <a:pt x="670" y="1814"/>
                    </a:lnTo>
                    <a:lnTo>
                      <a:pt x="706" y="1805"/>
                    </a:lnTo>
                    <a:lnTo>
                      <a:pt x="929" y="1706"/>
                    </a:lnTo>
                    <a:lnTo>
                      <a:pt x="1331" y="1394"/>
                    </a:lnTo>
                    <a:lnTo>
                      <a:pt x="1492" y="1197"/>
                    </a:lnTo>
                    <a:lnTo>
                      <a:pt x="1510" y="1367"/>
                    </a:lnTo>
                    <a:lnTo>
                      <a:pt x="1465" y="1724"/>
                    </a:lnTo>
                    <a:lnTo>
                      <a:pt x="1403" y="1894"/>
                    </a:lnTo>
                    <a:lnTo>
                      <a:pt x="1296" y="2108"/>
                    </a:lnTo>
                    <a:lnTo>
                      <a:pt x="1001" y="2510"/>
                    </a:lnTo>
                    <a:lnTo>
                      <a:pt x="831" y="2698"/>
                    </a:lnTo>
                    <a:lnTo>
                      <a:pt x="822" y="2698"/>
                    </a:lnTo>
                    <a:lnTo>
                      <a:pt x="804" y="2733"/>
                    </a:lnTo>
                    <a:lnTo>
                      <a:pt x="813" y="2787"/>
                    </a:lnTo>
                    <a:lnTo>
                      <a:pt x="831" y="2805"/>
                    </a:lnTo>
                    <a:lnTo>
                      <a:pt x="885" y="2823"/>
                    </a:lnTo>
                    <a:lnTo>
                      <a:pt x="920" y="2814"/>
                    </a:lnTo>
                    <a:lnTo>
                      <a:pt x="1144" y="2671"/>
                    </a:lnTo>
                    <a:lnTo>
                      <a:pt x="1546" y="2287"/>
                    </a:lnTo>
                    <a:lnTo>
                      <a:pt x="1706" y="2046"/>
                    </a:lnTo>
                    <a:lnTo>
                      <a:pt x="1778" y="1921"/>
                    </a:lnTo>
                    <a:lnTo>
                      <a:pt x="1867" y="1644"/>
                    </a:lnTo>
                    <a:lnTo>
                      <a:pt x="1912" y="1349"/>
                    </a:lnTo>
                    <a:lnTo>
                      <a:pt x="1894" y="1046"/>
                    </a:lnTo>
                    <a:lnTo>
                      <a:pt x="1858" y="903"/>
                    </a:lnTo>
                    <a:lnTo>
                      <a:pt x="1822" y="760"/>
                    </a:lnTo>
                    <a:lnTo>
                      <a:pt x="1688" y="483"/>
                    </a:lnTo>
                    <a:lnTo>
                      <a:pt x="1599" y="358"/>
                    </a:lnTo>
                    <a:lnTo>
                      <a:pt x="1492" y="233"/>
                    </a:lnTo>
                    <a:lnTo>
                      <a:pt x="1206" y="63"/>
                    </a:lnTo>
                    <a:lnTo>
                      <a:pt x="1045" y="19"/>
                    </a:lnTo>
                    <a:lnTo>
                      <a:pt x="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371;p30">
                <a:extLst>
                  <a:ext uri="{FF2B5EF4-FFF2-40B4-BE49-F238E27FC236}">
                    <a16:creationId xmlns:a16="http://schemas.microsoft.com/office/drawing/2014/main" id="{C6A57BB1-E8DB-F61A-6314-E3435AE9EA21}"/>
                  </a:ext>
                </a:extLst>
              </p:cNvPr>
              <p:cNvSpPr/>
              <p:nvPr/>
            </p:nvSpPr>
            <p:spPr>
              <a:xfrm>
                <a:off x="7037473" y="1468799"/>
                <a:ext cx="146993" cy="73266"/>
              </a:xfrm>
              <a:custGeom>
                <a:avLst/>
                <a:gdLst/>
                <a:ahLst/>
                <a:cxnLst/>
                <a:rect l="l" t="t" r="r" b="b"/>
                <a:pathLst>
                  <a:path w="2546" h="1269" extrusionOk="0">
                    <a:moveTo>
                      <a:pt x="822" y="1"/>
                    </a:moveTo>
                    <a:lnTo>
                      <a:pt x="616" y="10"/>
                    </a:lnTo>
                    <a:lnTo>
                      <a:pt x="393" y="37"/>
                    </a:lnTo>
                    <a:lnTo>
                      <a:pt x="72" y="179"/>
                    </a:lnTo>
                    <a:lnTo>
                      <a:pt x="0" y="304"/>
                    </a:lnTo>
                    <a:lnTo>
                      <a:pt x="0" y="421"/>
                    </a:lnTo>
                    <a:lnTo>
                      <a:pt x="27" y="483"/>
                    </a:lnTo>
                    <a:lnTo>
                      <a:pt x="45" y="519"/>
                    </a:lnTo>
                    <a:lnTo>
                      <a:pt x="63" y="554"/>
                    </a:lnTo>
                    <a:lnTo>
                      <a:pt x="116" y="671"/>
                    </a:lnTo>
                    <a:lnTo>
                      <a:pt x="206" y="751"/>
                    </a:lnTo>
                    <a:lnTo>
                      <a:pt x="259" y="787"/>
                    </a:lnTo>
                    <a:lnTo>
                      <a:pt x="384" y="805"/>
                    </a:lnTo>
                    <a:lnTo>
                      <a:pt x="590" y="769"/>
                    </a:lnTo>
                    <a:lnTo>
                      <a:pt x="715" y="742"/>
                    </a:lnTo>
                    <a:lnTo>
                      <a:pt x="849" y="715"/>
                    </a:lnTo>
                    <a:lnTo>
                      <a:pt x="1134" y="706"/>
                    </a:lnTo>
                    <a:lnTo>
                      <a:pt x="1277" y="724"/>
                    </a:lnTo>
                    <a:lnTo>
                      <a:pt x="1420" y="751"/>
                    </a:lnTo>
                    <a:lnTo>
                      <a:pt x="1706" y="831"/>
                    </a:lnTo>
                    <a:lnTo>
                      <a:pt x="1849" y="894"/>
                    </a:lnTo>
                    <a:lnTo>
                      <a:pt x="1992" y="956"/>
                    </a:lnTo>
                    <a:lnTo>
                      <a:pt x="2260" y="1135"/>
                    </a:lnTo>
                    <a:lnTo>
                      <a:pt x="2394" y="1242"/>
                    </a:lnTo>
                    <a:lnTo>
                      <a:pt x="2438" y="1269"/>
                    </a:lnTo>
                    <a:lnTo>
                      <a:pt x="2483" y="1260"/>
                    </a:lnTo>
                    <a:lnTo>
                      <a:pt x="2519" y="1242"/>
                    </a:lnTo>
                    <a:lnTo>
                      <a:pt x="2545" y="1180"/>
                    </a:lnTo>
                    <a:lnTo>
                      <a:pt x="2545" y="1144"/>
                    </a:lnTo>
                    <a:lnTo>
                      <a:pt x="2474" y="965"/>
                    </a:lnTo>
                    <a:lnTo>
                      <a:pt x="2260" y="644"/>
                    </a:lnTo>
                    <a:lnTo>
                      <a:pt x="2117" y="501"/>
                    </a:lnTo>
                    <a:lnTo>
                      <a:pt x="1974" y="376"/>
                    </a:lnTo>
                    <a:lnTo>
                      <a:pt x="1626" y="170"/>
                    </a:lnTo>
                    <a:lnTo>
                      <a:pt x="1429" y="99"/>
                    </a:lnTo>
                    <a:lnTo>
                      <a:pt x="1233" y="37"/>
                    </a:lnTo>
                    <a:lnTo>
                      <a:pt x="822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372;p30">
                <a:extLst>
                  <a:ext uri="{FF2B5EF4-FFF2-40B4-BE49-F238E27FC236}">
                    <a16:creationId xmlns:a16="http://schemas.microsoft.com/office/drawing/2014/main" id="{38CCE8DA-4681-9F6B-90BF-63EA90F5C664}"/>
                  </a:ext>
                </a:extLst>
              </p:cNvPr>
              <p:cNvSpPr/>
              <p:nvPr/>
            </p:nvSpPr>
            <p:spPr>
              <a:xfrm>
                <a:off x="6777605" y="1483233"/>
                <a:ext cx="120724" cy="97514"/>
              </a:xfrm>
              <a:custGeom>
                <a:avLst/>
                <a:gdLst/>
                <a:ahLst/>
                <a:cxnLst/>
                <a:rect l="l" t="t" r="r" b="b"/>
                <a:pathLst>
                  <a:path w="2091" h="1689" extrusionOk="0">
                    <a:moveTo>
                      <a:pt x="1635" y="1"/>
                    </a:moveTo>
                    <a:lnTo>
                      <a:pt x="1429" y="37"/>
                    </a:lnTo>
                    <a:lnTo>
                      <a:pt x="1233" y="81"/>
                    </a:lnTo>
                    <a:lnTo>
                      <a:pt x="876" y="242"/>
                    </a:lnTo>
                    <a:lnTo>
                      <a:pt x="715" y="349"/>
                    </a:lnTo>
                    <a:lnTo>
                      <a:pt x="554" y="465"/>
                    </a:lnTo>
                    <a:lnTo>
                      <a:pt x="304" y="751"/>
                    </a:lnTo>
                    <a:lnTo>
                      <a:pt x="206" y="903"/>
                    </a:lnTo>
                    <a:lnTo>
                      <a:pt x="117" y="1072"/>
                    </a:lnTo>
                    <a:lnTo>
                      <a:pt x="18" y="1421"/>
                    </a:lnTo>
                    <a:lnTo>
                      <a:pt x="1" y="1599"/>
                    </a:lnTo>
                    <a:lnTo>
                      <a:pt x="10" y="1635"/>
                    </a:lnTo>
                    <a:lnTo>
                      <a:pt x="54" y="1680"/>
                    </a:lnTo>
                    <a:lnTo>
                      <a:pt x="90" y="1689"/>
                    </a:lnTo>
                    <a:lnTo>
                      <a:pt x="135" y="1680"/>
                    </a:lnTo>
                    <a:lnTo>
                      <a:pt x="161" y="1644"/>
                    </a:lnTo>
                    <a:lnTo>
                      <a:pt x="349" y="1385"/>
                    </a:lnTo>
                    <a:lnTo>
                      <a:pt x="554" y="1180"/>
                    </a:lnTo>
                    <a:lnTo>
                      <a:pt x="670" y="1081"/>
                    </a:lnTo>
                    <a:lnTo>
                      <a:pt x="903" y="930"/>
                    </a:lnTo>
                    <a:lnTo>
                      <a:pt x="1028" y="867"/>
                    </a:lnTo>
                    <a:lnTo>
                      <a:pt x="1278" y="769"/>
                    </a:lnTo>
                    <a:lnTo>
                      <a:pt x="1537" y="724"/>
                    </a:lnTo>
                    <a:lnTo>
                      <a:pt x="1662" y="715"/>
                    </a:lnTo>
                    <a:lnTo>
                      <a:pt x="1849" y="697"/>
                    </a:lnTo>
                    <a:lnTo>
                      <a:pt x="1956" y="644"/>
                    </a:lnTo>
                    <a:lnTo>
                      <a:pt x="2001" y="590"/>
                    </a:lnTo>
                    <a:lnTo>
                      <a:pt x="2054" y="492"/>
                    </a:lnTo>
                    <a:lnTo>
                      <a:pt x="2072" y="376"/>
                    </a:lnTo>
                    <a:lnTo>
                      <a:pt x="2081" y="340"/>
                    </a:lnTo>
                    <a:lnTo>
                      <a:pt x="2090" y="304"/>
                    </a:lnTo>
                    <a:lnTo>
                      <a:pt x="2090" y="242"/>
                    </a:lnTo>
                    <a:lnTo>
                      <a:pt x="2063" y="135"/>
                    </a:lnTo>
                    <a:lnTo>
                      <a:pt x="1965" y="37"/>
                    </a:lnTo>
                    <a:lnTo>
                      <a:pt x="1635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373;p30">
                <a:extLst>
                  <a:ext uri="{FF2B5EF4-FFF2-40B4-BE49-F238E27FC236}">
                    <a16:creationId xmlns:a16="http://schemas.microsoft.com/office/drawing/2014/main" id="{070A9E72-5A99-AFC7-F272-28EACB01F8E2}"/>
                  </a:ext>
                </a:extLst>
              </p:cNvPr>
              <p:cNvSpPr/>
              <p:nvPr/>
            </p:nvSpPr>
            <p:spPr>
              <a:xfrm>
                <a:off x="7109642" y="1650839"/>
                <a:ext cx="60910" cy="60853"/>
              </a:xfrm>
              <a:custGeom>
                <a:avLst/>
                <a:gdLst/>
                <a:ahLst/>
                <a:cxnLst/>
                <a:rect l="l" t="t" r="r" b="b"/>
                <a:pathLst>
                  <a:path w="1055" h="1054" extrusionOk="0">
                    <a:moveTo>
                      <a:pt x="527" y="0"/>
                    </a:moveTo>
                    <a:lnTo>
                      <a:pt x="420" y="9"/>
                    </a:lnTo>
                    <a:lnTo>
                      <a:pt x="233" y="89"/>
                    </a:lnTo>
                    <a:lnTo>
                      <a:pt x="90" y="232"/>
                    </a:lnTo>
                    <a:lnTo>
                      <a:pt x="9" y="420"/>
                    </a:lnTo>
                    <a:lnTo>
                      <a:pt x="1" y="527"/>
                    </a:lnTo>
                    <a:lnTo>
                      <a:pt x="9" y="634"/>
                    </a:lnTo>
                    <a:lnTo>
                      <a:pt x="90" y="822"/>
                    </a:lnTo>
                    <a:lnTo>
                      <a:pt x="233" y="965"/>
                    </a:lnTo>
                    <a:lnTo>
                      <a:pt x="420" y="1045"/>
                    </a:lnTo>
                    <a:lnTo>
                      <a:pt x="527" y="1054"/>
                    </a:lnTo>
                    <a:lnTo>
                      <a:pt x="635" y="1045"/>
                    </a:lnTo>
                    <a:lnTo>
                      <a:pt x="831" y="965"/>
                    </a:lnTo>
                    <a:lnTo>
                      <a:pt x="974" y="822"/>
                    </a:lnTo>
                    <a:lnTo>
                      <a:pt x="1054" y="634"/>
                    </a:lnTo>
                    <a:lnTo>
                      <a:pt x="1054" y="527"/>
                    </a:lnTo>
                    <a:lnTo>
                      <a:pt x="1054" y="420"/>
                    </a:lnTo>
                    <a:lnTo>
                      <a:pt x="974" y="232"/>
                    </a:lnTo>
                    <a:lnTo>
                      <a:pt x="831" y="89"/>
                    </a:lnTo>
                    <a:lnTo>
                      <a:pt x="635" y="9"/>
                    </a:lnTo>
                    <a:lnTo>
                      <a:pt x="527" y="0"/>
                    </a:lnTo>
                    <a:close/>
                  </a:path>
                </a:pathLst>
              </a:custGeom>
              <a:solidFill>
                <a:srgbClr val="1E120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374;p30">
                <a:extLst>
                  <a:ext uri="{FF2B5EF4-FFF2-40B4-BE49-F238E27FC236}">
                    <a16:creationId xmlns:a16="http://schemas.microsoft.com/office/drawing/2014/main" id="{0486E118-01A5-AB6D-D7A8-E74B82698EA0}"/>
                  </a:ext>
                </a:extLst>
              </p:cNvPr>
              <p:cNvSpPr/>
              <p:nvPr/>
            </p:nvSpPr>
            <p:spPr>
              <a:xfrm>
                <a:off x="6837939" y="1667294"/>
                <a:ext cx="60910" cy="61430"/>
              </a:xfrm>
              <a:custGeom>
                <a:avLst/>
                <a:gdLst/>
                <a:ahLst/>
                <a:cxnLst/>
                <a:rect l="l" t="t" r="r" b="b"/>
                <a:pathLst>
                  <a:path w="1055" h="1064" extrusionOk="0">
                    <a:moveTo>
                      <a:pt x="527" y="1"/>
                    </a:moveTo>
                    <a:lnTo>
                      <a:pt x="420" y="10"/>
                    </a:lnTo>
                    <a:lnTo>
                      <a:pt x="233" y="90"/>
                    </a:lnTo>
                    <a:lnTo>
                      <a:pt x="90" y="233"/>
                    </a:lnTo>
                    <a:lnTo>
                      <a:pt x="9" y="421"/>
                    </a:lnTo>
                    <a:lnTo>
                      <a:pt x="0" y="537"/>
                    </a:lnTo>
                    <a:lnTo>
                      <a:pt x="9" y="644"/>
                    </a:lnTo>
                    <a:lnTo>
                      <a:pt x="90" y="831"/>
                    </a:lnTo>
                    <a:lnTo>
                      <a:pt x="233" y="974"/>
                    </a:lnTo>
                    <a:lnTo>
                      <a:pt x="420" y="1055"/>
                    </a:lnTo>
                    <a:lnTo>
                      <a:pt x="527" y="1064"/>
                    </a:lnTo>
                    <a:lnTo>
                      <a:pt x="634" y="1055"/>
                    </a:lnTo>
                    <a:lnTo>
                      <a:pt x="831" y="974"/>
                    </a:lnTo>
                    <a:lnTo>
                      <a:pt x="974" y="831"/>
                    </a:lnTo>
                    <a:lnTo>
                      <a:pt x="1054" y="644"/>
                    </a:lnTo>
                    <a:lnTo>
                      <a:pt x="1054" y="537"/>
                    </a:lnTo>
                    <a:lnTo>
                      <a:pt x="1054" y="421"/>
                    </a:lnTo>
                    <a:lnTo>
                      <a:pt x="974" y="233"/>
                    </a:lnTo>
                    <a:lnTo>
                      <a:pt x="831" y="90"/>
                    </a:lnTo>
                    <a:lnTo>
                      <a:pt x="634" y="10"/>
                    </a:lnTo>
                    <a:lnTo>
                      <a:pt x="527" y="1"/>
                    </a:lnTo>
                    <a:close/>
                  </a:path>
                </a:pathLst>
              </a:custGeom>
              <a:solidFill>
                <a:srgbClr val="1E120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375;p30">
                <a:extLst>
                  <a:ext uri="{FF2B5EF4-FFF2-40B4-BE49-F238E27FC236}">
                    <a16:creationId xmlns:a16="http://schemas.microsoft.com/office/drawing/2014/main" id="{BFE6D708-6D56-7B6A-41F6-FA13C7D086ED}"/>
                  </a:ext>
                </a:extLst>
              </p:cNvPr>
              <p:cNvSpPr/>
              <p:nvPr/>
            </p:nvSpPr>
            <p:spPr>
              <a:xfrm>
                <a:off x="6836899" y="1682248"/>
                <a:ext cx="134118" cy="222280"/>
              </a:xfrm>
              <a:custGeom>
                <a:avLst/>
                <a:gdLst/>
                <a:ahLst/>
                <a:cxnLst/>
                <a:rect l="l" t="t" r="r" b="b"/>
                <a:pathLst>
                  <a:path w="2323" h="3850" extrusionOk="0">
                    <a:moveTo>
                      <a:pt x="371" y="3234"/>
                    </a:moveTo>
                    <a:lnTo>
                      <a:pt x="376" y="3242"/>
                    </a:lnTo>
                    <a:lnTo>
                      <a:pt x="367" y="3242"/>
                    </a:lnTo>
                    <a:lnTo>
                      <a:pt x="371" y="3234"/>
                    </a:lnTo>
                    <a:close/>
                    <a:moveTo>
                      <a:pt x="1867" y="1"/>
                    </a:moveTo>
                    <a:lnTo>
                      <a:pt x="1813" y="45"/>
                    </a:lnTo>
                    <a:lnTo>
                      <a:pt x="1804" y="81"/>
                    </a:lnTo>
                    <a:lnTo>
                      <a:pt x="1778" y="251"/>
                    </a:lnTo>
                    <a:lnTo>
                      <a:pt x="1679" y="590"/>
                    </a:lnTo>
                    <a:lnTo>
                      <a:pt x="1465" y="1072"/>
                    </a:lnTo>
                    <a:lnTo>
                      <a:pt x="1278" y="1367"/>
                    </a:lnTo>
                    <a:lnTo>
                      <a:pt x="858" y="1948"/>
                    </a:lnTo>
                    <a:lnTo>
                      <a:pt x="411" y="2528"/>
                    </a:lnTo>
                    <a:lnTo>
                      <a:pt x="295" y="2680"/>
                    </a:lnTo>
                    <a:lnTo>
                      <a:pt x="188" y="2832"/>
                    </a:lnTo>
                    <a:lnTo>
                      <a:pt x="81" y="2983"/>
                    </a:lnTo>
                    <a:lnTo>
                      <a:pt x="54" y="3037"/>
                    </a:lnTo>
                    <a:lnTo>
                      <a:pt x="1" y="3171"/>
                    </a:lnTo>
                    <a:lnTo>
                      <a:pt x="1" y="3269"/>
                    </a:lnTo>
                    <a:lnTo>
                      <a:pt x="18" y="3367"/>
                    </a:lnTo>
                    <a:lnTo>
                      <a:pt x="63" y="3448"/>
                    </a:lnTo>
                    <a:lnTo>
                      <a:pt x="117" y="3510"/>
                    </a:lnTo>
                    <a:lnTo>
                      <a:pt x="170" y="3555"/>
                    </a:lnTo>
                    <a:lnTo>
                      <a:pt x="286" y="3617"/>
                    </a:lnTo>
                    <a:lnTo>
                      <a:pt x="376" y="3653"/>
                    </a:lnTo>
                    <a:lnTo>
                      <a:pt x="563" y="3725"/>
                    </a:lnTo>
                    <a:lnTo>
                      <a:pt x="751" y="3769"/>
                    </a:lnTo>
                    <a:lnTo>
                      <a:pt x="1126" y="3841"/>
                    </a:lnTo>
                    <a:lnTo>
                      <a:pt x="1876" y="3850"/>
                    </a:lnTo>
                    <a:lnTo>
                      <a:pt x="2242" y="3823"/>
                    </a:lnTo>
                    <a:lnTo>
                      <a:pt x="2304" y="3805"/>
                    </a:lnTo>
                    <a:lnTo>
                      <a:pt x="2322" y="3742"/>
                    </a:lnTo>
                    <a:lnTo>
                      <a:pt x="2322" y="3707"/>
                    </a:lnTo>
                    <a:lnTo>
                      <a:pt x="2278" y="3653"/>
                    </a:lnTo>
                    <a:lnTo>
                      <a:pt x="2242" y="3644"/>
                    </a:lnTo>
                    <a:lnTo>
                      <a:pt x="1885" y="3600"/>
                    </a:lnTo>
                    <a:lnTo>
                      <a:pt x="1170" y="3510"/>
                    </a:lnTo>
                    <a:lnTo>
                      <a:pt x="840" y="3421"/>
                    </a:lnTo>
                    <a:lnTo>
                      <a:pt x="670" y="3376"/>
                    </a:lnTo>
                    <a:lnTo>
                      <a:pt x="510" y="3314"/>
                    </a:lnTo>
                    <a:lnTo>
                      <a:pt x="438" y="3287"/>
                    </a:lnTo>
                    <a:lnTo>
                      <a:pt x="393" y="3251"/>
                    </a:lnTo>
                    <a:lnTo>
                      <a:pt x="373" y="3231"/>
                    </a:lnTo>
                    <a:lnTo>
                      <a:pt x="402" y="3180"/>
                    </a:lnTo>
                    <a:lnTo>
                      <a:pt x="492" y="3037"/>
                    </a:lnTo>
                    <a:lnTo>
                      <a:pt x="599" y="2894"/>
                    </a:lnTo>
                    <a:lnTo>
                      <a:pt x="706" y="2742"/>
                    </a:lnTo>
                    <a:lnTo>
                      <a:pt x="920" y="2457"/>
                    </a:lnTo>
                    <a:lnTo>
                      <a:pt x="1349" y="1849"/>
                    </a:lnTo>
                    <a:lnTo>
                      <a:pt x="1537" y="1528"/>
                    </a:lnTo>
                    <a:lnTo>
                      <a:pt x="1715" y="1197"/>
                    </a:lnTo>
                    <a:lnTo>
                      <a:pt x="1903" y="662"/>
                    </a:lnTo>
                    <a:lnTo>
                      <a:pt x="1974" y="287"/>
                    </a:lnTo>
                    <a:lnTo>
                      <a:pt x="1983" y="90"/>
                    </a:lnTo>
                    <a:lnTo>
                      <a:pt x="1974" y="63"/>
                    </a:lnTo>
                    <a:lnTo>
                      <a:pt x="1938" y="10"/>
                    </a:lnTo>
                    <a:lnTo>
                      <a:pt x="190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376;p30">
                <a:extLst>
                  <a:ext uri="{FF2B5EF4-FFF2-40B4-BE49-F238E27FC236}">
                    <a16:creationId xmlns:a16="http://schemas.microsoft.com/office/drawing/2014/main" id="{620AC048-53AF-5562-FB99-0458AB4AC401}"/>
                  </a:ext>
                </a:extLst>
              </p:cNvPr>
              <p:cNvSpPr/>
              <p:nvPr/>
            </p:nvSpPr>
            <p:spPr>
              <a:xfrm>
                <a:off x="6914265" y="1950892"/>
                <a:ext cx="242891" cy="132040"/>
              </a:xfrm>
              <a:custGeom>
                <a:avLst/>
                <a:gdLst/>
                <a:ahLst/>
                <a:cxnLst/>
                <a:rect l="l" t="t" r="r" b="b"/>
                <a:pathLst>
                  <a:path w="4207" h="2287" extrusionOk="0">
                    <a:moveTo>
                      <a:pt x="2483" y="0"/>
                    </a:moveTo>
                    <a:lnTo>
                      <a:pt x="2215" y="9"/>
                    </a:lnTo>
                    <a:lnTo>
                      <a:pt x="1679" y="99"/>
                    </a:lnTo>
                    <a:lnTo>
                      <a:pt x="1179" y="286"/>
                    </a:lnTo>
                    <a:lnTo>
                      <a:pt x="714" y="554"/>
                    </a:lnTo>
                    <a:lnTo>
                      <a:pt x="509" y="724"/>
                    </a:lnTo>
                    <a:lnTo>
                      <a:pt x="348" y="867"/>
                    </a:lnTo>
                    <a:lnTo>
                      <a:pt x="107" y="1197"/>
                    </a:lnTo>
                    <a:lnTo>
                      <a:pt x="36" y="1393"/>
                    </a:lnTo>
                    <a:lnTo>
                      <a:pt x="9" y="1492"/>
                    </a:lnTo>
                    <a:lnTo>
                      <a:pt x="0" y="1706"/>
                    </a:lnTo>
                    <a:lnTo>
                      <a:pt x="54" y="1902"/>
                    </a:lnTo>
                    <a:lnTo>
                      <a:pt x="161" y="2081"/>
                    </a:lnTo>
                    <a:lnTo>
                      <a:pt x="241" y="2143"/>
                    </a:lnTo>
                    <a:lnTo>
                      <a:pt x="348" y="2224"/>
                    </a:lnTo>
                    <a:lnTo>
                      <a:pt x="580" y="2286"/>
                    </a:lnTo>
                    <a:lnTo>
                      <a:pt x="804" y="2269"/>
                    </a:lnTo>
                    <a:lnTo>
                      <a:pt x="1027" y="2197"/>
                    </a:lnTo>
                    <a:lnTo>
                      <a:pt x="1143" y="2143"/>
                    </a:lnTo>
                    <a:lnTo>
                      <a:pt x="1366" y="2054"/>
                    </a:lnTo>
                    <a:lnTo>
                      <a:pt x="1599" y="2001"/>
                    </a:lnTo>
                    <a:lnTo>
                      <a:pt x="1706" y="1822"/>
                    </a:lnTo>
                    <a:lnTo>
                      <a:pt x="1974" y="1483"/>
                    </a:lnTo>
                    <a:lnTo>
                      <a:pt x="2277" y="1197"/>
                    </a:lnTo>
                    <a:lnTo>
                      <a:pt x="2634" y="956"/>
                    </a:lnTo>
                    <a:lnTo>
                      <a:pt x="2822" y="867"/>
                    </a:lnTo>
                    <a:lnTo>
                      <a:pt x="2992" y="795"/>
                    </a:lnTo>
                    <a:lnTo>
                      <a:pt x="3331" y="697"/>
                    </a:lnTo>
                    <a:lnTo>
                      <a:pt x="3679" y="643"/>
                    </a:lnTo>
                    <a:lnTo>
                      <a:pt x="4027" y="634"/>
                    </a:lnTo>
                    <a:lnTo>
                      <a:pt x="4206" y="652"/>
                    </a:lnTo>
                    <a:lnTo>
                      <a:pt x="4027" y="491"/>
                    </a:lnTo>
                    <a:lnTo>
                      <a:pt x="3626" y="250"/>
                    </a:lnTo>
                    <a:lnTo>
                      <a:pt x="3188" y="90"/>
                    </a:lnTo>
                    <a:lnTo>
                      <a:pt x="2724" y="9"/>
                    </a:lnTo>
                    <a:lnTo>
                      <a:pt x="2483" y="0"/>
                    </a:lnTo>
                    <a:close/>
                  </a:path>
                </a:pathLst>
              </a:custGeom>
              <a:solidFill>
                <a:srgbClr val="661A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377;p30">
                <a:extLst>
                  <a:ext uri="{FF2B5EF4-FFF2-40B4-BE49-F238E27FC236}">
                    <a16:creationId xmlns:a16="http://schemas.microsoft.com/office/drawing/2014/main" id="{7B972A71-7203-23B5-7139-C9F00E443011}"/>
                  </a:ext>
                </a:extLst>
              </p:cNvPr>
              <p:cNvSpPr/>
              <p:nvPr/>
            </p:nvSpPr>
            <p:spPr>
              <a:xfrm>
                <a:off x="7006526" y="1987496"/>
                <a:ext cx="183078" cy="97514"/>
              </a:xfrm>
              <a:custGeom>
                <a:avLst/>
                <a:gdLst/>
                <a:ahLst/>
                <a:cxnLst/>
                <a:rect l="l" t="t" r="r" b="b"/>
                <a:pathLst>
                  <a:path w="3171" h="1689" extrusionOk="0">
                    <a:moveTo>
                      <a:pt x="2429" y="0"/>
                    </a:moveTo>
                    <a:lnTo>
                      <a:pt x="2081" y="9"/>
                    </a:lnTo>
                    <a:lnTo>
                      <a:pt x="1733" y="63"/>
                    </a:lnTo>
                    <a:lnTo>
                      <a:pt x="1394" y="161"/>
                    </a:lnTo>
                    <a:lnTo>
                      <a:pt x="1224" y="233"/>
                    </a:lnTo>
                    <a:lnTo>
                      <a:pt x="1036" y="322"/>
                    </a:lnTo>
                    <a:lnTo>
                      <a:pt x="679" y="563"/>
                    </a:lnTo>
                    <a:lnTo>
                      <a:pt x="376" y="849"/>
                    </a:lnTo>
                    <a:lnTo>
                      <a:pt x="108" y="1188"/>
                    </a:lnTo>
                    <a:lnTo>
                      <a:pt x="1" y="1367"/>
                    </a:lnTo>
                    <a:lnTo>
                      <a:pt x="1" y="1367"/>
                    </a:lnTo>
                    <a:lnTo>
                      <a:pt x="161" y="1349"/>
                    </a:lnTo>
                    <a:lnTo>
                      <a:pt x="483" y="1340"/>
                    </a:lnTo>
                    <a:lnTo>
                      <a:pt x="643" y="1367"/>
                    </a:lnTo>
                    <a:lnTo>
                      <a:pt x="1081" y="1483"/>
                    </a:lnTo>
                    <a:lnTo>
                      <a:pt x="1510" y="1617"/>
                    </a:lnTo>
                    <a:lnTo>
                      <a:pt x="1733" y="1670"/>
                    </a:lnTo>
                    <a:lnTo>
                      <a:pt x="2170" y="1688"/>
                    </a:lnTo>
                    <a:lnTo>
                      <a:pt x="2394" y="1661"/>
                    </a:lnTo>
                    <a:lnTo>
                      <a:pt x="2608" y="1626"/>
                    </a:lnTo>
                    <a:lnTo>
                      <a:pt x="2947" y="1483"/>
                    </a:lnTo>
                    <a:lnTo>
                      <a:pt x="3108" y="1331"/>
                    </a:lnTo>
                    <a:lnTo>
                      <a:pt x="3144" y="1233"/>
                    </a:lnTo>
                    <a:lnTo>
                      <a:pt x="3171" y="1108"/>
                    </a:lnTo>
                    <a:lnTo>
                      <a:pt x="3144" y="858"/>
                    </a:lnTo>
                    <a:lnTo>
                      <a:pt x="3010" y="483"/>
                    </a:lnTo>
                    <a:lnTo>
                      <a:pt x="2867" y="286"/>
                    </a:lnTo>
                    <a:lnTo>
                      <a:pt x="2742" y="143"/>
                    </a:lnTo>
                    <a:lnTo>
                      <a:pt x="2608" y="18"/>
                    </a:lnTo>
                    <a:lnTo>
                      <a:pt x="2429" y="0"/>
                    </a:lnTo>
                    <a:close/>
                  </a:path>
                </a:pathLst>
              </a:custGeom>
              <a:solidFill>
                <a:srgbClr val="FF39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378;p30">
                <a:extLst>
                  <a:ext uri="{FF2B5EF4-FFF2-40B4-BE49-F238E27FC236}">
                    <a16:creationId xmlns:a16="http://schemas.microsoft.com/office/drawing/2014/main" id="{A400EE3F-A836-B03E-832B-AA313B6FD47A}"/>
                  </a:ext>
                </a:extLst>
              </p:cNvPr>
              <p:cNvSpPr/>
              <p:nvPr/>
            </p:nvSpPr>
            <p:spPr>
              <a:xfrm>
                <a:off x="6995210" y="2044193"/>
                <a:ext cx="487745" cy="460494"/>
              </a:xfrm>
              <a:custGeom>
                <a:avLst/>
                <a:gdLst/>
                <a:ahLst/>
                <a:cxnLst/>
                <a:rect l="l" t="t" r="r" b="b"/>
                <a:pathLst>
                  <a:path w="8448" h="7976" extrusionOk="0">
                    <a:moveTo>
                      <a:pt x="6992" y="1"/>
                    </a:moveTo>
                    <a:lnTo>
                      <a:pt x="6921" y="313"/>
                    </a:lnTo>
                    <a:lnTo>
                      <a:pt x="6742" y="938"/>
                    </a:lnTo>
                    <a:lnTo>
                      <a:pt x="6519" y="1554"/>
                    </a:lnTo>
                    <a:lnTo>
                      <a:pt x="6260" y="2144"/>
                    </a:lnTo>
                    <a:lnTo>
                      <a:pt x="6108" y="2439"/>
                    </a:lnTo>
                    <a:lnTo>
                      <a:pt x="5903" y="2814"/>
                    </a:lnTo>
                    <a:lnTo>
                      <a:pt x="5429" y="3519"/>
                    </a:lnTo>
                    <a:lnTo>
                      <a:pt x="5153" y="3849"/>
                    </a:lnTo>
                    <a:lnTo>
                      <a:pt x="4858" y="4153"/>
                    </a:lnTo>
                    <a:lnTo>
                      <a:pt x="4215" y="4680"/>
                    </a:lnTo>
                    <a:lnTo>
                      <a:pt x="3492" y="5117"/>
                    </a:lnTo>
                    <a:lnTo>
                      <a:pt x="2724" y="5466"/>
                    </a:lnTo>
                    <a:lnTo>
                      <a:pt x="2331" y="5609"/>
                    </a:lnTo>
                    <a:lnTo>
                      <a:pt x="1759" y="5787"/>
                    </a:lnTo>
                    <a:lnTo>
                      <a:pt x="598" y="6037"/>
                    </a:lnTo>
                    <a:lnTo>
                      <a:pt x="9" y="6118"/>
                    </a:lnTo>
                    <a:lnTo>
                      <a:pt x="18" y="6216"/>
                    </a:lnTo>
                    <a:lnTo>
                      <a:pt x="0" y="6314"/>
                    </a:lnTo>
                    <a:lnTo>
                      <a:pt x="161" y="6528"/>
                    </a:lnTo>
                    <a:lnTo>
                      <a:pt x="527" y="6912"/>
                    </a:lnTo>
                    <a:lnTo>
                      <a:pt x="929" y="7261"/>
                    </a:lnTo>
                    <a:lnTo>
                      <a:pt x="1375" y="7555"/>
                    </a:lnTo>
                    <a:lnTo>
                      <a:pt x="1616" y="7671"/>
                    </a:lnTo>
                    <a:lnTo>
                      <a:pt x="1884" y="7788"/>
                    </a:lnTo>
                    <a:lnTo>
                      <a:pt x="2492" y="7930"/>
                    </a:lnTo>
                    <a:lnTo>
                      <a:pt x="3143" y="7975"/>
                    </a:lnTo>
                    <a:lnTo>
                      <a:pt x="3777" y="7966"/>
                    </a:lnTo>
                    <a:lnTo>
                      <a:pt x="4063" y="7939"/>
                    </a:lnTo>
                    <a:lnTo>
                      <a:pt x="4456" y="7886"/>
                    </a:lnTo>
                    <a:lnTo>
                      <a:pt x="5242" y="7716"/>
                    </a:lnTo>
                    <a:lnTo>
                      <a:pt x="6001" y="7457"/>
                    </a:lnTo>
                    <a:lnTo>
                      <a:pt x="6724" y="7100"/>
                    </a:lnTo>
                    <a:lnTo>
                      <a:pt x="7064" y="6886"/>
                    </a:lnTo>
                    <a:lnTo>
                      <a:pt x="7278" y="6734"/>
                    </a:lnTo>
                    <a:lnTo>
                      <a:pt x="7662" y="6394"/>
                    </a:lnTo>
                    <a:lnTo>
                      <a:pt x="8162" y="5841"/>
                    </a:lnTo>
                    <a:lnTo>
                      <a:pt x="8448" y="5439"/>
                    </a:lnTo>
                    <a:lnTo>
                      <a:pt x="8394" y="5385"/>
                    </a:lnTo>
                    <a:lnTo>
                      <a:pt x="8350" y="5332"/>
                    </a:lnTo>
                    <a:lnTo>
                      <a:pt x="8269" y="5198"/>
                    </a:lnTo>
                    <a:lnTo>
                      <a:pt x="8216" y="5046"/>
                    </a:lnTo>
                    <a:lnTo>
                      <a:pt x="8028" y="4483"/>
                    </a:lnTo>
                    <a:lnTo>
                      <a:pt x="7760" y="3331"/>
                    </a:lnTo>
                    <a:lnTo>
                      <a:pt x="7617" y="2769"/>
                    </a:lnTo>
                    <a:lnTo>
                      <a:pt x="7305" y="1492"/>
                    </a:lnTo>
                    <a:lnTo>
                      <a:pt x="7037" y="215"/>
                    </a:lnTo>
                    <a:lnTo>
                      <a:pt x="7010" y="108"/>
                    </a:lnTo>
                    <a:lnTo>
                      <a:pt x="699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379;p30">
                <a:extLst>
                  <a:ext uri="{FF2B5EF4-FFF2-40B4-BE49-F238E27FC236}">
                    <a16:creationId xmlns:a16="http://schemas.microsoft.com/office/drawing/2014/main" id="{0F9100F3-6010-5844-3991-0765946654A7}"/>
                  </a:ext>
                </a:extLst>
              </p:cNvPr>
              <p:cNvSpPr/>
              <p:nvPr/>
            </p:nvSpPr>
            <p:spPr>
              <a:xfrm>
                <a:off x="6165088" y="2020463"/>
                <a:ext cx="1967493" cy="1967493"/>
              </a:xfrm>
              <a:custGeom>
                <a:avLst/>
                <a:gdLst/>
                <a:ahLst/>
                <a:cxnLst/>
                <a:rect l="l" t="t" r="r" b="b"/>
                <a:pathLst>
                  <a:path w="34078" h="34078" extrusionOk="0">
                    <a:moveTo>
                      <a:pt x="29943" y="1"/>
                    </a:moveTo>
                    <a:lnTo>
                      <a:pt x="1" y="29952"/>
                    </a:lnTo>
                    <a:lnTo>
                      <a:pt x="421" y="30523"/>
                    </a:lnTo>
                    <a:lnTo>
                      <a:pt x="1314" y="31622"/>
                    </a:lnTo>
                    <a:lnTo>
                      <a:pt x="2287" y="32658"/>
                    </a:lnTo>
                    <a:lnTo>
                      <a:pt x="3323" y="33622"/>
                    </a:lnTo>
                    <a:lnTo>
                      <a:pt x="3859" y="34078"/>
                    </a:lnTo>
                    <a:lnTo>
                      <a:pt x="34078" y="3868"/>
                    </a:lnTo>
                    <a:lnTo>
                      <a:pt x="33622" y="3323"/>
                    </a:lnTo>
                    <a:lnTo>
                      <a:pt x="32649" y="2287"/>
                    </a:lnTo>
                    <a:lnTo>
                      <a:pt x="31613" y="1322"/>
                    </a:lnTo>
                    <a:lnTo>
                      <a:pt x="30515" y="421"/>
                    </a:lnTo>
                    <a:lnTo>
                      <a:pt x="2994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1380;p30">
              <a:extLst>
                <a:ext uri="{FF2B5EF4-FFF2-40B4-BE49-F238E27FC236}">
                  <a16:creationId xmlns:a16="http://schemas.microsoft.com/office/drawing/2014/main" id="{9D46B0D4-649E-9B19-606C-95D6CA17E437}"/>
                </a:ext>
              </a:extLst>
            </p:cNvPr>
            <p:cNvGrpSpPr/>
            <p:nvPr/>
          </p:nvGrpSpPr>
          <p:grpSpPr>
            <a:xfrm>
              <a:off x="6519656" y="3494725"/>
              <a:ext cx="861140" cy="823995"/>
              <a:chOff x="698750" y="1702250"/>
              <a:chExt cx="1259400" cy="1259400"/>
            </a:xfrm>
          </p:grpSpPr>
          <p:sp>
            <p:nvSpPr>
              <p:cNvPr id="31" name="Google Shape;1381;p30">
                <a:extLst>
                  <a:ext uri="{FF2B5EF4-FFF2-40B4-BE49-F238E27FC236}">
                    <a16:creationId xmlns:a16="http://schemas.microsoft.com/office/drawing/2014/main" id="{705BA982-E0D3-1536-B264-86F4EDD55C9C}"/>
                  </a:ext>
                </a:extLst>
              </p:cNvPr>
              <p:cNvSpPr/>
              <p:nvPr/>
            </p:nvSpPr>
            <p:spPr>
              <a:xfrm>
                <a:off x="698750" y="1702250"/>
                <a:ext cx="1259400" cy="1259400"/>
              </a:xfrm>
              <a:prstGeom prst="ellipse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grpSp>
            <p:nvGrpSpPr>
              <p:cNvPr id="32" name="Google Shape;1382;p30">
                <a:extLst>
                  <a:ext uri="{FF2B5EF4-FFF2-40B4-BE49-F238E27FC236}">
                    <a16:creationId xmlns:a16="http://schemas.microsoft.com/office/drawing/2014/main" id="{85C648B1-F259-AE57-EE09-CF17043D36D5}"/>
                  </a:ext>
                </a:extLst>
              </p:cNvPr>
              <p:cNvGrpSpPr/>
              <p:nvPr/>
            </p:nvGrpSpPr>
            <p:grpSpPr>
              <a:xfrm>
                <a:off x="997951" y="1939266"/>
                <a:ext cx="660999" cy="785368"/>
                <a:chOff x="1009108" y="1981348"/>
                <a:chExt cx="660999" cy="785368"/>
              </a:xfrm>
            </p:grpSpPr>
            <p:sp>
              <p:nvSpPr>
                <p:cNvPr id="33" name="Google Shape;1383;p30">
                  <a:extLst>
                    <a:ext uri="{FF2B5EF4-FFF2-40B4-BE49-F238E27FC236}">
                      <a16:creationId xmlns:a16="http://schemas.microsoft.com/office/drawing/2014/main" id="{F6AFFDB9-F6A7-4226-9328-56375032AACA}"/>
                    </a:ext>
                  </a:extLst>
                </p:cNvPr>
                <p:cNvSpPr/>
                <p:nvPr/>
              </p:nvSpPr>
              <p:spPr>
                <a:xfrm>
                  <a:off x="1009108" y="1981348"/>
                  <a:ext cx="266187" cy="253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7" h="4163" extrusionOk="0">
                      <a:moveTo>
                        <a:pt x="1054" y="1"/>
                      </a:moveTo>
                      <a:lnTo>
                        <a:pt x="670" y="37"/>
                      </a:lnTo>
                      <a:lnTo>
                        <a:pt x="474" y="72"/>
                      </a:lnTo>
                      <a:lnTo>
                        <a:pt x="358" y="99"/>
                      </a:lnTo>
                      <a:lnTo>
                        <a:pt x="170" y="233"/>
                      </a:lnTo>
                      <a:lnTo>
                        <a:pt x="45" y="421"/>
                      </a:lnTo>
                      <a:lnTo>
                        <a:pt x="0" y="644"/>
                      </a:lnTo>
                      <a:lnTo>
                        <a:pt x="18" y="769"/>
                      </a:lnTo>
                      <a:lnTo>
                        <a:pt x="54" y="885"/>
                      </a:lnTo>
                      <a:lnTo>
                        <a:pt x="179" y="1072"/>
                      </a:lnTo>
                      <a:lnTo>
                        <a:pt x="375" y="1197"/>
                      </a:lnTo>
                      <a:lnTo>
                        <a:pt x="599" y="1242"/>
                      </a:lnTo>
                      <a:lnTo>
                        <a:pt x="715" y="1224"/>
                      </a:lnTo>
                      <a:lnTo>
                        <a:pt x="956" y="1189"/>
                      </a:lnTo>
                      <a:lnTo>
                        <a:pt x="1447" y="1206"/>
                      </a:lnTo>
                      <a:lnTo>
                        <a:pt x="1920" y="1340"/>
                      </a:lnTo>
                      <a:lnTo>
                        <a:pt x="2340" y="1573"/>
                      </a:lnTo>
                      <a:lnTo>
                        <a:pt x="2528" y="1733"/>
                      </a:lnTo>
                      <a:lnTo>
                        <a:pt x="2706" y="1903"/>
                      </a:lnTo>
                      <a:lnTo>
                        <a:pt x="2974" y="2314"/>
                      </a:lnTo>
                      <a:lnTo>
                        <a:pt x="3144" y="2769"/>
                      </a:lnTo>
                      <a:lnTo>
                        <a:pt x="3197" y="3251"/>
                      </a:lnTo>
                      <a:lnTo>
                        <a:pt x="3180" y="3501"/>
                      </a:lnTo>
                      <a:lnTo>
                        <a:pt x="3171" y="3600"/>
                      </a:lnTo>
                      <a:lnTo>
                        <a:pt x="3215" y="3796"/>
                      </a:lnTo>
                      <a:lnTo>
                        <a:pt x="3313" y="3957"/>
                      </a:lnTo>
                      <a:lnTo>
                        <a:pt x="3465" y="4082"/>
                      </a:lnTo>
                      <a:lnTo>
                        <a:pt x="3555" y="4126"/>
                      </a:lnTo>
                      <a:lnTo>
                        <a:pt x="3626" y="4144"/>
                      </a:lnTo>
                      <a:lnTo>
                        <a:pt x="3697" y="4153"/>
                      </a:lnTo>
                      <a:lnTo>
                        <a:pt x="3814" y="4162"/>
                      </a:lnTo>
                      <a:lnTo>
                        <a:pt x="4037" y="4100"/>
                      </a:lnTo>
                      <a:lnTo>
                        <a:pt x="4215" y="3957"/>
                      </a:lnTo>
                      <a:lnTo>
                        <a:pt x="4331" y="3760"/>
                      </a:lnTo>
                      <a:lnTo>
                        <a:pt x="4358" y="3644"/>
                      </a:lnTo>
                      <a:lnTo>
                        <a:pt x="4376" y="3448"/>
                      </a:lnTo>
                      <a:lnTo>
                        <a:pt x="4376" y="3064"/>
                      </a:lnTo>
                      <a:lnTo>
                        <a:pt x="4331" y="2689"/>
                      </a:lnTo>
                      <a:lnTo>
                        <a:pt x="4233" y="2314"/>
                      </a:lnTo>
                      <a:lnTo>
                        <a:pt x="4108" y="1948"/>
                      </a:lnTo>
                      <a:lnTo>
                        <a:pt x="3930" y="1608"/>
                      </a:lnTo>
                      <a:lnTo>
                        <a:pt x="3724" y="1287"/>
                      </a:lnTo>
                      <a:lnTo>
                        <a:pt x="3474" y="992"/>
                      </a:lnTo>
                      <a:lnTo>
                        <a:pt x="3331" y="858"/>
                      </a:lnTo>
                      <a:lnTo>
                        <a:pt x="3188" y="733"/>
                      </a:lnTo>
                      <a:lnTo>
                        <a:pt x="2876" y="510"/>
                      </a:lnTo>
                      <a:lnTo>
                        <a:pt x="2537" y="322"/>
                      </a:lnTo>
                      <a:lnTo>
                        <a:pt x="2179" y="179"/>
                      </a:lnTo>
                      <a:lnTo>
                        <a:pt x="1813" y="81"/>
                      </a:lnTo>
                      <a:lnTo>
                        <a:pt x="1438" y="19"/>
                      </a:lnTo>
                      <a:lnTo>
                        <a:pt x="1054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" name="Google Shape;1384;p30">
                  <a:extLst>
                    <a:ext uri="{FF2B5EF4-FFF2-40B4-BE49-F238E27FC236}">
                      <a16:creationId xmlns:a16="http://schemas.microsoft.com/office/drawing/2014/main" id="{B3EF01F8-5C4F-E2B1-6D59-0F9A98F56BFF}"/>
                    </a:ext>
                  </a:extLst>
                </p:cNvPr>
                <p:cNvSpPr/>
                <p:nvPr/>
              </p:nvSpPr>
              <p:spPr>
                <a:xfrm>
                  <a:off x="1030820" y="2049828"/>
                  <a:ext cx="639287" cy="7168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2" h="11788" extrusionOk="0">
                      <a:moveTo>
                        <a:pt x="9636" y="0"/>
                      </a:moveTo>
                      <a:lnTo>
                        <a:pt x="9002" y="98"/>
                      </a:lnTo>
                      <a:lnTo>
                        <a:pt x="8681" y="143"/>
                      </a:lnTo>
                      <a:lnTo>
                        <a:pt x="8395" y="179"/>
                      </a:lnTo>
                      <a:lnTo>
                        <a:pt x="7841" y="313"/>
                      </a:lnTo>
                      <a:lnTo>
                        <a:pt x="7296" y="491"/>
                      </a:lnTo>
                      <a:lnTo>
                        <a:pt x="6778" y="741"/>
                      </a:lnTo>
                      <a:lnTo>
                        <a:pt x="6537" y="893"/>
                      </a:lnTo>
                      <a:lnTo>
                        <a:pt x="6153" y="1223"/>
                      </a:lnTo>
                      <a:lnTo>
                        <a:pt x="5894" y="1518"/>
                      </a:lnTo>
                      <a:lnTo>
                        <a:pt x="5314" y="1375"/>
                      </a:lnTo>
                      <a:lnTo>
                        <a:pt x="4716" y="1286"/>
                      </a:lnTo>
                      <a:lnTo>
                        <a:pt x="4323" y="1241"/>
                      </a:lnTo>
                      <a:lnTo>
                        <a:pt x="3510" y="1232"/>
                      </a:lnTo>
                      <a:lnTo>
                        <a:pt x="2715" y="1348"/>
                      </a:lnTo>
                      <a:lnTo>
                        <a:pt x="2144" y="1527"/>
                      </a:lnTo>
                      <a:lnTo>
                        <a:pt x="1778" y="1688"/>
                      </a:lnTo>
                      <a:lnTo>
                        <a:pt x="1599" y="1786"/>
                      </a:lnTo>
                      <a:lnTo>
                        <a:pt x="1269" y="1991"/>
                      </a:lnTo>
                      <a:lnTo>
                        <a:pt x="733" y="2447"/>
                      </a:lnTo>
                      <a:lnTo>
                        <a:pt x="420" y="2849"/>
                      </a:lnTo>
                      <a:lnTo>
                        <a:pt x="260" y="3152"/>
                      </a:lnTo>
                      <a:lnTo>
                        <a:pt x="135" y="3492"/>
                      </a:lnTo>
                      <a:lnTo>
                        <a:pt x="45" y="3858"/>
                      </a:lnTo>
                      <a:lnTo>
                        <a:pt x="27" y="4063"/>
                      </a:lnTo>
                      <a:lnTo>
                        <a:pt x="1" y="4385"/>
                      </a:lnTo>
                      <a:lnTo>
                        <a:pt x="27" y="5037"/>
                      </a:lnTo>
                      <a:lnTo>
                        <a:pt x="135" y="5688"/>
                      </a:lnTo>
                      <a:lnTo>
                        <a:pt x="304" y="6322"/>
                      </a:lnTo>
                      <a:lnTo>
                        <a:pt x="394" y="6644"/>
                      </a:lnTo>
                      <a:lnTo>
                        <a:pt x="519" y="7001"/>
                      </a:lnTo>
                      <a:lnTo>
                        <a:pt x="831" y="7724"/>
                      </a:lnTo>
                      <a:lnTo>
                        <a:pt x="1215" y="8421"/>
                      </a:lnTo>
                      <a:lnTo>
                        <a:pt x="1653" y="9073"/>
                      </a:lnTo>
                      <a:lnTo>
                        <a:pt x="1894" y="9368"/>
                      </a:lnTo>
                      <a:lnTo>
                        <a:pt x="2162" y="9671"/>
                      </a:lnTo>
                      <a:lnTo>
                        <a:pt x="2760" y="10207"/>
                      </a:lnTo>
                      <a:lnTo>
                        <a:pt x="3421" y="10680"/>
                      </a:lnTo>
                      <a:lnTo>
                        <a:pt x="4117" y="11100"/>
                      </a:lnTo>
                      <a:lnTo>
                        <a:pt x="4475" y="11287"/>
                      </a:lnTo>
                      <a:lnTo>
                        <a:pt x="4850" y="11493"/>
                      </a:lnTo>
                      <a:lnTo>
                        <a:pt x="5448" y="11716"/>
                      </a:lnTo>
                      <a:lnTo>
                        <a:pt x="5850" y="11788"/>
                      </a:lnTo>
                      <a:lnTo>
                        <a:pt x="6064" y="11788"/>
                      </a:lnTo>
                      <a:lnTo>
                        <a:pt x="6314" y="11761"/>
                      </a:lnTo>
                      <a:lnTo>
                        <a:pt x="6770" y="11600"/>
                      </a:lnTo>
                      <a:lnTo>
                        <a:pt x="7189" y="11323"/>
                      </a:lnTo>
                      <a:lnTo>
                        <a:pt x="7546" y="10966"/>
                      </a:lnTo>
                      <a:lnTo>
                        <a:pt x="7689" y="10761"/>
                      </a:lnTo>
                      <a:lnTo>
                        <a:pt x="7823" y="10555"/>
                      </a:lnTo>
                      <a:lnTo>
                        <a:pt x="8038" y="10109"/>
                      </a:lnTo>
                      <a:lnTo>
                        <a:pt x="8270" y="9394"/>
                      </a:lnTo>
                      <a:lnTo>
                        <a:pt x="8386" y="8912"/>
                      </a:lnTo>
                      <a:lnTo>
                        <a:pt x="8502" y="8358"/>
                      </a:lnTo>
                      <a:lnTo>
                        <a:pt x="8654" y="7251"/>
                      </a:lnTo>
                      <a:lnTo>
                        <a:pt x="8689" y="6144"/>
                      </a:lnTo>
                      <a:lnTo>
                        <a:pt x="8609" y="5322"/>
                      </a:lnTo>
                      <a:lnTo>
                        <a:pt x="8493" y="4778"/>
                      </a:lnTo>
                      <a:lnTo>
                        <a:pt x="8413" y="4519"/>
                      </a:lnTo>
                      <a:lnTo>
                        <a:pt x="8252" y="3974"/>
                      </a:lnTo>
                      <a:lnTo>
                        <a:pt x="8038" y="3456"/>
                      </a:lnTo>
                      <a:lnTo>
                        <a:pt x="7886" y="3161"/>
                      </a:lnTo>
                      <a:lnTo>
                        <a:pt x="7511" y="2616"/>
                      </a:lnTo>
                      <a:lnTo>
                        <a:pt x="7359" y="2313"/>
                      </a:lnTo>
                      <a:lnTo>
                        <a:pt x="7341" y="2268"/>
                      </a:lnTo>
                      <a:lnTo>
                        <a:pt x="7350" y="2224"/>
                      </a:lnTo>
                      <a:lnTo>
                        <a:pt x="7368" y="2188"/>
                      </a:lnTo>
                      <a:lnTo>
                        <a:pt x="7404" y="2161"/>
                      </a:lnTo>
                      <a:lnTo>
                        <a:pt x="7484" y="2107"/>
                      </a:lnTo>
                      <a:lnTo>
                        <a:pt x="7564" y="2063"/>
                      </a:lnTo>
                      <a:lnTo>
                        <a:pt x="7832" y="1920"/>
                      </a:lnTo>
                      <a:lnTo>
                        <a:pt x="8386" y="1715"/>
                      </a:lnTo>
                      <a:lnTo>
                        <a:pt x="9261" y="1518"/>
                      </a:lnTo>
                      <a:lnTo>
                        <a:pt x="9850" y="1402"/>
                      </a:lnTo>
                      <a:lnTo>
                        <a:pt x="9993" y="1366"/>
                      </a:lnTo>
                      <a:lnTo>
                        <a:pt x="10234" y="1268"/>
                      </a:lnTo>
                      <a:lnTo>
                        <a:pt x="10413" y="1098"/>
                      </a:lnTo>
                      <a:lnTo>
                        <a:pt x="10511" y="866"/>
                      </a:lnTo>
                      <a:lnTo>
                        <a:pt x="10511" y="705"/>
                      </a:lnTo>
                      <a:lnTo>
                        <a:pt x="10511" y="580"/>
                      </a:lnTo>
                      <a:lnTo>
                        <a:pt x="10440" y="339"/>
                      </a:lnTo>
                      <a:lnTo>
                        <a:pt x="10297" y="143"/>
                      </a:lnTo>
                      <a:lnTo>
                        <a:pt x="10083" y="27"/>
                      </a:lnTo>
                      <a:lnTo>
                        <a:pt x="9949" y="9"/>
                      </a:lnTo>
                      <a:lnTo>
                        <a:pt x="963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" name="Google Shape;1385;p30">
                  <a:extLst>
                    <a:ext uri="{FF2B5EF4-FFF2-40B4-BE49-F238E27FC236}">
                      <a16:creationId xmlns:a16="http://schemas.microsoft.com/office/drawing/2014/main" id="{8C92EF2C-7312-3B2A-8578-30D993BAB4D4}"/>
                    </a:ext>
                  </a:extLst>
                </p:cNvPr>
                <p:cNvSpPr/>
                <p:nvPr/>
              </p:nvSpPr>
              <p:spPr>
                <a:xfrm>
                  <a:off x="1142724" y="2112227"/>
                  <a:ext cx="136347" cy="2678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2" h="4404" fill="none" extrusionOk="0">
                      <a:moveTo>
                        <a:pt x="2242" y="1"/>
                      </a:moveTo>
                      <a:lnTo>
                        <a:pt x="1965" y="46"/>
                      </a:lnTo>
                      <a:lnTo>
                        <a:pt x="1438" y="242"/>
                      </a:lnTo>
                      <a:lnTo>
                        <a:pt x="1197" y="385"/>
                      </a:lnTo>
                      <a:lnTo>
                        <a:pt x="974" y="546"/>
                      </a:lnTo>
                      <a:lnTo>
                        <a:pt x="599" y="948"/>
                      </a:lnTo>
                      <a:lnTo>
                        <a:pt x="313" y="1421"/>
                      </a:lnTo>
                      <a:lnTo>
                        <a:pt x="116" y="1948"/>
                      </a:lnTo>
                      <a:lnTo>
                        <a:pt x="63" y="2216"/>
                      </a:lnTo>
                      <a:lnTo>
                        <a:pt x="18" y="2492"/>
                      </a:lnTo>
                      <a:lnTo>
                        <a:pt x="0" y="3046"/>
                      </a:lnTo>
                      <a:lnTo>
                        <a:pt x="54" y="3591"/>
                      </a:lnTo>
                      <a:lnTo>
                        <a:pt x="170" y="4136"/>
                      </a:lnTo>
                      <a:lnTo>
                        <a:pt x="250" y="4403"/>
                      </a:lnTo>
                    </a:path>
                  </a:pathLst>
                </a:custGeom>
                <a:noFill/>
                <a:ln w="19050" cap="rnd" cmpd="sng">
                  <a:solidFill>
                    <a:schemeClr val="accent3"/>
                  </a:solidFill>
                  <a:prstDash val="solid"/>
                  <a:miter lim="89299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" name="Google Shape;1386;p30">
                  <a:extLst>
                    <a:ext uri="{FF2B5EF4-FFF2-40B4-BE49-F238E27FC236}">
                      <a16:creationId xmlns:a16="http://schemas.microsoft.com/office/drawing/2014/main" id="{BCEDEC26-ADDC-C81B-C83A-F34562E041CE}"/>
                    </a:ext>
                  </a:extLst>
                </p:cNvPr>
                <p:cNvSpPr/>
                <p:nvPr/>
              </p:nvSpPr>
              <p:spPr>
                <a:xfrm>
                  <a:off x="1144366" y="2274122"/>
                  <a:ext cx="61423" cy="396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0" h="652" fill="none" extrusionOk="0">
                      <a:moveTo>
                        <a:pt x="0" y="0"/>
                      </a:moveTo>
                      <a:lnTo>
                        <a:pt x="98" y="116"/>
                      </a:lnTo>
                      <a:lnTo>
                        <a:pt x="321" y="322"/>
                      </a:lnTo>
                      <a:lnTo>
                        <a:pt x="580" y="491"/>
                      </a:lnTo>
                      <a:lnTo>
                        <a:pt x="857" y="607"/>
                      </a:lnTo>
                      <a:lnTo>
                        <a:pt x="1009" y="652"/>
                      </a:lnTo>
                    </a:path>
                  </a:pathLst>
                </a:custGeom>
                <a:noFill/>
                <a:ln w="19050" cap="rnd" cmpd="sng">
                  <a:solidFill>
                    <a:schemeClr val="accent3"/>
                  </a:solidFill>
                  <a:prstDash val="solid"/>
                  <a:miter lim="89299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" name="Google Shape;1387;p30">
                  <a:extLst>
                    <a:ext uri="{FF2B5EF4-FFF2-40B4-BE49-F238E27FC236}">
                      <a16:creationId xmlns:a16="http://schemas.microsoft.com/office/drawing/2014/main" id="{7F7143FB-FD43-122F-0A93-C12EAAFBB647}"/>
                    </a:ext>
                  </a:extLst>
                </p:cNvPr>
                <p:cNvSpPr/>
                <p:nvPr/>
              </p:nvSpPr>
              <p:spPr>
                <a:xfrm>
                  <a:off x="1061229" y="2226320"/>
                  <a:ext cx="84229" cy="994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5" h="1635" fill="none" extrusionOk="0">
                      <a:moveTo>
                        <a:pt x="1385" y="0"/>
                      </a:moveTo>
                      <a:lnTo>
                        <a:pt x="1144" y="90"/>
                      </a:lnTo>
                      <a:lnTo>
                        <a:pt x="795" y="295"/>
                      </a:lnTo>
                      <a:lnTo>
                        <a:pt x="599" y="474"/>
                      </a:lnTo>
                      <a:lnTo>
                        <a:pt x="519" y="572"/>
                      </a:lnTo>
                      <a:lnTo>
                        <a:pt x="340" y="813"/>
                      </a:lnTo>
                      <a:lnTo>
                        <a:pt x="81" y="1349"/>
                      </a:lnTo>
                      <a:lnTo>
                        <a:pt x="1" y="1634"/>
                      </a:lnTo>
                    </a:path>
                  </a:pathLst>
                </a:custGeom>
                <a:noFill/>
                <a:ln w="19050" cap="rnd" cmpd="sng">
                  <a:solidFill>
                    <a:schemeClr val="accent3"/>
                  </a:solidFill>
                  <a:prstDash val="solid"/>
                  <a:miter lim="89299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" name="Google Shape;1388;p30">
                  <a:extLst>
                    <a:ext uri="{FF2B5EF4-FFF2-40B4-BE49-F238E27FC236}">
                      <a16:creationId xmlns:a16="http://schemas.microsoft.com/office/drawing/2014/main" id="{0B5A41E2-F2FD-2775-2786-0008FE450504}"/>
                    </a:ext>
                  </a:extLst>
                </p:cNvPr>
                <p:cNvSpPr/>
                <p:nvPr/>
              </p:nvSpPr>
              <p:spPr>
                <a:xfrm>
                  <a:off x="1112315" y="2352334"/>
                  <a:ext cx="35881" cy="510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0" h="840" fill="none" extrusionOk="0">
                      <a:moveTo>
                        <a:pt x="590" y="0"/>
                      </a:moveTo>
                      <a:lnTo>
                        <a:pt x="393" y="170"/>
                      </a:lnTo>
                      <a:lnTo>
                        <a:pt x="98" y="598"/>
                      </a:lnTo>
                      <a:lnTo>
                        <a:pt x="0" y="839"/>
                      </a:lnTo>
                    </a:path>
                  </a:pathLst>
                </a:custGeom>
                <a:noFill/>
                <a:ln w="19050" cap="rnd" cmpd="sng">
                  <a:solidFill>
                    <a:schemeClr val="accent3"/>
                  </a:solidFill>
                  <a:prstDash val="solid"/>
                  <a:miter lim="89299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" name="Google Shape;1389;p30">
                  <a:extLst>
                    <a:ext uri="{FF2B5EF4-FFF2-40B4-BE49-F238E27FC236}">
                      <a16:creationId xmlns:a16="http://schemas.microsoft.com/office/drawing/2014/main" id="{AAC748BD-8CFE-FBD6-1A07-8F843EB17444}"/>
                    </a:ext>
                  </a:extLst>
                </p:cNvPr>
                <p:cNvSpPr/>
                <p:nvPr/>
              </p:nvSpPr>
              <p:spPr>
                <a:xfrm>
                  <a:off x="1415367" y="2211663"/>
                  <a:ext cx="99433" cy="4752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5" h="7814" fill="none" extrusionOk="0">
                      <a:moveTo>
                        <a:pt x="1634" y="0"/>
                      </a:moveTo>
                      <a:lnTo>
                        <a:pt x="1527" y="63"/>
                      </a:lnTo>
                      <a:lnTo>
                        <a:pt x="1331" y="223"/>
                      </a:lnTo>
                      <a:lnTo>
                        <a:pt x="1098" y="527"/>
                      </a:lnTo>
                      <a:lnTo>
                        <a:pt x="911" y="1009"/>
                      </a:lnTo>
                      <a:lnTo>
                        <a:pt x="831" y="1536"/>
                      </a:lnTo>
                      <a:lnTo>
                        <a:pt x="839" y="1795"/>
                      </a:lnTo>
                      <a:lnTo>
                        <a:pt x="857" y="2054"/>
                      </a:lnTo>
                      <a:lnTo>
                        <a:pt x="938" y="2572"/>
                      </a:lnTo>
                      <a:lnTo>
                        <a:pt x="1116" y="3331"/>
                      </a:lnTo>
                      <a:lnTo>
                        <a:pt x="1197" y="3849"/>
                      </a:lnTo>
                      <a:lnTo>
                        <a:pt x="1223" y="4108"/>
                      </a:lnTo>
                      <a:lnTo>
                        <a:pt x="1232" y="4635"/>
                      </a:lnTo>
                      <a:lnTo>
                        <a:pt x="1179" y="5162"/>
                      </a:lnTo>
                      <a:lnTo>
                        <a:pt x="1072" y="5697"/>
                      </a:lnTo>
                      <a:lnTo>
                        <a:pt x="911" y="6215"/>
                      </a:lnTo>
                      <a:lnTo>
                        <a:pt x="706" y="6707"/>
                      </a:lnTo>
                      <a:lnTo>
                        <a:pt x="455" y="7180"/>
                      </a:lnTo>
                      <a:lnTo>
                        <a:pt x="161" y="7617"/>
                      </a:lnTo>
                      <a:lnTo>
                        <a:pt x="0" y="7814"/>
                      </a:lnTo>
                    </a:path>
                  </a:pathLst>
                </a:custGeom>
                <a:noFill/>
                <a:ln w="19050" cap="rnd" cmpd="sng">
                  <a:solidFill>
                    <a:schemeClr val="accent3"/>
                  </a:solidFill>
                  <a:prstDash val="solid"/>
                  <a:miter lim="89299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" name="Google Shape;1390;p30">
                  <a:extLst>
                    <a:ext uri="{FF2B5EF4-FFF2-40B4-BE49-F238E27FC236}">
                      <a16:creationId xmlns:a16="http://schemas.microsoft.com/office/drawing/2014/main" id="{D26C3DBD-5D78-22D7-8315-D555BE346795}"/>
                    </a:ext>
                  </a:extLst>
                </p:cNvPr>
                <p:cNvSpPr/>
                <p:nvPr/>
              </p:nvSpPr>
              <p:spPr>
                <a:xfrm>
                  <a:off x="1363733" y="2273028"/>
                  <a:ext cx="101622" cy="184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1" h="3037" fill="none" extrusionOk="0">
                      <a:moveTo>
                        <a:pt x="1671" y="0"/>
                      </a:moveTo>
                      <a:lnTo>
                        <a:pt x="1465" y="98"/>
                      </a:lnTo>
                      <a:lnTo>
                        <a:pt x="1108" y="366"/>
                      </a:lnTo>
                      <a:lnTo>
                        <a:pt x="804" y="697"/>
                      </a:lnTo>
                      <a:lnTo>
                        <a:pt x="554" y="1081"/>
                      </a:lnTo>
                      <a:lnTo>
                        <a:pt x="456" y="1286"/>
                      </a:lnTo>
                      <a:lnTo>
                        <a:pt x="376" y="1500"/>
                      </a:lnTo>
                      <a:lnTo>
                        <a:pt x="233" y="1929"/>
                      </a:lnTo>
                      <a:lnTo>
                        <a:pt x="81" y="2590"/>
                      </a:lnTo>
                      <a:lnTo>
                        <a:pt x="1" y="3036"/>
                      </a:lnTo>
                    </a:path>
                  </a:pathLst>
                </a:custGeom>
                <a:noFill/>
                <a:ln w="19050" cap="rnd" cmpd="sng">
                  <a:solidFill>
                    <a:schemeClr val="accent3"/>
                  </a:solidFill>
                  <a:prstDash val="solid"/>
                  <a:miter lim="89299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" name="Google Shape;1391;p30">
                  <a:extLst>
                    <a:ext uri="{FF2B5EF4-FFF2-40B4-BE49-F238E27FC236}">
                      <a16:creationId xmlns:a16="http://schemas.microsoft.com/office/drawing/2014/main" id="{E95E5A44-9E7A-3357-CF2E-63A56A2B3044}"/>
                    </a:ext>
                  </a:extLst>
                </p:cNvPr>
                <p:cNvSpPr/>
                <p:nvPr/>
              </p:nvSpPr>
              <p:spPr>
                <a:xfrm>
                  <a:off x="1421327" y="2481570"/>
                  <a:ext cx="66288" cy="803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0" h="1322" fill="none" extrusionOk="0">
                      <a:moveTo>
                        <a:pt x="1090" y="0"/>
                      </a:moveTo>
                      <a:lnTo>
                        <a:pt x="911" y="125"/>
                      </a:lnTo>
                      <a:lnTo>
                        <a:pt x="581" y="411"/>
                      </a:lnTo>
                      <a:lnTo>
                        <a:pt x="304" y="750"/>
                      </a:lnTo>
                      <a:lnTo>
                        <a:pt x="81" y="1125"/>
                      </a:lnTo>
                      <a:lnTo>
                        <a:pt x="0" y="1322"/>
                      </a:lnTo>
                    </a:path>
                  </a:pathLst>
                </a:custGeom>
                <a:noFill/>
                <a:ln w="19050" cap="rnd" cmpd="sng">
                  <a:solidFill>
                    <a:schemeClr val="accent3"/>
                  </a:solidFill>
                  <a:prstDash val="solid"/>
                  <a:miter lim="89299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" name="Google Shape;1392;p30">
                  <a:extLst>
                    <a:ext uri="{FF2B5EF4-FFF2-40B4-BE49-F238E27FC236}">
                      <a16:creationId xmlns:a16="http://schemas.microsoft.com/office/drawing/2014/main" id="{49C863DA-C481-1AD0-4AC3-96B2ED074053}"/>
                    </a:ext>
                  </a:extLst>
                </p:cNvPr>
                <p:cNvSpPr/>
                <p:nvPr/>
              </p:nvSpPr>
              <p:spPr>
                <a:xfrm>
                  <a:off x="1326817" y="2387060"/>
                  <a:ext cx="50051" cy="527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3" h="867" fill="none" extrusionOk="0">
                      <a:moveTo>
                        <a:pt x="822" y="1"/>
                      </a:moveTo>
                      <a:lnTo>
                        <a:pt x="572" y="170"/>
                      </a:lnTo>
                      <a:lnTo>
                        <a:pt x="161" y="608"/>
                      </a:lnTo>
                      <a:lnTo>
                        <a:pt x="0" y="867"/>
                      </a:lnTo>
                    </a:path>
                  </a:pathLst>
                </a:custGeom>
                <a:noFill/>
                <a:ln w="19050" cap="rnd" cmpd="sng">
                  <a:solidFill>
                    <a:schemeClr val="accent3"/>
                  </a:solidFill>
                  <a:prstDash val="solid"/>
                  <a:miter lim="89299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43" name="Google Shape;1393;p30">
              <a:extLst>
                <a:ext uri="{FF2B5EF4-FFF2-40B4-BE49-F238E27FC236}">
                  <a16:creationId xmlns:a16="http://schemas.microsoft.com/office/drawing/2014/main" id="{8156599C-908D-14AB-3F53-470A38FDC881}"/>
                </a:ext>
              </a:extLst>
            </p:cNvPr>
            <p:cNvGrpSpPr/>
            <p:nvPr/>
          </p:nvGrpSpPr>
          <p:grpSpPr>
            <a:xfrm>
              <a:off x="8253254" y="3450457"/>
              <a:ext cx="861140" cy="884806"/>
              <a:chOff x="2190925" y="1702250"/>
              <a:chExt cx="1259400" cy="1259400"/>
            </a:xfrm>
          </p:grpSpPr>
          <p:grpSp>
            <p:nvGrpSpPr>
              <p:cNvPr id="44" name="Google Shape;1394;p30">
                <a:extLst>
                  <a:ext uri="{FF2B5EF4-FFF2-40B4-BE49-F238E27FC236}">
                    <a16:creationId xmlns:a16="http://schemas.microsoft.com/office/drawing/2014/main" id="{9BB852F3-1657-5F0C-7BBB-ABACF01FC72F}"/>
                  </a:ext>
                </a:extLst>
              </p:cNvPr>
              <p:cNvGrpSpPr/>
              <p:nvPr/>
            </p:nvGrpSpPr>
            <p:grpSpPr>
              <a:xfrm>
                <a:off x="2437179" y="1864571"/>
                <a:ext cx="766892" cy="934758"/>
                <a:chOff x="2429310" y="1864572"/>
                <a:chExt cx="766892" cy="934758"/>
              </a:xfrm>
            </p:grpSpPr>
            <p:sp>
              <p:nvSpPr>
                <p:cNvPr id="46" name="Google Shape;1395;p30">
                  <a:extLst>
                    <a:ext uri="{FF2B5EF4-FFF2-40B4-BE49-F238E27FC236}">
                      <a16:creationId xmlns:a16="http://schemas.microsoft.com/office/drawing/2014/main" id="{7A1DB340-2335-55CF-3109-687DBE4A4755}"/>
                    </a:ext>
                  </a:extLst>
                </p:cNvPr>
                <p:cNvSpPr/>
                <p:nvPr/>
              </p:nvSpPr>
              <p:spPr>
                <a:xfrm>
                  <a:off x="2429310" y="2486436"/>
                  <a:ext cx="328036" cy="2922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4" h="4805" extrusionOk="0">
                      <a:moveTo>
                        <a:pt x="5394" y="1"/>
                      </a:moveTo>
                      <a:lnTo>
                        <a:pt x="5385" y="474"/>
                      </a:lnTo>
                      <a:lnTo>
                        <a:pt x="5323" y="1421"/>
                      </a:lnTo>
                      <a:lnTo>
                        <a:pt x="5269" y="1894"/>
                      </a:lnTo>
                      <a:lnTo>
                        <a:pt x="5215" y="2242"/>
                      </a:lnTo>
                      <a:lnTo>
                        <a:pt x="5090" y="2742"/>
                      </a:lnTo>
                      <a:lnTo>
                        <a:pt x="4948" y="3055"/>
                      </a:lnTo>
                      <a:lnTo>
                        <a:pt x="4849" y="3198"/>
                      </a:lnTo>
                      <a:lnTo>
                        <a:pt x="4706" y="3376"/>
                      </a:lnTo>
                      <a:lnTo>
                        <a:pt x="4340" y="3662"/>
                      </a:lnTo>
                      <a:lnTo>
                        <a:pt x="3912" y="3876"/>
                      </a:lnTo>
                      <a:lnTo>
                        <a:pt x="3456" y="4037"/>
                      </a:lnTo>
                      <a:lnTo>
                        <a:pt x="3224" y="4100"/>
                      </a:lnTo>
                      <a:lnTo>
                        <a:pt x="2840" y="4198"/>
                      </a:lnTo>
                      <a:lnTo>
                        <a:pt x="2242" y="4305"/>
                      </a:lnTo>
                      <a:lnTo>
                        <a:pt x="1849" y="4323"/>
                      </a:lnTo>
                      <a:lnTo>
                        <a:pt x="1652" y="4314"/>
                      </a:lnTo>
                      <a:lnTo>
                        <a:pt x="1447" y="4296"/>
                      </a:lnTo>
                      <a:lnTo>
                        <a:pt x="1063" y="4189"/>
                      </a:lnTo>
                      <a:lnTo>
                        <a:pt x="706" y="4010"/>
                      </a:lnTo>
                      <a:lnTo>
                        <a:pt x="402" y="3751"/>
                      </a:lnTo>
                      <a:lnTo>
                        <a:pt x="286" y="3599"/>
                      </a:lnTo>
                      <a:lnTo>
                        <a:pt x="170" y="3403"/>
                      </a:lnTo>
                      <a:lnTo>
                        <a:pt x="36" y="2965"/>
                      </a:lnTo>
                      <a:lnTo>
                        <a:pt x="9" y="2733"/>
                      </a:lnTo>
                      <a:lnTo>
                        <a:pt x="0" y="3090"/>
                      </a:lnTo>
                      <a:lnTo>
                        <a:pt x="72" y="3608"/>
                      </a:lnTo>
                      <a:lnTo>
                        <a:pt x="197" y="3921"/>
                      </a:lnTo>
                      <a:lnTo>
                        <a:pt x="286" y="4073"/>
                      </a:lnTo>
                      <a:lnTo>
                        <a:pt x="402" y="4233"/>
                      </a:lnTo>
                      <a:lnTo>
                        <a:pt x="706" y="4484"/>
                      </a:lnTo>
                      <a:lnTo>
                        <a:pt x="1063" y="4662"/>
                      </a:lnTo>
                      <a:lnTo>
                        <a:pt x="1447" y="4769"/>
                      </a:lnTo>
                      <a:lnTo>
                        <a:pt x="1652" y="4787"/>
                      </a:lnTo>
                      <a:lnTo>
                        <a:pt x="1849" y="4805"/>
                      </a:lnTo>
                      <a:lnTo>
                        <a:pt x="2242" y="4778"/>
                      </a:lnTo>
                      <a:lnTo>
                        <a:pt x="2840" y="4680"/>
                      </a:lnTo>
                      <a:lnTo>
                        <a:pt x="3224" y="4573"/>
                      </a:lnTo>
                      <a:lnTo>
                        <a:pt x="3456" y="4510"/>
                      </a:lnTo>
                      <a:lnTo>
                        <a:pt x="3912" y="4350"/>
                      </a:lnTo>
                      <a:lnTo>
                        <a:pt x="4340" y="4144"/>
                      </a:lnTo>
                      <a:lnTo>
                        <a:pt x="4706" y="3858"/>
                      </a:lnTo>
                      <a:lnTo>
                        <a:pt x="4849" y="3671"/>
                      </a:lnTo>
                      <a:lnTo>
                        <a:pt x="4948" y="3528"/>
                      </a:lnTo>
                      <a:lnTo>
                        <a:pt x="5090" y="3215"/>
                      </a:lnTo>
                      <a:lnTo>
                        <a:pt x="5215" y="2715"/>
                      </a:lnTo>
                      <a:lnTo>
                        <a:pt x="5269" y="2367"/>
                      </a:lnTo>
                      <a:lnTo>
                        <a:pt x="5331" y="1778"/>
                      </a:lnTo>
                      <a:lnTo>
                        <a:pt x="5394" y="599"/>
                      </a:lnTo>
                      <a:lnTo>
                        <a:pt x="5394" y="1"/>
                      </a:lnTo>
                      <a:close/>
                    </a:path>
                  </a:pathLst>
                </a:custGeom>
                <a:solidFill>
                  <a:srgbClr val="EB464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" name="Google Shape;1396;p30">
                  <a:extLst>
                    <a:ext uri="{FF2B5EF4-FFF2-40B4-BE49-F238E27FC236}">
                      <a16:creationId xmlns:a16="http://schemas.microsoft.com/office/drawing/2014/main" id="{08FF034A-CCC9-4ADA-CBA4-A34E37B6A0BD}"/>
                    </a:ext>
                  </a:extLst>
                </p:cNvPr>
                <p:cNvSpPr/>
                <p:nvPr/>
              </p:nvSpPr>
              <p:spPr>
                <a:xfrm>
                  <a:off x="2868105" y="2507114"/>
                  <a:ext cx="328097" cy="2922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5" h="4805" extrusionOk="0">
                      <a:moveTo>
                        <a:pt x="1" y="0"/>
                      </a:moveTo>
                      <a:lnTo>
                        <a:pt x="1" y="589"/>
                      </a:lnTo>
                      <a:lnTo>
                        <a:pt x="63" y="1777"/>
                      </a:lnTo>
                      <a:lnTo>
                        <a:pt x="126" y="2366"/>
                      </a:lnTo>
                      <a:lnTo>
                        <a:pt x="179" y="2715"/>
                      </a:lnTo>
                      <a:lnTo>
                        <a:pt x="304" y="3215"/>
                      </a:lnTo>
                      <a:lnTo>
                        <a:pt x="447" y="3527"/>
                      </a:lnTo>
                      <a:lnTo>
                        <a:pt x="545" y="3670"/>
                      </a:lnTo>
                      <a:lnTo>
                        <a:pt x="688" y="3849"/>
                      </a:lnTo>
                      <a:lnTo>
                        <a:pt x="1054" y="4144"/>
                      </a:lnTo>
                      <a:lnTo>
                        <a:pt x="1483" y="4349"/>
                      </a:lnTo>
                      <a:lnTo>
                        <a:pt x="1939" y="4510"/>
                      </a:lnTo>
                      <a:lnTo>
                        <a:pt x="2171" y="4572"/>
                      </a:lnTo>
                      <a:lnTo>
                        <a:pt x="2555" y="4679"/>
                      </a:lnTo>
                      <a:lnTo>
                        <a:pt x="3153" y="4778"/>
                      </a:lnTo>
                      <a:lnTo>
                        <a:pt x="3546" y="4804"/>
                      </a:lnTo>
                      <a:lnTo>
                        <a:pt x="3742" y="4786"/>
                      </a:lnTo>
                      <a:lnTo>
                        <a:pt x="3948" y="4769"/>
                      </a:lnTo>
                      <a:lnTo>
                        <a:pt x="4332" y="4661"/>
                      </a:lnTo>
                      <a:lnTo>
                        <a:pt x="4689" y="4483"/>
                      </a:lnTo>
                      <a:lnTo>
                        <a:pt x="4993" y="4233"/>
                      </a:lnTo>
                      <a:lnTo>
                        <a:pt x="5109" y="4072"/>
                      </a:lnTo>
                      <a:lnTo>
                        <a:pt x="5198" y="3920"/>
                      </a:lnTo>
                      <a:lnTo>
                        <a:pt x="5323" y="3599"/>
                      </a:lnTo>
                      <a:lnTo>
                        <a:pt x="5394" y="3090"/>
                      </a:lnTo>
                      <a:lnTo>
                        <a:pt x="5385" y="2733"/>
                      </a:lnTo>
                      <a:lnTo>
                        <a:pt x="5359" y="2965"/>
                      </a:lnTo>
                      <a:lnTo>
                        <a:pt x="5225" y="3393"/>
                      </a:lnTo>
                      <a:lnTo>
                        <a:pt x="5109" y="3590"/>
                      </a:lnTo>
                      <a:lnTo>
                        <a:pt x="4993" y="3751"/>
                      </a:lnTo>
                      <a:lnTo>
                        <a:pt x="4689" y="4010"/>
                      </a:lnTo>
                      <a:lnTo>
                        <a:pt x="4332" y="4188"/>
                      </a:lnTo>
                      <a:lnTo>
                        <a:pt x="3948" y="4295"/>
                      </a:lnTo>
                      <a:lnTo>
                        <a:pt x="3742" y="4313"/>
                      </a:lnTo>
                      <a:lnTo>
                        <a:pt x="3546" y="4322"/>
                      </a:lnTo>
                      <a:lnTo>
                        <a:pt x="3153" y="4304"/>
                      </a:lnTo>
                      <a:lnTo>
                        <a:pt x="2555" y="4197"/>
                      </a:lnTo>
                      <a:lnTo>
                        <a:pt x="2171" y="4099"/>
                      </a:lnTo>
                      <a:lnTo>
                        <a:pt x="1939" y="4036"/>
                      </a:lnTo>
                      <a:lnTo>
                        <a:pt x="1483" y="3876"/>
                      </a:lnTo>
                      <a:lnTo>
                        <a:pt x="1054" y="3661"/>
                      </a:lnTo>
                      <a:lnTo>
                        <a:pt x="688" y="3376"/>
                      </a:lnTo>
                      <a:lnTo>
                        <a:pt x="545" y="3197"/>
                      </a:lnTo>
                      <a:lnTo>
                        <a:pt x="447" y="3054"/>
                      </a:lnTo>
                      <a:lnTo>
                        <a:pt x="304" y="2742"/>
                      </a:lnTo>
                      <a:lnTo>
                        <a:pt x="179" y="2241"/>
                      </a:lnTo>
                      <a:lnTo>
                        <a:pt x="126" y="1893"/>
                      </a:lnTo>
                      <a:lnTo>
                        <a:pt x="72" y="1420"/>
                      </a:lnTo>
                      <a:lnTo>
                        <a:pt x="10" y="473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B464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" name="Google Shape;1397;p30">
                  <a:extLst>
                    <a:ext uri="{FF2B5EF4-FFF2-40B4-BE49-F238E27FC236}">
                      <a16:creationId xmlns:a16="http://schemas.microsoft.com/office/drawing/2014/main" id="{6F6D1906-484A-6AA9-2452-207E08D28DDD}"/>
                    </a:ext>
                  </a:extLst>
                </p:cNvPr>
                <p:cNvSpPr/>
                <p:nvPr/>
              </p:nvSpPr>
              <p:spPr>
                <a:xfrm>
                  <a:off x="2429857" y="2133999"/>
                  <a:ext cx="327489" cy="6153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85" h="10118" extrusionOk="0">
                      <a:moveTo>
                        <a:pt x="3974" y="0"/>
                      </a:moveTo>
                      <a:lnTo>
                        <a:pt x="3697" y="63"/>
                      </a:lnTo>
                      <a:lnTo>
                        <a:pt x="3331" y="322"/>
                      </a:lnTo>
                      <a:lnTo>
                        <a:pt x="3126" y="536"/>
                      </a:lnTo>
                      <a:lnTo>
                        <a:pt x="2902" y="777"/>
                      </a:lnTo>
                      <a:lnTo>
                        <a:pt x="2501" y="1304"/>
                      </a:lnTo>
                      <a:lnTo>
                        <a:pt x="1974" y="2152"/>
                      </a:lnTo>
                      <a:lnTo>
                        <a:pt x="1670" y="2733"/>
                      </a:lnTo>
                      <a:lnTo>
                        <a:pt x="1661" y="2760"/>
                      </a:lnTo>
                      <a:lnTo>
                        <a:pt x="1643" y="2786"/>
                      </a:lnTo>
                      <a:lnTo>
                        <a:pt x="1456" y="3161"/>
                      </a:lnTo>
                      <a:lnTo>
                        <a:pt x="1116" y="3947"/>
                      </a:lnTo>
                      <a:lnTo>
                        <a:pt x="697" y="5162"/>
                      </a:lnTo>
                      <a:lnTo>
                        <a:pt x="482" y="5992"/>
                      </a:lnTo>
                      <a:lnTo>
                        <a:pt x="349" y="6528"/>
                      </a:lnTo>
                      <a:lnTo>
                        <a:pt x="116" y="7608"/>
                      </a:lnTo>
                      <a:lnTo>
                        <a:pt x="36" y="8162"/>
                      </a:lnTo>
                      <a:lnTo>
                        <a:pt x="18" y="8341"/>
                      </a:lnTo>
                      <a:lnTo>
                        <a:pt x="0" y="8528"/>
                      </a:lnTo>
                      <a:lnTo>
                        <a:pt x="27" y="8760"/>
                      </a:lnTo>
                      <a:lnTo>
                        <a:pt x="161" y="9198"/>
                      </a:lnTo>
                      <a:lnTo>
                        <a:pt x="277" y="9394"/>
                      </a:lnTo>
                      <a:lnTo>
                        <a:pt x="393" y="9546"/>
                      </a:lnTo>
                      <a:lnTo>
                        <a:pt x="697" y="9805"/>
                      </a:lnTo>
                      <a:lnTo>
                        <a:pt x="1054" y="9984"/>
                      </a:lnTo>
                      <a:lnTo>
                        <a:pt x="1438" y="10091"/>
                      </a:lnTo>
                      <a:lnTo>
                        <a:pt x="1643" y="10109"/>
                      </a:lnTo>
                      <a:lnTo>
                        <a:pt x="1840" y="10118"/>
                      </a:lnTo>
                      <a:lnTo>
                        <a:pt x="2233" y="10100"/>
                      </a:lnTo>
                      <a:lnTo>
                        <a:pt x="2831" y="9993"/>
                      </a:lnTo>
                      <a:lnTo>
                        <a:pt x="3215" y="9895"/>
                      </a:lnTo>
                      <a:lnTo>
                        <a:pt x="3447" y="9832"/>
                      </a:lnTo>
                      <a:lnTo>
                        <a:pt x="3903" y="9671"/>
                      </a:lnTo>
                      <a:lnTo>
                        <a:pt x="4331" y="9457"/>
                      </a:lnTo>
                      <a:lnTo>
                        <a:pt x="4697" y="9171"/>
                      </a:lnTo>
                      <a:lnTo>
                        <a:pt x="4840" y="8993"/>
                      </a:lnTo>
                      <a:lnTo>
                        <a:pt x="4939" y="8850"/>
                      </a:lnTo>
                      <a:lnTo>
                        <a:pt x="5081" y="8537"/>
                      </a:lnTo>
                      <a:lnTo>
                        <a:pt x="5206" y="8037"/>
                      </a:lnTo>
                      <a:lnTo>
                        <a:pt x="5260" y="7689"/>
                      </a:lnTo>
                      <a:lnTo>
                        <a:pt x="5314" y="7216"/>
                      </a:lnTo>
                      <a:lnTo>
                        <a:pt x="5376" y="6269"/>
                      </a:lnTo>
                      <a:lnTo>
                        <a:pt x="5385" y="5796"/>
                      </a:lnTo>
                      <a:lnTo>
                        <a:pt x="5367" y="5171"/>
                      </a:lnTo>
                      <a:lnTo>
                        <a:pt x="5278" y="3929"/>
                      </a:lnTo>
                      <a:lnTo>
                        <a:pt x="5126" y="2679"/>
                      </a:lnTo>
                      <a:lnTo>
                        <a:pt x="4921" y="1447"/>
                      </a:lnTo>
                      <a:lnTo>
                        <a:pt x="4796" y="831"/>
                      </a:lnTo>
                      <a:lnTo>
                        <a:pt x="4769" y="706"/>
                      </a:lnTo>
                      <a:lnTo>
                        <a:pt x="4644" y="465"/>
                      </a:lnTo>
                      <a:lnTo>
                        <a:pt x="4474" y="241"/>
                      </a:lnTo>
                      <a:lnTo>
                        <a:pt x="4260" y="81"/>
                      </a:lnTo>
                      <a:lnTo>
                        <a:pt x="4135" y="36"/>
                      </a:lnTo>
                      <a:lnTo>
                        <a:pt x="3974" y="0"/>
                      </a:lnTo>
                      <a:close/>
                    </a:path>
                  </a:pathLst>
                </a:custGeom>
                <a:solidFill>
                  <a:srgbClr val="FD7F9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" name="Google Shape;1398;p30">
                  <a:extLst>
                    <a:ext uri="{FF2B5EF4-FFF2-40B4-BE49-F238E27FC236}">
                      <a16:creationId xmlns:a16="http://schemas.microsoft.com/office/drawing/2014/main" id="{BA7C91F2-EB4E-BA48-9B3D-03875E8A6EAE}"/>
                    </a:ext>
                  </a:extLst>
                </p:cNvPr>
                <p:cNvSpPr/>
                <p:nvPr/>
              </p:nvSpPr>
              <p:spPr>
                <a:xfrm>
                  <a:off x="2868105" y="2154616"/>
                  <a:ext cx="327550" cy="6153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86" h="10119" extrusionOk="0">
                      <a:moveTo>
                        <a:pt x="1412" y="1"/>
                      </a:moveTo>
                      <a:lnTo>
                        <a:pt x="1251" y="36"/>
                      </a:lnTo>
                      <a:lnTo>
                        <a:pt x="1126" y="81"/>
                      </a:lnTo>
                      <a:lnTo>
                        <a:pt x="912" y="242"/>
                      </a:lnTo>
                      <a:lnTo>
                        <a:pt x="742" y="456"/>
                      </a:lnTo>
                      <a:lnTo>
                        <a:pt x="617" y="706"/>
                      </a:lnTo>
                      <a:lnTo>
                        <a:pt x="590" y="831"/>
                      </a:lnTo>
                      <a:lnTo>
                        <a:pt x="465" y="1447"/>
                      </a:lnTo>
                      <a:lnTo>
                        <a:pt x="260" y="2679"/>
                      </a:lnTo>
                      <a:lnTo>
                        <a:pt x="108" y="3921"/>
                      </a:lnTo>
                      <a:lnTo>
                        <a:pt x="19" y="5171"/>
                      </a:lnTo>
                      <a:lnTo>
                        <a:pt x="1" y="5796"/>
                      </a:lnTo>
                      <a:lnTo>
                        <a:pt x="10" y="6269"/>
                      </a:lnTo>
                      <a:lnTo>
                        <a:pt x="72" y="7216"/>
                      </a:lnTo>
                      <a:lnTo>
                        <a:pt x="126" y="7689"/>
                      </a:lnTo>
                      <a:lnTo>
                        <a:pt x="179" y="8037"/>
                      </a:lnTo>
                      <a:lnTo>
                        <a:pt x="304" y="8538"/>
                      </a:lnTo>
                      <a:lnTo>
                        <a:pt x="447" y="8850"/>
                      </a:lnTo>
                      <a:lnTo>
                        <a:pt x="545" y="8993"/>
                      </a:lnTo>
                      <a:lnTo>
                        <a:pt x="688" y="9172"/>
                      </a:lnTo>
                      <a:lnTo>
                        <a:pt x="1054" y="9457"/>
                      </a:lnTo>
                      <a:lnTo>
                        <a:pt x="1483" y="9672"/>
                      </a:lnTo>
                      <a:lnTo>
                        <a:pt x="1939" y="9832"/>
                      </a:lnTo>
                      <a:lnTo>
                        <a:pt x="2171" y="9895"/>
                      </a:lnTo>
                      <a:lnTo>
                        <a:pt x="2555" y="9993"/>
                      </a:lnTo>
                      <a:lnTo>
                        <a:pt x="3153" y="10100"/>
                      </a:lnTo>
                      <a:lnTo>
                        <a:pt x="3546" y="10118"/>
                      </a:lnTo>
                      <a:lnTo>
                        <a:pt x="3742" y="10109"/>
                      </a:lnTo>
                      <a:lnTo>
                        <a:pt x="3948" y="10091"/>
                      </a:lnTo>
                      <a:lnTo>
                        <a:pt x="4332" y="9984"/>
                      </a:lnTo>
                      <a:lnTo>
                        <a:pt x="4689" y="9806"/>
                      </a:lnTo>
                      <a:lnTo>
                        <a:pt x="4993" y="9547"/>
                      </a:lnTo>
                      <a:lnTo>
                        <a:pt x="5109" y="9386"/>
                      </a:lnTo>
                      <a:lnTo>
                        <a:pt x="5225" y="9189"/>
                      </a:lnTo>
                      <a:lnTo>
                        <a:pt x="5359" y="8761"/>
                      </a:lnTo>
                      <a:lnTo>
                        <a:pt x="5385" y="8529"/>
                      </a:lnTo>
                      <a:lnTo>
                        <a:pt x="5368" y="8341"/>
                      </a:lnTo>
                      <a:lnTo>
                        <a:pt x="5350" y="8154"/>
                      </a:lnTo>
                      <a:lnTo>
                        <a:pt x="5269" y="7609"/>
                      </a:lnTo>
                      <a:lnTo>
                        <a:pt x="5037" y="6528"/>
                      </a:lnTo>
                      <a:lnTo>
                        <a:pt x="4903" y="5992"/>
                      </a:lnTo>
                      <a:lnTo>
                        <a:pt x="4689" y="5162"/>
                      </a:lnTo>
                      <a:lnTo>
                        <a:pt x="4269" y="3948"/>
                      </a:lnTo>
                      <a:lnTo>
                        <a:pt x="3930" y="3162"/>
                      </a:lnTo>
                      <a:lnTo>
                        <a:pt x="3742" y="2778"/>
                      </a:lnTo>
                      <a:lnTo>
                        <a:pt x="3725" y="2751"/>
                      </a:lnTo>
                      <a:lnTo>
                        <a:pt x="3716" y="2724"/>
                      </a:lnTo>
                      <a:lnTo>
                        <a:pt x="3412" y="2153"/>
                      </a:lnTo>
                      <a:lnTo>
                        <a:pt x="2885" y="1304"/>
                      </a:lnTo>
                      <a:lnTo>
                        <a:pt x="2483" y="777"/>
                      </a:lnTo>
                      <a:lnTo>
                        <a:pt x="2260" y="536"/>
                      </a:lnTo>
                      <a:lnTo>
                        <a:pt x="2055" y="313"/>
                      </a:lnTo>
                      <a:lnTo>
                        <a:pt x="1688" y="63"/>
                      </a:lnTo>
                      <a:lnTo>
                        <a:pt x="1412" y="1"/>
                      </a:lnTo>
                      <a:close/>
                    </a:path>
                  </a:pathLst>
                </a:custGeom>
                <a:solidFill>
                  <a:srgbClr val="FD7F9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50" name="Google Shape;1399;p30">
                  <a:extLst>
                    <a:ext uri="{FF2B5EF4-FFF2-40B4-BE49-F238E27FC236}">
                      <a16:creationId xmlns:a16="http://schemas.microsoft.com/office/drawing/2014/main" id="{D40D5526-8584-5108-0A17-D134CF09F59B}"/>
                    </a:ext>
                  </a:extLst>
                </p:cNvPr>
                <p:cNvGrpSpPr/>
                <p:nvPr/>
              </p:nvGrpSpPr>
              <p:grpSpPr>
                <a:xfrm>
                  <a:off x="2527049" y="1864572"/>
                  <a:ext cx="591507" cy="806551"/>
                  <a:chOff x="2460719" y="1906461"/>
                  <a:chExt cx="569908" cy="777099"/>
                </a:xfrm>
              </p:grpSpPr>
              <p:sp>
                <p:nvSpPr>
                  <p:cNvPr id="51" name="Google Shape;1400;p30">
                    <a:extLst>
                      <a:ext uri="{FF2B5EF4-FFF2-40B4-BE49-F238E27FC236}">
                        <a16:creationId xmlns:a16="http://schemas.microsoft.com/office/drawing/2014/main" id="{4E44A65B-D580-0F2C-7E01-A051645809C3}"/>
                      </a:ext>
                    </a:extLst>
                  </p:cNvPr>
                  <p:cNvSpPr/>
                  <p:nvPr/>
                </p:nvSpPr>
                <p:spPr>
                  <a:xfrm>
                    <a:off x="2520371" y="2309897"/>
                    <a:ext cx="454756" cy="2009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761" h="3430" extrusionOk="0">
                        <a:moveTo>
                          <a:pt x="3519" y="1"/>
                        </a:moveTo>
                        <a:lnTo>
                          <a:pt x="3224" y="54"/>
                        </a:lnTo>
                        <a:lnTo>
                          <a:pt x="2814" y="197"/>
                        </a:lnTo>
                        <a:lnTo>
                          <a:pt x="2323" y="501"/>
                        </a:lnTo>
                        <a:lnTo>
                          <a:pt x="1876" y="867"/>
                        </a:lnTo>
                        <a:lnTo>
                          <a:pt x="1671" y="1055"/>
                        </a:lnTo>
                        <a:lnTo>
                          <a:pt x="1197" y="1492"/>
                        </a:lnTo>
                        <a:lnTo>
                          <a:pt x="385" y="2412"/>
                        </a:lnTo>
                        <a:lnTo>
                          <a:pt x="36" y="2894"/>
                        </a:lnTo>
                        <a:lnTo>
                          <a:pt x="1" y="2948"/>
                        </a:lnTo>
                        <a:lnTo>
                          <a:pt x="28" y="3082"/>
                        </a:lnTo>
                        <a:lnTo>
                          <a:pt x="81" y="3126"/>
                        </a:lnTo>
                        <a:lnTo>
                          <a:pt x="135" y="3153"/>
                        </a:lnTo>
                        <a:lnTo>
                          <a:pt x="269" y="3135"/>
                        </a:lnTo>
                        <a:lnTo>
                          <a:pt x="313" y="3082"/>
                        </a:lnTo>
                        <a:lnTo>
                          <a:pt x="644" y="2617"/>
                        </a:lnTo>
                        <a:lnTo>
                          <a:pt x="1438" y="1733"/>
                        </a:lnTo>
                        <a:lnTo>
                          <a:pt x="1903" y="1305"/>
                        </a:lnTo>
                        <a:lnTo>
                          <a:pt x="2099" y="1126"/>
                        </a:lnTo>
                        <a:lnTo>
                          <a:pt x="2510" y="787"/>
                        </a:lnTo>
                        <a:lnTo>
                          <a:pt x="2939" y="510"/>
                        </a:lnTo>
                        <a:lnTo>
                          <a:pt x="3412" y="349"/>
                        </a:lnTo>
                        <a:lnTo>
                          <a:pt x="3671" y="340"/>
                        </a:lnTo>
                        <a:lnTo>
                          <a:pt x="3930" y="349"/>
                        </a:lnTo>
                        <a:lnTo>
                          <a:pt x="4466" y="519"/>
                        </a:lnTo>
                        <a:lnTo>
                          <a:pt x="4743" y="671"/>
                        </a:lnTo>
                        <a:lnTo>
                          <a:pt x="4984" y="814"/>
                        </a:lnTo>
                        <a:lnTo>
                          <a:pt x="5484" y="1162"/>
                        </a:lnTo>
                        <a:lnTo>
                          <a:pt x="5716" y="1358"/>
                        </a:lnTo>
                        <a:lnTo>
                          <a:pt x="5966" y="1581"/>
                        </a:lnTo>
                        <a:lnTo>
                          <a:pt x="6430" y="2055"/>
                        </a:lnTo>
                        <a:lnTo>
                          <a:pt x="6868" y="2555"/>
                        </a:lnTo>
                        <a:lnTo>
                          <a:pt x="7261" y="3082"/>
                        </a:lnTo>
                        <a:lnTo>
                          <a:pt x="7448" y="3359"/>
                        </a:lnTo>
                        <a:lnTo>
                          <a:pt x="7511" y="3421"/>
                        </a:lnTo>
                        <a:lnTo>
                          <a:pt x="7591" y="3430"/>
                        </a:lnTo>
                        <a:lnTo>
                          <a:pt x="7636" y="3430"/>
                        </a:lnTo>
                        <a:lnTo>
                          <a:pt x="7689" y="3403"/>
                        </a:lnTo>
                        <a:lnTo>
                          <a:pt x="7734" y="3359"/>
                        </a:lnTo>
                        <a:lnTo>
                          <a:pt x="7761" y="3234"/>
                        </a:lnTo>
                        <a:lnTo>
                          <a:pt x="7734" y="3171"/>
                        </a:lnTo>
                        <a:lnTo>
                          <a:pt x="7538" y="2885"/>
                        </a:lnTo>
                        <a:lnTo>
                          <a:pt x="7127" y="2341"/>
                        </a:lnTo>
                        <a:lnTo>
                          <a:pt x="6680" y="1823"/>
                        </a:lnTo>
                        <a:lnTo>
                          <a:pt x="6198" y="1331"/>
                        </a:lnTo>
                        <a:lnTo>
                          <a:pt x="5939" y="1099"/>
                        </a:lnTo>
                        <a:lnTo>
                          <a:pt x="5689" y="894"/>
                        </a:lnTo>
                        <a:lnTo>
                          <a:pt x="5162" y="528"/>
                        </a:lnTo>
                        <a:lnTo>
                          <a:pt x="4912" y="376"/>
                        </a:lnTo>
                        <a:lnTo>
                          <a:pt x="4760" y="287"/>
                        </a:lnTo>
                        <a:lnTo>
                          <a:pt x="4448" y="144"/>
                        </a:lnTo>
                        <a:lnTo>
                          <a:pt x="4135" y="54"/>
                        </a:lnTo>
                        <a:lnTo>
                          <a:pt x="3823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" name="Google Shape;1401;p30">
                    <a:extLst>
                      <a:ext uri="{FF2B5EF4-FFF2-40B4-BE49-F238E27FC236}">
                        <a16:creationId xmlns:a16="http://schemas.microsoft.com/office/drawing/2014/main" id="{1D4F59D2-72A2-B924-3636-23E5459BC78E}"/>
                      </a:ext>
                    </a:extLst>
                  </p:cNvPr>
                  <p:cNvSpPr/>
                  <p:nvPr/>
                </p:nvSpPr>
                <p:spPr>
                  <a:xfrm>
                    <a:off x="2526113" y="2318276"/>
                    <a:ext cx="84318" cy="9580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39" h="1635" extrusionOk="0">
                        <a:moveTo>
                          <a:pt x="171" y="1"/>
                        </a:moveTo>
                        <a:lnTo>
                          <a:pt x="108" y="10"/>
                        </a:lnTo>
                        <a:lnTo>
                          <a:pt x="19" y="99"/>
                        </a:lnTo>
                        <a:lnTo>
                          <a:pt x="1" y="162"/>
                        </a:lnTo>
                        <a:lnTo>
                          <a:pt x="1" y="295"/>
                        </a:lnTo>
                        <a:lnTo>
                          <a:pt x="46" y="554"/>
                        </a:lnTo>
                        <a:lnTo>
                          <a:pt x="135" y="804"/>
                        </a:lnTo>
                        <a:lnTo>
                          <a:pt x="269" y="1028"/>
                        </a:lnTo>
                        <a:lnTo>
                          <a:pt x="439" y="1224"/>
                        </a:lnTo>
                        <a:lnTo>
                          <a:pt x="644" y="1394"/>
                        </a:lnTo>
                        <a:lnTo>
                          <a:pt x="867" y="1528"/>
                        </a:lnTo>
                        <a:lnTo>
                          <a:pt x="1117" y="1617"/>
                        </a:lnTo>
                        <a:lnTo>
                          <a:pt x="1242" y="1635"/>
                        </a:lnTo>
                        <a:lnTo>
                          <a:pt x="1332" y="1635"/>
                        </a:lnTo>
                        <a:lnTo>
                          <a:pt x="1421" y="1555"/>
                        </a:lnTo>
                        <a:lnTo>
                          <a:pt x="1439" y="1492"/>
                        </a:lnTo>
                        <a:lnTo>
                          <a:pt x="1439" y="1430"/>
                        </a:lnTo>
                        <a:lnTo>
                          <a:pt x="1358" y="1322"/>
                        </a:lnTo>
                        <a:lnTo>
                          <a:pt x="1296" y="1305"/>
                        </a:lnTo>
                        <a:lnTo>
                          <a:pt x="1099" y="1260"/>
                        </a:lnTo>
                        <a:lnTo>
                          <a:pt x="751" y="1055"/>
                        </a:lnTo>
                        <a:lnTo>
                          <a:pt x="492" y="751"/>
                        </a:lnTo>
                        <a:lnTo>
                          <a:pt x="349" y="376"/>
                        </a:lnTo>
                        <a:lnTo>
                          <a:pt x="340" y="170"/>
                        </a:lnTo>
                        <a:lnTo>
                          <a:pt x="331" y="108"/>
                        </a:lnTo>
                        <a:lnTo>
                          <a:pt x="242" y="10"/>
                        </a:lnTo>
                        <a:lnTo>
                          <a:pt x="180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" name="Google Shape;1402;p30">
                    <a:extLst>
                      <a:ext uri="{FF2B5EF4-FFF2-40B4-BE49-F238E27FC236}">
                        <a16:creationId xmlns:a16="http://schemas.microsoft.com/office/drawing/2014/main" id="{5D47A7A6-D655-03CF-297B-38EFA9132751}"/>
                      </a:ext>
                    </a:extLst>
                  </p:cNvPr>
                  <p:cNvSpPr/>
                  <p:nvPr/>
                </p:nvSpPr>
                <p:spPr>
                  <a:xfrm>
                    <a:off x="2488435" y="2368552"/>
                    <a:ext cx="69142" cy="5132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0" h="876" extrusionOk="0">
                        <a:moveTo>
                          <a:pt x="1019" y="0"/>
                        </a:moveTo>
                        <a:lnTo>
                          <a:pt x="956" y="9"/>
                        </a:lnTo>
                        <a:lnTo>
                          <a:pt x="698" y="107"/>
                        </a:lnTo>
                        <a:lnTo>
                          <a:pt x="233" y="402"/>
                        </a:lnTo>
                        <a:lnTo>
                          <a:pt x="46" y="598"/>
                        </a:lnTo>
                        <a:lnTo>
                          <a:pt x="1" y="652"/>
                        </a:lnTo>
                        <a:lnTo>
                          <a:pt x="10" y="777"/>
                        </a:lnTo>
                        <a:lnTo>
                          <a:pt x="55" y="831"/>
                        </a:lnTo>
                        <a:lnTo>
                          <a:pt x="108" y="866"/>
                        </a:lnTo>
                        <a:lnTo>
                          <a:pt x="171" y="875"/>
                        </a:lnTo>
                        <a:lnTo>
                          <a:pt x="233" y="866"/>
                        </a:lnTo>
                        <a:lnTo>
                          <a:pt x="296" y="822"/>
                        </a:lnTo>
                        <a:lnTo>
                          <a:pt x="456" y="652"/>
                        </a:lnTo>
                        <a:lnTo>
                          <a:pt x="840" y="411"/>
                        </a:lnTo>
                        <a:lnTo>
                          <a:pt x="1055" y="330"/>
                        </a:lnTo>
                        <a:lnTo>
                          <a:pt x="1117" y="304"/>
                        </a:lnTo>
                        <a:lnTo>
                          <a:pt x="1180" y="188"/>
                        </a:lnTo>
                        <a:lnTo>
                          <a:pt x="1162" y="125"/>
                        </a:lnTo>
                        <a:lnTo>
                          <a:pt x="1135" y="63"/>
                        </a:lnTo>
                        <a:lnTo>
                          <a:pt x="1019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4" name="Google Shape;1403;p30">
                    <a:extLst>
                      <a:ext uri="{FF2B5EF4-FFF2-40B4-BE49-F238E27FC236}">
                        <a16:creationId xmlns:a16="http://schemas.microsoft.com/office/drawing/2014/main" id="{CCF18814-3202-4F9C-5C29-789B2C44C49E}"/>
                      </a:ext>
                    </a:extLst>
                  </p:cNvPr>
                  <p:cNvSpPr/>
                  <p:nvPr/>
                </p:nvSpPr>
                <p:spPr>
                  <a:xfrm>
                    <a:off x="2566955" y="2415605"/>
                    <a:ext cx="30411" cy="2679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9" h="4573" extrusionOk="0">
                        <a:moveTo>
                          <a:pt x="313" y="1"/>
                        </a:moveTo>
                        <a:lnTo>
                          <a:pt x="206" y="81"/>
                        </a:lnTo>
                        <a:lnTo>
                          <a:pt x="188" y="144"/>
                        </a:lnTo>
                        <a:lnTo>
                          <a:pt x="99" y="679"/>
                        </a:lnTo>
                        <a:lnTo>
                          <a:pt x="9" y="1751"/>
                        </a:lnTo>
                        <a:lnTo>
                          <a:pt x="0" y="2823"/>
                        </a:lnTo>
                        <a:lnTo>
                          <a:pt x="90" y="3894"/>
                        </a:lnTo>
                        <a:lnTo>
                          <a:pt x="161" y="4430"/>
                        </a:lnTo>
                        <a:lnTo>
                          <a:pt x="179" y="4484"/>
                        </a:lnTo>
                        <a:lnTo>
                          <a:pt x="268" y="4564"/>
                        </a:lnTo>
                        <a:lnTo>
                          <a:pt x="331" y="4573"/>
                        </a:lnTo>
                        <a:lnTo>
                          <a:pt x="349" y="4573"/>
                        </a:lnTo>
                        <a:lnTo>
                          <a:pt x="358" y="4564"/>
                        </a:lnTo>
                        <a:lnTo>
                          <a:pt x="420" y="4546"/>
                        </a:lnTo>
                        <a:lnTo>
                          <a:pt x="501" y="4439"/>
                        </a:lnTo>
                        <a:lnTo>
                          <a:pt x="501" y="4376"/>
                        </a:lnTo>
                        <a:lnTo>
                          <a:pt x="420" y="3858"/>
                        </a:lnTo>
                        <a:lnTo>
                          <a:pt x="340" y="2814"/>
                        </a:lnTo>
                        <a:lnTo>
                          <a:pt x="340" y="1760"/>
                        </a:lnTo>
                        <a:lnTo>
                          <a:pt x="438" y="715"/>
                        </a:lnTo>
                        <a:lnTo>
                          <a:pt x="518" y="197"/>
                        </a:lnTo>
                        <a:lnTo>
                          <a:pt x="518" y="135"/>
                        </a:lnTo>
                        <a:lnTo>
                          <a:pt x="447" y="28"/>
                        </a:lnTo>
                        <a:lnTo>
                          <a:pt x="384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" name="Google Shape;1404;p30">
                    <a:extLst>
                      <a:ext uri="{FF2B5EF4-FFF2-40B4-BE49-F238E27FC236}">
                        <a16:creationId xmlns:a16="http://schemas.microsoft.com/office/drawing/2014/main" id="{066E271B-0819-3FBC-3FA1-611AB5565B83}"/>
                      </a:ext>
                    </a:extLst>
                  </p:cNvPr>
                  <p:cNvSpPr/>
                  <p:nvPr/>
                </p:nvSpPr>
                <p:spPr>
                  <a:xfrm>
                    <a:off x="2473786" y="2565260"/>
                    <a:ext cx="112561" cy="900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21" h="1537" extrusionOk="0">
                        <a:moveTo>
                          <a:pt x="1742" y="1"/>
                        </a:moveTo>
                        <a:lnTo>
                          <a:pt x="1680" y="27"/>
                        </a:lnTo>
                        <a:lnTo>
                          <a:pt x="1448" y="144"/>
                        </a:lnTo>
                        <a:lnTo>
                          <a:pt x="1010" y="420"/>
                        </a:lnTo>
                        <a:lnTo>
                          <a:pt x="599" y="724"/>
                        </a:lnTo>
                        <a:lnTo>
                          <a:pt x="215" y="1072"/>
                        </a:lnTo>
                        <a:lnTo>
                          <a:pt x="37" y="1260"/>
                        </a:lnTo>
                        <a:lnTo>
                          <a:pt x="1" y="1313"/>
                        </a:lnTo>
                        <a:lnTo>
                          <a:pt x="10" y="1438"/>
                        </a:lnTo>
                        <a:lnTo>
                          <a:pt x="46" y="1492"/>
                        </a:lnTo>
                        <a:lnTo>
                          <a:pt x="99" y="1537"/>
                        </a:lnTo>
                        <a:lnTo>
                          <a:pt x="162" y="1537"/>
                        </a:lnTo>
                        <a:lnTo>
                          <a:pt x="233" y="1528"/>
                        </a:lnTo>
                        <a:lnTo>
                          <a:pt x="287" y="1483"/>
                        </a:lnTo>
                        <a:lnTo>
                          <a:pt x="456" y="1313"/>
                        </a:lnTo>
                        <a:lnTo>
                          <a:pt x="814" y="983"/>
                        </a:lnTo>
                        <a:lnTo>
                          <a:pt x="1198" y="697"/>
                        </a:lnTo>
                        <a:lnTo>
                          <a:pt x="1608" y="438"/>
                        </a:lnTo>
                        <a:lnTo>
                          <a:pt x="1832" y="331"/>
                        </a:lnTo>
                        <a:lnTo>
                          <a:pt x="1885" y="286"/>
                        </a:lnTo>
                        <a:lnTo>
                          <a:pt x="1921" y="161"/>
                        </a:lnTo>
                        <a:lnTo>
                          <a:pt x="1903" y="99"/>
                        </a:lnTo>
                        <a:lnTo>
                          <a:pt x="1867" y="45"/>
                        </a:lnTo>
                        <a:lnTo>
                          <a:pt x="1742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" name="Google Shape;1405;p30">
                    <a:extLst>
                      <a:ext uri="{FF2B5EF4-FFF2-40B4-BE49-F238E27FC236}">
                        <a16:creationId xmlns:a16="http://schemas.microsoft.com/office/drawing/2014/main" id="{CDE33629-DF54-1E1E-D88B-377F90CB5085}"/>
                      </a:ext>
                    </a:extLst>
                  </p:cNvPr>
                  <p:cNvSpPr/>
                  <p:nvPr/>
                </p:nvSpPr>
                <p:spPr>
                  <a:xfrm>
                    <a:off x="2573752" y="2508246"/>
                    <a:ext cx="82736" cy="549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2" h="938" extrusionOk="0">
                        <a:moveTo>
                          <a:pt x="117" y="0"/>
                        </a:moveTo>
                        <a:lnTo>
                          <a:pt x="18" y="81"/>
                        </a:lnTo>
                        <a:lnTo>
                          <a:pt x="1" y="152"/>
                        </a:lnTo>
                        <a:lnTo>
                          <a:pt x="1" y="215"/>
                        </a:lnTo>
                        <a:lnTo>
                          <a:pt x="81" y="322"/>
                        </a:lnTo>
                        <a:lnTo>
                          <a:pt x="143" y="340"/>
                        </a:lnTo>
                        <a:lnTo>
                          <a:pt x="295" y="358"/>
                        </a:lnTo>
                        <a:lnTo>
                          <a:pt x="599" y="411"/>
                        </a:lnTo>
                        <a:lnTo>
                          <a:pt x="733" y="465"/>
                        </a:lnTo>
                        <a:lnTo>
                          <a:pt x="867" y="536"/>
                        </a:lnTo>
                        <a:lnTo>
                          <a:pt x="1036" y="715"/>
                        </a:lnTo>
                        <a:lnTo>
                          <a:pt x="1081" y="822"/>
                        </a:lnTo>
                        <a:lnTo>
                          <a:pt x="1099" y="867"/>
                        </a:lnTo>
                        <a:lnTo>
                          <a:pt x="1188" y="938"/>
                        </a:lnTo>
                        <a:lnTo>
                          <a:pt x="1286" y="938"/>
                        </a:lnTo>
                        <a:lnTo>
                          <a:pt x="1349" y="911"/>
                        </a:lnTo>
                        <a:lnTo>
                          <a:pt x="1412" y="795"/>
                        </a:lnTo>
                        <a:lnTo>
                          <a:pt x="1403" y="733"/>
                        </a:lnTo>
                        <a:lnTo>
                          <a:pt x="1376" y="643"/>
                        </a:lnTo>
                        <a:lnTo>
                          <a:pt x="1278" y="474"/>
                        </a:lnTo>
                        <a:lnTo>
                          <a:pt x="1144" y="331"/>
                        </a:lnTo>
                        <a:lnTo>
                          <a:pt x="974" y="206"/>
                        </a:lnTo>
                        <a:lnTo>
                          <a:pt x="876" y="161"/>
                        </a:lnTo>
                        <a:lnTo>
                          <a:pt x="706" y="90"/>
                        </a:lnTo>
                        <a:lnTo>
                          <a:pt x="349" y="27"/>
                        </a:lnTo>
                        <a:lnTo>
                          <a:pt x="188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" name="Google Shape;1406;p30">
                    <a:extLst>
                      <a:ext uri="{FF2B5EF4-FFF2-40B4-BE49-F238E27FC236}">
                        <a16:creationId xmlns:a16="http://schemas.microsoft.com/office/drawing/2014/main" id="{60C94E6E-2D60-46C8-3BAD-3DBAB409E02A}"/>
                      </a:ext>
                    </a:extLst>
                  </p:cNvPr>
                  <p:cNvSpPr/>
                  <p:nvPr/>
                </p:nvSpPr>
                <p:spPr>
                  <a:xfrm>
                    <a:off x="2460719" y="2562682"/>
                    <a:ext cx="60236" cy="638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28" h="1090" extrusionOk="0">
                        <a:moveTo>
                          <a:pt x="108" y="0"/>
                        </a:moveTo>
                        <a:lnTo>
                          <a:pt x="54" y="45"/>
                        </a:lnTo>
                        <a:lnTo>
                          <a:pt x="10" y="98"/>
                        </a:lnTo>
                        <a:lnTo>
                          <a:pt x="1" y="223"/>
                        </a:lnTo>
                        <a:lnTo>
                          <a:pt x="45" y="286"/>
                        </a:lnTo>
                        <a:lnTo>
                          <a:pt x="733" y="1036"/>
                        </a:lnTo>
                        <a:lnTo>
                          <a:pt x="795" y="1081"/>
                        </a:lnTo>
                        <a:lnTo>
                          <a:pt x="858" y="1090"/>
                        </a:lnTo>
                        <a:lnTo>
                          <a:pt x="920" y="1081"/>
                        </a:lnTo>
                        <a:lnTo>
                          <a:pt x="974" y="1045"/>
                        </a:lnTo>
                        <a:lnTo>
                          <a:pt x="1019" y="991"/>
                        </a:lnTo>
                        <a:lnTo>
                          <a:pt x="1028" y="866"/>
                        </a:lnTo>
                        <a:lnTo>
                          <a:pt x="983" y="813"/>
                        </a:lnTo>
                        <a:lnTo>
                          <a:pt x="286" y="54"/>
                        </a:lnTo>
                        <a:lnTo>
                          <a:pt x="233" y="9"/>
                        </a:lnTo>
                        <a:lnTo>
                          <a:pt x="108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" name="Google Shape;1407;p30">
                    <a:extLst>
                      <a:ext uri="{FF2B5EF4-FFF2-40B4-BE49-F238E27FC236}">
                        <a16:creationId xmlns:a16="http://schemas.microsoft.com/office/drawing/2014/main" id="{2770A988-5DBC-5702-7D83-020839CF507A}"/>
                      </a:ext>
                    </a:extLst>
                  </p:cNvPr>
                  <p:cNvSpPr/>
                  <p:nvPr/>
                </p:nvSpPr>
                <p:spPr>
                  <a:xfrm>
                    <a:off x="2880915" y="2318276"/>
                    <a:ext cx="84318" cy="9580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39" h="1635" extrusionOk="0">
                        <a:moveTo>
                          <a:pt x="1260" y="1"/>
                        </a:moveTo>
                        <a:lnTo>
                          <a:pt x="1197" y="10"/>
                        </a:lnTo>
                        <a:lnTo>
                          <a:pt x="1108" y="108"/>
                        </a:lnTo>
                        <a:lnTo>
                          <a:pt x="1099" y="170"/>
                        </a:lnTo>
                        <a:lnTo>
                          <a:pt x="1090" y="376"/>
                        </a:lnTo>
                        <a:lnTo>
                          <a:pt x="947" y="751"/>
                        </a:lnTo>
                        <a:lnTo>
                          <a:pt x="688" y="1055"/>
                        </a:lnTo>
                        <a:lnTo>
                          <a:pt x="340" y="1260"/>
                        </a:lnTo>
                        <a:lnTo>
                          <a:pt x="143" y="1305"/>
                        </a:lnTo>
                        <a:lnTo>
                          <a:pt x="81" y="1322"/>
                        </a:lnTo>
                        <a:lnTo>
                          <a:pt x="0" y="1430"/>
                        </a:lnTo>
                        <a:lnTo>
                          <a:pt x="0" y="1492"/>
                        </a:lnTo>
                        <a:lnTo>
                          <a:pt x="18" y="1555"/>
                        </a:lnTo>
                        <a:lnTo>
                          <a:pt x="108" y="1635"/>
                        </a:lnTo>
                        <a:lnTo>
                          <a:pt x="197" y="1635"/>
                        </a:lnTo>
                        <a:lnTo>
                          <a:pt x="322" y="1617"/>
                        </a:lnTo>
                        <a:lnTo>
                          <a:pt x="572" y="1528"/>
                        </a:lnTo>
                        <a:lnTo>
                          <a:pt x="795" y="1394"/>
                        </a:lnTo>
                        <a:lnTo>
                          <a:pt x="1001" y="1224"/>
                        </a:lnTo>
                        <a:lnTo>
                          <a:pt x="1170" y="1028"/>
                        </a:lnTo>
                        <a:lnTo>
                          <a:pt x="1295" y="804"/>
                        </a:lnTo>
                        <a:lnTo>
                          <a:pt x="1394" y="554"/>
                        </a:lnTo>
                        <a:lnTo>
                          <a:pt x="1438" y="295"/>
                        </a:lnTo>
                        <a:lnTo>
                          <a:pt x="1438" y="162"/>
                        </a:lnTo>
                        <a:lnTo>
                          <a:pt x="1420" y="99"/>
                        </a:lnTo>
                        <a:lnTo>
                          <a:pt x="1331" y="10"/>
                        </a:lnTo>
                        <a:lnTo>
                          <a:pt x="1269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" name="Google Shape;1408;p30">
                    <a:extLst>
                      <a:ext uri="{FF2B5EF4-FFF2-40B4-BE49-F238E27FC236}">
                        <a16:creationId xmlns:a16="http://schemas.microsoft.com/office/drawing/2014/main" id="{DD3A2298-0262-4CA4-8BA2-C819C45235C8}"/>
                      </a:ext>
                    </a:extLst>
                  </p:cNvPr>
                  <p:cNvSpPr/>
                  <p:nvPr/>
                </p:nvSpPr>
                <p:spPr>
                  <a:xfrm>
                    <a:off x="2933769" y="2368552"/>
                    <a:ext cx="69142" cy="5132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0" h="876" extrusionOk="0">
                        <a:moveTo>
                          <a:pt x="161" y="0"/>
                        </a:moveTo>
                        <a:lnTo>
                          <a:pt x="45" y="63"/>
                        </a:lnTo>
                        <a:lnTo>
                          <a:pt x="9" y="125"/>
                        </a:lnTo>
                        <a:lnTo>
                          <a:pt x="0" y="188"/>
                        </a:lnTo>
                        <a:lnTo>
                          <a:pt x="63" y="304"/>
                        </a:lnTo>
                        <a:lnTo>
                          <a:pt x="125" y="330"/>
                        </a:lnTo>
                        <a:lnTo>
                          <a:pt x="340" y="411"/>
                        </a:lnTo>
                        <a:lnTo>
                          <a:pt x="724" y="652"/>
                        </a:lnTo>
                        <a:lnTo>
                          <a:pt x="884" y="822"/>
                        </a:lnTo>
                        <a:lnTo>
                          <a:pt x="947" y="866"/>
                        </a:lnTo>
                        <a:lnTo>
                          <a:pt x="1009" y="875"/>
                        </a:lnTo>
                        <a:lnTo>
                          <a:pt x="1072" y="866"/>
                        </a:lnTo>
                        <a:lnTo>
                          <a:pt x="1126" y="831"/>
                        </a:lnTo>
                        <a:lnTo>
                          <a:pt x="1170" y="777"/>
                        </a:lnTo>
                        <a:lnTo>
                          <a:pt x="1179" y="652"/>
                        </a:lnTo>
                        <a:lnTo>
                          <a:pt x="1134" y="598"/>
                        </a:lnTo>
                        <a:lnTo>
                          <a:pt x="947" y="402"/>
                        </a:lnTo>
                        <a:lnTo>
                          <a:pt x="483" y="107"/>
                        </a:lnTo>
                        <a:lnTo>
                          <a:pt x="224" y="9"/>
                        </a:lnTo>
                        <a:lnTo>
                          <a:pt x="161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" name="Google Shape;1409;p30">
                    <a:extLst>
                      <a:ext uri="{FF2B5EF4-FFF2-40B4-BE49-F238E27FC236}">
                        <a16:creationId xmlns:a16="http://schemas.microsoft.com/office/drawing/2014/main" id="{E7B520BB-8D7D-99F8-D3CF-B6D48CB1E7AA}"/>
                      </a:ext>
                    </a:extLst>
                  </p:cNvPr>
                  <p:cNvSpPr/>
                  <p:nvPr/>
                </p:nvSpPr>
                <p:spPr>
                  <a:xfrm>
                    <a:off x="2893982" y="2415605"/>
                    <a:ext cx="30411" cy="2679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9" h="4573" extrusionOk="0">
                        <a:moveTo>
                          <a:pt x="135" y="1"/>
                        </a:moveTo>
                        <a:lnTo>
                          <a:pt x="72" y="28"/>
                        </a:lnTo>
                        <a:lnTo>
                          <a:pt x="1" y="135"/>
                        </a:lnTo>
                        <a:lnTo>
                          <a:pt x="1" y="197"/>
                        </a:lnTo>
                        <a:lnTo>
                          <a:pt x="81" y="715"/>
                        </a:lnTo>
                        <a:lnTo>
                          <a:pt x="170" y="1760"/>
                        </a:lnTo>
                        <a:lnTo>
                          <a:pt x="179" y="2814"/>
                        </a:lnTo>
                        <a:lnTo>
                          <a:pt x="99" y="3858"/>
                        </a:lnTo>
                        <a:lnTo>
                          <a:pt x="19" y="4376"/>
                        </a:lnTo>
                        <a:lnTo>
                          <a:pt x="19" y="4439"/>
                        </a:lnTo>
                        <a:lnTo>
                          <a:pt x="90" y="4546"/>
                        </a:lnTo>
                        <a:lnTo>
                          <a:pt x="161" y="4564"/>
                        </a:lnTo>
                        <a:lnTo>
                          <a:pt x="170" y="4573"/>
                        </a:lnTo>
                        <a:lnTo>
                          <a:pt x="188" y="4573"/>
                        </a:lnTo>
                        <a:lnTo>
                          <a:pt x="242" y="4564"/>
                        </a:lnTo>
                        <a:lnTo>
                          <a:pt x="331" y="4484"/>
                        </a:lnTo>
                        <a:lnTo>
                          <a:pt x="349" y="4430"/>
                        </a:lnTo>
                        <a:lnTo>
                          <a:pt x="429" y="3894"/>
                        </a:lnTo>
                        <a:lnTo>
                          <a:pt x="519" y="2823"/>
                        </a:lnTo>
                        <a:lnTo>
                          <a:pt x="510" y="1751"/>
                        </a:lnTo>
                        <a:lnTo>
                          <a:pt x="420" y="679"/>
                        </a:lnTo>
                        <a:lnTo>
                          <a:pt x="331" y="144"/>
                        </a:lnTo>
                        <a:lnTo>
                          <a:pt x="313" y="81"/>
                        </a:lnTo>
                        <a:lnTo>
                          <a:pt x="206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" name="Google Shape;1410;p30">
                    <a:extLst>
                      <a:ext uri="{FF2B5EF4-FFF2-40B4-BE49-F238E27FC236}">
                        <a16:creationId xmlns:a16="http://schemas.microsoft.com/office/drawing/2014/main" id="{56B2ED63-A15C-93DD-B8B7-68C418F5BC60}"/>
                      </a:ext>
                    </a:extLst>
                  </p:cNvPr>
                  <p:cNvSpPr/>
                  <p:nvPr/>
                </p:nvSpPr>
                <p:spPr>
                  <a:xfrm>
                    <a:off x="2904998" y="2565260"/>
                    <a:ext cx="112561" cy="900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21" h="1537" extrusionOk="0">
                        <a:moveTo>
                          <a:pt x="179" y="1"/>
                        </a:moveTo>
                        <a:lnTo>
                          <a:pt x="54" y="45"/>
                        </a:lnTo>
                        <a:lnTo>
                          <a:pt x="18" y="99"/>
                        </a:lnTo>
                        <a:lnTo>
                          <a:pt x="0" y="161"/>
                        </a:lnTo>
                        <a:lnTo>
                          <a:pt x="36" y="286"/>
                        </a:lnTo>
                        <a:lnTo>
                          <a:pt x="90" y="331"/>
                        </a:lnTo>
                        <a:lnTo>
                          <a:pt x="313" y="438"/>
                        </a:lnTo>
                        <a:lnTo>
                          <a:pt x="724" y="697"/>
                        </a:lnTo>
                        <a:lnTo>
                          <a:pt x="1108" y="983"/>
                        </a:lnTo>
                        <a:lnTo>
                          <a:pt x="1465" y="1313"/>
                        </a:lnTo>
                        <a:lnTo>
                          <a:pt x="1634" y="1483"/>
                        </a:lnTo>
                        <a:lnTo>
                          <a:pt x="1688" y="1528"/>
                        </a:lnTo>
                        <a:lnTo>
                          <a:pt x="1759" y="1537"/>
                        </a:lnTo>
                        <a:lnTo>
                          <a:pt x="1822" y="1537"/>
                        </a:lnTo>
                        <a:lnTo>
                          <a:pt x="1867" y="1492"/>
                        </a:lnTo>
                        <a:lnTo>
                          <a:pt x="1911" y="1438"/>
                        </a:lnTo>
                        <a:lnTo>
                          <a:pt x="1920" y="1313"/>
                        </a:lnTo>
                        <a:lnTo>
                          <a:pt x="1876" y="1260"/>
                        </a:lnTo>
                        <a:lnTo>
                          <a:pt x="1697" y="1072"/>
                        </a:lnTo>
                        <a:lnTo>
                          <a:pt x="1322" y="724"/>
                        </a:lnTo>
                        <a:lnTo>
                          <a:pt x="911" y="420"/>
                        </a:lnTo>
                        <a:lnTo>
                          <a:pt x="474" y="144"/>
                        </a:lnTo>
                        <a:lnTo>
                          <a:pt x="241" y="27"/>
                        </a:lnTo>
                        <a:lnTo>
                          <a:pt x="179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" name="Google Shape;1411;p30">
                    <a:extLst>
                      <a:ext uri="{FF2B5EF4-FFF2-40B4-BE49-F238E27FC236}">
                        <a16:creationId xmlns:a16="http://schemas.microsoft.com/office/drawing/2014/main" id="{A88634E3-8CFC-AEEE-B04D-F1CF4F6B82E4}"/>
                      </a:ext>
                    </a:extLst>
                  </p:cNvPr>
                  <p:cNvSpPr/>
                  <p:nvPr/>
                </p:nvSpPr>
                <p:spPr>
                  <a:xfrm>
                    <a:off x="2834858" y="2508246"/>
                    <a:ext cx="82736" cy="549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2" h="938" extrusionOk="0">
                        <a:moveTo>
                          <a:pt x="1224" y="0"/>
                        </a:moveTo>
                        <a:lnTo>
                          <a:pt x="1054" y="27"/>
                        </a:lnTo>
                        <a:lnTo>
                          <a:pt x="706" y="90"/>
                        </a:lnTo>
                        <a:lnTo>
                          <a:pt x="536" y="161"/>
                        </a:lnTo>
                        <a:lnTo>
                          <a:pt x="438" y="206"/>
                        </a:lnTo>
                        <a:lnTo>
                          <a:pt x="269" y="331"/>
                        </a:lnTo>
                        <a:lnTo>
                          <a:pt x="126" y="474"/>
                        </a:lnTo>
                        <a:lnTo>
                          <a:pt x="36" y="643"/>
                        </a:lnTo>
                        <a:lnTo>
                          <a:pt x="10" y="733"/>
                        </a:lnTo>
                        <a:lnTo>
                          <a:pt x="1" y="795"/>
                        </a:lnTo>
                        <a:lnTo>
                          <a:pt x="63" y="911"/>
                        </a:lnTo>
                        <a:lnTo>
                          <a:pt x="126" y="938"/>
                        </a:lnTo>
                        <a:lnTo>
                          <a:pt x="224" y="938"/>
                        </a:lnTo>
                        <a:lnTo>
                          <a:pt x="313" y="867"/>
                        </a:lnTo>
                        <a:lnTo>
                          <a:pt x="331" y="822"/>
                        </a:lnTo>
                        <a:lnTo>
                          <a:pt x="376" y="715"/>
                        </a:lnTo>
                        <a:lnTo>
                          <a:pt x="545" y="536"/>
                        </a:lnTo>
                        <a:lnTo>
                          <a:pt x="670" y="465"/>
                        </a:lnTo>
                        <a:lnTo>
                          <a:pt x="813" y="411"/>
                        </a:lnTo>
                        <a:lnTo>
                          <a:pt x="1108" y="358"/>
                        </a:lnTo>
                        <a:lnTo>
                          <a:pt x="1269" y="340"/>
                        </a:lnTo>
                        <a:lnTo>
                          <a:pt x="1331" y="322"/>
                        </a:lnTo>
                        <a:lnTo>
                          <a:pt x="1412" y="215"/>
                        </a:lnTo>
                        <a:lnTo>
                          <a:pt x="1412" y="152"/>
                        </a:lnTo>
                        <a:lnTo>
                          <a:pt x="1394" y="81"/>
                        </a:lnTo>
                        <a:lnTo>
                          <a:pt x="1295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" name="Google Shape;1412;p30">
                    <a:extLst>
                      <a:ext uri="{FF2B5EF4-FFF2-40B4-BE49-F238E27FC236}">
                        <a16:creationId xmlns:a16="http://schemas.microsoft.com/office/drawing/2014/main" id="{09AB6C61-16E5-89DD-3D23-60330D31F4F6}"/>
                      </a:ext>
                    </a:extLst>
                  </p:cNvPr>
                  <p:cNvSpPr/>
                  <p:nvPr/>
                </p:nvSpPr>
                <p:spPr>
                  <a:xfrm>
                    <a:off x="2970391" y="2562682"/>
                    <a:ext cx="60236" cy="638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28" h="1090" extrusionOk="0">
                        <a:moveTo>
                          <a:pt x="920" y="0"/>
                        </a:moveTo>
                        <a:lnTo>
                          <a:pt x="786" y="9"/>
                        </a:lnTo>
                        <a:lnTo>
                          <a:pt x="742" y="54"/>
                        </a:lnTo>
                        <a:lnTo>
                          <a:pt x="45" y="813"/>
                        </a:lnTo>
                        <a:lnTo>
                          <a:pt x="0" y="866"/>
                        </a:lnTo>
                        <a:lnTo>
                          <a:pt x="9" y="991"/>
                        </a:lnTo>
                        <a:lnTo>
                          <a:pt x="54" y="1045"/>
                        </a:lnTo>
                        <a:lnTo>
                          <a:pt x="108" y="1081"/>
                        </a:lnTo>
                        <a:lnTo>
                          <a:pt x="170" y="1090"/>
                        </a:lnTo>
                        <a:lnTo>
                          <a:pt x="233" y="1081"/>
                        </a:lnTo>
                        <a:lnTo>
                          <a:pt x="286" y="1036"/>
                        </a:lnTo>
                        <a:lnTo>
                          <a:pt x="983" y="286"/>
                        </a:lnTo>
                        <a:lnTo>
                          <a:pt x="1027" y="223"/>
                        </a:lnTo>
                        <a:lnTo>
                          <a:pt x="1019" y="98"/>
                        </a:lnTo>
                        <a:lnTo>
                          <a:pt x="974" y="45"/>
                        </a:lnTo>
                        <a:lnTo>
                          <a:pt x="920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4" name="Google Shape;1413;p30">
                    <a:extLst>
                      <a:ext uri="{FF2B5EF4-FFF2-40B4-BE49-F238E27FC236}">
                        <a16:creationId xmlns:a16="http://schemas.microsoft.com/office/drawing/2014/main" id="{BF8B90DE-FABB-0010-E6E2-CBC7FDB3AB5D}"/>
                      </a:ext>
                    </a:extLst>
                  </p:cNvPr>
                  <p:cNvSpPr/>
                  <p:nvPr/>
                </p:nvSpPr>
                <p:spPr>
                  <a:xfrm>
                    <a:off x="2710340" y="1906461"/>
                    <a:ext cx="50802" cy="4134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67" h="7056" extrusionOk="0">
                        <a:moveTo>
                          <a:pt x="402" y="1"/>
                        </a:moveTo>
                        <a:lnTo>
                          <a:pt x="313" y="19"/>
                        </a:lnTo>
                        <a:lnTo>
                          <a:pt x="170" y="81"/>
                        </a:lnTo>
                        <a:lnTo>
                          <a:pt x="63" y="197"/>
                        </a:lnTo>
                        <a:lnTo>
                          <a:pt x="0" y="349"/>
                        </a:lnTo>
                        <a:lnTo>
                          <a:pt x="0" y="430"/>
                        </a:lnTo>
                        <a:lnTo>
                          <a:pt x="0" y="7056"/>
                        </a:lnTo>
                        <a:lnTo>
                          <a:pt x="866" y="7056"/>
                        </a:lnTo>
                        <a:lnTo>
                          <a:pt x="866" y="430"/>
                        </a:lnTo>
                        <a:lnTo>
                          <a:pt x="858" y="340"/>
                        </a:lnTo>
                        <a:lnTo>
                          <a:pt x="786" y="180"/>
                        </a:lnTo>
                        <a:lnTo>
                          <a:pt x="661" y="63"/>
                        </a:lnTo>
                        <a:lnTo>
                          <a:pt x="500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45" name="Google Shape;1414;p30">
                <a:extLst>
                  <a:ext uri="{FF2B5EF4-FFF2-40B4-BE49-F238E27FC236}">
                    <a16:creationId xmlns:a16="http://schemas.microsoft.com/office/drawing/2014/main" id="{CA285426-4574-10F4-6432-438267021C1E}"/>
                  </a:ext>
                </a:extLst>
              </p:cNvPr>
              <p:cNvSpPr/>
              <p:nvPr/>
            </p:nvSpPr>
            <p:spPr>
              <a:xfrm>
                <a:off x="2190925" y="1702250"/>
                <a:ext cx="1259400" cy="1259400"/>
              </a:xfrm>
              <a:prstGeom prst="ellipse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5" name="Google Shape;1415;p30">
              <a:extLst>
                <a:ext uri="{FF2B5EF4-FFF2-40B4-BE49-F238E27FC236}">
                  <a16:creationId xmlns:a16="http://schemas.microsoft.com/office/drawing/2014/main" id="{341309EF-16B4-003A-13EE-2AA3E537AB13}"/>
                </a:ext>
              </a:extLst>
            </p:cNvPr>
            <p:cNvGrpSpPr/>
            <p:nvPr/>
          </p:nvGrpSpPr>
          <p:grpSpPr>
            <a:xfrm>
              <a:off x="7395903" y="3506286"/>
              <a:ext cx="845152" cy="823995"/>
              <a:chOff x="3705700" y="1702250"/>
              <a:chExt cx="1259400" cy="1259400"/>
            </a:xfrm>
          </p:grpSpPr>
          <p:grpSp>
            <p:nvGrpSpPr>
              <p:cNvPr id="66" name="Google Shape;1416;p30">
                <a:extLst>
                  <a:ext uri="{FF2B5EF4-FFF2-40B4-BE49-F238E27FC236}">
                    <a16:creationId xmlns:a16="http://schemas.microsoft.com/office/drawing/2014/main" id="{8D470A70-3B33-E32F-6349-E4ADFBAD9191}"/>
                  </a:ext>
                </a:extLst>
              </p:cNvPr>
              <p:cNvGrpSpPr/>
              <p:nvPr/>
            </p:nvGrpSpPr>
            <p:grpSpPr>
              <a:xfrm>
                <a:off x="4003563" y="1914303"/>
                <a:ext cx="663674" cy="835294"/>
                <a:chOff x="3971145" y="1960183"/>
                <a:chExt cx="663674" cy="835294"/>
              </a:xfrm>
            </p:grpSpPr>
            <p:sp>
              <p:nvSpPr>
                <p:cNvPr id="68" name="Google Shape;1417;p30">
                  <a:extLst>
                    <a:ext uri="{FF2B5EF4-FFF2-40B4-BE49-F238E27FC236}">
                      <a16:creationId xmlns:a16="http://schemas.microsoft.com/office/drawing/2014/main" id="{C35899FB-E906-2DC4-89C9-B622B54F9590}"/>
                    </a:ext>
                  </a:extLst>
                </p:cNvPr>
                <p:cNvSpPr/>
                <p:nvPr/>
              </p:nvSpPr>
              <p:spPr>
                <a:xfrm>
                  <a:off x="3971145" y="1960183"/>
                  <a:ext cx="663674" cy="83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13" h="13735" extrusionOk="0">
                      <a:moveTo>
                        <a:pt x="5171" y="1"/>
                      </a:moveTo>
                      <a:lnTo>
                        <a:pt x="4626" y="63"/>
                      </a:lnTo>
                      <a:lnTo>
                        <a:pt x="4090" y="170"/>
                      </a:lnTo>
                      <a:lnTo>
                        <a:pt x="3581" y="331"/>
                      </a:lnTo>
                      <a:lnTo>
                        <a:pt x="3090" y="536"/>
                      </a:lnTo>
                      <a:lnTo>
                        <a:pt x="2626" y="786"/>
                      </a:lnTo>
                      <a:lnTo>
                        <a:pt x="2188" y="1081"/>
                      </a:lnTo>
                      <a:lnTo>
                        <a:pt x="1786" y="1412"/>
                      </a:lnTo>
                      <a:lnTo>
                        <a:pt x="1411" y="1787"/>
                      </a:lnTo>
                      <a:lnTo>
                        <a:pt x="1081" y="2188"/>
                      </a:lnTo>
                      <a:lnTo>
                        <a:pt x="786" y="2626"/>
                      </a:lnTo>
                      <a:lnTo>
                        <a:pt x="536" y="3090"/>
                      </a:lnTo>
                      <a:lnTo>
                        <a:pt x="331" y="3581"/>
                      </a:lnTo>
                      <a:lnTo>
                        <a:pt x="170" y="4090"/>
                      </a:lnTo>
                      <a:lnTo>
                        <a:pt x="63" y="4626"/>
                      </a:lnTo>
                      <a:lnTo>
                        <a:pt x="0" y="5171"/>
                      </a:lnTo>
                      <a:lnTo>
                        <a:pt x="0" y="5457"/>
                      </a:lnTo>
                      <a:lnTo>
                        <a:pt x="9" y="5743"/>
                      </a:lnTo>
                      <a:lnTo>
                        <a:pt x="63" y="6296"/>
                      </a:lnTo>
                      <a:lnTo>
                        <a:pt x="170" y="6841"/>
                      </a:lnTo>
                      <a:lnTo>
                        <a:pt x="340" y="7359"/>
                      </a:lnTo>
                      <a:lnTo>
                        <a:pt x="554" y="7850"/>
                      </a:lnTo>
                      <a:lnTo>
                        <a:pt x="813" y="8323"/>
                      </a:lnTo>
                      <a:lnTo>
                        <a:pt x="1108" y="8761"/>
                      </a:lnTo>
                      <a:lnTo>
                        <a:pt x="1456" y="9163"/>
                      </a:lnTo>
                      <a:lnTo>
                        <a:pt x="1644" y="9350"/>
                      </a:lnTo>
                      <a:lnTo>
                        <a:pt x="1483" y="9457"/>
                      </a:lnTo>
                      <a:lnTo>
                        <a:pt x="1215" y="9725"/>
                      </a:lnTo>
                      <a:lnTo>
                        <a:pt x="1018" y="10056"/>
                      </a:lnTo>
                      <a:lnTo>
                        <a:pt x="920" y="10431"/>
                      </a:lnTo>
                      <a:lnTo>
                        <a:pt x="911" y="10627"/>
                      </a:lnTo>
                      <a:lnTo>
                        <a:pt x="911" y="10788"/>
                      </a:lnTo>
                      <a:lnTo>
                        <a:pt x="974" y="11074"/>
                      </a:lnTo>
                      <a:lnTo>
                        <a:pt x="1090" y="11342"/>
                      </a:lnTo>
                      <a:lnTo>
                        <a:pt x="1251" y="11583"/>
                      </a:lnTo>
                      <a:lnTo>
                        <a:pt x="1447" y="11779"/>
                      </a:lnTo>
                      <a:lnTo>
                        <a:pt x="1688" y="11940"/>
                      </a:lnTo>
                      <a:lnTo>
                        <a:pt x="1956" y="12056"/>
                      </a:lnTo>
                      <a:lnTo>
                        <a:pt x="2242" y="12110"/>
                      </a:lnTo>
                      <a:lnTo>
                        <a:pt x="2394" y="12119"/>
                      </a:lnTo>
                      <a:lnTo>
                        <a:pt x="2608" y="12110"/>
                      </a:lnTo>
                      <a:lnTo>
                        <a:pt x="2992" y="11993"/>
                      </a:lnTo>
                      <a:lnTo>
                        <a:pt x="3171" y="11904"/>
                      </a:lnTo>
                      <a:lnTo>
                        <a:pt x="3171" y="12440"/>
                      </a:lnTo>
                      <a:lnTo>
                        <a:pt x="3171" y="12574"/>
                      </a:lnTo>
                      <a:lnTo>
                        <a:pt x="3224" y="12824"/>
                      </a:lnTo>
                      <a:lnTo>
                        <a:pt x="3322" y="13056"/>
                      </a:lnTo>
                      <a:lnTo>
                        <a:pt x="3456" y="13262"/>
                      </a:lnTo>
                      <a:lnTo>
                        <a:pt x="3635" y="13440"/>
                      </a:lnTo>
                      <a:lnTo>
                        <a:pt x="3840" y="13583"/>
                      </a:lnTo>
                      <a:lnTo>
                        <a:pt x="4073" y="13681"/>
                      </a:lnTo>
                      <a:lnTo>
                        <a:pt x="4323" y="13726"/>
                      </a:lnTo>
                      <a:lnTo>
                        <a:pt x="4457" y="13735"/>
                      </a:lnTo>
                      <a:lnTo>
                        <a:pt x="6359" y="13735"/>
                      </a:lnTo>
                      <a:lnTo>
                        <a:pt x="6493" y="13726"/>
                      </a:lnTo>
                      <a:lnTo>
                        <a:pt x="6743" y="13681"/>
                      </a:lnTo>
                      <a:lnTo>
                        <a:pt x="6975" y="13583"/>
                      </a:lnTo>
                      <a:lnTo>
                        <a:pt x="7180" y="13440"/>
                      </a:lnTo>
                      <a:lnTo>
                        <a:pt x="7359" y="13262"/>
                      </a:lnTo>
                      <a:lnTo>
                        <a:pt x="7493" y="13056"/>
                      </a:lnTo>
                      <a:lnTo>
                        <a:pt x="7591" y="12824"/>
                      </a:lnTo>
                      <a:lnTo>
                        <a:pt x="7645" y="12574"/>
                      </a:lnTo>
                      <a:lnTo>
                        <a:pt x="7653" y="12440"/>
                      </a:lnTo>
                      <a:lnTo>
                        <a:pt x="7653" y="11788"/>
                      </a:lnTo>
                      <a:lnTo>
                        <a:pt x="7850" y="11931"/>
                      </a:lnTo>
                      <a:lnTo>
                        <a:pt x="8198" y="12074"/>
                      </a:lnTo>
                      <a:lnTo>
                        <a:pt x="8448" y="12119"/>
                      </a:lnTo>
                      <a:lnTo>
                        <a:pt x="8582" y="12119"/>
                      </a:lnTo>
                      <a:lnTo>
                        <a:pt x="8734" y="12110"/>
                      </a:lnTo>
                      <a:lnTo>
                        <a:pt x="9029" y="12056"/>
                      </a:lnTo>
                      <a:lnTo>
                        <a:pt x="9297" y="11940"/>
                      </a:lnTo>
                      <a:lnTo>
                        <a:pt x="9529" y="11779"/>
                      </a:lnTo>
                      <a:lnTo>
                        <a:pt x="9734" y="11583"/>
                      </a:lnTo>
                      <a:lnTo>
                        <a:pt x="9895" y="11342"/>
                      </a:lnTo>
                      <a:lnTo>
                        <a:pt x="10011" y="11074"/>
                      </a:lnTo>
                      <a:lnTo>
                        <a:pt x="10065" y="10788"/>
                      </a:lnTo>
                      <a:lnTo>
                        <a:pt x="10073" y="10627"/>
                      </a:lnTo>
                      <a:lnTo>
                        <a:pt x="10065" y="10422"/>
                      </a:lnTo>
                      <a:lnTo>
                        <a:pt x="9948" y="10038"/>
                      </a:lnTo>
                      <a:lnTo>
                        <a:pt x="9752" y="9698"/>
                      </a:lnTo>
                      <a:lnTo>
                        <a:pt x="9466" y="9431"/>
                      </a:lnTo>
                      <a:lnTo>
                        <a:pt x="9297" y="9323"/>
                      </a:lnTo>
                      <a:lnTo>
                        <a:pt x="9484" y="9136"/>
                      </a:lnTo>
                      <a:lnTo>
                        <a:pt x="9815" y="8734"/>
                      </a:lnTo>
                      <a:lnTo>
                        <a:pt x="10118" y="8296"/>
                      </a:lnTo>
                      <a:lnTo>
                        <a:pt x="10368" y="7832"/>
                      </a:lnTo>
                      <a:lnTo>
                        <a:pt x="10582" y="7341"/>
                      </a:lnTo>
                      <a:lnTo>
                        <a:pt x="10743" y="6823"/>
                      </a:lnTo>
                      <a:lnTo>
                        <a:pt x="10850" y="6287"/>
                      </a:lnTo>
                      <a:lnTo>
                        <a:pt x="10904" y="5734"/>
                      </a:lnTo>
                      <a:lnTo>
                        <a:pt x="10913" y="5457"/>
                      </a:lnTo>
                      <a:lnTo>
                        <a:pt x="10904" y="5171"/>
                      </a:lnTo>
                      <a:lnTo>
                        <a:pt x="10850" y="4626"/>
                      </a:lnTo>
                      <a:lnTo>
                        <a:pt x="10743" y="4090"/>
                      </a:lnTo>
                      <a:lnTo>
                        <a:pt x="10582" y="3581"/>
                      </a:lnTo>
                      <a:lnTo>
                        <a:pt x="10377" y="3090"/>
                      </a:lnTo>
                      <a:lnTo>
                        <a:pt x="10118" y="2626"/>
                      </a:lnTo>
                      <a:lnTo>
                        <a:pt x="9832" y="2188"/>
                      </a:lnTo>
                      <a:lnTo>
                        <a:pt x="9493" y="1787"/>
                      </a:lnTo>
                      <a:lnTo>
                        <a:pt x="9127" y="1412"/>
                      </a:lnTo>
                      <a:lnTo>
                        <a:pt x="8725" y="1081"/>
                      </a:lnTo>
                      <a:lnTo>
                        <a:pt x="8287" y="786"/>
                      </a:lnTo>
                      <a:lnTo>
                        <a:pt x="7823" y="536"/>
                      </a:lnTo>
                      <a:lnTo>
                        <a:pt x="7332" y="331"/>
                      </a:lnTo>
                      <a:lnTo>
                        <a:pt x="6823" y="170"/>
                      </a:lnTo>
                      <a:lnTo>
                        <a:pt x="6287" y="63"/>
                      </a:lnTo>
                      <a:lnTo>
                        <a:pt x="5734" y="1"/>
                      </a:lnTo>
                      <a:close/>
                    </a:path>
                  </a:pathLst>
                </a:custGeom>
                <a:solidFill>
                  <a:srgbClr val="F6E1C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" name="Google Shape;1418;p30">
                  <a:extLst>
                    <a:ext uri="{FF2B5EF4-FFF2-40B4-BE49-F238E27FC236}">
                      <a16:creationId xmlns:a16="http://schemas.microsoft.com/office/drawing/2014/main" id="{10581FE5-1B40-A56D-935C-2C7536EF1AC4}"/>
                    </a:ext>
                  </a:extLst>
                </p:cNvPr>
                <p:cNvSpPr/>
                <p:nvPr/>
              </p:nvSpPr>
              <p:spPr>
                <a:xfrm>
                  <a:off x="4099287" y="2397399"/>
                  <a:ext cx="174417" cy="1483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68" h="2439" extrusionOk="0">
                      <a:moveTo>
                        <a:pt x="1582" y="0"/>
                      </a:moveTo>
                      <a:lnTo>
                        <a:pt x="1287" y="36"/>
                      </a:lnTo>
                      <a:lnTo>
                        <a:pt x="1001" y="81"/>
                      </a:lnTo>
                      <a:lnTo>
                        <a:pt x="501" y="250"/>
                      </a:lnTo>
                      <a:lnTo>
                        <a:pt x="233" y="447"/>
                      </a:lnTo>
                      <a:lnTo>
                        <a:pt x="99" y="616"/>
                      </a:lnTo>
                      <a:lnTo>
                        <a:pt x="19" y="822"/>
                      </a:lnTo>
                      <a:lnTo>
                        <a:pt x="1" y="1072"/>
                      </a:lnTo>
                      <a:lnTo>
                        <a:pt x="10" y="1215"/>
                      </a:lnTo>
                      <a:lnTo>
                        <a:pt x="37" y="1358"/>
                      </a:lnTo>
                      <a:lnTo>
                        <a:pt x="135" y="1625"/>
                      </a:lnTo>
                      <a:lnTo>
                        <a:pt x="287" y="1867"/>
                      </a:lnTo>
                      <a:lnTo>
                        <a:pt x="465" y="2072"/>
                      </a:lnTo>
                      <a:lnTo>
                        <a:pt x="689" y="2233"/>
                      </a:lnTo>
                      <a:lnTo>
                        <a:pt x="939" y="2358"/>
                      </a:lnTo>
                      <a:lnTo>
                        <a:pt x="1215" y="2420"/>
                      </a:lnTo>
                      <a:lnTo>
                        <a:pt x="1501" y="2438"/>
                      </a:lnTo>
                      <a:lnTo>
                        <a:pt x="1644" y="2420"/>
                      </a:lnTo>
                      <a:lnTo>
                        <a:pt x="1787" y="2393"/>
                      </a:lnTo>
                      <a:lnTo>
                        <a:pt x="2055" y="2295"/>
                      </a:lnTo>
                      <a:lnTo>
                        <a:pt x="2296" y="2152"/>
                      </a:lnTo>
                      <a:lnTo>
                        <a:pt x="2501" y="1965"/>
                      </a:lnTo>
                      <a:lnTo>
                        <a:pt x="2662" y="1750"/>
                      </a:lnTo>
                      <a:lnTo>
                        <a:pt x="2787" y="1500"/>
                      </a:lnTo>
                      <a:lnTo>
                        <a:pt x="2859" y="1224"/>
                      </a:lnTo>
                      <a:lnTo>
                        <a:pt x="2867" y="938"/>
                      </a:lnTo>
                      <a:lnTo>
                        <a:pt x="2859" y="795"/>
                      </a:lnTo>
                      <a:lnTo>
                        <a:pt x="2832" y="652"/>
                      </a:lnTo>
                      <a:lnTo>
                        <a:pt x="2734" y="420"/>
                      </a:lnTo>
                      <a:lnTo>
                        <a:pt x="2600" y="241"/>
                      </a:lnTo>
                      <a:lnTo>
                        <a:pt x="2421" y="116"/>
                      </a:lnTo>
                      <a:lnTo>
                        <a:pt x="2108" y="9"/>
                      </a:lnTo>
                      <a:lnTo>
                        <a:pt x="1582" y="0"/>
                      </a:lnTo>
                      <a:close/>
                    </a:path>
                  </a:pathLst>
                </a:custGeom>
                <a:solidFill>
                  <a:srgbClr val="3C28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" name="Google Shape;1419;p30">
                  <a:extLst>
                    <a:ext uri="{FF2B5EF4-FFF2-40B4-BE49-F238E27FC236}">
                      <a16:creationId xmlns:a16="http://schemas.microsoft.com/office/drawing/2014/main" id="{56E56EA5-36E5-A334-55FD-FDBED533543F}"/>
                    </a:ext>
                  </a:extLst>
                </p:cNvPr>
                <p:cNvSpPr/>
                <p:nvPr/>
              </p:nvSpPr>
              <p:spPr>
                <a:xfrm>
                  <a:off x="4340426" y="2397399"/>
                  <a:ext cx="174417" cy="1483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68" h="2439" extrusionOk="0">
                      <a:moveTo>
                        <a:pt x="1287" y="0"/>
                      </a:moveTo>
                      <a:lnTo>
                        <a:pt x="769" y="9"/>
                      </a:lnTo>
                      <a:lnTo>
                        <a:pt x="447" y="116"/>
                      </a:lnTo>
                      <a:lnTo>
                        <a:pt x="269" y="241"/>
                      </a:lnTo>
                      <a:lnTo>
                        <a:pt x="135" y="420"/>
                      </a:lnTo>
                      <a:lnTo>
                        <a:pt x="37" y="652"/>
                      </a:lnTo>
                      <a:lnTo>
                        <a:pt x="19" y="795"/>
                      </a:lnTo>
                      <a:lnTo>
                        <a:pt x="1" y="938"/>
                      </a:lnTo>
                      <a:lnTo>
                        <a:pt x="10" y="1224"/>
                      </a:lnTo>
                      <a:lnTo>
                        <a:pt x="81" y="1500"/>
                      </a:lnTo>
                      <a:lnTo>
                        <a:pt x="206" y="1750"/>
                      </a:lnTo>
                      <a:lnTo>
                        <a:pt x="367" y="1965"/>
                      </a:lnTo>
                      <a:lnTo>
                        <a:pt x="572" y="2152"/>
                      </a:lnTo>
                      <a:lnTo>
                        <a:pt x="813" y="2295"/>
                      </a:lnTo>
                      <a:lnTo>
                        <a:pt x="1081" y="2393"/>
                      </a:lnTo>
                      <a:lnTo>
                        <a:pt x="1224" y="2420"/>
                      </a:lnTo>
                      <a:lnTo>
                        <a:pt x="1376" y="2438"/>
                      </a:lnTo>
                      <a:lnTo>
                        <a:pt x="1662" y="2420"/>
                      </a:lnTo>
                      <a:lnTo>
                        <a:pt x="1930" y="2358"/>
                      </a:lnTo>
                      <a:lnTo>
                        <a:pt x="2180" y="2233"/>
                      </a:lnTo>
                      <a:lnTo>
                        <a:pt x="2403" y="2072"/>
                      </a:lnTo>
                      <a:lnTo>
                        <a:pt x="2582" y="1867"/>
                      </a:lnTo>
                      <a:lnTo>
                        <a:pt x="2733" y="1625"/>
                      </a:lnTo>
                      <a:lnTo>
                        <a:pt x="2832" y="1358"/>
                      </a:lnTo>
                      <a:lnTo>
                        <a:pt x="2858" y="1215"/>
                      </a:lnTo>
                      <a:lnTo>
                        <a:pt x="2867" y="1072"/>
                      </a:lnTo>
                      <a:lnTo>
                        <a:pt x="2850" y="822"/>
                      </a:lnTo>
                      <a:lnTo>
                        <a:pt x="2769" y="616"/>
                      </a:lnTo>
                      <a:lnTo>
                        <a:pt x="2635" y="447"/>
                      </a:lnTo>
                      <a:lnTo>
                        <a:pt x="2367" y="250"/>
                      </a:lnTo>
                      <a:lnTo>
                        <a:pt x="1867" y="81"/>
                      </a:lnTo>
                      <a:lnTo>
                        <a:pt x="1581" y="36"/>
                      </a:lnTo>
                      <a:lnTo>
                        <a:pt x="1287" y="0"/>
                      </a:lnTo>
                      <a:close/>
                    </a:path>
                  </a:pathLst>
                </a:custGeom>
                <a:solidFill>
                  <a:srgbClr val="3C28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" name="Google Shape;1420;p30">
                  <a:extLst>
                    <a:ext uri="{FF2B5EF4-FFF2-40B4-BE49-F238E27FC236}">
                      <a16:creationId xmlns:a16="http://schemas.microsoft.com/office/drawing/2014/main" id="{61697DBF-1110-5715-2EAD-CD17B6ADF1C2}"/>
                    </a:ext>
                  </a:extLst>
                </p:cNvPr>
                <p:cNvSpPr/>
                <p:nvPr/>
              </p:nvSpPr>
              <p:spPr>
                <a:xfrm>
                  <a:off x="4273649" y="2536975"/>
                  <a:ext cx="69025" cy="831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5" h="1367" extrusionOk="0">
                      <a:moveTo>
                        <a:pt x="554" y="0"/>
                      </a:moveTo>
                      <a:lnTo>
                        <a:pt x="393" y="54"/>
                      </a:lnTo>
                      <a:lnTo>
                        <a:pt x="304" y="125"/>
                      </a:lnTo>
                      <a:lnTo>
                        <a:pt x="215" y="232"/>
                      </a:lnTo>
                      <a:lnTo>
                        <a:pt x="99" y="465"/>
                      </a:lnTo>
                      <a:lnTo>
                        <a:pt x="54" y="590"/>
                      </a:lnTo>
                      <a:lnTo>
                        <a:pt x="18" y="732"/>
                      </a:lnTo>
                      <a:lnTo>
                        <a:pt x="0" y="982"/>
                      </a:lnTo>
                      <a:lnTo>
                        <a:pt x="36" y="1197"/>
                      </a:lnTo>
                      <a:lnTo>
                        <a:pt x="117" y="1331"/>
                      </a:lnTo>
                      <a:lnTo>
                        <a:pt x="179" y="1358"/>
                      </a:lnTo>
                      <a:lnTo>
                        <a:pt x="233" y="1366"/>
                      </a:lnTo>
                      <a:lnTo>
                        <a:pt x="331" y="1340"/>
                      </a:lnTo>
                      <a:lnTo>
                        <a:pt x="474" y="1224"/>
                      </a:lnTo>
                      <a:lnTo>
                        <a:pt x="563" y="1081"/>
                      </a:lnTo>
                      <a:lnTo>
                        <a:pt x="661" y="1224"/>
                      </a:lnTo>
                      <a:lnTo>
                        <a:pt x="804" y="1340"/>
                      </a:lnTo>
                      <a:lnTo>
                        <a:pt x="902" y="1366"/>
                      </a:lnTo>
                      <a:lnTo>
                        <a:pt x="947" y="1358"/>
                      </a:lnTo>
                      <a:lnTo>
                        <a:pt x="1010" y="1331"/>
                      </a:lnTo>
                      <a:lnTo>
                        <a:pt x="1099" y="1197"/>
                      </a:lnTo>
                      <a:lnTo>
                        <a:pt x="1135" y="982"/>
                      </a:lnTo>
                      <a:lnTo>
                        <a:pt x="1108" y="732"/>
                      </a:lnTo>
                      <a:lnTo>
                        <a:pt x="1072" y="590"/>
                      </a:lnTo>
                      <a:lnTo>
                        <a:pt x="1045" y="491"/>
                      </a:lnTo>
                      <a:lnTo>
                        <a:pt x="1001" y="393"/>
                      </a:lnTo>
                      <a:lnTo>
                        <a:pt x="956" y="295"/>
                      </a:lnTo>
                      <a:lnTo>
                        <a:pt x="813" y="107"/>
                      </a:lnTo>
                      <a:lnTo>
                        <a:pt x="724" y="36"/>
                      </a:lnTo>
                      <a:lnTo>
                        <a:pt x="661" y="18"/>
                      </a:lnTo>
                      <a:lnTo>
                        <a:pt x="554" y="0"/>
                      </a:lnTo>
                      <a:close/>
                    </a:path>
                  </a:pathLst>
                </a:custGeom>
                <a:solidFill>
                  <a:srgbClr val="3C28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" name="Google Shape;1421;p30">
                  <a:extLst>
                    <a:ext uri="{FF2B5EF4-FFF2-40B4-BE49-F238E27FC236}">
                      <a16:creationId xmlns:a16="http://schemas.microsoft.com/office/drawing/2014/main" id="{663D9E45-5AB7-F2FD-621E-EB0991F35C5E}"/>
                    </a:ext>
                  </a:extLst>
                </p:cNvPr>
                <p:cNvSpPr/>
                <p:nvPr/>
              </p:nvSpPr>
              <p:spPr>
                <a:xfrm>
                  <a:off x="4224205" y="2678680"/>
                  <a:ext cx="14231" cy="88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" h="1448" extrusionOk="0">
                      <a:moveTo>
                        <a:pt x="117" y="1"/>
                      </a:moveTo>
                      <a:lnTo>
                        <a:pt x="63" y="10"/>
                      </a:lnTo>
                      <a:lnTo>
                        <a:pt x="1" y="72"/>
                      </a:lnTo>
                      <a:lnTo>
                        <a:pt x="1" y="117"/>
                      </a:lnTo>
                      <a:lnTo>
                        <a:pt x="1" y="1323"/>
                      </a:lnTo>
                      <a:lnTo>
                        <a:pt x="1" y="1376"/>
                      </a:lnTo>
                      <a:lnTo>
                        <a:pt x="63" y="1439"/>
                      </a:lnTo>
                      <a:lnTo>
                        <a:pt x="117" y="1448"/>
                      </a:lnTo>
                      <a:lnTo>
                        <a:pt x="162" y="1439"/>
                      </a:lnTo>
                      <a:lnTo>
                        <a:pt x="224" y="1376"/>
                      </a:lnTo>
                      <a:lnTo>
                        <a:pt x="233" y="1323"/>
                      </a:lnTo>
                      <a:lnTo>
                        <a:pt x="233" y="117"/>
                      </a:lnTo>
                      <a:lnTo>
                        <a:pt x="224" y="72"/>
                      </a:lnTo>
                      <a:lnTo>
                        <a:pt x="162" y="10"/>
                      </a:lnTo>
                      <a:lnTo>
                        <a:pt x="117" y="1"/>
                      </a:lnTo>
                      <a:close/>
                    </a:path>
                  </a:pathLst>
                </a:custGeom>
                <a:solidFill>
                  <a:srgbClr val="3C28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" name="Google Shape;1422;p30">
                  <a:extLst>
                    <a:ext uri="{FF2B5EF4-FFF2-40B4-BE49-F238E27FC236}">
                      <a16:creationId xmlns:a16="http://schemas.microsoft.com/office/drawing/2014/main" id="{4C594404-4050-0624-2B4C-69636880C879}"/>
                    </a:ext>
                  </a:extLst>
                </p:cNvPr>
                <p:cNvSpPr/>
                <p:nvPr/>
              </p:nvSpPr>
              <p:spPr>
                <a:xfrm>
                  <a:off x="4266047" y="2678680"/>
                  <a:ext cx="14170" cy="88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3" h="1448" extrusionOk="0">
                      <a:moveTo>
                        <a:pt x="117" y="1"/>
                      </a:moveTo>
                      <a:lnTo>
                        <a:pt x="72" y="10"/>
                      </a:lnTo>
                      <a:lnTo>
                        <a:pt x="9" y="72"/>
                      </a:lnTo>
                      <a:lnTo>
                        <a:pt x="0" y="117"/>
                      </a:lnTo>
                      <a:lnTo>
                        <a:pt x="0" y="1323"/>
                      </a:lnTo>
                      <a:lnTo>
                        <a:pt x="9" y="1376"/>
                      </a:lnTo>
                      <a:lnTo>
                        <a:pt x="72" y="1439"/>
                      </a:lnTo>
                      <a:lnTo>
                        <a:pt x="117" y="1448"/>
                      </a:lnTo>
                      <a:lnTo>
                        <a:pt x="170" y="1439"/>
                      </a:lnTo>
                      <a:lnTo>
                        <a:pt x="233" y="1376"/>
                      </a:lnTo>
                      <a:lnTo>
                        <a:pt x="233" y="1323"/>
                      </a:lnTo>
                      <a:lnTo>
                        <a:pt x="233" y="117"/>
                      </a:lnTo>
                      <a:lnTo>
                        <a:pt x="233" y="72"/>
                      </a:lnTo>
                      <a:lnTo>
                        <a:pt x="170" y="10"/>
                      </a:lnTo>
                      <a:lnTo>
                        <a:pt x="117" y="1"/>
                      </a:lnTo>
                      <a:close/>
                    </a:path>
                  </a:pathLst>
                </a:custGeom>
                <a:solidFill>
                  <a:srgbClr val="3C28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" name="Google Shape;1423;p30">
                  <a:extLst>
                    <a:ext uri="{FF2B5EF4-FFF2-40B4-BE49-F238E27FC236}">
                      <a16:creationId xmlns:a16="http://schemas.microsoft.com/office/drawing/2014/main" id="{B4F18B89-6423-879E-59C6-DB391D9BE5C8}"/>
                    </a:ext>
                  </a:extLst>
                </p:cNvPr>
                <p:cNvSpPr/>
                <p:nvPr/>
              </p:nvSpPr>
              <p:spPr>
                <a:xfrm>
                  <a:off x="4305700" y="2678680"/>
                  <a:ext cx="14170" cy="88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3" h="1448" extrusionOk="0">
                      <a:moveTo>
                        <a:pt x="116" y="1"/>
                      </a:moveTo>
                      <a:lnTo>
                        <a:pt x="72" y="10"/>
                      </a:lnTo>
                      <a:lnTo>
                        <a:pt x="9" y="72"/>
                      </a:lnTo>
                      <a:lnTo>
                        <a:pt x="0" y="117"/>
                      </a:lnTo>
                      <a:lnTo>
                        <a:pt x="0" y="1323"/>
                      </a:lnTo>
                      <a:lnTo>
                        <a:pt x="9" y="1376"/>
                      </a:lnTo>
                      <a:lnTo>
                        <a:pt x="72" y="1439"/>
                      </a:lnTo>
                      <a:lnTo>
                        <a:pt x="116" y="1448"/>
                      </a:lnTo>
                      <a:lnTo>
                        <a:pt x="161" y="1439"/>
                      </a:lnTo>
                      <a:lnTo>
                        <a:pt x="224" y="1376"/>
                      </a:lnTo>
                      <a:lnTo>
                        <a:pt x="233" y="1323"/>
                      </a:lnTo>
                      <a:lnTo>
                        <a:pt x="233" y="117"/>
                      </a:lnTo>
                      <a:lnTo>
                        <a:pt x="224" y="72"/>
                      </a:lnTo>
                      <a:lnTo>
                        <a:pt x="161" y="10"/>
                      </a:lnTo>
                      <a:lnTo>
                        <a:pt x="116" y="1"/>
                      </a:lnTo>
                      <a:close/>
                    </a:path>
                  </a:pathLst>
                </a:custGeom>
                <a:solidFill>
                  <a:srgbClr val="3C28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" name="Google Shape;1424;p30">
                  <a:extLst>
                    <a:ext uri="{FF2B5EF4-FFF2-40B4-BE49-F238E27FC236}">
                      <a16:creationId xmlns:a16="http://schemas.microsoft.com/office/drawing/2014/main" id="{30EF1FBA-9F29-9A01-5448-56C596B0D60D}"/>
                    </a:ext>
                  </a:extLst>
                </p:cNvPr>
                <p:cNvSpPr/>
                <p:nvPr/>
              </p:nvSpPr>
              <p:spPr>
                <a:xfrm>
                  <a:off x="4344805" y="2678680"/>
                  <a:ext cx="14717" cy="88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1448" extrusionOk="0">
                      <a:moveTo>
                        <a:pt x="125" y="1"/>
                      </a:moveTo>
                      <a:lnTo>
                        <a:pt x="72" y="10"/>
                      </a:lnTo>
                      <a:lnTo>
                        <a:pt x="9" y="72"/>
                      </a:lnTo>
                      <a:lnTo>
                        <a:pt x="0" y="117"/>
                      </a:lnTo>
                      <a:lnTo>
                        <a:pt x="0" y="1323"/>
                      </a:lnTo>
                      <a:lnTo>
                        <a:pt x="9" y="1376"/>
                      </a:lnTo>
                      <a:lnTo>
                        <a:pt x="72" y="1439"/>
                      </a:lnTo>
                      <a:lnTo>
                        <a:pt x="125" y="1448"/>
                      </a:lnTo>
                      <a:lnTo>
                        <a:pt x="170" y="1439"/>
                      </a:lnTo>
                      <a:lnTo>
                        <a:pt x="232" y="1376"/>
                      </a:lnTo>
                      <a:lnTo>
                        <a:pt x="241" y="1323"/>
                      </a:lnTo>
                      <a:lnTo>
                        <a:pt x="241" y="117"/>
                      </a:lnTo>
                      <a:lnTo>
                        <a:pt x="232" y="72"/>
                      </a:lnTo>
                      <a:lnTo>
                        <a:pt x="170" y="10"/>
                      </a:lnTo>
                      <a:lnTo>
                        <a:pt x="125" y="1"/>
                      </a:lnTo>
                      <a:close/>
                    </a:path>
                  </a:pathLst>
                </a:custGeom>
                <a:solidFill>
                  <a:srgbClr val="3C28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" name="Google Shape;1425;p30">
                  <a:extLst>
                    <a:ext uri="{FF2B5EF4-FFF2-40B4-BE49-F238E27FC236}">
                      <a16:creationId xmlns:a16="http://schemas.microsoft.com/office/drawing/2014/main" id="{AF3F9732-0D8A-2F76-8890-5CB2A86DF853}"/>
                    </a:ext>
                  </a:extLst>
                </p:cNvPr>
                <p:cNvSpPr/>
                <p:nvPr/>
              </p:nvSpPr>
              <p:spPr>
                <a:xfrm>
                  <a:off x="4384458" y="2678680"/>
                  <a:ext cx="14170" cy="88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3" h="1448" extrusionOk="0">
                      <a:moveTo>
                        <a:pt x="116" y="1"/>
                      </a:moveTo>
                      <a:lnTo>
                        <a:pt x="72" y="10"/>
                      </a:lnTo>
                      <a:lnTo>
                        <a:pt x="9" y="72"/>
                      </a:lnTo>
                      <a:lnTo>
                        <a:pt x="0" y="117"/>
                      </a:lnTo>
                      <a:lnTo>
                        <a:pt x="0" y="1323"/>
                      </a:lnTo>
                      <a:lnTo>
                        <a:pt x="9" y="1376"/>
                      </a:lnTo>
                      <a:lnTo>
                        <a:pt x="72" y="1439"/>
                      </a:lnTo>
                      <a:lnTo>
                        <a:pt x="116" y="1448"/>
                      </a:lnTo>
                      <a:lnTo>
                        <a:pt x="161" y="1439"/>
                      </a:lnTo>
                      <a:lnTo>
                        <a:pt x="232" y="1376"/>
                      </a:lnTo>
                      <a:lnTo>
                        <a:pt x="232" y="1323"/>
                      </a:lnTo>
                      <a:lnTo>
                        <a:pt x="232" y="117"/>
                      </a:lnTo>
                      <a:lnTo>
                        <a:pt x="232" y="72"/>
                      </a:lnTo>
                      <a:lnTo>
                        <a:pt x="161" y="10"/>
                      </a:lnTo>
                      <a:lnTo>
                        <a:pt x="116" y="1"/>
                      </a:lnTo>
                      <a:close/>
                    </a:path>
                  </a:pathLst>
                </a:custGeom>
                <a:solidFill>
                  <a:srgbClr val="3C28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7" name="Google Shape;1345;p30">
                <a:extLst>
                  <a:ext uri="{FF2B5EF4-FFF2-40B4-BE49-F238E27FC236}">
                    <a16:creationId xmlns:a16="http://schemas.microsoft.com/office/drawing/2014/main" id="{D8CBA397-C163-7E73-4623-41683FAE1974}"/>
                  </a:ext>
                </a:extLst>
              </p:cNvPr>
              <p:cNvSpPr/>
              <p:nvPr/>
            </p:nvSpPr>
            <p:spPr>
              <a:xfrm>
                <a:off x="3705700" y="1702250"/>
                <a:ext cx="1259400" cy="1259400"/>
              </a:xfrm>
              <a:prstGeom prst="ellipse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79" name="Рисунок 78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647864D5-2235-30F3-544B-5B534BAA4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16" y="59722"/>
            <a:ext cx="924667" cy="624972"/>
          </a:xfrm>
          <a:prstGeom prst="rect">
            <a:avLst/>
          </a:prstGeom>
        </p:spPr>
      </p:pic>
      <p:sp>
        <p:nvSpPr>
          <p:cNvPr id="80" name="Google Shape;15;p2">
            <a:extLst>
              <a:ext uri="{FF2B5EF4-FFF2-40B4-BE49-F238E27FC236}">
                <a16:creationId xmlns:a16="http://schemas.microsoft.com/office/drawing/2014/main" id="{B2832B76-DBE1-CCF9-1994-BFBB7C5CE459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763C6502-3E90-6866-0907-F273B548CA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8145707" y="372208"/>
            <a:ext cx="429228" cy="39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615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DFA15-0BA7-2155-D1B9-81E307832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9742"/>
            <a:ext cx="8520600" cy="841800"/>
          </a:xfrm>
        </p:spPr>
        <p:txBody>
          <a:bodyPr/>
          <a:lstStyle/>
          <a:p>
            <a:pPr marL="90488">
              <a:spcBef>
                <a:spcPts val="10"/>
              </a:spcBef>
              <a:spcAft>
                <a:spcPts val="0"/>
              </a:spcAft>
            </a:pPr>
            <a:r>
              <a:rPr lang="ru-RU" sz="2800" dirty="0"/>
              <a:t>Критерии синдрома зависимости от табака в МКБ-10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E21032-34CF-D26B-5372-951517525DB8}"/>
              </a:ext>
            </a:extLst>
          </p:cNvPr>
          <p:cNvSpPr txBox="1"/>
          <p:nvPr/>
        </p:nvSpPr>
        <p:spPr>
          <a:xfrm>
            <a:off x="179405" y="764484"/>
            <a:ext cx="718925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marR="337820">
              <a:spcBef>
                <a:spcPts val="23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не менее 3-х симптомов из 6 ниже перечисленных в течение года позволяет высказаться с большей долей вероятности о никотиновой зависимости:</a:t>
            </a:r>
          </a:p>
          <a:p>
            <a:pPr marL="433388" lvl="0" indent="-342900">
              <a:buSzPts val="1400"/>
              <a:buFont typeface="+mj-lt"/>
              <a:buAutoNum type="arabicPeriod"/>
              <a:tabLst>
                <a:tab pos="930910" algn="l"/>
              </a:tabLs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постоянное желание к приему табачных продуктов;</a:t>
            </a:r>
          </a:p>
          <a:p>
            <a:pPr marL="433388" lvl="0" indent="-342900">
              <a:buSzPts val="1400"/>
              <a:buFont typeface="+mj-lt"/>
              <a:buAutoNum type="arabicPeriod"/>
              <a:tabLst>
                <a:tab pos="930910" algn="l"/>
              </a:tabLs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Безуспешные попытки сократить или контролировать использование никотина. Никотин часто принимается в больших количествах или в течение более длительного периода, чем предполагалось;</a:t>
            </a:r>
          </a:p>
          <a:p>
            <a:pPr marL="433388" lvl="0" indent="-342900">
              <a:buSzPts val="1400"/>
              <a:buFont typeface="+mj-lt"/>
              <a:buAutoNum type="arabicPeriod"/>
              <a:tabLst>
                <a:tab pos="930910" algn="l"/>
              </a:tabLs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симптомов при отмене табака или никотиновых продуктов, никотин или близко связанные вещества принимаются для облегчения симптомов отмены;</a:t>
            </a:r>
          </a:p>
          <a:p>
            <a:pPr marL="433388" lvl="0" indent="-342900">
              <a:buSzPts val="1400"/>
              <a:buFont typeface="+mj-lt"/>
              <a:buAutoNum type="arabicPeriod"/>
              <a:tabLst>
                <a:tab pos="930910" algn="l"/>
              </a:tabLs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толерантности (привыкание), ввиду чего требуется всё большая доза для достижения желаемого эффекта;</a:t>
            </a:r>
          </a:p>
          <a:p>
            <a:pPr marL="433388" lvl="0" indent="-342900">
              <a:buSzPts val="1400"/>
              <a:buFont typeface="+mj-lt"/>
              <a:buAutoNum type="arabicPeriod"/>
              <a:tabLst>
                <a:tab pos="930910" algn="l"/>
              </a:tabLs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Курение или прием никотиновых продуктов становится приоритетом (формируется «поведение поиска табака», которое проявляется в постоянной потребности приобретения табачных продуктов, на что тратится дополни- тельное время иногда за счет социальной, профессиональной и другой деятельности);</a:t>
            </a:r>
          </a:p>
          <a:p>
            <a:pPr marL="433388" lvl="0" indent="-342900">
              <a:buSzPts val="1400"/>
              <a:buFont typeface="+mj-lt"/>
              <a:buAutoNum type="arabicPeriod"/>
              <a:tabLst>
                <a:tab pos="930910" algn="l"/>
              </a:tabLs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никотиновых продуктов продолжается, несмотря на имеющиеся признаки вредных последствий, которые, скорее всего, были вызваны или усугубляются из-за никотина.</a:t>
            </a:r>
          </a:p>
        </p:txBody>
      </p:sp>
      <p:pic>
        <p:nvPicPr>
          <p:cNvPr id="59" name="Рисунок 58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4449E92C-FC38-A1DA-101B-672EF6574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60" name="Google Shape;15;p2">
            <a:extLst>
              <a:ext uri="{FF2B5EF4-FFF2-40B4-BE49-F238E27FC236}">
                <a16:creationId xmlns:a16="http://schemas.microsoft.com/office/drawing/2014/main" id="{6004EDA4-7D0C-1024-64B3-EAC2A423746A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D1F50BBC-F1E7-35AA-9F63-26E122AB8B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  <p:pic>
        <p:nvPicPr>
          <p:cNvPr id="5" name="Рисунок 4" descr="Изображение выглядит как снимок экрана, Графика, круг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3829A644-1286-910C-B314-A8E240C811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2994" y="1804498"/>
            <a:ext cx="1741006" cy="17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102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DFA15-0BA7-2155-D1B9-81E307832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9742"/>
            <a:ext cx="8520600" cy="841800"/>
          </a:xfrm>
        </p:spPr>
        <p:txBody>
          <a:bodyPr/>
          <a:lstStyle/>
          <a:p>
            <a:r>
              <a:rPr lang="ru-RU" dirty="0"/>
              <a:t>Синдром отмены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09E81-700E-AC63-8C58-CD5B3021A33D}"/>
              </a:ext>
            </a:extLst>
          </p:cNvPr>
          <p:cNvSpPr txBox="1"/>
          <p:nvPr/>
        </p:nvSpPr>
        <p:spPr>
          <a:xfrm>
            <a:off x="167672" y="1298522"/>
            <a:ext cx="65463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marR="335915" indent="487363" algn="just">
              <a:spcBef>
                <a:spcPts val="215"/>
              </a:spcBef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ключает в себя влечение к табаку или другим табачным продуктам,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тревогу,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снижение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концентрации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внимания,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недомогание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слабость,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усиление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кашля,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усиление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аппетита,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бессонницу,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раздражительность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беспокойство.     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Развивается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синдром     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дисфорического     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поведения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(от греческого слова «страдать, мучиться; досадовать» — форма болезненно-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пониженного настроения, характеризующаяся мрачной раздражительностью,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чувством неприязни к окружающим).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Продолжительность синдрома отмены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составляет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дней до нескольких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недель,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иногда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месяцев.</a:t>
            </a:r>
          </a:p>
        </p:txBody>
      </p:sp>
      <p:pic>
        <p:nvPicPr>
          <p:cNvPr id="14" name="Рисунок 1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3480B4A-278B-9C01-7834-C78DFE327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42BCEF55-C3F5-5F5D-53E8-EC3FA86A352E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49184CD-9F64-23C5-164A-B9EC7784D7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графическая вставка, Мультфильм, Человеческое лицо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7CC445DA-1047-FB07-912E-18CB06625D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554" y="1294477"/>
            <a:ext cx="2515774" cy="255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095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DFA15-0BA7-2155-D1B9-81E307832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9742"/>
            <a:ext cx="8520600" cy="841800"/>
          </a:xfrm>
        </p:spPr>
        <p:txBody>
          <a:bodyPr/>
          <a:lstStyle/>
          <a:p>
            <a:r>
              <a:rPr lang="ru-RU" dirty="0"/>
              <a:t>Оценка степени никотиновой зависимости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4486B9-D03A-7FD0-B112-D0D4D488D5D7}"/>
              </a:ext>
            </a:extLst>
          </p:cNvPr>
          <p:cNvSpPr txBox="1"/>
          <p:nvPr/>
        </p:nvSpPr>
        <p:spPr>
          <a:xfrm>
            <a:off x="257577" y="1552877"/>
            <a:ext cx="6153462" cy="17685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820" indent="448945" algn="just">
              <a:lnSpc>
                <a:spcPct val="115000"/>
              </a:lnSpc>
              <a:spcBef>
                <a:spcPts val="215"/>
              </a:spcBef>
              <a:spcAft>
                <a:spcPts val="0"/>
              </a:spcAft>
            </a:pPr>
            <a:r>
              <a:rPr lang="ru-RU" sz="16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Степень никотиновой зависимости определяется с помощью балльного</a:t>
            </a:r>
            <a:r>
              <a:rPr lang="ru-RU" sz="1600" b="1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теста </a:t>
            </a:r>
            <a:r>
              <a:rPr lang="ru-RU" sz="16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Фагерстрема</a:t>
            </a:r>
            <a:r>
              <a:rPr lang="ru-RU" sz="16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Оценка степени никотиновой зависимости необходима</a:t>
            </a:r>
            <a:r>
              <a:rPr lang="ru-RU" sz="1600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 врачу, так и самому пациенту, для правильного выбора тактики и метода</a:t>
            </a:r>
            <a:r>
              <a:rPr lang="ru-RU" sz="1600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отказа от курения. Тест состоит из 6 вопросов и позволяет точно</a:t>
            </a:r>
            <a:r>
              <a:rPr lang="ru-RU" sz="1600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оценить</a:t>
            </a:r>
            <a:r>
              <a:rPr lang="ru-RU" sz="1600" kern="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наличие</a:t>
            </a:r>
            <a:r>
              <a:rPr lang="ru-RU" sz="1600" kern="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степень</a:t>
            </a:r>
            <a:r>
              <a:rPr lang="ru-RU" sz="1600" kern="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табачной</a:t>
            </a:r>
            <a:r>
              <a:rPr lang="ru-RU" sz="1600" kern="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зависимости.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8" name="Рисунок 17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CE265AEF-359B-1904-09C1-899C5C12FE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19" name="Google Shape;15;p2">
            <a:extLst>
              <a:ext uri="{FF2B5EF4-FFF2-40B4-BE49-F238E27FC236}">
                <a16:creationId xmlns:a16="http://schemas.microsoft.com/office/drawing/2014/main" id="{F8246DEF-44F6-7DE8-E2AC-2A56A64E3CC8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1A1068C-38C1-939A-A5CC-08A718E57E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  <p:grpSp>
        <p:nvGrpSpPr>
          <p:cNvPr id="3" name="Google Shape;128;p16">
            <a:extLst>
              <a:ext uri="{FF2B5EF4-FFF2-40B4-BE49-F238E27FC236}">
                <a16:creationId xmlns:a16="http://schemas.microsoft.com/office/drawing/2014/main" id="{B2FF0FEA-B207-8D28-CF55-413DD2FD9575}"/>
              </a:ext>
            </a:extLst>
          </p:cNvPr>
          <p:cNvGrpSpPr/>
          <p:nvPr/>
        </p:nvGrpSpPr>
        <p:grpSpPr>
          <a:xfrm>
            <a:off x="6411039" y="1347521"/>
            <a:ext cx="2216523" cy="2179272"/>
            <a:chOff x="845550" y="1188088"/>
            <a:chExt cx="1017227" cy="1017166"/>
          </a:xfrm>
        </p:grpSpPr>
        <p:sp>
          <p:nvSpPr>
            <p:cNvPr id="16" name="Google Shape;129;p16">
              <a:extLst>
                <a:ext uri="{FF2B5EF4-FFF2-40B4-BE49-F238E27FC236}">
                  <a16:creationId xmlns:a16="http://schemas.microsoft.com/office/drawing/2014/main" id="{4A49706D-DC9C-EEC1-54AA-12F8812C7493}"/>
                </a:ext>
              </a:extLst>
            </p:cNvPr>
            <p:cNvSpPr/>
            <p:nvPr/>
          </p:nvSpPr>
          <p:spPr>
            <a:xfrm>
              <a:off x="845550" y="1188088"/>
              <a:ext cx="1017227" cy="1017166"/>
            </a:xfrm>
            <a:custGeom>
              <a:avLst/>
              <a:gdLst/>
              <a:ahLst/>
              <a:cxnLst/>
              <a:rect l="l" t="t" r="r" b="b"/>
              <a:pathLst>
                <a:path w="16486" h="16485" extrusionOk="0">
                  <a:moveTo>
                    <a:pt x="8243" y="0"/>
                  </a:moveTo>
                  <a:lnTo>
                    <a:pt x="7814" y="9"/>
                  </a:lnTo>
                  <a:lnTo>
                    <a:pt x="6984" y="98"/>
                  </a:lnTo>
                  <a:lnTo>
                    <a:pt x="6180" y="259"/>
                  </a:lnTo>
                  <a:lnTo>
                    <a:pt x="5403" y="500"/>
                  </a:lnTo>
                  <a:lnTo>
                    <a:pt x="4662" y="813"/>
                  </a:lnTo>
                  <a:lnTo>
                    <a:pt x="3966" y="1197"/>
                  </a:lnTo>
                  <a:lnTo>
                    <a:pt x="3305" y="1634"/>
                  </a:lnTo>
                  <a:lnTo>
                    <a:pt x="2697" y="2143"/>
                  </a:lnTo>
                  <a:lnTo>
                    <a:pt x="2135" y="2697"/>
                  </a:lnTo>
                  <a:lnTo>
                    <a:pt x="1635" y="3313"/>
                  </a:lnTo>
                  <a:lnTo>
                    <a:pt x="1188" y="3965"/>
                  </a:lnTo>
                  <a:lnTo>
                    <a:pt x="804" y="4671"/>
                  </a:lnTo>
                  <a:lnTo>
                    <a:pt x="492" y="5412"/>
                  </a:lnTo>
                  <a:lnTo>
                    <a:pt x="251" y="6180"/>
                  </a:lnTo>
                  <a:lnTo>
                    <a:pt x="90" y="6992"/>
                  </a:lnTo>
                  <a:lnTo>
                    <a:pt x="10" y="7823"/>
                  </a:lnTo>
                  <a:lnTo>
                    <a:pt x="1" y="8243"/>
                  </a:lnTo>
                  <a:lnTo>
                    <a:pt x="10" y="8671"/>
                  </a:lnTo>
                  <a:lnTo>
                    <a:pt x="90" y="9502"/>
                  </a:lnTo>
                  <a:lnTo>
                    <a:pt x="251" y="10305"/>
                  </a:lnTo>
                  <a:lnTo>
                    <a:pt x="492" y="11082"/>
                  </a:lnTo>
                  <a:lnTo>
                    <a:pt x="804" y="11823"/>
                  </a:lnTo>
                  <a:lnTo>
                    <a:pt x="1188" y="12520"/>
                  </a:lnTo>
                  <a:lnTo>
                    <a:pt x="1635" y="13181"/>
                  </a:lnTo>
                  <a:lnTo>
                    <a:pt x="2135" y="13788"/>
                  </a:lnTo>
                  <a:lnTo>
                    <a:pt x="2697" y="14351"/>
                  </a:lnTo>
                  <a:lnTo>
                    <a:pt x="3305" y="14851"/>
                  </a:lnTo>
                  <a:lnTo>
                    <a:pt x="3966" y="15297"/>
                  </a:lnTo>
                  <a:lnTo>
                    <a:pt x="4662" y="15672"/>
                  </a:lnTo>
                  <a:lnTo>
                    <a:pt x="5403" y="15985"/>
                  </a:lnTo>
                  <a:lnTo>
                    <a:pt x="6180" y="16226"/>
                  </a:lnTo>
                  <a:lnTo>
                    <a:pt x="6984" y="16396"/>
                  </a:lnTo>
                  <a:lnTo>
                    <a:pt x="7814" y="16476"/>
                  </a:lnTo>
                  <a:lnTo>
                    <a:pt x="8243" y="16485"/>
                  </a:lnTo>
                  <a:lnTo>
                    <a:pt x="8663" y="16476"/>
                  </a:lnTo>
                  <a:lnTo>
                    <a:pt x="9493" y="16396"/>
                  </a:lnTo>
                  <a:lnTo>
                    <a:pt x="10306" y="16226"/>
                  </a:lnTo>
                  <a:lnTo>
                    <a:pt x="11074" y="15985"/>
                  </a:lnTo>
                  <a:lnTo>
                    <a:pt x="11815" y="15672"/>
                  </a:lnTo>
                  <a:lnTo>
                    <a:pt x="12520" y="15297"/>
                  </a:lnTo>
                  <a:lnTo>
                    <a:pt x="13172" y="14851"/>
                  </a:lnTo>
                  <a:lnTo>
                    <a:pt x="13788" y="14351"/>
                  </a:lnTo>
                  <a:lnTo>
                    <a:pt x="14342" y="13788"/>
                  </a:lnTo>
                  <a:lnTo>
                    <a:pt x="14851" y="13181"/>
                  </a:lnTo>
                  <a:lnTo>
                    <a:pt x="15289" y="12520"/>
                  </a:lnTo>
                  <a:lnTo>
                    <a:pt x="15673" y="11823"/>
                  </a:lnTo>
                  <a:lnTo>
                    <a:pt x="15985" y="11082"/>
                  </a:lnTo>
                  <a:lnTo>
                    <a:pt x="16226" y="10305"/>
                  </a:lnTo>
                  <a:lnTo>
                    <a:pt x="16387" y="9502"/>
                  </a:lnTo>
                  <a:lnTo>
                    <a:pt x="16476" y="8671"/>
                  </a:lnTo>
                  <a:lnTo>
                    <a:pt x="16485" y="8243"/>
                  </a:lnTo>
                  <a:lnTo>
                    <a:pt x="16476" y="7823"/>
                  </a:lnTo>
                  <a:lnTo>
                    <a:pt x="16387" y="6992"/>
                  </a:lnTo>
                  <a:lnTo>
                    <a:pt x="16226" y="6180"/>
                  </a:lnTo>
                  <a:lnTo>
                    <a:pt x="15985" y="5412"/>
                  </a:lnTo>
                  <a:lnTo>
                    <a:pt x="15673" y="4671"/>
                  </a:lnTo>
                  <a:lnTo>
                    <a:pt x="15289" y="3965"/>
                  </a:lnTo>
                  <a:lnTo>
                    <a:pt x="14851" y="3313"/>
                  </a:lnTo>
                  <a:lnTo>
                    <a:pt x="14342" y="2697"/>
                  </a:lnTo>
                  <a:lnTo>
                    <a:pt x="13788" y="2143"/>
                  </a:lnTo>
                  <a:lnTo>
                    <a:pt x="13172" y="1634"/>
                  </a:lnTo>
                  <a:lnTo>
                    <a:pt x="12520" y="1197"/>
                  </a:lnTo>
                  <a:lnTo>
                    <a:pt x="11815" y="813"/>
                  </a:lnTo>
                  <a:lnTo>
                    <a:pt x="11074" y="500"/>
                  </a:lnTo>
                  <a:lnTo>
                    <a:pt x="10306" y="259"/>
                  </a:lnTo>
                  <a:lnTo>
                    <a:pt x="9493" y="98"/>
                  </a:lnTo>
                  <a:lnTo>
                    <a:pt x="8663" y="9"/>
                  </a:lnTo>
                  <a:lnTo>
                    <a:pt x="824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30;p16">
              <a:extLst>
                <a:ext uri="{FF2B5EF4-FFF2-40B4-BE49-F238E27FC236}">
                  <a16:creationId xmlns:a16="http://schemas.microsoft.com/office/drawing/2014/main" id="{294FEC97-5873-864E-E393-E24F5764FF7F}"/>
                </a:ext>
              </a:extLst>
            </p:cNvPr>
            <p:cNvSpPr/>
            <p:nvPr/>
          </p:nvSpPr>
          <p:spPr>
            <a:xfrm>
              <a:off x="1011459" y="1248124"/>
              <a:ext cx="653553" cy="887159"/>
            </a:xfrm>
            <a:custGeom>
              <a:avLst/>
              <a:gdLst/>
              <a:ahLst/>
              <a:cxnLst/>
              <a:rect l="l" t="t" r="r" b="b"/>
              <a:pathLst>
                <a:path w="10592" h="14378" extrusionOk="0">
                  <a:moveTo>
                    <a:pt x="340" y="1"/>
                  </a:moveTo>
                  <a:lnTo>
                    <a:pt x="188" y="63"/>
                  </a:lnTo>
                  <a:lnTo>
                    <a:pt x="72" y="179"/>
                  </a:lnTo>
                  <a:lnTo>
                    <a:pt x="1" y="340"/>
                  </a:lnTo>
                  <a:lnTo>
                    <a:pt x="1" y="420"/>
                  </a:lnTo>
                  <a:lnTo>
                    <a:pt x="1" y="13949"/>
                  </a:lnTo>
                  <a:lnTo>
                    <a:pt x="1" y="14038"/>
                  </a:lnTo>
                  <a:lnTo>
                    <a:pt x="72" y="14190"/>
                  </a:lnTo>
                  <a:lnTo>
                    <a:pt x="188" y="14306"/>
                  </a:lnTo>
                  <a:lnTo>
                    <a:pt x="340" y="14369"/>
                  </a:lnTo>
                  <a:lnTo>
                    <a:pt x="421" y="14378"/>
                  </a:lnTo>
                  <a:lnTo>
                    <a:pt x="10163" y="14378"/>
                  </a:lnTo>
                  <a:lnTo>
                    <a:pt x="10252" y="14369"/>
                  </a:lnTo>
                  <a:lnTo>
                    <a:pt x="10404" y="14306"/>
                  </a:lnTo>
                  <a:lnTo>
                    <a:pt x="10520" y="14190"/>
                  </a:lnTo>
                  <a:lnTo>
                    <a:pt x="10583" y="14038"/>
                  </a:lnTo>
                  <a:lnTo>
                    <a:pt x="10592" y="13949"/>
                  </a:lnTo>
                  <a:lnTo>
                    <a:pt x="10592" y="3010"/>
                  </a:lnTo>
                  <a:lnTo>
                    <a:pt x="7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31;p16">
              <a:extLst>
                <a:ext uri="{FF2B5EF4-FFF2-40B4-BE49-F238E27FC236}">
                  <a16:creationId xmlns:a16="http://schemas.microsoft.com/office/drawing/2014/main" id="{BDAC6295-79FC-B3D1-C40D-9A94908DBE7C}"/>
                </a:ext>
              </a:extLst>
            </p:cNvPr>
            <p:cNvSpPr/>
            <p:nvPr/>
          </p:nvSpPr>
          <p:spPr>
            <a:xfrm>
              <a:off x="1478729" y="1248124"/>
              <a:ext cx="186280" cy="185725"/>
            </a:xfrm>
            <a:custGeom>
              <a:avLst/>
              <a:gdLst/>
              <a:ahLst/>
              <a:cxnLst/>
              <a:rect l="l" t="t" r="r" b="b"/>
              <a:pathLst>
                <a:path w="3019" h="3010" extrusionOk="0">
                  <a:moveTo>
                    <a:pt x="0" y="1"/>
                  </a:moveTo>
                  <a:lnTo>
                    <a:pt x="0" y="2171"/>
                  </a:lnTo>
                  <a:lnTo>
                    <a:pt x="9" y="2340"/>
                  </a:lnTo>
                  <a:lnTo>
                    <a:pt x="143" y="2644"/>
                  </a:lnTo>
                  <a:lnTo>
                    <a:pt x="367" y="2876"/>
                  </a:lnTo>
                  <a:lnTo>
                    <a:pt x="670" y="3001"/>
                  </a:lnTo>
                  <a:lnTo>
                    <a:pt x="840" y="3010"/>
                  </a:lnTo>
                  <a:lnTo>
                    <a:pt x="3019" y="301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8E7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32;p16">
              <a:extLst>
                <a:ext uri="{FF2B5EF4-FFF2-40B4-BE49-F238E27FC236}">
                  <a16:creationId xmlns:a16="http://schemas.microsoft.com/office/drawing/2014/main" id="{DC3F0264-AB41-4DC9-3E7E-EFC8485F50C4}"/>
                </a:ext>
              </a:extLst>
            </p:cNvPr>
            <p:cNvSpPr/>
            <p:nvPr/>
          </p:nvSpPr>
          <p:spPr>
            <a:xfrm>
              <a:off x="1187249" y="1454210"/>
              <a:ext cx="358738" cy="33690"/>
            </a:xfrm>
            <a:custGeom>
              <a:avLst/>
              <a:gdLst/>
              <a:ahLst/>
              <a:cxnLst/>
              <a:rect l="l" t="t" r="r" b="b"/>
              <a:pathLst>
                <a:path w="5814" h="546" extrusionOk="0">
                  <a:moveTo>
                    <a:pt x="215" y="0"/>
                  </a:moveTo>
                  <a:lnTo>
                    <a:pt x="117" y="45"/>
                  </a:lnTo>
                  <a:lnTo>
                    <a:pt x="45" y="116"/>
                  </a:lnTo>
                  <a:lnTo>
                    <a:pt x="0" y="215"/>
                  </a:lnTo>
                  <a:lnTo>
                    <a:pt x="0" y="277"/>
                  </a:lnTo>
                  <a:lnTo>
                    <a:pt x="0" y="331"/>
                  </a:lnTo>
                  <a:lnTo>
                    <a:pt x="45" y="429"/>
                  </a:lnTo>
                  <a:lnTo>
                    <a:pt x="117" y="500"/>
                  </a:lnTo>
                  <a:lnTo>
                    <a:pt x="215" y="545"/>
                  </a:lnTo>
                  <a:lnTo>
                    <a:pt x="5591" y="545"/>
                  </a:lnTo>
                  <a:lnTo>
                    <a:pt x="5689" y="500"/>
                  </a:lnTo>
                  <a:lnTo>
                    <a:pt x="5769" y="429"/>
                  </a:lnTo>
                  <a:lnTo>
                    <a:pt x="5805" y="331"/>
                  </a:lnTo>
                  <a:lnTo>
                    <a:pt x="5814" y="277"/>
                  </a:lnTo>
                  <a:lnTo>
                    <a:pt x="5796" y="161"/>
                  </a:lnTo>
                  <a:lnTo>
                    <a:pt x="5689" y="45"/>
                  </a:lnTo>
                  <a:lnTo>
                    <a:pt x="5591" y="0"/>
                  </a:lnTo>
                  <a:close/>
                </a:path>
              </a:pathLst>
            </a:custGeom>
            <a:solidFill>
              <a:srgbClr val="646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33;p16">
              <a:extLst>
                <a:ext uri="{FF2B5EF4-FFF2-40B4-BE49-F238E27FC236}">
                  <a16:creationId xmlns:a16="http://schemas.microsoft.com/office/drawing/2014/main" id="{75B82C2E-5587-5E64-6901-979A74204998}"/>
                </a:ext>
              </a:extLst>
            </p:cNvPr>
            <p:cNvSpPr/>
            <p:nvPr/>
          </p:nvSpPr>
          <p:spPr>
            <a:xfrm>
              <a:off x="1187249" y="1572679"/>
              <a:ext cx="358738" cy="33628"/>
            </a:xfrm>
            <a:custGeom>
              <a:avLst/>
              <a:gdLst/>
              <a:ahLst/>
              <a:cxnLst/>
              <a:rect l="l" t="t" r="r" b="b"/>
              <a:pathLst>
                <a:path w="5814" h="545" extrusionOk="0">
                  <a:moveTo>
                    <a:pt x="215" y="0"/>
                  </a:moveTo>
                  <a:lnTo>
                    <a:pt x="117" y="45"/>
                  </a:lnTo>
                  <a:lnTo>
                    <a:pt x="45" y="116"/>
                  </a:lnTo>
                  <a:lnTo>
                    <a:pt x="0" y="215"/>
                  </a:lnTo>
                  <a:lnTo>
                    <a:pt x="0" y="277"/>
                  </a:lnTo>
                  <a:lnTo>
                    <a:pt x="0" y="331"/>
                  </a:lnTo>
                  <a:lnTo>
                    <a:pt x="45" y="429"/>
                  </a:lnTo>
                  <a:lnTo>
                    <a:pt x="117" y="500"/>
                  </a:lnTo>
                  <a:lnTo>
                    <a:pt x="215" y="545"/>
                  </a:lnTo>
                  <a:lnTo>
                    <a:pt x="5591" y="545"/>
                  </a:lnTo>
                  <a:lnTo>
                    <a:pt x="5689" y="500"/>
                  </a:lnTo>
                  <a:lnTo>
                    <a:pt x="5796" y="384"/>
                  </a:lnTo>
                  <a:lnTo>
                    <a:pt x="5814" y="277"/>
                  </a:lnTo>
                  <a:lnTo>
                    <a:pt x="5796" y="161"/>
                  </a:lnTo>
                  <a:lnTo>
                    <a:pt x="5689" y="45"/>
                  </a:lnTo>
                  <a:lnTo>
                    <a:pt x="5591" y="0"/>
                  </a:lnTo>
                  <a:close/>
                </a:path>
              </a:pathLst>
            </a:custGeom>
            <a:solidFill>
              <a:srgbClr val="646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34;p16">
              <a:extLst>
                <a:ext uri="{FF2B5EF4-FFF2-40B4-BE49-F238E27FC236}">
                  <a16:creationId xmlns:a16="http://schemas.microsoft.com/office/drawing/2014/main" id="{7B61DFD5-CE2F-FE0D-CB42-98AC43B25C27}"/>
                </a:ext>
              </a:extLst>
            </p:cNvPr>
            <p:cNvSpPr/>
            <p:nvPr/>
          </p:nvSpPr>
          <p:spPr>
            <a:xfrm>
              <a:off x="1187249" y="1691148"/>
              <a:ext cx="358738" cy="33628"/>
            </a:xfrm>
            <a:custGeom>
              <a:avLst/>
              <a:gdLst/>
              <a:ahLst/>
              <a:cxnLst/>
              <a:rect l="l" t="t" r="r" b="b"/>
              <a:pathLst>
                <a:path w="5814" h="545" extrusionOk="0">
                  <a:moveTo>
                    <a:pt x="215" y="0"/>
                  </a:moveTo>
                  <a:lnTo>
                    <a:pt x="117" y="45"/>
                  </a:lnTo>
                  <a:lnTo>
                    <a:pt x="45" y="116"/>
                  </a:lnTo>
                  <a:lnTo>
                    <a:pt x="0" y="215"/>
                  </a:lnTo>
                  <a:lnTo>
                    <a:pt x="0" y="277"/>
                  </a:lnTo>
                  <a:lnTo>
                    <a:pt x="0" y="331"/>
                  </a:lnTo>
                  <a:lnTo>
                    <a:pt x="45" y="429"/>
                  </a:lnTo>
                  <a:lnTo>
                    <a:pt x="117" y="500"/>
                  </a:lnTo>
                  <a:lnTo>
                    <a:pt x="215" y="545"/>
                  </a:lnTo>
                  <a:lnTo>
                    <a:pt x="5591" y="545"/>
                  </a:lnTo>
                  <a:lnTo>
                    <a:pt x="5689" y="500"/>
                  </a:lnTo>
                  <a:lnTo>
                    <a:pt x="5769" y="429"/>
                  </a:lnTo>
                  <a:lnTo>
                    <a:pt x="5805" y="331"/>
                  </a:lnTo>
                  <a:lnTo>
                    <a:pt x="5814" y="277"/>
                  </a:lnTo>
                  <a:lnTo>
                    <a:pt x="5796" y="161"/>
                  </a:lnTo>
                  <a:lnTo>
                    <a:pt x="5689" y="45"/>
                  </a:lnTo>
                  <a:lnTo>
                    <a:pt x="5591" y="0"/>
                  </a:lnTo>
                  <a:close/>
                </a:path>
              </a:pathLst>
            </a:custGeom>
            <a:solidFill>
              <a:srgbClr val="646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35;p16">
              <a:extLst>
                <a:ext uri="{FF2B5EF4-FFF2-40B4-BE49-F238E27FC236}">
                  <a16:creationId xmlns:a16="http://schemas.microsoft.com/office/drawing/2014/main" id="{516802C5-ABCC-FE2F-F6C9-3DF541377EA8}"/>
                </a:ext>
              </a:extLst>
            </p:cNvPr>
            <p:cNvSpPr/>
            <p:nvPr/>
          </p:nvSpPr>
          <p:spPr>
            <a:xfrm>
              <a:off x="1187249" y="1809616"/>
              <a:ext cx="358738" cy="33628"/>
            </a:xfrm>
            <a:custGeom>
              <a:avLst/>
              <a:gdLst/>
              <a:ahLst/>
              <a:cxnLst/>
              <a:rect l="l" t="t" r="r" b="b"/>
              <a:pathLst>
                <a:path w="5814" h="545" extrusionOk="0">
                  <a:moveTo>
                    <a:pt x="215" y="0"/>
                  </a:moveTo>
                  <a:lnTo>
                    <a:pt x="117" y="45"/>
                  </a:lnTo>
                  <a:lnTo>
                    <a:pt x="45" y="116"/>
                  </a:lnTo>
                  <a:lnTo>
                    <a:pt x="0" y="214"/>
                  </a:lnTo>
                  <a:lnTo>
                    <a:pt x="0" y="268"/>
                  </a:lnTo>
                  <a:lnTo>
                    <a:pt x="0" y="331"/>
                  </a:lnTo>
                  <a:lnTo>
                    <a:pt x="45" y="429"/>
                  </a:lnTo>
                  <a:lnTo>
                    <a:pt x="117" y="500"/>
                  </a:lnTo>
                  <a:lnTo>
                    <a:pt x="215" y="545"/>
                  </a:lnTo>
                  <a:lnTo>
                    <a:pt x="5591" y="545"/>
                  </a:lnTo>
                  <a:lnTo>
                    <a:pt x="5689" y="500"/>
                  </a:lnTo>
                  <a:lnTo>
                    <a:pt x="5796" y="384"/>
                  </a:lnTo>
                  <a:lnTo>
                    <a:pt x="5814" y="268"/>
                  </a:lnTo>
                  <a:lnTo>
                    <a:pt x="5796" y="161"/>
                  </a:lnTo>
                  <a:lnTo>
                    <a:pt x="5689" y="45"/>
                  </a:lnTo>
                  <a:lnTo>
                    <a:pt x="5591" y="0"/>
                  </a:lnTo>
                  <a:close/>
                </a:path>
              </a:pathLst>
            </a:custGeom>
            <a:solidFill>
              <a:srgbClr val="646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36;p16">
              <a:extLst>
                <a:ext uri="{FF2B5EF4-FFF2-40B4-BE49-F238E27FC236}">
                  <a16:creationId xmlns:a16="http://schemas.microsoft.com/office/drawing/2014/main" id="{83EA3448-D685-01A2-BE3E-4A7E7C21197E}"/>
                </a:ext>
              </a:extLst>
            </p:cNvPr>
            <p:cNvSpPr/>
            <p:nvPr/>
          </p:nvSpPr>
          <p:spPr>
            <a:xfrm>
              <a:off x="1187249" y="1928085"/>
              <a:ext cx="358738" cy="33628"/>
            </a:xfrm>
            <a:custGeom>
              <a:avLst/>
              <a:gdLst/>
              <a:ahLst/>
              <a:cxnLst/>
              <a:rect l="l" t="t" r="r" b="b"/>
              <a:pathLst>
                <a:path w="5814" h="545" extrusionOk="0">
                  <a:moveTo>
                    <a:pt x="215" y="0"/>
                  </a:moveTo>
                  <a:lnTo>
                    <a:pt x="117" y="45"/>
                  </a:lnTo>
                  <a:lnTo>
                    <a:pt x="45" y="116"/>
                  </a:lnTo>
                  <a:lnTo>
                    <a:pt x="0" y="214"/>
                  </a:lnTo>
                  <a:lnTo>
                    <a:pt x="0" y="268"/>
                  </a:lnTo>
                  <a:lnTo>
                    <a:pt x="0" y="330"/>
                  </a:lnTo>
                  <a:lnTo>
                    <a:pt x="45" y="429"/>
                  </a:lnTo>
                  <a:lnTo>
                    <a:pt x="117" y="500"/>
                  </a:lnTo>
                  <a:lnTo>
                    <a:pt x="215" y="545"/>
                  </a:lnTo>
                  <a:lnTo>
                    <a:pt x="5591" y="545"/>
                  </a:lnTo>
                  <a:lnTo>
                    <a:pt x="5689" y="500"/>
                  </a:lnTo>
                  <a:lnTo>
                    <a:pt x="5769" y="429"/>
                  </a:lnTo>
                  <a:lnTo>
                    <a:pt x="5805" y="330"/>
                  </a:lnTo>
                  <a:lnTo>
                    <a:pt x="5814" y="268"/>
                  </a:lnTo>
                  <a:lnTo>
                    <a:pt x="5796" y="161"/>
                  </a:lnTo>
                  <a:lnTo>
                    <a:pt x="5689" y="45"/>
                  </a:lnTo>
                  <a:lnTo>
                    <a:pt x="5591" y="0"/>
                  </a:lnTo>
                  <a:close/>
                </a:path>
              </a:pathLst>
            </a:custGeom>
            <a:solidFill>
              <a:srgbClr val="646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37;p16">
              <a:extLst>
                <a:ext uri="{FF2B5EF4-FFF2-40B4-BE49-F238E27FC236}">
                  <a16:creationId xmlns:a16="http://schemas.microsoft.com/office/drawing/2014/main" id="{27145229-67FF-479C-B77A-7F0674E0FA7B}"/>
                </a:ext>
              </a:extLst>
            </p:cNvPr>
            <p:cNvSpPr/>
            <p:nvPr/>
          </p:nvSpPr>
          <p:spPr>
            <a:xfrm>
              <a:off x="1331632" y="1442610"/>
              <a:ext cx="446356" cy="446418"/>
            </a:xfrm>
            <a:custGeom>
              <a:avLst/>
              <a:gdLst/>
              <a:ahLst/>
              <a:cxnLst/>
              <a:rect l="l" t="t" r="r" b="b"/>
              <a:pathLst>
                <a:path w="7234" h="7235" extrusionOk="0">
                  <a:moveTo>
                    <a:pt x="5599" y="1"/>
                  </a:moveTo>
                  <a:lnTo>
                    <a:pt x="0" y="5600"/>
                  </a:lnTo>
                  <a:lnTo>
                    <a:pt x="1634" y="7234"/>
                  </a:lnTo>
                  <a:lnTo>
                    <a:pt x="7233" y="1635"/>
                  </a:lnTo>
                  <a:lnTo>
                    <a:pt x="5599" y="1"/>
                  </a:lnTo>
                  <a:close/>
                </a:path>
              </a:pathLst>
            </a:custGeom>
            <a:solidFill>
              <a:srgbClr val="F4A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38;p16">
              <a:extLst>
                <a:ext uri="{FF2B5EF4-FFF2-40B4-BE49-F238E27FC236}">
                  <a16:creationId xmlns:a16="http://schemas.microsoft.com/office/drawing/2014/main" id="{C20FDFCE-D81D-8CE6-5C3B-4238095CF368}"/>
                </a:ext>
              </a:extLst>
            </p:cNvPr>
            <p:cNvSpPr/>
            <p:nvPr/>
          </p:nvSpPr>
          <p:spPr>
            <a:xfrm>
              <a:off x="1331632" y="1442610"/>
              <a:ext cx="378607" cy="378607"/>
            </a:xfrm>
            <a:custGeom>
              <a:avLst/>
              <a:gdLst/>
              <a:ahLst/>
              <a:cxnLst/>
              <a:rect l="l" t="t" r="r" b="b"/>
              <a:pathLst>
                <a:path w="6136" h="6136" extrusionOk="0">
                  <a:moveTo>
                    <a:pt x="5599" y="1"/>
                  </a:moveTo>
                  <a:lnTo>
                    <a:pt x="0" y="5600"/>
                  </a:lnTo>
                  <a:lnTo>
                    <a:pt x="536" y="6136"/>
                  </a:lnTo>
                  <a:lnTo>
                    <a:pt x="6135" y="537"/>
                  </a:lnTo>
                  <a:lnTo>
                    <a:pt x="5599" y="1"/>
                  </a:lnTo>
                  <a:close/>
                </a:path>
              </a:pathLst>
            </a:custGeom>
            <a:solidFill>
              <a:srgbClr val="F2C7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39;p16">
              <a:extLst>
                <a:ext uri="{FF2B5EF4-FFF2-40B4-BE49-F238E27FC236}">
                  <a16:creationId xmlns:a16="http://schemas.microsoft.com/office/drawing/2014/main" id="{6DB609F2-86CF-464F-515F-FF62ABD433FA}"/>
                </a:ext>
              </a:extLst>
            </p:cNvPr>
            <p:cNvSpPr/>
            <p:nvPr/>
          </p:nvSpPr>
          <p:spPr>
            <a:xfrm>
              <a:off x="1399380" y="1510421"/>
              <a:ext cx="378607" cy="378607"/>
            </a:xfrm>
            <a:custGeom>
              <a:avLst/>
              <a:gdLst/>
              <a:ahLst/>
              <a:cxnLst/>
              <a:rect l="l" t="t" r="r" b="b"/>
              <a:pathLst>
                <a:path w="6136" h="6136" extrusionOk="0">
                  <a:moveTo>
                    <a:pt x="5600" y="0"/>
                  </a:moveTo>
                  <a:lnTo>
                    <a:pt x="1" y="5599"/>
                  </a:lnTo>
                  <a:lnTo>
                    <a:pt x="536" y="6135"/>
                  </a:lnTo>
                  <a:lnTo>
                    <a:pt x="6135" y="536"/>
                  </a:lnTo>
                  <a:lnTo>
                    <a:pt x="5600" y="0"/>
                  </a:lnTo>
                  <a:close/>
                </a:path>
              </a:pathLst>
            </a:custGeom>
            <a:solidFill>
              <a:srgbClr val="F76D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0;p16">
              <a:extLst>
                <a:ext uri="{FF2B5EF4-FFF2-40B4-BE49-F238E27FC236}">
                  <a16:creationId xmlns:a16="http://schemas.microsoft.com/office/drawing/2014/main" id="{3BCA9B5F-7474-15B2-A4AE-D9593DD43C6F}"/>
                </a:ext>
              </a:extLst>
            </p:cNvPr>
            <p:cNvSpPr/>
            <p:nvPr/>
          </p:nvSpPr>
          <p:spPr>
            <a:xfrm>
              <a:off x="1269374" y="1788082"/>
              <a:ext cx="163141" cy="162648"/>
            </a:xfrm>
            <a:custGeom>
              <a:avLst/>
              <a:gdLst/>
              <a:ahLst/>
              <a:cxnLst/>
              <a:rect l="l" t="t" r="r" b="b"/>
              <a:pathLst>
                <a:path w="2644" h="2636" extrusionOk="0">
                  <a:moveTo>
                    <a:pt x="1009" y="1"/>
                  </a:moveTo>
                  <a:lnTo>
                    <a:pt x="27" y="2153"/>
                  </a:lnTo>
                  <a:lnTo>
                    <a:pt x="0" y="2224"/>
                  </a:lnTo>
                  <a:lnTo>
                    <a:pt x="27" y="2376"/>
                  </a:lnTo>
                  <a:lnTo>
                    <a:pt x="80" y="2430"/>
                  </a:lnTo>
                  <a:lnTo>
                    <a:pt x="205" y="2564"/>
                  </a:lnTo>
                  <a:lnTo>
                    <a:pt x="268" y="2608"/>
                  </a:lnTo>
                  <a:lnTo>
                    <a:pt x="420" y="2635"/>
                  </a:lnTo>
                  <a:lnTo>
                    <a:pt x="491" y="2617"/>
                  </a:lnTo>
                  <a:lnTo>
                    <a:pt x="2643" y="1635"/>
                  </a:lnTo>
                  <a:lnTo>
                    <a:pt x="2108" y="1099"/>
                  </a:lnTo>
                  <a:lnTo>
                    <a:pt x="1545" y="537"/>
                  </a:lnTo>
                  <a:lnTo>
                    <a:pt x="1009" y="1"/>
                  </a:lnTo>
                  <a:close/>
                </a:path>
              </a:pathLst>
            </a:custGeom>
            <a:solidFill>
              <a:srgbClr val="F4B8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;p16">
              <a:extLst>
                <a:ext uri="{FF2B5EF4-FFF2-40B4-BE49-F238E27FC236}">
                  <a16:creationId xmlns:a16="http://schemas.microsoft.com/office/drawing/2014/main" id="{00A7F283-0937-F166-198F-8DDFC480DAB5}"/>
                </a:ext>
              </a:extLst>
            </p:cNvPr>
            <p:cNvSpPr/>
            <p:nvPr/>
          </p:nvSpPr>
          <p:spPr>
            <a:xfrm>
              <a:off x="1269374" y="1788082"/>
              <a:ext cx="163141" cy="162648"/>
            </a:xfrm>
            <a:custGeom>
              <a:avLst/>
              <a:gdLst/>
              <a:ahLst/>
              <a:cxnLst/>
              <a:rect l="l" t="t" r="r" b="b"/>
              <a:pathLst>
                <a:path w="2644" h="2636" extrusionOk="0">
                  <a:moveTo>
                    <a:pt x="1009" y="1"/>
                  </a:moveTo>
                  <a:lnTo>
                    <a:pt x="27" y="2153"/>
                  </a:lnTo>
                  <a:lnTo>
                    <a:pt x="0" y="2224"/>
                  </a:lnTo>
                  <a:lnTo>
                    <a:pt x="27" y="2376"/>
                  </a:lnTo>
                  <a:lnTo>
                    <a:pt x="80" y="2430"/>
                  </a:lnTo>
                  <a:lnTo>
                    <a:pt x="205" y="2564"/>
                  </a:lnTo>
                  <a:lnTo>
                    <a:pt x="268" y="2608"/>
                  </a:lnTo>
                  <a:lnTo>
                    <a:pt x="420" y="2635"/>
                  </a:lnTo>
                  <a:lnTo>
                    <a:pt x="491" y="2617"/>
                  </a:lnTo>
                  <a:lnTo>
                    <a:pt x="2643" y="1635"/>
                  </a:lnTo>
                  <a:lnTo>
                    <a:pt x="2108" y="1099"/>
                  </a:lnTo>
                  <a:lnTo>
                    <a:pt x="1545" y="537"/>
                  </a:lnTo>
                  <a:lnTo>
                    <a:pt x="1009" y="1"/>
                  </a:lnTo>
                  <a:close/>
                </a:path>
              </a:pathLst>
            </a:custGeom>
            <a:solidFill>
              <a:srgbClr val="F4B8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2;p16">
              <a:extLst>
                <a:ext uri="{FF2B5EF4-FFF2-40B4-BE49-F238E27FC236}">
                  <a16:creationId xmlns:a16="http://schemas.microsoft.com/office/drawing/2014/main" id="{C8A08E92-B2E4-763C-C03C-E57F7028924B}"/>
                </a:ext>
              </a:extLst>
            </p:cNvPr>
            <p:cNvSpPr/>
            <p:nvPr/>
          </p:nvSpPr>
          <p:spPr>
            <a:xfrm>
              <a:off x="1269374" y="1788082"/>
              <a:ext cx="78856" cy="161537"/>
            </a:xfrm>
            <a:custGeom>
              <a:avLst/>
              <a:gdLst/>
              <a:ahLst/>
              <a:cxnLst/>
              <a:rect l="l" t="t" r="r" b="b"/>
              <a:pathLst>
                <a:path w="1278" h="2618" extrusionOk="0">
                  <a:moveTo>
                    <a:pt x="1009" y="1"/>
                  </a:moveTo>
                  <a:lnTo>
                    <a:pt x="27" y="2153"/>
                  </a:lnTo>
                  <a:lnTo>
                    <a:pt x="0" y="2224"/>
                  </a:lnTo>
                  <a:lnTo>
                    <a:pt x="27" y="2376"/>
                  </a:lnTo>
                  <a:lnTo>
                    <a:pt x="80" y="2430"/>
                  </a:lnTo>
                  <a:lnTo>
                    <a:pt x="205" y="2564"/>
                  </a:lnTo>
                  <a:lnTo>
                    <a:pt x="250" y="2599"/>
                  </a:lnTo>
                  <a:lnTo>
                    <a:pt x="286" y="2617"/>
                  </a:lnTo>
                  <a:lnTo>
                    <a:pt x="268" y="2519"/>
                  </a:lnTo>
                  <a:lnTo>
                    <a:pt x="295" y="2421"/>
                  </a:lnTo>
                  <a:lnTo>
                    <a:pt x="1277" y="260"/>
                  </a:lnTo>
                  <a:lnTo>
                    <a:pt x="1009" y="1"/>
                  </a:lnTo>
                  <a:close/>
                </a:path>
              </a:pathLst>
            </a:custGeom>
            <a:solidFill>
              <a:srgbClr val="F9D0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3;p16">
              <a:extLst>
                <a:ext uri="{FF2B5EF4-FFF2-40B4-BE49-F238E27FC236}">
                  <a16:creationId xmlns:a16="http://schemas.microsoft.com/office/drawing/2014/main" id="{22F6FFF8-15ED-F261-D137-4D2FCFECAE93}"/>
                </a:ext>
              </a:extLst>
            </p:cNvPr>
            <p:cNvSpPr/>
            <p:nvPr/>
          </p:nvSpPr>
          <p:spPr>
            <a:xfrm>
              <a:off x="1277642" y="1860274"/>
              <a:ext cx="154873" cy="90456"/>
            </a:xfrm>
            <a:custGeom>
              <a:avLst/>
              <a:gdLst/>
              <a:ahLst/>
              <a:cxnLst/>
              <a:rect l="l" t="t" r="r" b="b"/>
              <a:pathLst>
                <a:path w="2510" h="1466" extrusionOk="0">
                  <a:moveTo>
                    <a:pt x="0" y="1322"/>
                  </a:moveTo>
                  <a:lnTo>
                    <a:pt x="20" y="1334"/>
                  </a:lnTo>
                  <a:lnTo>
                    <a:pt x="18" y="1331"/>
                  </a:lnTo>
                  <a:lnTo>
                    <a:pt x="9" y="1322"/>
                  </a:lnTo>
                  <a:close/>
                  <a:moveTo>
                    <a:pt x="2054" y="1"/>
                  </a:moveTo>
                  <a:lnTo>
                    <a:pt x="241" y="1331"/>
                  </a:lnTo>
                  <a:lnTo>
                    <a:pt x="188" y="1367"/>
                  </a:lnTo>
                  <a:lnTo>
                    <a:pt x="63" y="1358"/>
                  </a:lnTo>
                  <a:lnTo>
                    <a:pt x="20" y="1334"/>
                  </a:lnTo>
                  <a:lnTo>
                    <a:pt x="71" y="1394"/>
                  </a:lnTo>
                  <a:lnTo>
                    <a:pt x="134" y="1438"/>
                  </a:lnTo>
                  <a:lnTo>
                    <a:pt x="286" y="1465"/>
                  </a:lnTo>
                  <a:lnTo>
                    <a:pt x="357" y="1447"/>
                  </a:lnTo>
                  <a:lnTo>
                    <a:pt x="2509" y="46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4A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4;p16">
              <a:extLst>
                <a:ext uri="{FF2B5EF4-FFF2-40B4-BE49-F238E27FC236}">
                  <a16:creationId xmlns:a16="http://schemas.microsoft.com/office/drawing/2014/main" id="{558C497C-B619-4F58-722E-D610F0756BF0}"/>
                </a:ext>
              </a:extLst>
            </p:cNvPr>
            <p:cNvSpPr/>
            <p:nvPr/>
          </p:nvSpPr>
          <p:spPr>
            <a:xfrm>
              <a:off x="1269374" y="1864161"/>
              <a:ext cx="87062" cy="86569"/>
            </a:xfrm>
            <a:custGeom>
              <a:avLst/>
              <a:gdLst/>
              <a:ahLst/>
              <a:cxnLst/>
              <a:rect l="l" t="t" r="r" b="b"/>
              <a:pathLst>
                <a:path w="1411" h="1403" extrusionOk="0">
                  <a:moveTo>
                    <a:pt x="447" y="0"/>
                  </a:moveTo>
                  <a:lnTo>
                    <a:pt x="27" y="920"/>
                  </a:lnTo>
                  <a:lnTo>
                    <a:pt x="0" y="991"/>
                  </a:lnTo>
                  <a:lnTo>
                    <a:pt x="27" y="1143"/>
                  </a:lnTo>
                  <a:lnTo>
                    <a:pt x="80" y="1197"/>
                  </a:lnTo>
                  <a:lnTo>
                    <a:pt x="205" y="1331"/>
                  </a:lnTo>
                  <a:lnTo>
                    <a:pt x="268" y="1375"/>
                  </a:lnTo>
                  <a:lnTo>
                    <a:pt x="420" y="1402"/>
                  </a:lnTo>
                  <a:lnTo>
                    <a:pt x="491" y="1384"/>
                  </a:lnTo>
                  <a:lnTo>
                    <a:pt x="1411" y="956"/>
                  </a:lnTo>
                  <a:lnTo>
                    <a:pt x="447" y="0"/>
                  </a:lnTo>
                  <a:close/>
                </a:path>
              </a:pathLst>
            </a:custGeom>
            <a:solidFill>
              <a:srgbClr val="1819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5;p16">
              <a:extLst>
                <a:ext uri="{FF2B5EF4-FFF2-40B4-BE49-F238E27FC236}">
                  <a16:creationId xmlns:a16="http://schemas.microsoft.com/office/drawing/2014/main" id="{87BBDBD9-E301-000C-9339-B91BACE78A5E}"/>
                </a:ext>
              </a:extLst>
            </p:cNvPr>
            <p:cNvSpPr/>
            <p:nvPr/>
          </p:nvSpPr>
          <p:spPr>
            <a:xfrm>
              <a:off x="1654519" y="1442610"/>
              <a:ext cx="123467" cy="122973"/>
            </a:xfrm>
            <a:custGeom>
              <a:avLst/>
              <a:gdLst/>
              <a:ahLst/>
              <a:cxnLst/>
              <a:rect l="l" t="t" r="r" b="b"/>
              <a:pathLst>
                <a:path w="2001" h="1993" extrusionOk="0">
                  <a:moveTo>
                    <a:pt x="366" y="1"/>
                  </a:moveTo>
                  <a:lnTo>
                    <a:pt x="0" y="358"/>
                  </a:lnTo>
                  <a:lnTo>
                    <a:pt x="1634" y="1992"/>
                  </a:lnTo>
                  <a:lnTo>
                    <a:pt x="2000" y="1635"/>
                  </a:lnTo>
                  <a:lnTo>
                    <a:pt x="3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6;p16">
              <a:extLst>
                <a:ext uri="{FF2B5EF4-FFF2-40B4-BE49-F238E27FC236}">
                  <a16:creationId xmlns:a16="http://schemas.microsoft.com/office/drawing/2014/main" id="{A3189883-52AA-A276-FD85-3FB6CAA3F7AB}"/>
                </a:ext>
              </a:extLst>
            </p:cNvPr>
            <p:cNvSpPr/>
            <p:nvPr/>
          </p:nvSpPr>
          <p:spPr>
            <a:xfrm>
              <a:off x="1677102" y="1372084"/>
              <a:ext cx="171410" cy="171410"/>
            </a:xfrm>
            <a:custGeom>
              <a:avLst/>
              <a:gdLst/>
              <a:ahLst/>
              <a:cxnLst/>
              <a:rect l="l" t="t" r="r" b="b"/>
              <a:pathLst>
                <a:path w="2778" h="2778" extrusionOk="0">
                  <a:moveTo>
                    <a:pt x="1242" y="1"/>
                  </a:moveTo>
                  <a:lnTo>
                    <a:pt x="1081" y="63"/>
                  </a:lnTo>
                  <a:lnTo>
                    <a:pt x="1018" y="126"/>
                  </a:lnTo>
                  <a:lnTo>
                    <a:pt x="0" y="1144"/>
                  </a:lnTo>
                  <a:lnTo>
                    <a:pt x="1634" y="2778"/>
                  </a:lnTo>
                  <a:lnTo>
                    <a:pt x="2652" y="1760"/>
                  </a:lnTo>
                  <a:lnTo>
                    <a:pt x="2706" y="1689"/>
                  </a:lnTo>
                  <a:lnTo>
                    <a:pt x="2777" y="1537"/>
                  </a:lnTo>
                  <a:lnTo>
                    <a:pt x="2777" y="1367"/>
                  </a:lnTo>
                  <a:lnTo>
                    <a:pt x="2706" y="1206"/>
                  </a:lnTo>
                  <a:lnTo>
                    <a:pt x="2652" y="1135"/>
                  </a:lnTo>
                  <a:lnTo>
                    <a:pt x="1643" y="126"/>
                  </a:lnTo>
                  <a:lnTo>
                    <a:pt x="1572" y="63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FF2A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7;p16">
              <a:extLst>
                <a:ext uri="{FF2B5EF4-FFF2-40B4-BE49-F238E27FC236}">
                  <a16:creationId xmlns:a16="http://schemas.microsoft.com/office/drawing/2014/main" id="{EFE9E4BE-2B40-1BFF-9229-E6C8DC644F89}"/>
                </a:ext>
              </a:extLst>
            </p:cNvPr>
            <p:cNvSpPr/>
            <p:nvPr/>
          </p:nvSpPr>
          <p:spPr>
            <a:xfrm>
              <a:off x="1745406" y="1404602"/>
              <a:ext cx="99773" cy="138892"/>
            </a:xfrm>
            <a:custGeom>
              <a:avLst/>
              <a:gdLst/>
              <a:ahLst/>
              <a:cxnLst/>
              <a:rect l="l" t="t" r="r" b="b"/>
              <a:pathLst>
                <a:path w="1617" h="2251" extrusionOk="0">
                  <a:moveTo>
                    <a:pt x="938" y="1"/>
                  </a:moveTo>
                  <a:lnTo>
                    <a:pt x="1010" y="90"/>
                  </a:lnTo>
                  <a:lnTo>
                    <a:pt x="1090" y="286"/>
                  </a:lnTo>
                  <a:lnTo>
                    <a:pt x="1090" y="501"/>
                  </a:lnTo>
                  <a:lnTo>
                    <a:pt x="1010" y="697"/>
                  </a:lnTo>
                  <a:lnTo>
                    <a:pt x="938" y="786"/>
                  </a:lnTo>
                  <a:lnTo>
                    <a:pt x="1" y="1724"/>
                  </a:lnTo>
                  <a:lnTo>
                    <a:pt x="527" y="2251"/>
                  </a:lnTo>
                  <a:lnTo>
                    <a:pt x="1465" y="1313"/>
                  </a:lnTo>
                  <a:lnTo>
                    <a:pt x="1537" y="1224"/>
                  </a:lnTo>
                  <a:lnTo>
                    <a:pt x="1617" y="1028"/>
                  </a:lnTo>
                  <a:lnTo>
                    <a:pt x="1617" y="813"/>
                  </a:lnTo>
                  <a:lnTo>
                    <a:pt x="1537" y="617"/>
                  </a:lnTo>
                  <a:lnTo>
                    <a:pt x="1465" y="528"/>
                  </a:lnTo>
                  <a:lnTo>
                    <a:pt x="938" y="1"/>
                  </a:lnTo>
                  <a:close/>
                </a:path>
              </a:pathLst>
            </a:custGeom>
            <a:solidFill>
              <a:srgbClr val="D32A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8;p16">
              <a:extLst>
                <a:ext uri="{FF2B5EF4-FFF2-40B4-BE49-F238E27FC236}">
                  <a16:creationId xmlns:a16="http://schemas.microsoft.com/office/drawing/2014/main" id="{F7A5A9CD-8824-7307-F8C8-A1D093C96329}"/>
                </a:ext>
              </a:extLst>
            </p:cNvPr>
            <p:cNvSpPr/>
            <p:nvPr/>
          </p:nvSpPr>
          <p:spPr>
            <a:xfrm>
              <a:off x="1065449" y="1423359"/>
              <a:ext cx="84964" cy="85458"/>
            </a:xfrm>
            <a:custGeom>
              <a:avLst/>
              <a:gdLst/>
              <a:ahLst/>
              <a:cxnLst/>
              <a:rect l="l" t="t" r="r" b="b"/>
              <a:pathLst>
                <a:path w="1377" h="1385" extrusionOk="0">
                  <a:moveTo>
                    <a:pt x="1064" y="152"/>
                  </a:moveTo>
                  <a:lnTo>
                    <a:pt x="1126" y="161"/>
                  </a:lnTo>
                  <a:lnTo>
                    <a:pt x="1224" y="250"/>
                  </a:lnTo>
                  <a:lnTo>
                    <a:pt x="1233" y="322"/>
                  </a:lnTo>
                  <a:lnTo>
                    <a:pt x="1233" y="1063"/>
                  </a:lnTo>
                  <a:lnTo>
                    <a:pt x="1224" y="1134"/>
                  </a:lnTo>
                  <a:lnTo>
                    <a:pt x="1126" y="1224"/>
                  </a:lnTo>
                  <a:lnTo>
                    <a:pt x="1064" y="1233"/>
                  </a:lnTo>
                  <a:lnTo>
                    <a:pt x="314" y="1233"/>
                  </a:lnTo>
                  <a:lnTo>
                    <a:pt x="242" y="1224"/>
                  </a:lnTo>
                  <a:lnTo>
                    <a:pt x="153" y="1134"/>
                  </a:lnTo>
                  <a:lnTo>
                    <a:pt x="144" y="1063"/>
                  </a:lnTo>
                  <a:lnTo>
                    <a:pt x="144" y="322"/>
                  </a:lnTo>
                  <a:lnTo>
                    <a:pt x="153" y="250"/>
                  </a:lnTo>
                  <a:lnTo>
                    <a:pt x="242" y="161"/>
                  </a:lnTo>
                  <a:lnTo>
                    <a:pt x="314" y="152"/>
                  </a:lnTo>
                  <a:close/>
                  <a:moveTo>
                    <a:pt x="314" y="0"/>
                  </a:moveTo>
                  <a:lnTo>
                    <a:pt x="251" y="9"/>
                  </a:lnTo>
                  <a:lnTo>
                    <a:pt x="135" y="54"/>
                  </a:lnTo>
                  <a:lnTo>
                    <a:pt x="55" y="143"/>
                  </a:lnTo>
                  <a:lnTo>
                    <a:pt x="1" y="250"/>
                  </a:lnTo>
                  <a:lnTo>
                    <a:pt x="1" y="322"/>
                  </a:lnTo>
                  <a:lnTo>
                    <a:pt x="1" y="1063"/>
                  </a:lnTo>
                  <a:lnTo>
                    <a:pt x="1" y="1134"/>
                  </a:lnTo>
                  <a:lnTo>
                    <a:pt x="55" y="1242"/>
                  </a:lnTo>
                  <a:lnTo>
                    <a:pt x="135" y="1331"/>
                  </a:lnTo>
                  <a:lnTo>
                    <a:pt x="251" y="1375"/>
                  </a:lnTo>
                  <a:lnTo>
                    <a:pt x="314" y="1384"/>
                  </a:lnTo>
                  <a:lnTo>
                    <a:pt x="1064" y="1384"/>
                  </a:lnTo>
                  <a:lnTo>
                    <a:pt x="1126" y="1375"/>
                  </a:lnTo>
                  <a:lnTo>
                    <a:pt x="1242" y="1331"/>
                  </a:lnTo>
                  <a:lnTo>
                    <a:pt x="1323" y="1242"/>
                  </a:lnTo>
                  <a:lnTo>
                    <a:pt x="1376" y="1134"/>
                  </a:lnTo>
                  <a:lnTo>
                    <a:pt x="1376" y="1063"/>
                  </a:lnTo>
                  <a:lnTo>
                    <a:pt x="1376" y="322"/>
                  </a:lnTo>
                  <a:lnTo>
                    <a:pt x="1376" y="250"/>
                  </a:lnTo>
                  <a:lnTo>
                    <a:pt x="1323" y="143"/>
                  </a:lnTo>
                  <a:lnTo>
                    <a:pt x="1242" y="54"/>
                  </a:lnTo>
                  <a:lnTo>
                    <a:pt x="1126" y="9"/>
                  </a:lnTo>
                  <a:lnTo>
                    <a:pt x="1064" y="0"/>
                  </a:lnTo>
                  <a:close/>
                </a:path>
              </a:pathLst>
            </a:custGeom>
            <a:solidFill>
              <a:srgbClr val="646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9;p16">
              <a:extLst>
                <a:ext uri="{FF2B5EF4-FFF2-40B4-BE49-F238E27FC236}">
                  <a16:creationId xmlns:a16="http://schemas.microsoft.com/office/drawing/2014/main" id="{C112A9A7-73D4-B768-EF99-BC561A9672BB}"/>
                </a:ext>
              </a:extLst>
            </p:cNvPr>
            <p:cNvSpPr/>
            <p:nvPr/>
          </p:nvSpPr>
          <p:spPr>
            <a:xfrm>
              <a:off x="1088093" y="1422804"/>
              <a:ext cx="79411" cy="62875"/>
            </a:xfrm>
            <a:custGeom>
              <a:avLst/>
              <a:gdLst/>
              <a:ahLst/>
              <a:cxnLst/>
              <a:rect l="l" t="t" r="r" b="b"/>
              <a:pathLst>
                <a:path w="1287" h="1019" extrusionOk="0">
                  <a:moveTo>
                    <a:pt x="1143" y="0"/>
                  </a:moveTo>
                  <a:lnTo>
                    <a:pt x="1107" y="27"/>
                  </a:lnTo>
                  <a:lnTo>
                    <a:pt x="384" y="750"/>
                  </a:lnTo>
                  <a:lnTo>
                    <a:pt x="188" y="554"/>
                  </a:lnTo>
                  <a:lnTo>
                    <a:pt x="152" y="527"/>
                  </a:lnTo>
                  <a:lnTo>
                    <a:pt x="63" y="527"/>
                  </a:lnTo>
                  <a:lnTo>
                    <a:pt x="27" y="554"/>
                  </a:lnTo>
                  <a:lnTo>
                    <a:pt x="0" y="590"/>
                  </a:lnTo>
                  <a:lnTo>
                    <a:pt x="0" y="670"/>
                  </a:lnTo>
                  <a:lnTo>
                    <a:pt x="27" y="706"/>
                  </a:lnTo>
                  <a:lnTo>
                    <a:pt x="304" y="983"/>
                  </a:lnTo>
                  <a:lnTo>
                    <a:pt x="339" y="1009"/>
                  </a:lnTo>
                  <a:lnTo>
                    <a:pt x="384" y="1018"/>
                  </a:lnTo>
                  <a:lnTo>
                    <a:pt x="420" y="1009"/>
                  </a:lnTo>
                  <a:lnTo>
                    <a:pt x="456" y="983"/>
                  </a:lnTo>
                  <a:lnTo>
                    <a:pt x="1259" y="188"/>
                  </a:lnTo>
                  <a:lnTo>
                    <a:pt x="1286" y="152"/>
                  </a:lnTo>
                  <a:lnTo>
                    <a:pt x="1286" y="63"/>
                  </a:lnTo>
                  <a:lnTo>
                    <a:pt x="1259" y="27"/>
                  </a:lnTo>
                  <a:lnTo>
                    <a:pt x="12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50;p16">
              <a:extLst>
                <a:ext uri="{FF2B5EF4-FFF2-40B4-BE49-F238E27FC236}">
                  <a16:creationId xmlns:a16="http://schemas.microsoft.com/office/drawing/2014/main" id="{131357C4-93DA-7CD5-5D6C-A24A76776C24}"/>
                </a:ext>
              </a:extLst>
            </p:cNvPr>
            <p:cNvSpPr/>
            <p:nvPr/>
          </p:nvSpPr>
          <p:spPr>
            <a:xfrm>
              <a:off x="1065449" y="1545653"/>
              <a:ext cx="84964" cy="85458"/>
            </a:xfrm>
            <a:custGeom>
              <a:avLst/>
              <a:gdLst/>
              <a:ahLst/>
              <a:cxnLst/>
              <a:rect l="l" t="t" r="r" b="b"/>
              <a:pathLst>
                <a:path w="1377" h="1385" extrusionOk="0">
                  <a:moveTo>
                    <a:pt x="1064" y="153"/>
                  </a:moveTo>
                  <a:lnTo>
                    <a:pt x="1126" y="161"/>
                  </a:lnTo>
                  <a:lnTo>
                    <a:pt x="1224" y="251"/>
                  </a:lnTo>
                  <a:lnTo>
                    <a:pt x="1233" y="322"/>
                  </a:lnTo>
                  <a:lnTo>
                    <a:pt x="1233" y="1072"/>
                  </a:lnTo>
                  <a:lnTo>
                    <a:pt x="1224" y="1135"/>
                  </a:lnTo>
                  <a:lnTo>
                    <a:pt x="1126" y="1233"/>
                  </a:lnTo>
                  <a:lnTo>
                    <a:pt x="1064" y="1242"/>
                  </a:lnTo>
                  <a:lnTo>
                    <a:pt x="314" y="1242"/>
                  </a:lnTo>
                  <a:lnTo>
                    <a:pt x="242" y="1233"/>
                  </a:lnTo>
                  <a:lnTo>
                    <a:pt x="153" y="1135"/>
                  </a:lnTo>
                  <a:lnTo>
                    <a:pt x="144" y="1072"/>
                  </a:lnTo>
                  <a:lnTo>
                    <a:pt x="144" y="322"/>
                  </a:lnTo>
                  <a:lnTo>
                    <a:pt x="153" y="251"/>
                  </a:lnTo>
                  <a:lnTo>
                    <a:pt x="242" y="161"/>
                  </a:lnTo>
                  <a:lnTo>
                    <a:pt x="314" y="153"/>
                  </a:lnTo>
                  <a:close/>
                  <a:moveTo>
                    <a:pt x="314" y="1"/>
                  </a:moveTo>
                  <a:lnTo>
                    <a:pt x="251" y="10"/>
                  </a:lnTo>
                  <a:lnTo>
                    <a:pt x="135" y="54"/>
                  </a:lnTo>
                  <a:lnTo>
                    <a:pt x="55" y="144"/>
                  </a:lnTo>
                  <a:lnTo>
                    <a:pt x="1" y="260"/>
                  </a:lnTo>
                  <a:lnTo>
                    <a:pt x="1" y="322"/>
                  </a:lnTo>
                  <a:lnTo>
                    <a:pt x="1" y="1072"/>
                  </a:lnTo>
                  <a:lnTo>
                    <a:pt x="1" y="1135"/>
                  </a:lnTo>
                  <a:lnTo>
                    <a:pt x="55" y="1251"/>
                  </a:lnTo>
                  <a:lnTo>
                    <a:pt x="135" y="1331"/>
                  </a:lnTo>
                  <a:lnTo>
                    <a:pt x="251" y="1376"/>
                  </a:lnTo>
                  <a:lnTo>
                    <a:pt x="314" y="1385"/>
                  </a:lnTo>
                  <a:lnTo>
                    <a:pt x="1064" y="1385"/>
                  </a:lnTo>
                  <a:lnTo>
                    <a:pt x="1126" y="1376"/>
                  </a:lnTo>
                  <a:lnTo>
                    <a:pt x="1242" y="1331"/>
                  </a:lnTo>
                  <a:lnTo>
                    <a:pt x="1323" y="1251"/>
                  </a:lnTo>
                  <a:lnTo>
                    <a:pt x="1376" y="1135"/>
                  </a:lnTo>
                  <a:lnTo>
                    <a:pt x="1376" y="1072"/>
                  </a:lnTo>
                  <a:lnTo>
                    <a:pt x="1376" y="322"/>
                  </a:lnTo>
                  <a:lnTo>
                    <a:pt x="1376" y="260"/>
                  </a:lnTo>
                  <a:lnTo>
                    <a:pt x="1323" y="144"/>
                  </a:lnTo>
                  <a:lnTo>
                    <a:pt x="1242" y="54"/>
                  </a:lnTo>
                  <a:lnTo>
                    <a:pt x="1126" y="10"/>
                  </a:lnTo>
                  <a:lnTo>
                    <a:pt x="1064" y="1"/>
                  </a:lnTo>
                  <a:close/>
                </a:path>
              </a:pathLst>
            </a:custGeom>
            <a:solidFill>
              <a:srgbClr val="646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51;p16">
              <a:extLst>
                <a:ext uri="{FF2B5EF4-FFF2-40B4-BE49-F238E27FC236}">
                  <a16:creationId xmlns:a16="http://schemas.microsoft.com/office/drawing/2014/main" id="{691DBAEE-CBE5-CE90-FC48-62241E3E40B3}"/>
                </a:ext>
              </a:extLst>
            </p:cNvPr>
            <p:cNvSpPr/>
            <p:nvPr/>
          </p:nvSpPr>
          <p:spPr>
            <a:xfrm>
              <a:off x="1088093" y="1545653"/>
              <a:ext cx="79411" cy="62320"/>
            </a:xfrm>
            <a:custGeom>
              <a:avLst/>
              <a:gdLst/>
              <a:ahLst/>
              <a:cxnLst/>
              <a:rect l="l" t="t" r="r" b="b"/>
              <a:pathLst>
                <a:path w="1287" h="1010" extrusionOk="0">
                  <a:moveTo>
                    <a:pt x="1143" y="1"/>
                  </a:moveTo>
                  <a:lnTo>
                    <a:pt x="1107" y="27"/>
                  </a:lnTo>
                  <a:lnTo>
                    <a:pt x="384" y="742"/>
                  </a:lnTo>
                  <a:lnTo>
                    <a:pt x="188" y="545"/>
                  </a:lnTo>
                  <a:lnTo>
                    <a:pt x="152" y="519"/>
                  </a:lnTo>
                  <a:lnTo>
                    <a:pt x="63" y="519"/>
                  </a:lnTo>
                  <a:lnTo>
                    <a:pt x="27" y="545"/>
                  </a:lnTo>
                  <a:lnTo>
                    <a:pt x="0" y="581"/>
                  </a:lnTo>
                  <a:lnTo>
                    <a:pt x="0" y="670"/>
                  </a:lnTo>
                  <a:lnTo>
                    <a:pt x="27" y="706"/>
                  </a:lnTo>
                  <a:lnTo>
                    <a:pt x="304" y="974"/>
                  </a:lnTo>
                  <a:lnTo>
                    <a:pt x="339" y="1001"/>
                  </a:lnTo>
                  <a:lnTo>
                    <a:pt x="384" y="1010"/>
                  </a:lnTo>
                  <a:lnTo>
                    <a:pt x="420" y="1001"/>
                  </a:lnTo>
                  <a:lnTo>
                    <a:pt x="456" y="974"/>
                  </a:lnTo>
                  <a:lnTo>
                    <a:pt x="1259" y="179"/>
                  </a:lnTo>
                  <a:lnTo>
                    <a:pt x="1286" y="144"/>
                  </a:lnTo>
                  <a:lnTo>
                    <a:pt x="1286" y="63"/>
                  </a:lnTo>
                  <a:lnTo>
                    <a:pt x="1259" y="27"/>
                  </a:lnTo>
                  <a:lnTo>
                    <a:pt x="122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52;p16">
              <a:extLst>
                <a:ext uri="{FF2B5EF4-FFF2-40B4-BE49-F238E27FC236}">
                  <a16:creationId xmlns:a16="http://schemas.microsoft.com/office/drawing/2014/main" id="{8C79C934-94FC-9F4A-978B-A78CD636A618}"/>
                </a:ext>
              </a:extLst>
            </p:cNvPr>
            <p:cNvSpPr/>
            <p:nvPr/>
          </p:nvSpPr>
          <p:spPr>
            <a:xfrm>
              <a:off x="1065449" y="1663011"/>
              <a:ext cx="84964" cy="85458"/>
            </a:xfrm>
            <a:custGeom>
              <a:avLst/>
              <a:gdLst/>
              <a:ahLst/>
              <a:cxnLst/>
              <a:rect l="l" t="t" r="r" b="b"/>
              <a:pathLst>
                <a:path w="1377" h="1385" extrusionOk="0">
                  <a:moveTo>
                    <a:pt x="1064" y="153"/>
                  </a:moveTo>
                  <a:lnTo>
                    <a:pt x="1126" y="162"/>
                  </a:lnTo>
                  <a:lnTo>
                    <a:pt x="1224" y="251"/>
                  </a:lnTo>
                  <a:lnTo>
                    <a:pt x="1233" y="322"/>
                  </a:lnTo>
                  <a:lnTo>
                    <a:pt x="1233" y="1063"/>
                  </a:lnTo>
                  <a:lnTo>
                    <a:pt x="1224" y="1135"/>
                  </a:lnTo>
                  <a:lnTo>
                    <a:pt x="1126" y="1224"/>
                  </a:lnTo>
                  <a:lnTo>
                    <a:pt x="1064" y="1233"/>
                  </a:lnTo>
                  <a:lnTo>
                    <a:pt x="314" y="1233"/>
                  </a:lnTo>
                  <a:lnTo>
                    <a:pt x="242" y="1224"/>
                  </a:lnTo>
                  <a:lnTo>
                    <a:pt x="153" y="1135"/>
                  </a:lnTo>
                  <a:lnTo>
                    <a:pt x="144" y="1063"/>
                  </a:lnTo>
                  <a:lnTo>
                    <a:pt x="144" y="322"/>
                  </a:lnTo>
                  <a:lnTo>
                    <a:pt x="153" y="251"/>
                  </a:lnTo>
                  <a:lnTo>
                    <a:pt x="242" y="162"/>
                  </a:lnTo>
                  <a:lnTo>
                    <a:pt x="314" y="153"/>
                  </a:lnTo>
                  <a:close/>
                  <a:moveTo>
                    <a:pt x="314" y="1"/>
                  </a:moveTo>
                  <a:lnTo>
                    <a:pt x="251" y="10"/>
                  </a:lnTo>
                  <a:lnTo>
                    <a:pt x="135" y="54"/>
                  </a:lnTo>
                  <a:lnTo>
                    <a:pt x="55" y="144"/>
                  </a:lnTo>
                  <a:lnTo>
                    <a:pt x="1" y="251"/>
                  </a:lnTo>
                  <a:lnTo>
                    <a:pt x="1" y="322"/>
                  </a:lnTo>
                  <a:lnTo>
                    <a:pt x="1" y="1063"/>
                  </a:lnTo>
                  <a:lnTo>
                    <a:pt x="1" y="1135"/>
                  </a:lnTo>
                  <a:lnTo>
                    <a:pt x="55" y="1242"/>
                  </a:lnTo>
                  <a:lnTo>
                    <a:pt x="135" y="1331"/>
                  </a:lnTo>
                  <a:lnTo>
                    <a:pt x="251" y="1376"/>
                  </a:lnTo>
                  <a:lnTo>
                    <a:pt x="314" y="1385"/>
                  </a:lnTo>
                  <a:lnTo>
                    <a:pt x="1064" y="1385"/>
                  </a:lnTo>
                  <a:lnTo>
                    <a:pt x="1126" y="1376"/>
                  </a:lnTo>
                  <a:lnTo>
                    <a:pt x="1242" y="1331"/>
                  </a:lnTo>
                  <a:lnTo>
                    <a:pt x="1323" y="1242"/>
                  </a:lnTo>
                  <a:lnTo>
                    <a:pt x="1376" y="1135"/>
                  </a:lnTo>
                  <a:lnTo>
                    <a:pt x="1376" y="1063"/>
                  </a:lnTo>
                  <a:lnTo>
                    <a:pt x="1376" y="322"/>
                  </a:lnTo>
                  <a:lnTo>
                    <a:pt x="1376" y="251"/>
                  </a:lnTo>
                  <a:lnTo>
                    <a:pt x="1323" y="144"/>
                  </a:lnTo>
                  <a:lnTo>
                    <a:pt x="1242" y="54"/>
                  </a:lnTo>
                  <a:lnTo>
                    <a:pt x="1126" y="10"/>
                  </a:lnTo>
                  <a:lnTo>
                    <a:pt x="1064" y="1"/>
                  </a:lnTo>
                  <a:close/>
                </a:path>
              </a:pathLst>
            </a:custGeom>
            <a:solidFill>
              <a:srgbClr val="646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53;p16">
              <a:extLst>
                <a:ext uri="{FF2B5EF4-FFF2-40B4-BE49-F238E27FC236}">
                  <a16:creationId xmlns:a16="http://schemas.microsoft.com/office/drawing/2014/main" id="{E2102845-6E71-3B78-DDB2-4CCF414D82DF}"/>
                </a:ext>
              </a:extLst>
            </p:cNvPr>
            <p:cNvSpPr/>
            <p:nvPr/>
          </p:nvSpPr>
          <p:spPr>
            <a:xfrm>
              <a:off x="1088093" y="1662456"/>
              <a:ext cx="79411" cy="62875"/>
            </a:xfrm>
            <a:custGeom>
              <a:avLst/>
              <a:gdLst/>
              <a:ahLst/>
              <a:cxnLst/>
              <a:rect l="l" t="t" r="r" b="b"/>
              <a:pathLst>
                <a:path w="1287" h="1019" extrusionOk="0">
                  <a:moveTo>
                    <a:pt x="1143" y="1"/>
                  </a:moveTo>
                  <a:lnTo>
                    <a:pt x="1107" y="28"/>
                  </a:lnTo>
                  <a:lnTo>
                    <a:pt x="384" y="751"/>
                  </a:lnTo>
                  <a:lnTo>
                    <a:pt x="188" y="555"/>
                  </a:lnTo>
                  <a:lnTo>
                    <a:pt x="152" y="528"/>
                  </a:lnTo>
                  <a:lnTo>
                    <a:pt x="63" y="528"/>
                  </a:lnTo>
                  <a:lnTo>
                    <a:pt x="27" y="555"/>
                  </a:lnTo>
                  <a:lnTo>
                    <a:pt x="0" y="590"/>
                  </a:lnTo>
                  <a:lnTo>
                    <a:pt x="0" y="671"/>
                  </a:lnTo>
                  <a:lnTo>
                    <a:pt x="27" y="706"/>
                  </a:lnTo>
                  <a:lnTo>
                    <a:pt x="304" y="983"/>
                  </a:lnTo>
                  <a:lnTo>
                    <a:pt x="339" y="1010"/>
                  </a:lnTo>
                  <a:lnTo>
                    <a:pt x="384" y="1019"/>
                  </a:lnTo>
                  <a:lnTo>
                    <a:pt x="420" y="1010"/>
                  </a:lnTo>
                  <a:lnTo>
                    <a:pt x="456" y="983"/>
                  </a:lnTo>
                  <a:lnTo>
                    <a:pt x="1259" y="188"/>
                  </a:lnTo>
                  <a:lnTo>
                    <a:pt x="1286" y="153"/>
                  </a:lnTo>
                  <a:lnTo>
                    <a:pt x="1286" y="63"/>
                  </a:lnTo>
                  <a:lnTo>
                    <a:pt x="1259" y="28"/>
                  </a:lnTo>
                  <a:lnTo>
                    <a:pt x="122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54;p16">
              <a:extLst>
                <a:ext uri="{FF2B5EF4-FFF2-40B4-BE49-F238E27FC236}">
                  <a16:creationId xmlns:a16="http://schemas.microsoft.com/office/drawing/2014/main" id="{3674D3B2-C715-C4CC-6BD9-87811836FBAD}"/>
                </a:ext>
              </a:extLst>
            </p:cNvPr>
            <p:cNvSpPr/>
            <p:nvPr/>
          </p:nvSpPr>
          <p:spPr>
            <a:xfrm>
              <a:off x="1065449" y="1782035"/>
              <a:ext cx="84964" cy="84903"/>
            </a:xfrm>
            <a:custGeom>
              <a:avLst/>
              <a:gdLst/>
              <a:ahLst/>
              <a:cxnLst/>
              <a:rect l="l" t="t" r="r" b="b"/>
              <a:pathLst>
                <a:path w="1377" h="1376" extrusionOk="0">
                  <a:moveTo>
                    <a:pt x="1064" y="144"/>
                  </a:moveTo>
                  <a:lnTo>
                    <a:pt x="1126" y="152"/>
                  </a:lnTo>
                  <a:lnTo>
                    <a:pt x="1224" y="242"/>
                  </a:lnTo>
                  <a:lnTo>
                    <a:pt x="1233" y="313"/>
                  </a:lnTo>
                  <a:lnTo>
                    <a:pt x="1233" y="1063"/>
                  </a:lnTo>
                  <a:lnTo>
                    <a:pt x="1224" y="1126"/>
                  </a:lnTo>
                  <a:lnTo>
                    <a:pt x="1126" y="1224"/>
                  </a:lnTo>
                  <a:lnTo>
                    <a:pt x="1064" y="1233"/>
                  </a:lnTo>
                  <a:lnTo>
                    <a:pt x="314" y="1233"/>
                  </a:lnTo>
                  <a:lnTo>
                    <a:pt x="242" y="1224"/>
                  </a:lnTo>
                  <a:lnTo>
                    <a:pt x="153" y="1126"/>
                  </a:lnTo>
                  <a:lnTo>
                    <a:pt x="144" y="1063"/>
                  </a:lnTo>
                  <a:lnTo>
                    <a:pt x="144" y="313"/>
                  </a:lnTo>
                  <a:lnTo>
                    <a:pt x="153" y="242"/>
                  </a:lnTo>
                  <a:lnTo>
                    <a:pt x="242" y="152"/>
                  </a:lnTo>
                  <a:lnTo>
                    <a:pt x="314" y="144"/>
                  </a:lnTo>
                  <a:close/>
                  <a:moveTo>
                    <a:pt x="251" y="1"/>
                  </a:moveTo>
                  <a:lnTo>
                    <a:pt x="135" y="45"/>
                  </a:lnTo>
                  <a:lnTo>
                    <a:pt x="55" y="135"/>
                  </a:lnTo>
                  <a:lnTo>
                    <a:pt x="1" y="251"/>
                  </a:lnTo>
                  <a:lnTo>
                    <a:pt x="1" y="313"/>
                  </a:lnTo>
                  <a:lnTo>
                    <a:pt x="1" y="1063"/>
                  </a:lnTo>
                  <a:lnTo>
                    <a:pt x="1" y="1126"/>
                  </a:lnTo>
                  <a:lnTo>
                    <a:pt x="55" y="1242"/>
                  </a:lnTo>
                  <a:lnTo>
                    <a:pt x="135" y="1322"/>
                  </a:lnTo>
                  <a:lnTo>
                    <a:pt x="251" y="1376"/>
                  </a:lnTo>
                  <a:lnTo>
                    <a:pt x="1126" y="1376"/>
                  </a:lnTo>
                  <a:lnTo>
                    <a:pt x="1242" y="1322"/>
                  </a:lnTo>
                  <a:lnTo>
                    <a:pt x="1323" y="1242"/>
                  </a:lnTo>
                  <a:lnTo>
                    <a:pt x="1376" y="1126"/>
                  </a:lnTo>
                  <a:lnTo>
                    <a:pt x="1376" y="1063"/>
                  </a:lnTo>
                  <a:lnTo>
                    <a:pt x="1376" y="313"/>
                  </a:lnTo>
                  <a:lnTo>
                    <a:pt x="1376" y="251"/>
                  </a:lnTo>
                  <a:lnTo>
                    <a:pt x="1323" y="135"/>
                  </a:lnTo>
                  <a:lnTo>
                    <a:pt x="1242" y="45"/>
                  </a:lnTo>
                  <a:lnTo>
                    <a:pt x="1126" y="1"/>
                  </a:lnTo>
                  <a:close/>
                </a:path>
              </a:pathLst>
            </a:custGeom>
            <a:solidFill>
              <a:srgbClr val="646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39573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DFA15-0BA7-2155-D1B9-81E307832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9743"/>
            <a:ext cx="8520600" cy="356802"/>
          </a:xfrm>
        </p:spPr>
        <p:txBody>
          <a:bodyPr/>
          <a:lstStyle/>
          <a:p>
            <a:r>
              <a:rPr lang="ru-RU" sz="2800" dirty="0"/>
              <a:t>Оценка степени никотиновой зависимости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30A9B5D7-1931-0744-2F5A-270BC1A7AD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6057"/>
              </p:ext>
            </p:extLst>
          </p:nvPr>
        </p:nvGraphicFramePr>
        <p:xfrm>
          <a:off x="155850" y="386544"/>
          <a:ext cx="8832300" cy="4727214"/>
        </p:xfrm>
        <a:graphic>
          <a:graphicData uri="http://schemas.openxmlformats.org/drawingml/2006/table">
            <a:tbl>
              <a:tblPr firstRow="1" bandRow="1">
                <a:tableStyleId>{14204E8F-2C2F-46EE-B707-42CCB4CBB0BD}</a:tableStyleId>
              </a:tblPr>
              <a:tblGrid>
                <a:gridCol w="4978404">
                  <a:extLst>
                    <a:ext uri="{9D8B030D-6E8A-4147-A177-3AD203B41FA5}">
                      <a16:colId xmlns:a16="http://schemas.microsoft.com/office/drawing/2014/main" val="768519800"/>
                    </a:ext>
                  </a:extLst>
                </a:gridCol>
                <a:gridCol w="3176874">
                  <a:extLst>
                    <a:ext uri="{9D8B030D-6E8A-4147-A177-3AD203B41FA5}">
                      <a16:colId xmlns:a16="http://schemas.microsoft.com/office/drawing/2014/main" val="2267741315"/>
                    </a:ext>
                  </a:extLst>
                </a:gridCol>
                <a:gridCol w="677022">
                  <a:extLst>
                    <a:ext uri="{9D8B030D-6E8A-4147-A177-3AD203B41FA5}">
                      <a16:colId xmlns:a16="http://schemas.microsoft.com/office/drawing/2014/main" val="3289809870"/>
                    </a:ext>
                  </a:extLst>
                </a:gridCol>
              </a:tblGrid>
              <a:tr h="24424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Вопрос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Ответ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Баллы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7814864"/>
                  </a:ext>
                </a:extLst>
              </a:tr>
              <a:tr h="244242">
                <a:tc rowSpan="4"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Как скоро, после того как вы проснулись, вы выкуриваете первую сигарету?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В течение первых 5 минут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2255088"/>
                  </a:ext>
                </a:extLst>
              </a:tr>
              <a:tr h="2442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В течение 6-30 минут 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0103100"/>
                  </a:ext>
                </a:extLst>
              </a:tr>
              <a:tr h="2442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В течение 30-60 минут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3552452"/>
                  </a:ext>
                </a:extLst>
              </a:tr>
              <a:tr h="2442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Более чем через 1 час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7971372"/>
                  </a:ext>
                </a:extLst>
              </a:tr>
              <a:tr h="284949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Сложно ли для вас воздержаться от курения в местах, где курение запрещено?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200" dirty="0"/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4777952"/>
                  </a:ext>
                </a:extLst>
              </a:tr>
              <a:tr h="2849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200" dirty="0"/>
                        <a:t>Нет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3729023"/>
                  </a:ext>
                </a:extLst>
              </a:tr>
              <a:tr h="244242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От какой сигареты вы не можете легко отказаться?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Первая сигарета утром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1316949"/>
                  </a:ext>
                </a:extLst>
              </a:tr>
              <a:tr h="2442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Все остальные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9305224"/>
                  </a:ext>
                </a:extLst>
              </a:tr>
              <a:tr h="244242">
                <a:tc rowSpan="4"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Сколько сигарет вы выкуриваете в день?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10 или меньше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4958703"/>
                  </a:ext>
                </a:extLst>
              </a:tr>
              <a:tr h="2442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11-20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8857942"/>
                  </a:ext>
                </a:extLst>
              </a:tr>
              <a:tr h="2442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21-30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8384683"/>
                  </a:ext>
                </a:extLst>
              </a:tr>
              <a:tr h="2442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31 и более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82049"/>
                  </a:ext>
                </a:extLst>
              </a:tr>
              <a:tr h="284949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Вы курите более часто в первые часы утром, чем в течение остального дня?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200" dirty="0"/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1889342"/>
                  </a:ext>
                </a:extLst>
              </a:tr>
              <a:tr h="2849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200" dirty="0"/>
                        <a:t>Нет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7688704"/>
                  </a:ext>
                </a:extLst>
              </a:tr>
              <a:tr h="284949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Курите ли вы, если сильно больны и вынуждены находиться в кровати целый день?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200" dirty="0"/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0839539"/>
                  </a:ext>
                </a:extLst>
              </a:tr>
              <a:tr h="2849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200" dirty="0"/>
                        <a:t>Нет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3800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138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A5FB2B-0D8B-500B-74B2-49E2D65E7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8520600" cy="841800"/>
          </a:xfrm>
        </p:spPr>
        <p:txBody>
          <a:bodyPr/>
          <a:lstStyle/>
          <a:p>
            <a:r>
              <a:rPr lang="ru-RU" sz="3600" dirty="0"/>
              <a:t>Оценка степени никотиновой зависимости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13C829-C222-C4F4-48CA-B856A994719E}"/>
              </a:ext>
            </a:extLst>
          </p:cNvPr>
          <p:cNvSpPr txBox="1"/>
          <p:nvPr/>
        </p:nvSpPr>
        <p:spPr>
          <a:xfrm>
            <a:off x="404734" y="1010541"/>
            <a:ext cx="7480091" cy="364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Степень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никотиновой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зависимости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оценивается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сумме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баллов:</a:t>
            </a:r>
          </a:p>
          <a:p>
            <a:pPr marL="376238" indent="-285750" algn="l">
              <a:spcBef>
                <a:spcPts val="230"/>
              </a:spcBef>
              <a:buFont typeface="Arial" panose="020B0604020202020204" pitchFamily="34" charset="0"/>
              <a:buChar char="•"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0-2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очень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слабая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зависимость.</a:t>
            </a:r>
          </a:p>
          <a:p>
            <a:pPr marL="376238" indent="-285750" algn="l">
              <a:spcBef>
                <a:spcPts val="250"/>
              </a:spcBef>
              <a:buFont typeface="Arial" panose="020B0604020202020204" pitchFamily="34" charset="0"/>
              <a:buChar char="•"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3-4</a:t>
            </a:r>
            <a:r>
              <a:rPr lang="ru-RU" sz="1800" spc="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слабая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зависимость.</a:t>
            </a:r>
          </a:p>
          <a:p>
            <a:pPr marL="376238" indent="-285750" algn="l">
              <a:spcBef>
                <a:spcPts val="235"/>
              </a:spcBef>
              <a:buFont typeface="Arial" panose="020B0604020202020204" pitchFamily="34" charset="0"/>
              <a:buChar char="•"/>
              <a:tabLst>
                <a:tab pos="568960" algn="l"/>
              </a:tabLs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средняя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зависимость.</a:t>
            </a:r>
          </a:p>
          <a:p>
            <a:pPr marL="376238" indent="-285750" algn="l">
              <a:spcBef>
                <a:spcPts val="240"/>
              </a:spcBef>
              <a:buFont typeface="Arial" panose="020B0604020202020204" pitchFamily="34" charset="0"/>
              <a:buChar char="•"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6-7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высокая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зависимость.</a:t>
            </a:r>
          </a:p>
          <a:p>
            <a:pPr marL="376238" indent="-285750" algn="l">
              <a:spcBef>
                <a:spcPts val="250"/>
              </a:spcBef>
              <a:buFont typeface="Arial" panose="020B0604020202020204" pitchFamily="34" charset="0"/>
              <a:buChar char="•"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8-10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1800" spc="3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очень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высокая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зависимость.</a:t>
            </a:r>
          </a:p>
          <a:p>
            <a:pPr marL="90488">
              <a:spcBef>
                <a:spcPts val="250"/>
              </a:spcBef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0488">
              <a:spcBef>
                <a:spcPts val="25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Пациенты,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которых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коэффициент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Фагерстрема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более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баллов,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нуждаются в применении фармакологических препаратов</a:t>
            </a:r>
            <a:r>
              <a:rPr lang="ru-RU" sz="1800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психологической поддержке для уменьшения симптомов отмены, которые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развиваются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результате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прекращения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поступления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никотина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организм.</a:t>
            </a:r>
          </a:p>
        </p:txBody>
      </p:sp>
    </p:spTree>
    <p:extLst>
      <p:ext uri="{BB962C8B-B14F-4D97-AF65-F5344CB8AC3E}">
        <p14:creationId xmlns:p14="http://schemas.microsoft.com/office/powerpoint/2010/main" val="1622635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A19E5F-ACBF-E688-3785-CA043442F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8520600" cy="841800"/>
          </a:xfrm>
        </p:spPr>
        <p:txBody>
          <a:bodyPr/>
          <a:lstStyle/>
          <a:p>
            <a:pPr marL="302260" marR="338455" indent="448945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2400" dirty="0"/>
              <a:t>Определение угарного газа в выдыхаемом воздухе как показатель никотиновой зависимости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BBA924-05C1-7096-3428-8CEFF99378C9}"/>
              </a:ext>
            </a:extLst>
          </p:cNvPr>
          <p:cNvSpPr txBox="1"/>
          <p:nvPr/>
        </p:nvSpPr>
        <p:spPr>
          <a:xfrm>
            <a:off x="311700" y="1130925"/>
            <a:ext cx="6648137" cy="3184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marR="337820" algn="just">
              <a:lnSpc>
                <a:spcPct val="115000"/>
              </a:lnSpc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Существует объективная оценка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никотиновой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зависимости, которая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проводится с помощью определения угарного газа (монооксида углерода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СО)</a:t>
            </a:r>
            <a:r>
              <a:rPr lang="ru-RU" sz="1600" spc="3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6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выдыхаемом</a:t>
            </a:r>
            <a:r>
              <a:rPr lang="ru-RU" sz="1600" spc="6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курильщиком</a:t>
            </a:r>
            <a:r>
              <a:rPr lang="ru-RU" sz="1600" spc="6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воздухе.</a:t>
            </a:r>
            <a:r>
              <a:rPr lang="ru-RU" sz="1600" spc="6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Эта</a:t>
            </a:r>
            <a:r>
              <a:rPr lang="ru-RU" sz="1600" spc="6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методика</a:t>
            </a:r>
            <a:r>
              <a:rPr lang="ru-RU" sz="1600" spc="6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используется</a:t>
            </a:r>
            <a:r>
              <a:rPr lang="ru-RU" sz="1600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3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центрах</a:t>
            </a:r>
            <a:r>
              <a:rPr lang="ru-RU" sz="1600" spc="3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здоровья.</a:t>
            </a:r>
            <a:r>
              <a:rPr lang="ru-RU" sz="1600" spc="2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600" spc="3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измерения</a:t>
            </a:r>
            <a:r>
              <a:rPr lang="ru-RU" sz="1600" spc="30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концентрации</a:t>
            </a:r>
            <a:r>
              <a:rPr lang="ru-RU" sz="1600" spc="3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угарного</a:t>
            </a:r>
            <a:r>
              <a:rPr lang="ru-RU" sz="1600" spc="3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газа 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выдыхаемом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воздухе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применяется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ручной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прибор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смокелайзер</a:t>
            </a:r>
            <a:r>
              <a:rPr lang="ru-RU" sz="16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азоанализатор</a:t>
            </a:r>
            <a:r>
              <a:rPr lang="ru-RU" sz="1600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МicroCO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179388" marR="337820" algn="just">
              <a:lnSpc>
                <a:spcPct val="115000"/>
              </a:lnSpc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Уровень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угарного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газа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возрастает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курении,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поэтому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показатели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Micro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смокелайзера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демонстрируют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опасность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также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используются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мониторинга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содержания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альвеолярном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воздухе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курящего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человека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процессе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отказа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курения.</a:t>
            </a:r>
          </a:p>
        </p:txBody>
      </p:sp>
      <p:pic>
        <p:nvPicPr>
          <p:cNvPr id="10" name="Рисунок 9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E3B79C4A-4506-CD3D-2B1D-AB3B5E366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11" name="Google Shape;15;p2">
            <a:extLst>
              <a:ext uri="{FF2B5EF4-FFF2-40B4-BE49-F238E27FC236}">
                <a16:creationId xmlns:a16="http://schemas.microsoft.com/office/drawing/2014/main" id="{FF8DCE6A-D76D-A982-6376-6F2108CEB5BC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B4A14CE-ECFF-BEE3-986E-F879749244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рмометр&#10;&#10;Автоматически созданное описание">
            <a:extLst>
              <a:ext uri="{FF2B5EF4-FFF2-40B4-BE49-F238E27FC236}">
                <a16:creationId xmlns:a16="http://schemas.microsoft.com/office/drawing/2014/main" id="{35E4A140-107D-D92B-64E8-3002276607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375" b="89974" l="4818" r="97526">
                        <a14:foregroundMark x1="4818" y1="63542" x2="10807" y2="63802"/>
                        <a14:foregroundMark x1="94010" y1="22266" x2="90625" y2="45964"/>
                        <a14:foregroundMark x1="63151" y1="9505" x2="74740" y2="9505"/>
                        <a14:foregroundMark x1="74740" y1="9505" x2="75000" y2="9505"/>
                        <a14:foregroundMark x1="97005" y1="26042" x2="97526" y2="2773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13290" y="1130925"/>
            <a:ext cx="2559136" cy="255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058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A19E5F-ACBF-E688-3785-CA043442F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8520600" cy="841800"/>
          </a:xfrm>
        </p:spPr>
        <p:txBody>
          <a:bodyPr/>
          <a:lstStyle/>
          <a:p>
            <a:pPr marL="302260" marR="338455" indent="448945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2400" dirty="0"/>
              <a:t>Определение угарного газа в выдыхаемом воздухе как показатель никотиновой зависимости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BBA924-05C1-7096-3428-8CEFF99378C9}"/>
              </a:ext>
            </a:extLst>
          </p:cNvPr>
          <p:cNvSpPr txBox="1"/>
          <p:nvPr/>
        </p:nvSpPr>
        <p:spPr>
          <a:xfrm>
            <a:off x="257577" y="985844"/>
            <a:ext cx="6648137" cy="3541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marR="337185">
              <a:lnSpc>
                <a:spcPct val="115000"/>
              </a:lnSpc>
              <a:spcAft>
                <a:spcPts val="0"/>
              </a:spcAft>
              <a:tabLst>
                <a:tab pos="3256915" algn="l"/>
                <a:tab pos="3525520" algn="l"/>
                <a:tab pos="4311650" algn="l"/>
                <a:tab pos="531241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Пациенту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предлагается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выдохнуть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трубку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СО-анализатора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(трубки</a:t>
            </a:r>
            <a:r>
              <a:rPr lang="ru-RU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одноразовые).</a:t>
            </a:r>
            <a:r>
              <a:rPr lang="ru-RU" spc="2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Полученные</a:t>
            </a:r>
            <a:r>
              <a:rPr lang="ru-RU" spc="20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данные отражаются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pc="2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дисплее в</a:t>
            </a:r>
            <a:r>
              <a:rPr lang="ru-RU" spc="1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значениях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ppm</a:t>
            </a:r>
            <a:r>
              <a:rPr lang="ru-RU" spc="40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(концентрация</a:t>
            </a:r>
            <a:r>
              <a:rPr lang="ru-RU" spc="4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выдыхаемом воздухе</a:t>
            </a:r>
            <a:r>
              <a:rPr lang="ru-RU" spc="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ppm</a:t>
            </a:r>
            <a:r>
              <a:rPr lang="ru-RU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</a:t>
            </a:r>
            <a:r>
              <a:rPr lang="ru-RU" spc="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parts</a:t>
            </a:r>
            <a:r>
              <a:rPr lang="ru-RU" spc="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</a:t>
            </a:r>
            <a:r>
              <a:rPr lang="ru-RU" spc="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million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количество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частиц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миллион)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%COHB</a:t>
            </a:r>
            <a:r>
              <a:rPr lang="ru-RU" spc="3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(карбоксигемоглобина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крови).</a:t>
            </a:r>
          </a:p>
          <a:p>
            <a:pPr marL="179388" marR="337185" algn="just">
              <a:lnSpc>
                <a:spcPct val="115000"/>
              </a:lnSpc>
            </a:pP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9388" marR="337185" algn="just">
              <a:lnSpc>
                <a:spcPct val="115000"/>
              </a:lnSpc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обычно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колеблются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пределах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ррm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(«легкий»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курильщик). При активном и регулярном курении результаты, как правило,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превышают 10-20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ррm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выше («тяжелый» курильщик). Когда концентрация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 в пределах до 5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ррm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это означает, что пациент, скорее всего, подвергался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воздействию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больших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концентраций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окружающего табачного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дыма.</a:t>
            </a:r>
          </a:p>
          <a:p>
            <a:pPr marL="179388" marR="337820" algn="just">
              <a:lnSpc>
                <a:spcPct val="115000"/>
              </a:lnSpc>
            </a:pP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9388" marR="337820" algn="just">
              <a:lnSpc>
                <a:spcPct val="115000"/>
              </a:lnSpc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Уровень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COHb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крови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курильщиков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может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составлять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3—5%,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достигая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10% у злостных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курильщиков,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выкуривающих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более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2—3 пачек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сигарет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день.</a:t>
            </a:r>
          </a:p>
        </p:txBody>
      </p:sp>
      <p:pic>
        <p:nvPicPr>
          <p:cNvPr id="10" name="Рисунок 9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E3B79C4A-4506-CD3D-2B1D-AB3B5E366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11" name="Google Shape;15;p2">
            <a:extLst>
              <a:ext uri="{FF2B5EF4-FFF2-40B4-BE49-F238E27FC236}">
                <a16:creationId xmlns:a16="http://schemas.microsoft.com/office/drawing/2014/main" id="{FF8DCE6A-D76D-A982-6376-6F2108CEB5BC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B4A14CE-ECFF-BEE3-986E-F879749244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рмометр&#10;&#10;Автоматически созданное описание">
            <a:extLst>
              <a:ext uri="{FF2B5EF4-FFF2-40B4-BE49-F238E27FC236}">
                <a16:creationId xmlns:a16="http://schemas.microsoft.com/office/drawing/2014/main" id="{35E4A140-107D-D92B-64E8-3002276607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375" b="89974" l="4818" r="97526">
                        <a14:foregroundMark x1="4818" y1="63542" x2="10807" y2="63802"/>
                        <a14:foregroundMark x1="94010" y1="22266" x2="90625" y2="45964"/>
                        <a14:foregroundMark x1="63151" y1="9505" x2="74740" y2="9505"/>
                        <a14:foregroundMark x1="74740" y1="9505" x2="75000" y2="9505"/>
                        <a14:foregroundMark x1="97005" y1="26042" x2="97526" y2="2773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84864" y="1476857"/>
            <a:ext cx="2559136" cy="255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934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A19E5F-ACBF-E688-3785-CA043442F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8520600" cy="841800"/>
          </a:xfrm>
        </p:spPr>
        <p:txBody>
          <a:bodyPr/>
          <a:lstStyle/>
          <a:p>
            <a:pPr marL="302260" marR="338455" indent="448945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2400" dirty="0"/>
              <a:t>Определение угарного газа в выдыхаемом воздухе как показатель никотиновой зависимости</a:t>
            </a:r>
          </a:p>
        </p:txBody>
      </p:sp>
      <p:pic>
        <p:nvPicPr>
          <p:cNvPr id="10" name="Рисунок 9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E3B79C4A-4506-CD3D-2B1D-AB3B5E366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11" name="Google Shape;15;p2">
            <a:extLst>
              <a:ext uri="{FF2B5EF4-FFF2-40B4-BE49-F238E27FC236}">
                <a16:creationId xmlns:a16="http://schemas.microsoft.com/office/drawing/2014/main" id="{FF8DCE6A-D76D-A982-6376-6F2108CEB5BC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B4A14CE-ECFF-BEE3-986E-F879749244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EFFDEEEF-0C9F-6395-FD87-1CF530F08B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329411"/>
              </p:ext>
            </p:extLst>
          </p:nvPr>
        </p:nvGraphicFramePr>
        <p:xfrm>
          <a:off x="577121" y="1028577"/>
          <a:ext cx="7989757" cy="187328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{14204E8F-2C2F-46EE-B707-42CCB4CBB0BD}</a:tableStyleId>
              </a:tblPr>
              <a:tblGrid>
                <a:gridCol w="1508462">
                  <a:extLst>
                    <a:ext uri="{9D8B030D-6E8A-4147-A177-3AD203B41FA5}">
                      <a16:colId xmlns:a16="http://schemas.microsoft.com/office/drawing/2014/main" val="1843378190"/>
                    </a:ext>
                  </a:extLst>
                </a:gridCol>
                <a:gridCol w="1538515">
                  <a:extLst>
                    <a:ext uri="{9D8B030D-6E8A-4147-A177-3AD203B41FA5}">
                      <a16:colId xmlns:a16="http://schemas.microsoft.com/office/drawing/2014/main" val="2603372430"/>
                    </a:ext>
                  </a:extLst>
                </a:gridCol>
                <a:gridCol w="2604539">
                  <a:extLst>
                    <a:ext uri="{9D8B030D-6E8A-4147-A177-3AD203B41FA5}">
                      <a16:colId xmlns:a16="http://schemas.microsoft.com/office/drawing/2014/main" val="1949657000"/>
                    </a:ext>
                  </a:extLst>
                </a:gridCol>
                <a:gridCol w="2338241">
                  <a:extLst>
                    <a:ext uri="{9D8B030D-6E8A-4147-A177-3AD203B41FA5}">
                      <a16:colId xmlns:a16="http://schemas.microsoft.com/office/drawing/2014/main" val="1156527042"/>
                    </a:ext>
                  </a:extLst>
                </a:gridCol>
              </a:tblGrid>
              <a:tr h="462945">
                <a:tc gridSpan="4">
                  <a:txBody>
                    <a:bodyPr/>
                    <a:lstStyle/>
                    <a:p>
                      <a:pPr marL="18542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dirty="0"/>
                        <a:t>Значения СО и %</a:t>
                      </a:r>
                      <a:r>
                        <a:rPr lang="en-US" sz="1400" b="1" dirty="0"/>
                        <a:t> </a:t>
                      </a:r>
                      <a:r>
                        <a:rPr lang="ru-RU" sz="1400" b="1" dirty="0"/>
                        <a:t>СОНв у курильщиков при обследовании на смокелайзере и МикроСО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245110" algn="ctr">
                        <a:lnSpc>
                          <a:spcPct val="100000"/>
                        </a:lnSpc>
                      </a:pPr>
                      <a:endParaRPr lang="ru-RU" sz="1600" b="1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107950" algn="ctr">
                        <a:lnSpc>
                          <a:spcPct val="100000"/>
                        </a:lnSpc>
                      </a:pPr>
                      <a:endParaRPr lang="ru-RU" sz="1600" b="1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90488" indent="0" algn="ctr">
                        <a:lnSpc>
                          <a:spcPct val="100000"/>
                        </a:lnSpc>
                      </a:pPr>
                      <a:endParaRPr lang="ru-RU" sz="1600" b="1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38497452"/>
                  </a:ext>
                </a:extLst>
              </a:tr>
              <a:tr h="235585">
                <a:tc>
                  <a:txBody>
                    <a:bodyPr/>
                    <a:lstStyle/>
                    <a:p>
                      <a:pPr marL="185420" algn="ctr">
                        <a:lnSpc>
                          <a:spcPct val="100000"/>
                        </a:lnSpc>
                      </a:pPr>
                      <a:r>
                        <a:rPr lang="en-US" b="1" i="1" dirty="0"/>
                        <a:t>СО (ррm)</a:t>
                      </a:r>
                      <a:endParaRPr lang="ru-RU" b="1" i="1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45110" algn="ctr">
                        <a:lnSpc>
                          <a:spcPct val="100000"/>
                        </a:lnSpc>
                      </a:pPr>
                      <a:r>
                        <a:rPr lang="en-US" b="1" i="1" dirty="0"/>
                        <a:t>%СОНв</a:t>
                      </a:r>
                      <a:endParaRPr lang="ru-RU" b="1" i="1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07950" algn="ctr">
                        <a:lnSpc>
                          <a:spcPct val="100000"/>
                        </a:lnSpc>
                      </a:pPr>
                      <a:r>
                        <a:rPr lang="en-US" b="1" i="1" dirty="0"/>
                        <a:t>Уровень курильщика</a:t>
                      </a:r>
                      <a:endParaRPr lang="ru-RU" b="1" i="1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0488" indent="0" algn="ctr">
                        <a:lnSpc>
                          <a:spcPct val="100000"/>
                        </a:lnSpc>
                      </a:pPr>
                      <a:r>
                        <a:rPr lang="en-US" b="1" i="1" dirty="0"/>
                        <a:t>Индикатор</a:t>
                      </a:r>
                      <a:endParaRPr lang="ru-RU" b="1" i="1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38089286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</a:pPr>
                      <a:r>
                        <a:rPr lang="en-US"/>
                        <a:t>0 – 5</a:t>
                      </a:r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</a:pPr>
                      <a:r>
                        <a:rPr lang="en-US"/>
                        <a:t>0 – 0,8</a:t>
                      </a:r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0000"/>
                        </a:lnSpc>
                      </a:pPr>
                      <a:r>
                        <a:rPr lang="en-US"/>
                        <a:t>Не курит</a:t>
                      </a:r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0000"/>
                        </a:lnSpc>
                      </a:pPr>
                      <a:r>
                        <a:rPr lang="en-US" dirty="0" err="1"/>
                        <a:t>Зеленый</a:t>
                      </a:r>
                      <a:endParaRPr lang="ru-RU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87568681"/>
                  </a:ext>
                </a:extLst>
              </a:tr>
              <a:tr h="235585"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</a:pPr>
                      <a:r>
                        <a:rPr lang="en-US"/>
                        <a:t>6 – 10</a:t>
                      </a:r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</a:pPr>
                      <a:r>
                        <a:rPr lang="en-US"/>
                        <a:t>1 – 1,6</a:t>
                      </a:r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0000"/>
                        </a:lnSpc>
                      </a:pPr>
                      <a:r>
                        <a:rPr lang="en-US" dirty="0"/>
                        <a:t>Легкий курильщик</a:t>
                      </a:r>
                      <a:endParaRPr lang="ru-RU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0000"/>
                        </a:lnSpc>
                      </a:pPr>
                      <a:r>
                        <a:rPr lang="en-US"/>
                        <a:t>Оранжевый</a:t>
                      </a:r>
                      <a:endParaRPr lang="ru-RU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94442039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</a:pPr>
                      <a:r>
                        <a:rPr lang="en-US"/>
                        <a:t>11 – 72</a:t>
                      </a:r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</a:pPr>
                      <a:r>
                        <a:rPr lang="en-US"/>
                        <a:t>1,8-12</a:t>
                      </a:r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0000"/>
                        </a:lnSpc>
                      </a:pPr>
                      <a:r>
                        <a:rPr lang="en-US" dirty="0"/>
                        <a:t>Тяжелый курильщик</a:t>
                      </a:r>
                      <a:endParaRPr lang="ru-RU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0000"/>
                        </a:lnSpc>
                      </a:pPr>
                      <a:r>
                        <a:rPr lang="en-US" dirty="0"/>
                        <a:t>Красный</a:t>
                      </a:r>
                      <a:endParaRPr lang="ru-RU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40310420"/>
                  </a:ext>
                </a:extLst>
              </a:tr>
              <a:tr h="470535"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</a:pPr>
                      <a:r>
                        <a:rPr lang="en-US"/>
                        <a:t>&gt;72</a:t>
                      </a:r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</a:pPr>
                      <a:r>
                        <a:rPr lang="en-US"/>
                        <a:t>&gt; 12</a:t>
                      </a:r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0000"/>
                        </a:lnSpc>
                      </a:pPr>
                      <a:r>
                        <a:rPr lang="en-US" dirty="0"/>
                        <a:t>Отравление</a:t>
                      </a:r>
                      <a:endParaRPr lang="ru-RU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0000"/>
                        </a:lnSpc>
                      </a:pPr>
                      <a:r>
                        <a:rPr lang="en-US" dirty="0"/>
                        <a:t>Красный + звуковая</a:t>
                      </a:r>
                      <a:endParaRPr lang="ru-RU" dirty="0"/>
                    </a:p>
                    <a:p>
                      <a:pPr marL="68580" algn="ctr">
                        <a:lnSpc>
                          <a:spcPct val="100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сигнализация</a:t>
                      </a:r>
                      <a:endParaRPr lang="ru-RU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1313384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43A238EA-30AD-5516-B0AE-241409546391}"/>
              </a:ext>
            </a:extLst>
          </p:cNvPr>
          <p:cNvSpPr txBox="1"/>
          <p:nvPr/>
        </p:nvSpPr>
        <p:spPr>
          <a:xfrm>
            <a:off x="524237" y="3149008"/>
            <a:ext cx="7989757" cy="919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marR="337185" algn="just">
              <a:lnSpc>
                <a:spcPct val="115000"/>
              </a:lnSpc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 этого исследования являются одним из важных аргументов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мотивации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пациента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отказу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индикатором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эффективности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лечения табачной зависимости.</a:t>
            </a:r>
          </a:p>
        </p:txBody>
      </p:sp>
    </p:spTree>
    <p:extLst>
      <p:ext uri="{BB962C8B-B14F-4D97-AF65-F5344CB8AC3E}">
        <p14:creationId xmlns:p14="http://schemas.microsoft.com/office/powerpoint/2010/main" val="1198718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1A9E00-D0E4-4977-AB10-2614598CB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67217"/>
            <a:ext cx="8520600" cy="841800"/>
          </a:xfrm>
        </p:spPr>
        <p:txBody>
          <a:bodyPr/>
          <a:lstStyle/>
          <a:p>
            <a:r>
              <a:rPr lang="ru-RU" dirty="0"/>
              <a:t>Оценка курительного поведения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A53890-306E-67F5-1826-13E5D67DB569}"/>
              </a:ext>
            </a:extLst>
          </p:cNvPr>
          <p:cNvSpPr txBox="1"/>
          <p:nvPr/>
        </p:nvSpPr>
        <p:spPr>
          <a:xfrm>
            <a:off x="71574" y="1130925"/>
            <a:ext cx="5939482" cy="3750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820" indent="448945" algn="just">
              <a:lnSpc>
                <a:spcPct val="115000"/>
              </a:lnSpc>
              <a:spcBef>
                <a:spcPts val="225"/>
              </a:spcBef>
              <a:spcAft>
                <a:spcPts val="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Никотиновая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зависимость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состоит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двух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компонентов: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психологической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физической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зависимости.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Оценка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курительного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поведения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помогает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понять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особенности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психологической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зависимости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предположить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наличие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физической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зависимости.</a:t>
            </a:r>
          </a:p>
          <a:p>
            <a:pPr marL="302895" marR="337185" indent="44894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Оценить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курительное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поведение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помогает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опрос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анкете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Хорна.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Анкета позволяет выделить доминирующий тип курения, связанный, в том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числе,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</a:t>
            </a:r>
            <a:r>
              <a:rPr lang="ru-RU" sz="16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сформировавшимся</a:t>
            </a:r>
            <a:r>
              <a:rPr lang="ru-RU" sz="16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стереотипом</a:t>
            </a:r>
            <a:r>
              <a:rPr lang="ru-RU" sz="16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поведения,</a:t>
            </a:r>
            <a:r>
              <a:rPr lang="ru-RU" sz="16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выявляет</a:t>
            </a:r>
            <a:r>
              <a:rPr lang="ru-RU" sz="16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ситуации,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которых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будет</a:t>
            </a:r>
            <a:r>
              <a:rPr lang="ru-RU" sz="16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вероятно</a:t>
            </a:r>
            <a:r>
              <a:rPr lang="ru-RU" sz="16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возникновение</a:t>
            </a:r>
            <a:r>
              <a:rPr lang="ru-RU" sz="16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желания</a:t>
            </a:r>
            <a:r>
              <a:rPr lang="ru-RU" sz="16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закурить</a:t>
            </a:r>
            <a:r>
              <a:rPr lang="ru-RU" sz="16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после</a:t>
            </a:r>
            <a:r>
              <a:rPr lang="ru-RU" sz="16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отказа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курения,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помогает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выборе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подходящего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метода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отказа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курения.</a:t>
            </a:r>
          </a:p>
        </p:txBody>
      </p:sp>
      <p:pic>
        <p:nvPicPr>
          <p:cNvPr id="132" name="Рисунок 13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A99102F-7E01-7722-923D-0F9B9407D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133" name="Google Shape;15;p2">
            <a:extLst>
              <a:ext uri="{FF2B5EF4-FFF2-40B4-BE49-F238E27FC236}">
                <a16:creationId xmlns:a16="http://schemas.microsoft.com/office/drawing/2014/main" id="{E5334ABA-9218-6CD5-E6C5-C14C25659287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4" name="Рисунок 133">
            <a:extLst>
              <a:ext uri="{FF2B5EF4-FFF2-40B4-BE49-F238E27FC236}">
                <a16:creationId xmlns:a16="http://schemas.microsoft.com/office/drawing/2014/main" id="{C6943304-9FAD-73CD-0959-32BD166EC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71574" y="711665"/>
            <a:ext cx="429228" cy="394704"/>
          </a:xfrm>
          <a:prstGeom prst="rect">
            <a:avLst/>
          </a:prstGeom>
        </p:spPr>
      </p:pic>
      <p:pic>
        <p:nvPicPr>
          <p:cNvPr id="5" name="Рисунок 4" descr="Изображение выглядит как Модный аксессуар, гвоздь, человек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A5F6ED7F-9F95-8D51-F3F8-1B6B46D455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6" b="90000" l="9896" r="90000">
                        <a14:foregroundMark x1="28854" y1="13438" x2="46927" y2="8828"/>
                        <a14:foregroundMark x1="23594" y1="2500" x2="44531" y2="234"/>
                        <a14:foregroundMark x1="44531" y1="234" x2="48698" y2="1172"/>
                        <a14:foregroundMark x1="9375" y1="37266" x2="9896" y2="65078"/>
                        <a14:foregroundMark x1="9896" y1="65078" x2="17813" y2="75313"/>
                        <a14:foregroundMark x1="17813" y1="75313" x2="29479" y2="77500"/>
                        <a14:foregroundMark x1="29479" y1="77500" x2="31667" y2="74922"/>
                        <a14:foregroundMark x1="74063" y1="41719" x2="70885" y2="25547"/>
                        <a14:foregroundMark x1="70990" y1="41719" x2="84948" y2="38281"/>
                        <a14:foregroundMark x1="70000" y1="43438" x2="74844" y2="42266"/>
                        <a14:foregroundMark x1="69219" y1="46875" x2="73802" y2="44375"/>
                        <a14:foregroundMark x1="67292" y1="46875" x2="71250" y2="45547"/>
                        <a14:foregroundMark x1="82656" y1="42109" x2="85104" y2="43672"/>
                        <a14:foregroundMark x1="67656" y1="30000" x2="73438" y2="24453"/>
                        <a14:foregroundMark x1="66406" y1="28438" x2="75104" y2="25000"/>
                        <a14:foregroundMark x1="67031" y1="26719" x2="78438" y2="22891"/>
                      </a14:backgroundRemoval>
                    </a14:imgEffect>
                  </a14:imgLayer>
                </a14:imgProps>
              </a:ext>
            </a:extLst>
          </a:blip>
          <a:srcRect l="6249" r="8422"/>
          <a:stretch/>
        </p:blipFill>
        <p:spPr>
          <a:xfrm>
            <a:off x="5696261" y="1659411"/>
            <a:ext cx="3447739" cy="269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013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1A9E00-D0E4-4977-AB10-2614598CB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67217"/>
            <a:ext cx="8520600" cy="841800"/>
          </a:xfrm>
        </p:spPr>
        <p:txBody>
          <a:bodyPr/>
          <a:lstStyle/>
          <a:p>
            <a:r>
              <a:rPr lang="ru-RU" dirty="0"/>
              <a:t>Оценка курительного поведения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A53890-306E-67F5-1826-13E5D67DB569}"/>
              </a:ext>
            </a:extLst>
          </p:cNvPr>
          <p:cNvSpPr txBox="1"/>
          <p:nvPr/>
        </p:nvSpPr>
        <p:spPr>
          <a:xfrm>
            <a:off x="221476" y="1553465"/>
            <a:ext cx="6546300" cy="2000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algn="just">
              <a:lnSpc>
                <a:spcPts val="1605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Анкета Хорна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18 вопросов: 6 блоков по 3 вопроса.</a:t>
            </a:r>
          </a:p>
          <a:p>
            <a:pPr marL="90488" algn="just">
              <a:spcBef>
                <a:spcPts val="250"/>
              </a:spcBef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Блоки вопросов характеризуют 6 типов курительного поведения.</a:t>
            </a:r>
          </a:p>
          <a:p>
            <a:pPr marL="90488" marR="337820" algn="just">
              <a:lnSpc>
                <a:spcPct val="115000"/>
              </a:lnSpc>
              <a:spcBef>
                <a:spcPts val="235"/>
              </a:spcBef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вопросах даны утверждения, описывающие ощущения и мнение самого курильщика.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Предлагается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ответить: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«Насколько эти ощущения характерны для Вас? Как часто Вы это ощущаете?» Слушателям нужно ответить на каждый вопрос, обводя цифру в наиболее соответствующей для них колонке.</a:t>
            </a:r>
          </a:p>
        </p:txBody>
      </p:sp>
      <p:pic>
        <p:nvPicPr>
          <p:cNvPr id="132" name="Рисунок 13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A99102F-7E01-7722-923D-0F9B9407D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133" name="Google Shape;15;p2">
            <a:extLst>
              <a:ext uri="{FF2B5EF4-FFF2-40B4-BE49-F238E27FC236}">
                <a16:creationId xmlns:a16="http://schemas.microsoft.com/office/drawing/2014/main" id="{E5334ABA-9218-6CD5-E6C5-C14C25659287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4" name="Рисунок 133">
            <a:extLst>
              <a:ext uri="{FF2B5EF4-FFF2-40B4-BE49-F238E27FC236}">
                <a16:creationId xmlns:a16="http://schemas.microsoft.com/office/drawing/2014/main" id="{C6943304-9FAD-73CD-0959-32BD166EC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71574" y="711665"/>
            <a:ext cx="429228" cy="394704"/>
          </a:xfrm>
          <a:prstGeom prst="rect">
            <a:avLst/>
          </a:prstGeom>
        </p:spPr>
      </p:pic>
      <p:grpSp>
        <p:nvGrpSpPr>
          <p:cNvPr id="3" name="Google Shape;128;p16">
            <a:extLst>
              <a:ext uri="{FF2B5EF4-FFF2-40B4-BE49-F238E27FC236}">
                <a16:creationId xmlns:a16="http://schemas.microsoft.com/office/drawing/2014/main" id="{11AEA9BE-511C-0267-8823-55ED0A5837FC}"/>
              </a:ext>
            </a:extLst>
          </p:cNvPr>
          <p:cNvGrpSpPr/>
          <p:nvPr/>
        </p:nvGrpSpPr>
        <p:grpSpPr>
          <a:xfrm>
            <a:off x="6639206" y="1445614"/>
            <a:ext cx="2125823" cy="2216634"/>
            <a:chOff x="845550" y="1188088"/>
            <a:chExt cx="1017227" cy="1017166"/>
          </a:xfrm>
        </p:grpSpPr>
        <p:sp>
          <p:nvSpPr>
            <p:cNvPr id="5" name="Google Shape;129;p16">
              <a:extLst>
                <a:ext uri="{FF2B5EF4-FFF2-40B4-BE49-F238E27FC236}">
                  <a16:creationId xmlns:a16="http://schemas.microsoft.com/office/drawing/2014/main" id="{EB4C7157-94DC-FCF2-BD8E-19E72B7A3213}"/>
                </a:ext>
              </a:extLst>
            </p:cNvPr>
            <p:cNvSpPr/>
            <p:nvPr/>
          </p:nvSpPr>
          <p:spPr>
            <a:xfrm>
              <a:off x="845550" y="1188088"/>
              <a:ext cx="1017227" cy="1017166"/>
            </a:xfrm>
            <a:custGeom>
              <a:avLst/>
              <a:gdLst/>
              <a:ahLst/>
              <a:cxnLst/>
              <a:rect l="l" t="t" r="r" b="b"/>
              <a:pathLst>
                <a:path w="16486" h="16485" extrusionOk="0">
                  <a:moveTo>
                    <a:pt x="8243" y="0"/>
                  </a:moveTo>
                  <a:lnTo>
                    <a:pt x="7814" y="9"/>
                  </a:lnTo>
                  <a:lnTo>
                    <a:pt x="6984" y="98"/>
                  </a:lnTo>
                  <a:lnTo>
                    <a:pt x="6180" y="259"/>
                  </a:lnTo>
                  <a:lnTo>
                    <a:pt x="5403" y="500"/>
                  </a:lnTo>
                  <a:lnTo>
                    <a:pt x="4662" y="813"/>
                  </a:lnTo>
                  <a:lnTo>
                    <a:pt x="3966" y="1197"/>
                  </a:lnTo>
                  <a:lnTo>
                    <a:pt x="3305" y="1634"/>
                  </a:lnTo>
                  <a:lnTo>
                    <a:pt x="2697" y="2143"/>
                  </a:lnTo>
                  <a:lnTo>
                    <a:pt x="2135" y="2697"/>
                  </a:lnTo>
                  <a:lnTo>
                    <a:pt x="1635" y="3313"/>
                  </a:lnTo>
                  <a:lnTo>
                    <a:pt x="1188" y="3965"/>
                  </a:lnTo>
                  <a:lnTo>
                    <a:pt x="804" y="4671"/>
                  </a:lnTo>
                  <a:lnTo>
                    <a:pt x="492" y="5412"/>
                  </a:lnTo>
                  <a:lnTo>
                    <a:pt x="251" y="6180"/>
                  </a:lnTo>
                  <a:lnTo>
                    <a:pt x="90" y="6992"/>
                  </a:lnTo>
                  <a:lnTo>
                    <a:pt x="10" y="7823"/>
                  </a:lnTo>
                  <a:lnTo>
                    <a:pt x="1" y="8243"/>
                  </a:lnTo>
                  <a:lnTo>
                    <a:pt x="10" y="8671"/>
                  </a:lnTo>
                  <a:lnTo>
                    <a:pt x="90" y="9502"/>
                  </a:lnTo>
                  <a:lnTo>
                    <a:pt x="251" y="10305"/>
                  </a:lnTo>
                  <a:lnTo>
                    <a:pt x="492" y="11082"/>
                  </a:lnTo>
                  <a:lnTo>
                    <a:pt x="804" y="11823"/>
                  </a:lnTo>
                  <a:lnTo>
                    <a:pt x="1188" y="12520"/>
                  </a:lnTo>
                  <a:lnTo>
                    <a:pt x="1635" y="13181"/>
                  </a:lnTo>
                  <a:lnTo>
                    <a:pt x="2135" y="13788"/>
                  </a:lnTo>
                  <a:lnTo>
                    <a:pt x="2697" y="14351"/>
                  </a:lnTo>
                  <a:lnTo>
                    <a:pt x="3305" y="14851"/>
                  </a:lnTo>
                  <a:lnTo>
                    <a:pt x="3966" y="15297"/>
                  </a:lnTo>
                  <a:lnTo>
                    <a:pt x="4662" y="15672"/>
                  </a:lnTo>
                  <a:lnTo>
                    <a:pt x="5403" y="15985"/>
                  </a:lnTo>
                  <a:lnTo>
                    <a:pt x="6180" y="16226"/>
                  </a:lnTo>
                  <a:lnTo>
                    <a:pt x="6984" y="16396"/>
                  </a:lnTo>
                  <a:lnTo>
                    <a:pt x="7814" y="16476"/>
                  </a:lnTo>
                  <a:lnTo>
                    <a:pt x="8243" y="16485"/>
                  </a:lnTo>
                  <a:lnTo>
                    <a:pt x="8663" y="16476"/>
                  </a:lnTo>
                  <a:lnTo>
                    <a:pt x="9493" y="16396"/>
                  </a:lnTo>
                  <a:lnTo>
                    <a:pt x="10306" y="16226"/>
                  </a:lnTo>
                  <a:lnTo>
                    <a:pt x="11074" y="15985"/>
                  </a:lnTo>
                  <a:lnTo>
                    <a:pt x="11815" y="15672"/>
                  </a:lnTo>
                  <a:lnTo>
                    <a:pt x="12520" y="15297"/>
                  </a:lnTo>
                  <a:lnTo>
                    <a:pt x="13172" y="14851"/>
                  </a:lnTo>
                  <a:lnTo>
                    <a:pt x="13788" y="14351"/>
                  </a:lnTo>
                  <a:lnTo>
                    <a:pt x="14342" y="13788"/>
                  </a:lnTo>
                  <a:lnTo>
                    <a:pt x="14851" y="13181"/>
                  </a:lnTo>
                  <a:lnTo>
                    <a:pt x="15289" y="12520"/>
                  </a:lnTo>
                  <a:lnTo>
                    <a:pt x="15673" y="11823"/>
                  </a:lnTo>
                  <a:lnTo>
                    <a:pt x="15985" y="11082"/>
                  </a:lnTo>
                  <a:lnTo>
                    <a:pt x="16226" y="10305"/>
                  </a:lnTo>
                  <a:lnTo>
                    <a:pt x="16387" y="9502"/>
                  </a:lnTo>
                  <a:lnTo>
                    <a:pt x="16476" y="8671"/>
                  </a:lnTo>
                  <a:lnTo>
                    <a:pt x="16485" y="8243"/>
                  </a:lnTo>
                  <a:lnTo>
                    <a:pt x="16476" y="7823"/>
                  </a:lnTo>
                  <a:lnTo>
                    <a:pt x="16387" y="6992"/>
                  </a:lnTo>
                  <a:lnTo>
                    <a:pt x="16226" y="6180"/>
                  </a:lnTo>
                  <a:lnTo>
                    <a:pt x="15985" y="5412"/>
                  </a:lnTo>
                  <a:lnTo>
                    <a:pt x="15673" y="4671"/>
                  </a:lnTo>
                  <a:lnTo>
                    <a:pt x="15289" y="3965"/>
                  </a:lnTo>
                  <a:lnTo>
                    <a:pt x="14851" y="3313"/>
                  </a:lnTo>
                  <a:lnTo>
                    <a:pt x="14342" y="2697"/>
                  </a:lnTo>
                  <a:lnTo>
                    <a:pt x="13788" y="2143"/>
                  </a:lnTo>
                  <a:lnTo>
                    <a:pt x="13172" y="1634"/>
                  </a:lnTo>
                  <a:lnTo>
                    <a:pt x="12520" y="1197"/>
                  </a:lnTo>
                  <a:lnTo>
                    <a:pt x="11815" y="813"/>
                  </a:lnTo>
                  <a:lnTo>
                    <a:pt x="11074" y="500"/>
                  </a:lnTo>
                  <a:lnTo>
                    <a:pt x="10306" y="259"/>
                  </a:lnTo>
                  <a:lnTo>
                    <a:pt x="9493" y="98"/>
                  </a:lnTo>
                  <a:lnTo>
                    <a:pt x="8663" y="9"/>
                  </a:lnTo>
                  <a:lnTo>
                    <a:pt x="824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30;p16">
              <a:extLst>
                <a:ext uri="{FF2B5EF4-FFF2-40B4-BE49-F238E27FC236}">
                  <a16:creationId xmlns:a16="http://schemas.microsoft.com/office/drawing/2014/main" id="{95310C9A-A786-D89E-22A4-96BD1931E57F}"/>
                </a:ext>
              </a:extLst>
            </p:cNvPr>
            <p:cNvSpPr/>
            <p:nvPr/>
          </p:nvSpPr>
          <p:spPr>
            <a:xfrm>
              <a:off x="1011459" y="1248124"/>
              <a:ext cx="653553" cy="887159"/>
            </a:xfrm>
            <a:custGeom>
              <a:avLst/>
              <a:gdLst/>
              <a:ahLst/>
              <a:cxnLst/>
              <a:rect l="l" t="t" r="r" b="b"/>
              <a:pathLst>
                <a:path w="10592" h="14378" extrusionOk="0">
                  <a:moveTo>
                    <a:pt x="340" y="1"/>
                  </a:moveTo>
                  <a:lnTo>
                    <a:pt x="188" y="63"/>
                  </a:lnTo>
                  <a:lnTo>
                    <a:pt x="72" y="179"/>
                  </a:lnTo>
                  <a:lnTo>
                    <a:pt x="1" y="340"/>
                  </a:lnTo>
                  <a:lnTo>
                    <a:pt x="1" y="420"/>
                  </a:lnTo>
                  <a:lnTo>
                    <a:pt x="1" y="13949"/>
                  </a:lnTo>
                  <a:lnTo>
                    <a:pt x="1" y="14038"/>
                  </a:lnTo>
                  <a:lnTo>
                    <a:pt x="72" y="14190"/>
                  </a:lnTo>
                  <a:lnTo>
                    <a:pt x="188" y="14306"/>
                  </a:lnTo>
                  <a:lnTo>
                    <a:pt x="340" y="14369"/>
                  </a:lnTo>
                  <a:lnTo>
                    <a:pt x="421" y="14378"/>
                  </a:lnTo>
                  <a:lnTo>
                    <a:pt x="10163" y="14378"/>
                  </a:lnTo>
                  <a:lnTo>
                    <a:pt x="10252" y="14369"/>
                  </a:lnTo>
                  <a:lnTo>
                    <a:pt x="10404" y="14306"/>
                  </a:lnTo>
                  <a:lnTo>
                    <a:pt x="10520" y="14190"/>
                  </a:lnTo>
                  <a:lnTo>
                    <a:pt x="10583" y="14038"/>
                  </a:lnTo>
                  <a:lnTo>
                    <a:pt x="10592" y="13949"/>
                  </a:lnTo>
                  <a:lnTo>
                    <a:pt x="10592" y="3010"/>
                  </a:lnTo>
                  <a:lnTo>
                    <a:pt x="7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31;p16">
              <a:extLst>
                <a:ext uri="{FF2B5EF4-FFF2-40B4-BE49-F238E27FC236}">
                  <a16:creationId xmlns:a16="http://schemas.microsoft.com/office/drawing/2014/main" id="{37369E63-15A8-5F92-D65A-BFE48647D7A4}"/>
                </a:ext>
              </a:extLst>
            </p:cNvPr>
            <p:cNvSpPr/>
            <p:nvPr/>
          </p:nvSpPr>
          <p:spPr>
            <a:xfrm>
              <a:off x="1478729" y="1248124"/>
              <a:ext cx="186280" cy="185725"/>
            </a:xfrm>
            <a:custGeom>
              <a:avLst/>
              <a:gdLst/>
              <a:ahLst/>
              <a:cxnLst/>
              <a:rect l="l" t="t" r="r" b="b"/>
              <a:pathLst>
                <a:path w="3019" h="3010" extrusionOk="0">
                  <a:moveTo>
                    <a:pt x="0" y="1"/>
                  </a:moveTo>
                  <a:lnTo>
                    <a:pt x="0" y="2171"/>
                  </a:lnTo>
                  <a:lnTo>
                    <a:pt x="9" y="2340"/>
                  </a:lnTo>
                  <a:lnTo>
                    <a:pt x="143" y="2644"/>
                  </a:lnTo>
                  <a:lnTo>
                    <a:pt x="367" y="2876"/>
                  </a:lnTo>
                  <a:lnTo>
                    <a:pt x="670" y="3001"/>
                  </a:lnTo>
                  <a:lnTo>
                    <a:pt x="840" y="3010"/>
                  </a:lnTo>
                  <a:lnTo>
                    <a:pt x="3019" y="301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8E7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32;p16">
              <a:extLst>
                <a:ext uri="{FF2B5EF4-FFF2-40B4-BE49-F238E27FC236}">
                  <a16:creationId xmlns:a16="http://schemas.microsoft.com/office/drawing/2014/main" id="{5F4FFD6B-92DD-0CC3-D7B0-BB8B3A4FAE26}"/>
                </a:ext>
              </a:extLst>
            </p:cNvPr>
            <p:cNvSpPr/>
            <p:nvPr/>
          </p:nvSpPr>
          <p:spPr>
            <a:xfrm>
              <a:off x="1187249" y="1454210"/>
              <a:ext cx="358738" cy="33690"/>
            </a:xfrm>
            <a:custGeom>
              <a:avLst/>
              <a:gdLst/>
              <a:ahLst/>
              <a:cxnLst/>
              <a:rect l="l" t="t" r="r" b="b"/>
              <a:pathLst>
                <a:path w="5814" h="546" extrusionOk="0">
                  <a:moveTo>
                    <a:pt x="215" y="0"/>
                  </a:moveTo>
                  <a:lnTo>
                    <a:pt x="117" y="45"/>
                  </a:lnTo>
                  <a:lnTo>
                    <a:pt x="45" y="116"/>
                  </a:lnTo>
                  <a:lnTo>
                    <a:pt x="0" y="215"/>
                  </a:lnTo>
                  <a:lnTo>
                    <a:pt x="0" y="277"/>
                  </a:lnTo>
                  <a:lnTo>
                    <a:pt x="0" y="331"/>
                  </a:lnTo>
                  <a:lnTo>
                    <a:pt x="45" y="429"/>
                  </a:lnTo>
                  <a:lnTo>
                    <a:pt x="117" y="500"/>
                  </a:lnTo>
                  <a:lnTo>
                    <a:pt x="215" y="545"/>
                  </a:lnTo>
                  <a:lnTo>
                    <a:pt x="5591" y="545"/>
                  </a:lnTo>
                  <a:lnTo>
                    <a:pt x="5689" y="500"/>
                  </a:lnTo>
                  <a:lnTo>
                    <a:pt x="5769" y="429"/>
                  </a:lnTo>
                  <a:lnTo>
                    <a:pt x="5805" y="331"/>
                  </a:lnTo>
                  <a:lnTo>
                    <a:pt x="5814" y="277"/>
                  </a:lnTo>
                  <a:lnTo>
                    <a:pt x="5796" y="161"/>
                  </a:lnTo>
                  <a:lnTo>
                    <a:pt x="5689" y="45"/>
                  </a:lnTo>
                  <a:lnTo>
                    <a:pt x="5591" y="0"/>
                  </a:lnTo>
                  <a:close/>
                </a:path>
              </a:pathLst>
            </a:custGeom>
            <a:solidFill>
              <a:srgbClr val="646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3;p16">
              <a:extLst>
                <a:ext uri="{FF2B5EF4-FFF2-40B4-BE49-F238E27FC236}">
                  <a16:creationId xmlns:a16="http://schemas.microsoft.com/office/drawing/2014/main" id="{D621D260-73D2-485F-97D4-F6A1401DEA40}"/>
                </a:ext>
              </a:extLst>
            </p:cNvPr>
            <p:cNvSpPr/>
            <p:nvPr/>
          </p:nvSpPr>
          <p:spPr>
            <a:xfrm>
              <a:off x="1187249" y="1572679"/>
              <a:ext cx="358738" cy="33628"/>
            </a:xfrm>
            <a:custGeom>
              <a:avLst/>
              <a:gdLst/>
              <a:ahLst/>
              <a:cxnLst/>
              <a:rect l="l" t="t" r="r" b="b"/>
              <a:pathLst>
                <a:path w="5814" h="545" extrusionOk="0">
                  <a:moveTo>
                    <a:pt x="215" y="0"/>
                  </a:moveTo>
                  <a:lnTo>
                    <a:pt x="117" y="45"/>
                  </a:lnTo>
                  <a:lnTo>
                    <a:pt x="45" y="116"/>
                  </a:lnTo>
                  <a:lnTo>
                    <a:pt x="0" y="215"/>
                  </a:lnTo>
                  <a:lnTo>
                    <a:pt x="0" y="277"/>
                  </a:lnTo>
                  <a:lnTo>
                    <a:pt x="0" y="331"/>
                  </a:lnTo>
                  <a:lnTo>
                    <a:pt x="45" y="429"/>
                  </a:lnTo>
                  <a:lnTo>
                    <a:pt x="117" y="500"/>
                  </a:lnTo>
                  <a:lnTo>
                    <a:pt x="215" y="545"/>
                  </a:lnTo>
                  <a:lnTo>
                    <a:pt x="5591" y="545"/>
                  </a:lnTo>
                  <a:lnTo>
                    <a:pt x="5689" y="500"/>
                  </a:lnTo>
                  <a:lnTo>
                    <a:pt x="5796" y="384"/>
                  </a:lnTo>
                  <a:lnTo>
                    <a:pt x="5814" y="277"/>
                  </a:lnTo>
                  <a:lnTo>
                    <a:pt x="5796" y="161"/>
                  </a:lnTo>
                  <a:lnTo>
                    <a:pt x="5689" y="45"/>
                  </a:lnTo>
                  <a:lnTo>
                    <a:pt x="5591" y="0"/>
                  </a:lnTo>
                  <a:close/>
                </a:path>
              </a:pathLst>
            </a:custGeom>
            <a:solidFill>
              <a:srgbClr val="646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4;p16">
              <a:extLst>
                <a:ext uri="{FF2B5EF4-FFF2-40B4-BE49-F238E27FC236}">
                  <a16:creationId xmlns:a16="http://schemas.microsoft.com/office/drawing/2014/main" id="{092CB7CB-A999-D183-4F30-DC89CB0FB5DB}"/>
                </a:ext>
              </a:extLst>
            </p:cNvPr>
            <p:cNvSpPr/>
            <p:nvPr/>
          </p:nvSpPr>
          <p:spPr>
            <a:xfrm>
              <a:off x="1187249" y="1691148"/>
              <a:ext cx="358738" cy="33628"/>
            </a:xfrm>
            <a:custGeom>
              <a:avLst/>
              <a:gdLst/>
              <a:ahLst/>
              <a:cxnLst/>
              <a:rect l="l" t="t" r="r" b="b"/>
              <a:pathLst>
                <a:path w="5814" h="545" extrusionOk="0">
                  <a:moveTo>
                    <a:pt x="215" y="0"/>
                  </a:moveTo>
                  <a:lnTo>
                    <a:pt x="117" y="45"/>
                  </a:lnTo>
                  <a:lnTo>
                    <a:pt x="45" y="116"/>
                  </a:lnTo>
                  <a:lnTo>
                    <a:pt x="0" y="215"/>
                  </a:lnTo>
                  <a:lnTo>
                    <a:pt x="0" y="277"/>
                  </a:lnTo>
                  <a:lnTo>
                    <a:pt x="0" y="331"/>
                  </a:lnTo>
                  <a:lnTo>
                    <a:pt x="45" y="429"/>
                  </a:lnTo>
                  <a:lnTo>
                    <a:pt x="117" y="500"/>
                  </a:lnTo>
                  <a:lnTo>
                    <a:pt x="215" y="545"/>
                  </a:lnTo>
                  <a:lnTo>
                    <a:pt x="5591" y="545"/>
                  </a:lnTo>
                  <a:lnTo>
                    <a:pt x="5689" y="500"/>
                  </a:lnTo>
                  <a:lnTo>
                    <a:pt x="5769" y="429"/>
                  </a:lnTo>
                  <a:lnTo>
                    <a:pt x="5805" y="331"/>
                  </a:lnTo>
                  <a:lnTo>
                    <a:pt x="5814" y="277"/>
                  </a:lnTo>
                  <a:lnTo>
                    <a:pt x="5796" y="161"/>
                  </a:lnTo>
                  <a:lnTo>
                    <a:pt x="5689" y="45"/>
                  </a:lnTo>
                  <a:lnTo>
                    <a:pt x="5591" y="0"/>
                  </a:lnTo>
                  <a:close/>
                </a:path>
              </a:pathLst>
            </a:custGeom>
            <a:solidFill>
              <a:srgbClr val="646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5;p16">
              <a:extLst>
                <a:ext uri="{FF2B5EF4-FFF2-40B4-BE49-F238E27FC236}">
                  <a16:creationId xmlns:a16="http://schemas.microsoft.com/office/drawing/2014/main" id="{65C878CF-1BDE-33DA-4179-096D398446BD}"/>
                </a:ext>
              </a:extLst>
            </p:cNvPr>
            <p:cNvSpPr/>
            <p:nvPr/>
          </p:nvSpPr>
          <p:spPr>
            <a:xfrm>
              <a:off x="1187249" y="1809616"/>
              <a:ext cx="358738" cy="33628"/>
            </a:xfrm>
            <a:custGeom>
              <a:avLst/>
              <a:gdLst/>
              <a:ahLst/>
              <a:cxnLst/>
              <a:rect l="l" t="t" r="r" b="b"/>
              <a:pathLst>
                <a:path w="5814" h="545" extrusionOk="0">
                  <a:moveTo>
                    <a:pt x="215" y="0"/>
                  </a:moveTo>
                  <a:lnTo>
                    <a:pt x="117" y="45"/>
                  </a:lnTo>
                  <a:lnTo>
                    <a:pt x="45" y="116"/>
                  </a:lnTo>
                  <a:lnTo>
                    <a:pt x="0" y="214"/>
                  </a:lnTo>
                  <a:lnTo>
                    <a:pt x="0" y="268"/>
                  </a:lnTo>
                  <a:lnTo>
                    <a:pt x="0" y="331"/>
                  </a:lnTo>
                  <a:lnTo>
                    <a:pt x="45" y="429"/>
                  </a:lnTo>
                  <a:lnTo>
                    <a:pt x="117" y="500"/>
                  </a:lnTo>
                  <a:lnTo>
                    <a:pt x="215" y="545"/>
                  </a:lnTo>
                  <a:lnTo>
                    <a:pt x="5591" y="545"/>
                  </a:lnTo>
                  <a:lnTo>
                    <a:pt x="5689" y="500"/>
                  </a:lnTo>
                  <a:lnTo>
                    <a:pt x="5796" y="384"/>
                  </a:lnTo>
                  <a:lnTo>
                    <a:pt x="5814" y="268"/>
                  </a:lnTo>
                  <a:lnTo>
                    <a:pt x="5796" y="161"/>
                  </a:lnTo>
                  <a:lnTo>
                    <a:pt x="5689" y="45"/>
                  </a:lnTo>
                  <a:lnTo>
                    <a:pt x="5591" y="0"/>
                  </a:lnTo>
                  <a:close/>
                </a:path>
              </a:pathLst>
            </a:custGeom>
            <a:solidFill>
              <a:srgbClr val="646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6;p16">
              <a:extLst>
                <a:ext uri="{FF2B5EF4-FFF2-40B4-BE49-F238E27FC236}">
                  <a16:creationId xmlns:a16="http://schemas.microsoft.com/office/drawing/2014/main" id="{649637E3-F56E-8C46-3F79-391617C4AEAD}"/>
                </a:ext>
              </a:extLst>
            </p:cNvPr>
            <p:cNvSpPr/>
            <p:nvPr/>
          </p:nvSpPr>
          <p:spPr>
            <a:xfrm>
              <a:off x="1187249" y="1928085"/>
              <a:ext cx="358738" cy="33628"/>
            </a:xfrm>
            <a:custGeom>
              <a:avLst/>
              <a:gdLst/>
              <a:ahLst/>
              <a:cxnLst/>
              <a:rect l="l" t="t" r="r" b="b"/>
              <a:pathLst>
                <a:path w="5814" h="545" extrusionOk="0">
                  <a:moveTo>
                    <a:pt x="215" y="0"/>
                  </a:moveTo>
                  <a:lnTo>
                    <a:pt x="117" y="45"/>
                  </a:lnTo>
                  <a:lnTo>
                    <a:pt x="45" y="116"/>
                  </a:lnTo>
                  <a:lnTo>
                    <a:pt x="0" y="214"/>
                  </a:lnTo>
                  <a:lnTo>
                    <a:pt x="0" y="268"/>
                  </a:lnTo>
                  <a:lnTo>
                    <a:pt x="0" y="330"/>
                  </a:lnTo>
                  <a:lnTo>
                    <a:pt x="45" y="429"/>
                  </a:lnTo>
                  <a:lnTo>
                    <a:pt x="117" y="500"/>
                  </a:lnTo>
                  <a:lnTo>
                    <a:pt x="215" y="545"/>
                  </a:lnTo>
                  <a:lnTo>
                    <a:pt x="5591" y="545"/>
                  </a:lnTo>
                  <a:lnTo>
                    <a:pt x="5689" y="500"/>
                  </a:lnTo>
                  <a:lnTo>
                    <a:pt x="5769" y="429"/>
                  </a:lnTo>
                  <a:lnTo>
                    <a:pt x="5805" y="330"/>
                  </a:lnTo>
                  <a:lnTo>
                    <a:pt x="5814" y="268"/>
                  </a:lnTo>
                  <a:lnTo>
                    <a:pt x="5796" y="161"/>
                  </a:lnTo>
                  <a:lnTo>
                    <a:pt x="5689" y="45"/>
                  </a:lnTo>
                  <a:lnTo>
                    <a:pt x="5591" y="0"/>
                  </a:lnTo>
                  <a:close/>
                </a:path>
              </a:pathLst>
            </a:custGeom>
            <a:solidFill>
              <a:srgbClr val="646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7;p16">
              <a:extLst>
                <a:ext uri="{FF2B5EF4-FFF2-40B4-BE49-F238E27FC236}">
                  <a16:creationId xmlns:a16="http://schemas.microsoft.com/office/drawing/2014/main" id="{4DE8FCCD-FDAB-965A-8D0F-D51BF67C8B6D}"/>
                </a:ext>
              </a:extLst>
            </p:cNvPr>
            <p:cNvSpPr/>
            <p:nvPr/>
          </p:nvSpPr>
          <p:spPr>
            <a:xfrm>
              <a:off x="1331632" y="1442610"/>
              <a:ext cx="446356" cy="446418"/>
            </a:xfrm>
            <a:custGeom>
              <a:avLst/>
              <a:gdLst/>
              <a:ahLst/>
              <a:cxnLst/>
              <a:rect l="l" t="t" r="r" b="b"/>
              <a:pathLst>
                <a:path w="7234" h="7235" extrusionOk="0">
                  <a:moveTo>
                    <a:pt x="5599" y="1"/>
                  </a:moveTo>
                  <a:lnTo>
                    <a:pt x="0" y="5600"/>
                  </a:lnTo>
                  <a:lnTo>
                    <a:pt x="1634" y="7234"/>
                  </a:lnTo>
                  <a:lnTo>
                    <a:pt x="7233" y="1635"/>
                  </a:lnTo>
                  <a:lnTo>
                    <a:pt x="5599" y="1"/>
                  </a:lnTo>
                  <a:close/>
                </a:path>
              </a:pathLst>
            </a:custGeom>
            <a:solidFill>
              <a:srgbClr val="F4A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8;p16">
              <a:extLst>
                <a:ext uri="{FF2B5EF4-FFF2-40B4-BE49-F238E27FC236}">
                  <a16:creationId xmlns:a16="http://schemas.microsoft.com/office/drawing/2014/main" id="{DB4CF5D1-4C52-8510-87FA-A4108000B483}"/>
                </a:ext>
              </a:extLst>
            </p:cNvPr>
            <p:cNvSpPr/>
            <p:nvPr/>
          </p:nvSpPr>
          <p:spPr>
            <a:xfrm>
              <a:off x="1331632" y="1442610"/>
              <a:ext cx="378607" cy="378607"/>
            </a:xfrm>
            <a:custGeom>
              <a:avLst/>
              <a:gdLst/>
              <a:ahLst/>
              <a:cxnLst/>
              <a:rect l="l" t="t" r="r" b="b"/>
              <a:pathLst>
                <a:path w="6136" h="6136" extrusionOk="0">
                  <a:moveTo>
                    <a:pt x="5599" y="1"/>
                  </a:moveTo>
                  <a:lnTo>
                    <a:pt x="0" y="5600"/>
                  </a:lnTo>
                  <a:lnTo>
                    <a:pt x="536" y="6136"/>
                  </a:lnTo>
                  <a:lnTo>
                    <a:pt x="6135" y="537"/>
                  </a:lnTo>
                  <a:lnTo>
                    <a:pt x="5599" y="1"/>
                  </a:lnTo>
                  <a:close/>
                </a:path>
              </a:pathLst>
            </a:custGeom>
            <a:solidFill>
              <a:srgbClr val="F2C7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;p16">
              <a:extLst>
                <a:ext uri="{FF2B5EF4-FFF2-40B4-BE49-F238E27FC236}">
                  <a16:creationId xmlns:a16="http://schemas.microsoft.com/office/drawing/2014/main" id="{AD245C74-5F75-47D0-8301-05CAF63A6AC9}"/>
                </a:ext>
              </a:extLst>
            </p:cNvPr>
            <p:cNvSpPr/>
            <p:nvPr/>
          </p:nvSpPr>
          <p:spPr>
            <a:xfrm>
              <a:off x="1399380" y="1510421"/>
              <a:ext cx="378607" cy="378607"/>
            </a:xfrm>
            <a:custGeom>
              <a:avLst/>
              <a:gdLst/>
              <a:ahLst/>
              <a:cxnLst/>
              <a:rect l="l" t="t" r="r" b="b"/>
              <a:pathLst>
                <a:path w="6136" h="6136" extrusionOk="0">
                  <a:moveTo>
                    <a:pt x="5600" y="0"/>
                  </a:moveTo>
                  <a:lnTo>
                    <a:pt x="1" y="5599"/>
                  </a:lnTo>
                  <a:lnTo>
                    <a:pt x="536" y="6135"/>
                  </a:lnTo>
                  <a:lnTo>
                    <a:pt x="6135" y="536"/>
                  </a:lnTo>
                  <a:lnTo>
                    <a:pt x="5600" y="0"/>
                  </a:lnTo>
                  <a:close/>
                </a:path>
              </a:pathLst>
            </a:custGeom>
            <a:solidFill>
              <a:srgbClr val="F76D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40;p16">
              <a:extLst>
                <a:ext uri="{FF2B5EF4-FFF2-40B4-BE49-F238E27FC236}">
                  <a16:creationId xmlns:a16="http://schemas.microsoft.com/office/drawing/2014/main" id="{FA93A206-51DE-FCF7-ABBD-FCC1C2A21E16}"/>
                </a:ext>
              </a:extLst>
            </p:cNvPr>
            <p:cNvSpPr/>
            <p:nvPr/>
          </p:nvSpPr>
          <p:spPr>
            <a:xfrm>
              <a:off x="1269374" y="1788082"/>
              <a:ext cx="163141" cy="162648"/>
            </a:xfrm>
            <a:custGeom>
              <a:avLst/>
              <a:gdLst/>
              <a:ahLst/>
              <a:cxnLst/>
              <a:rect l="l" t="t" r="r" b="b"/>
              <a:pathLst>
                <a:path w="2644" h="2636" extrusionOk="0">
                  <a:moveTo>
                    <a:pt x="1009" y="1"/>
                  </a:moveTo>
                  <a:lnTo>
                    <a:pt x="27" y="2153"/>
                  </a:lnTo>
                  <a:lnTo>
                    <a:pt x="0" y="2224"/>
                  </a:lnTo>
                  <a:lnTo>
                    <a:pt x="27" y="2376"/>
                  </a:lnTo>
                  <a:lnTo>
                    <a:pt x="80" y="2430"/>
                  </a:lnTo>
                  <a:lnTo>
                    <a:pt x="205" y="2564"/>
                  </a:lnTo>
                  <a:lnTo>
                    <a:pt x="268" y="2608"/>
                  </a:lnTo>
                  <a:lnTo>
                    <a:pt x="420" y="2635"/>
                  </a:lnTo>
                  <a:lnTo>
                    <a:pt x="491" y="2617"/>
                  </a:lnTo>
                  <a:lnTo>
                    <a:pt x="2643" y="1635"/>
                  </a:lnTo>
                  <a:lnTo>
                    <a:pt x="2108" y="1099"/>
                  </a:lnTo>
                  <a:lnTo>
                    <a:pt x="1545" y="537"/>
                  </a:lnTo>
                  <a:lnTo>
                    <a:pt x="1009" y="1"/>
                  </a:lnTo>
                  <a:close/>
                </a:path>
              </a:pathLst>
            </a:custGeom>
            <a:solidFill>
              <a:srgbClr val="F4B8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41;p16">
              <a:extLst>
                <a:ext uri="{FF2B5EF4-FFF2-40B4-BE49-F238E27FC236}">
                  <a16:creationId xmlns:a16="http://schemas.microsoft.com/office/drawing/2014/main" id="{4FE70333-CE14-3975-5AF4-A298B0114B15}"/>
                </a:ext>
              </a:extLst>
            </p:cNvPr>
            <p:cNvSpPr/>
            <p:nvPr/>
          </p:nvSpPr>
          <p:spPr>
            <a:xfrm>
              <a:off x="1269374" y="1788082"/>
              <a:ext cx="163141" cy="162648"/>
            </a:xfrm>
            <a:custGeom>
              <a:avLst/>
              <a:gdLst/>
              <a:ahLst/>
              <a:cxnLst/>
              <a:rect l="l" t="t" r="r" b="b"/>
              <a:pathLst>
                <a:path w="2644" h="2636" extrusionOk="0">
                  <a:moveTo>
                    <a:pt x="1009" y="1"/>
                  </a:moveTo>
                  <a:lnTo>
                    <a:pt x="27" y="2153"/>
                  </a:lnTo>
                  <a:lnTo>
                    <a:pt x="0" y="2224"/>
                  </a:lnTo>
                  <a:lnTo>
                    <a:pt x="27" y="2376"/>
                  </a:lnTo>
                  <a:lnTo>
                    <a:pt x="80" y="2430"/>
                  </a:lnTo>
                  <a:lnTo>
                    <a:pt x="205" y="2564"/>
                  </a:lnTo>
                  <a:lnTo>
                    <a:pt x="268" y="2608"/>
                  </a:lnTo>
                  <a:lnTo>
                    <a:pt x="420" y="2635"/>
                  </a:lnTo>
                  <a:lnTo>
                    <a:pt x="491" y="2617"/>
                  </a:lnTo>
                  <a:lnTo>
                    <a:pt x="2643" y="1635"/>
                  </a:lnTo>
                  <a:lnTo>
                    <a:pt x="2108" y="1099"/>
                  </a:lnTo>
                  <a:lnTo>
                    <a:pt x="1545" y="537"/>
                  </a:lnTo>
                  <a:lnTo>
                    <a:pt x="1009" y="1"/>
                  </a:lnTo>
                  <a:close/>
                </a:path>
              </a:pathLst>
            </a:custGeom>
            <a:solidFill>
              <a:srgbClr val="F4B8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42;p16">
              <a:extLst>
                <a:ext uri="{FF2B5EF4-FFF2-40B4-BE49-F238E27FC236}">
                  <a16:creationId xmlns:a16="http://schemas.microsoft.com/office/drawing/2014/main" id="{3DF4ADE8-2D81-718A-4C06-938A7AC28597}"/>
                </a:ext>
              </a:extLst>
            </p:cNvPr>
            <p:cNvSpPr/>
            <p:nvPr/>
          </p:nvSpPr>
          <p:spPr>
            <a:xfrm>
              <a:off x="1269374" y="1788082"/>
              <a:ext cx="78856" cy="161537"/>
            </a:xfrm>
            <a:custGeom>
              <a:avLst/>
              <a:gdLst/>
              <a:ahLst/>
              <a:cxnLst/>
              <a:rect l="l" t="t" r="r" b="b"/>
              <a:pathLst>
                <a:path w="1278" h="2618" extrusionOk="0">
                  <a:moveTo>
                    <a:pt x="1009" y="1"/>
                  </a:moveTo>
                  <a:lnTo>
                    <a:pt x="27" y="2153"/>
                  </a:lnTo>
                  <a:lnTo>
                    <a:pt x="0" y="2224"/>
                  </a:lnTo>
                  <a:lnTo>
                    <a:pt x="27" y="2376"/>
                  </a:lnTo>
                  <a:lnTo>
                    <a:pt x="80" y="2430"/>
                  </a:lnTo>
                  <a:lnTo>
                    <a:pt x="205" y="2564"/>
                  </a:lnTo>
                  <a:lnTo>
                    <a:pt x="250" y="2599"/>
                  </a:lnTo>
                  <a:lnTo>
                    <a:pt x="286" y="2617"/>
                  </a:lnTo>
                  <a:lnTo>
                    <a:pt x="268" y="2519"/>
                  </a:lnTo>
                  <a:lnTo>
                    <a:pt x="295" y="2421"/>
                  </a:lnTo>
                  <a:lnTo>
                    <a:pt x="1277" y="260"/>
                  </a:lnTo>
                  <a:lnTo>
                    <a:pt x="1009" y="1"/>
                  </a:lnTo>
                  <a:close/>
                </a:path>
              </a:pathLst>
            </a:custGeom>
            <a:solidFill>
              <a:srgbClr val="F9D0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3;p16">
              <a:extLst>
                <a:ext uri="{FF2B5EF4-FFF2-40B4-BE49-F238E27FC236}">
                  <a16:creationId xmlns:a16="http://schemas.microsoft.com/office/drawing/2014/main" id="{5C7F457F-8554-10A3-ABAA-C970455A528B}"/>
                </a:ext>
              </a:extLst>
            </p:cNvPr>
            <p:cNvSpPr/>
            <p:nvPr/>
          </p:nvSpPr>
          <p:spPr>
            <a:xfrm>
              <a:off x="1277642" y="1860274"/>
              <a:ext cx="154873" cy="90456"/>
            </a:xfrm>
            <a:custGeom>
              <a:avLst/>
              <a:gdLst/>
              <a:ahLst/>
              <a:cxnLst/>
              <a:rect l="l" t="t" r="r" b="b"/>
              <a:pathLst>
                <a:path w="2510" h="1466" extrusionOk="0">
                  <a:moveTo>
                    <a:pt x="0" y="1322"/>
                  </a:moveTo>
                  <a:lnTo>
                    <a:pt x="20" y="1334"/>
                  </a:lnTo>
                  <a:lnTo>
                    <a:pt x="18" y="1331"/>
                  </a:lnTo>
                  <a:lnTo>
                    <a:pt x="9" y="1322"/>
                  </a:lnTo>
                  <a:close/>
                  <a:moveTo>
                    <a:pt x="2054" y="1"/>
                  </a:moveTo>
                  <a:lnTo>
                    <a:pt x="241" y="1331"/>
                  </a:lnTo>
                  <a:lnTo>
                    <a:pt x="188" y="1367"/>
                  </a:lnTo>
                  <a:lnTo>
                    <a:pt x="63" y="1358"/>
                  </a:lnTo>
                  <a:lnTo>
                    <a:pt x="20" y="1334"/>
                  </a:lnTo>
                  <a:lnTo>
                    <a:pt x="71" y="1394"/>
                  </a:lnTo>
                  <a:lnTo>
                    <a:pt x="134" y="1438"/>
                  </a:lnTo>
                  <a:lnTo>
                    <a:pt x="286" y="1465"/>
                  </a:lnTo>
                  <a:lnTo>
                    <a:pt x="357" y="1447"/>
                  </a:lnTo>
                  <a:lnTo>
                    <a:pt x="2509" y="46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4A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4;p16">
              <a:extLst>
                <a:ext uri="{FF2B5EF4-FFF2-40B4-BE49-F238E27FC236}">
                  <a16:creationId xmlns:a16="http://schemas.microsoft.com/office/drawing/2014/main" id="{76062B59-E3D0-26EC-1AE3-FD2C2B6832CE}"/>
                </a:ext>
              </a:extLst>
            </p:cNvPr>
            <p:cNvSpPr/>
            <p:nvPr/>
          </p:nvSpPr>
          <p:spPr>
            <a:xfrm>
              <a:off x="1269374" y="1864161"/>
              <a:ext cx="87062" cy="86569"/>
            </a:xfrm>
            <a:custGeom>
              <a:avLst/>
              <a:gdLst/>
              <a:ahLst/>
              <a:cxnLst/>
              <a:rect l="l" t="t" r="r" b="b"/>
              <a:pathLst>
                <a:path w="1411" h="1403" extrusionOk="0">
                  <a:moveTo>
                    <a:pt x="447" y="0"/>
                  </a:moveTo>
                  <a:lnTo>
                    <a:pt x="27" y="920"/>
                  </a:lnTo>
                  <a:lnTo>
                    <a:pt x="0" y="991"/>
                  </a:lnTo>
                  <a:lnTo>
                    <a:pt x="27" y="1143"/>
                  </a:lnTo>
                  <a:lnTo>
                    <a:pt x="80" y="1197"/>
                  </a:lnTo>
                  <a:lnTo>
                    <a:pt x="205" y="1331"/>
                  </a:lnTo>
                  <a:lnTo>
                    <a:pt x="268" y="1375"/>
                  </a:lnTo>
                  <a:lnTo>
                    <a:pt x="420" y="1402"/>
                  </a:lnTo>
                  <a:lnTo>
                    <a:pt x="491" y="1384"/>
                  </a:lnTo>
                  <a:lnTo>
                    <a:pt x="1411" y="956"/>
                  </a:lnTo>
                  <a:lnTo>
                    <a:pt x="447" y="0"/>
                  </a:lnTo>
                  <a:close/>
                </a:path>
              </a:pathLst>
            </a:custGeom>
            <a:solidFill>
              <a:srgbClr val="1819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5;p16">
              <a:extLst>
                <a:ext uri="{FF2B5EF4-FFF2-40B4-BE49-F238E27FC236}">
                  <a16:creationId xmlns:a16="http://schemas.microsoft.com/office/drawing/2014/main" id="{988DFD12-563F-43A5-80B2-6FD5D3E31F1A}"/>
                </a:ext>
              </a:extLst>
            </p:cNvPr>
            <p:cNvSpPr/>
            <p:nvPr/>
          </p:nvSpPr>
          <p:spPr>
            <a:xfrm>
              <a:off x="1654519" y="1442610"/>
              <a:ext cx="123467" cy="122973"/>
            </a:xfrm>
            <a:custGeom>
              <a:avLst/>
              <a:gdLst/>
              <a:ahLst/>
              <a:cxnLst/>
              <a:rect l="l" t="t" r="r" b="b"/>
              <a:pathLst>
                <a:path w="2001" h="1993" extrusionOk="0">
                  <a:moveTo>
                    <a:pt x="366" y="1"/>
                  </a:moveTo>
                  <a:lnTo>
                    <a:pt x="0" y="358"/>
                  </a:lnTo>
                  <a:lnTo>
                    <a:pt x="1634" y="1992"/>
                  </a:lnTo>
                  <a:lnTo>
                    <a:pt x="2000" y="1635"/>
                  </a:lnTo>
                  <a:lnTo>
                    <a:pt x="3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6;p16">
              <a:extLst>
                <a:ext uri="{FF2B5EF4-FFF2-40B4-BE49-F238E27FC236}">
                  <a16:creationId xmlns:a16="http://schemas.microsoft.com/office/drawing/2014/main" id="{94FF5687-0059-8CE8-4D26-92BD76A18151}"/>
                </a:ext>
              </a:extLst>
            </p:cNvPr>
            <p:cNvSpPr/>
            <p:nvPr/>
          </p:nvSpPr>
          <p:spPr>
            <a:xfrm>
              <a:off x="1677102" y="1372084"/>
              <a:ext cx="171410" cy="171410"/>
            </a:xfrm>
            <a:custGeom>
              <a:avLst/>
              <a:gdLst/>
              <a:ahLst/>
              <a:cxnLst/>
              <a:rect l="l" t="t" r="r" b="b"/>
              <a:pathLst>
                <a:path w="2778" h="2778" extrusionOk="0">
                  <a:moveTo>
                    <a:pt x="1242" y="1"/>
                  </a:moveTo>
                  <a:lnTo>
                    <a:pt x="1081" y="63"/>
                  </a:lnTo>
                  <a:lnTo>
                    <a:pt x="1018" y="126"/>
                  </a:lnTo>
                  <a:lnTo>
                    <a:pt x="0" y="1144"/>
                  </a:lnTo>
                  <a:lnTo>
                    <a:pt x="1634" y="2778"/>
                  </a:lnTo>
                  <a:lnTo>
                    <a:pt x="2652" y="1760"/>
                  </a:lnTo>
                  <a:lnTo>
                    <a:pt x="2706" y="1689"/>
                  </a:lnTo>
                  <a:lnTo>
                    <a:pt x="2777" y="1537"/>
                  </a:lnTo>
                  <a:lnTo>
                    <a:pt x="2777" y="1367"/>
                  </a:lnTo>
                  <a:lnTo>
                    <a:pt x="2706" y="1206"/>
                  </a:lnTo>
                  <a:lnTo>
                    <a:pt x="2652" y="1135"/>
                  </a:lnTo>
                  <a:lnTo>
                    <a:pt x="1643" y="126"/>
                  </a:lnTo>
                  <a:lnTo>
                    <a:pt x="1572" y="63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FF2A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7;p16">
              <a:extLst>
                <a:ext uri="{FF2B5EF4-FFF2-40B4-BE49-F238E27FC236}">
                  <a16:creationId xmlns:a16="http://schemas.microsoft.com/office/drawing/2014/main" id="{9D35B41D-D12E-6486-96DC-404F30BC07FA}"/>
                </a:ext>
              </a:extLst>
            </p:cNvPr>
            <p:cNvSpPr/>
            <p:nvPr/>
          </p:nvSpPr>
          <p:spPr>
            <a:xfrm>
              <a:off x="1745406" y="1404602"/>
              <a:ext cx="99773" cy="138892"/>
            </a:xfrm>
            <a:custGeom>
              <a:avLst/>
              <a:gdLst/>
              <a:ahLst/>
              <a:cxnLst/>
              <a:rect l="l" t="t" r="r" b="b"/>
              <a:pathLst>
                <a:path w="1617" h="2251" extrusionOk="0">
                  <a:moveTo>
                    <a:pt x="938" y="1"/>
                  </a:moveTo>
                  <a:lnTo>
                    <a:pt x="1010" y="90"/>
                  </a:lnTo>
                  <a:lnTo>
                    <a:pt x="1090" y="286"/>
                  </a:lnTo>
                  <a:lnTo>
                    <a:pt x="1090" y="501"/>
                  </a:lnTo>
                  <a:lnTo>
                    <a:pt x="1010" y="697"/>
                  </a:lnTo>
                  <a:lnTo>
                    <a:pt x="938" y="786"/>
                  </a:lnTo>
                  <a:lnTo>
                    <a:pt x="1" y="1724"/>
                  </a:lnTo>
                  <a:lnTo>
                    <a:pt x="527" y="2251"/>
                  </a:lnTo>
                  <a:lnTo>
                    <a:pt x="1465" y="1313"/>
                  </a:lnTo>
                  <a:lnTo>
                    <a:pt x="1537" y="1224"/>
                  </a:lnTo>
                  <a:lnTo>
                    <a:pt x="1617" y="1028"/>
                  </a:lnTo>
                  <a:lnTo>
                    <a:pt x="1617" y="813"/>
                  </a:lnTo>
                  <a:lnTo>
                    <a:pt x="1537" y="617"/>
                  </a:lnTo>
                  <a:lnTo>
                    <a:pt x="1465" y="528"/>
                  </a:lnTo>
                  <a:lnTo>
                    <a:pt x="938" y="1"/>
                  </a:lnTo>
                  <a:close/>
                </a:path>
              </a:pathLst>
            </a:custGeom>
            <a:solidFill>
              <a:srgbClr val="D32A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8;p16">
              <a:extLst>
                <a:ext uri="{FF2B5EF4-FFF2-40B4-BE49-F238E27FC236}">
                  <a16:creationId xmlns:a16="http://schemas.microsoft.com/office/drawing/2014/main" id="{C45992CF-0A00-9DBC-1688-8DA8E99BE4C3}"/>
                </a:ext>
              </a:extLst>
            </p:cNvPr>
            <p:cNvSpPr/>
            <p:nvPr/>
          </p:nvSpPr>
          <p:spPr>
            <a:xfrm>
              <a:off x="1065449" y="1423359"/>
              <a:ext cx="84964" cy="85458"/>
            </a:xfrm>
            <a:custGeom>
              <a:avLst/>
              <a:gdLst/>
              <a:ahLst/>
              <a:cxnLst/>
              <a:rect l="l" t="t" r="r" b="b"/>
              <a:pathLst>
                <a:path w="1377" h="1385" extrusionOk="0">
                  <a:moveTo>
                    <a:pt x="1064" y="152"/>
                  </a:moveTo>
                  <a:lnTo>
                    <a:pt x="1126" y="161"/>
                  </a:lnTo>
                  <a:lnTo>
                    <a:pt x="1224" y="250"/>
                  </a:lnTo>
                  <a:lnTo>
                    <a:pt x="1233" y="322"/>
                  </a:lnTo>
                  <a:lnTo>
                    <a:pt x="1233" y="1063"/>
                  </a:lnTo>
                  <a:lnTo>
                    <a:pt x="1224" y="1134"/>
                  </a:lnTo>
                  <a:lnTo>
                    <a:pt x="1126" y="1224"/>
                  </a:lnTo>
                  <a:lnTo>
                    <a:pt x="1064" y="1233"/>
                  </a:lnTo>
                  <a:lnTo>
                    <a:pt x="314" y="1233"/>
                  </a:lnTo>
                  <a:lnTo>
                    <a:pt x="242" y="1224"/>
                  </a:lnTo>
                  <a:lnTo>
                    <a:pt x="153" y="1134"/>
                  </a:lnTo>
                  <a:lnTo>
                    <a:pt x="144" y="1063"/>
                  </a:lnTo>
                  <a:lnTo>
                    <a:pt x="144" y="322"/>
                  </a:lnTo>
                  <a:lnTo>
                    <a:pt x="153" y="250"/>
                  </a:lnTo>
                  <a:lnTo>
                    <a:pt x="242" y="161"/>
                  </a:lnTo>
                  <a:lnTo>
                    <a:pt x="314" y="152"/>
                  </a:lnTo>
                  <a:close/>
                  <a:moveTo>
                    <a:pt x="314" y="0"/>
                  </a:moveTo>
                  <a:lnTo>
                    <a:pt x="251" y="9"/>
                  </a:lnTo>
                  <a:lnTo>
                    <a:pt x="135" y="54"/>
                  </a:lnTo>
                  <a:lnTo>
                    <a:pt x="55" y="143"/>
                  </a:lnTo>
                  <a:lnTo>
                    <a:pt x="1" y="250"/>
                  </a:lnTo>
                  <a:lnTo>
                    <a:pt x="1" y="322"/>
                  </a:lnTo>
                  <a:lnTo>
                    <a:pt x="1" y="1063"/>
                  </a:lnTo>
                  <a:lnTo>
                    <a:pt x="1" y="1134"/>
                  </a:lnTo>
                  <a:lnTo>
                    <a:pt x="55" y="1242"/>
                  </a:lnTo>
                  <a:lnTo>
                    <a:pt x="135" y="1331"/>
                  </a:lnTo>
                  <a:lnTo>
                    <a:pt x="251" y="1375"/>
                  </a:lnTo>
                  <a:lnTo>
                    <a:pt x="314" y="1384"/>
                  </a:lnTo>
                  <a:lnTo>
                    <a:pt x="1064" y="1384"/>
                  </a:lnTo>
                  <a:lnTo>
                    <a:pt x="1126" y="1375"/>
                  </a:lnTo>
                  <a:lnTo>
                    <a:pt x="1242" y="1331"/>
                  </a:lnTo>
                  <a:lnTo>
                    <a:pt x="1323" y="1242"/>
                  </a:lnTo>
                  <a:lnTo>
                    <a:pt x="1376" y="1134"/>
                  </a:lnTo>
                  <a:lnTo>
                    <a:pt x="1376" y="1063"/>
                  </a:lnTo>
                  <a:lnTo>
                    <a:pt x="1376" y="322"/>
                  </a:lnTo>
                  <a:lnTo>
                    <a:pt x="1376" y="250"/>
                  </a:lnTo>
                  <a:lnTo>
                    <a:pt x="1323" y="143"/>
                  </a:lnTo>
                  <a:lnTo>
                    <a:pt x="1242" y="54"/>
                  </a:lnTo>
                  <a:lnTo>
                    <a:pt x="1126" y="9"/>
                  </a:lnTo>
                  <a:lnTo>
                    <a:pt x="1064" y="0"/>
                  </a:lnTo>
                  <a:close/>
                </a:path>
              </a:pathLst>
            </a:custGeom>
            <a:solidFill>
              <a:srgbClr val="646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9;p16">
              <a:extLst>
                <a:ext uri="{FF2B5EF4-FFF2-40B4-BE49-F238E27FC236}">
                  <a16:creationId xmlns:a16="http://schemas.microsoft.com/office/drawing/2014/main" id="{6EC82781-4490-AF7A-CD2F-BCC70459EEFA}"/>
                </a:ext>
              </a:extLst>
            </p:cNvPr>
            <p:cNvSpPr/>
            <p:nvPr/>
          </p:nvSpPr>
          <p:spPr>
            <a:xfrm>
              <a:off x="1088093" y="1422804"/>
              <a:ext cx="79411" cy="62875"/>
            </a:xfrm>
            <a:custGeom>
              <a:avLst/>
              <a:gdLst/>
              <a:ahLst/>
              <a:cxnLst/>
              <a:rect l="l" t="t" r="r" b="b"/>
              <a:pathLst>
                <a:path w="1287" h="1019" extrusionOk="0">
                  <a:moveTo>
                    <a:pt x="1143" y="0"/>
                  </a:moveTo>
                  <a:lnTo>
                    <a:pt x="1107" y="27"/>
                  </a:lnTo>
                  <a:lnTo>
                    <a:pt x="384" y="750"/>
                  </a:lnTo>
                  <a:lnTo>
                    <a:pt x="188" y="554"/>
                  </a:lnTo>
                  <a:lnTo>
                    <a:pt x="152" y="527"/>
                  </a:lnTo>
                  <a:lnTo>
                    <a:pt x="63" y="527"/>
                  </a:lnTo>
                  <a:lnTo>
                    <a:pt x="27" y="554"/>
                  </a:lnTo>
                  <a:lnTo>
                    <a:pt x="0" y="590"/>
                  </a:lnTo>
                  <a:lnTo>
                    <a:pt x="0" y="670"/>
                  </a:lnTo>
                  <a:lnTo>
                    <a:pt x="27" y="706"/>
                  </a:lnTo>
                  <a:lnTo>
                    <a:pt x="304" y="983"/>
                  </a:lnTo>
                  <a:lnTo>
                    <a:pt x="339" y="1009"/>
                  </a:lnTo>
                  <a:lnTo>
                    <a:pt x="384" y="1018"/>
                  </a:lnTo>
                  <a:lnTo>
                    <a:pt x="420" y="1009"/>
                  </a:lnTo>
                  <a:lnTo>
                    <a:pt x="456" y="983"/>
                  </a:lnTo>
                  <a:lnTo>
                    <a:pt x="1259" y="188"/>
                  </a:lnTo>
                  <a:lnTo>
                    <a:pt x="1286" y="152"/>
                  </a:lnTo>
                  <a:lnTo>
                    <a:pt x="1286" y="63"/>
                  </a:lnTo>
                  <a:lnTo>
                    <a:pt x="1259" y="27"/>
                  </a:lnTo>
                  <a:lnTo>
                    <a:pt x="12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50;p16">
              <a:extLst>
                <a:ext uri="{FF2B5EF4-FFF2-40B4-BE49-F238E27FC236}">
                  <a16:creationId xmlns:a16="http://schemas.microsoft.com/office/drawing/2014/main" id="{16066A87-96CC-5A2F-C029-BF09C3E5CAF8}"/>
                </a:ext>
              </a:extLst>
            </p:cNvPr>
            <p:cNvSpPr/>
            <p:nvPr/>
          </p:nvSpPr>
          <p:spPr>
            <a:xfrm>
              <a:off x="1065449" y="1545653"/>
              <a:ext cx="84964" cy="85458"/>
            </a:xfrm>
            <a:custGeom>
              <a:avLst/>
              <a:gdLst/>
              <a:ahLst/>
              <a:cxnLst/>
              <a:rect l="l" t="t" r="r" b="b"/>
              <a:pathLst>
                <a:path w="1377" h="1385" extrusionOk="0">
                  <a:moveTo>
                    <a:pt x="1064" y="153"/>
                  </a:moveTo>
                  <a:lnTo>
                    <a:pt x="1126" y="161"/>
                  </a:lnTo>
                  <a:lnTo>
                    <a:pt x="1224" y="251"/>
                  </a:lnTo>
                  <a:lnTo>
                    <a:pt x="1233" y="322"/>
                  </a:lnTo>
                  <a:lnTo>
                    <a:pt x="1233" y="1072"/>
                  </a:lnTo>
                  <a:lnTo>
                    <a:pt x="1224" y="1135"/>
                  </a:lnTo>
                  <a:lnTo>
                    <a:pt x="1126" y="1233"/>
                  </a:lnTo>
                  <a:lnTo>
                    <a:pt x="1064" y="1242"/>
                  </a:lnTo>
                  <a:lnTo>
                    <a:pt x="314" y="1242"/>
                  </a:lnTo>
                  <a:lnTo>
                    <a:pt x="242" y="1233"/>
                  </a:lnTo>
                  <a:lnTo>
                    <a:pt x="153" y="1135"/>
                  </a:lnTo>
                  <a:lnTo>
                    <a:pt x="144" y="1072"/>
                  </a:lnTo>
                  <a:lnTo>
                    <a:pt x="144" y="322"/>
                  </a:lnTo>
                  <a:lnTo>
                    <a:pt x="153" y="251"/>
                  </a:lnTo>
                  <a:lnTo>
                    <a:pt x="242" y="161"/>
                  </a:lnTo>
                  <a:lnTo>
                    <a:pt x="314" y="153"/>
                  </a:lnTo>
                  <a:close/>
                  <a:moveTo>
                    <a:pt x="314" y="1"/>
                  </a:moveTo>
                  <a:lnTo>
                    <a:pt x="251" y="10"/>
                  </a:lnTo>
                  <a:lnTo>
                    <a:pt x="135" y="54"/>
                  </a:lnTo>
                  <a:lnTo>
                    <a:pt x="55" y="144"/>
                  </a:lnTo>
                  <a:lnTo>
                    <a:pt x="1" y="260"/>
                  </a:lnTo>
                  <a:lnTo>
                    <a:pt x="1" y="322"/>
                  </a:lnTo>
                  <a:lnTo>
                    <a:pt x="1" y="1072"/>
                  </a:lnTo>
                  <a:lnTo>
                    <a:pt x="1" y="1135"/>
                  </a:lnTo>
                  <a:lnTo>
                    <a:pt x="55" y="1251"/>
                  </a:lnTo>
                  <a:lnTo>
                    <a:pt x="135" y="1331"/>
                  </a:lnTo>
                  <a:lnTo>
                    <a:pt x="251" y="1376"/>
                  </a:lnTo>
                  <a:lnTo>
                    <a:pt x="314" y="1385"/>
                  </a:lnTo>
                  <a:lnTo>
                    <a:pt x="1064" y="1385"/>
                  </a:lnTo>
                  <a:lnTo>
                    <a:pt x="1126" y="1376"/>
                  </a:lnTo>
                  <a:lnTo>
                    <a:pt x="1242" y="1331"/>
                  </a:lnTo>
                  <a:lnTo>
                    <a:pt x="1323" y="1251"/>
                  </a:lnTo>
                  <a:lnTo>
                    <a:pt x="1376" y="1135"/>
                  </a:lnTo>
                  <a:lnTo>
                    <a:pt x="1376" y="1072"/>
                  </a:lnTo>
                  <a:lnTo>
                    <a:pt x="1376" y="322"/>
                  </a:lnTo>
                  <a:lnTo>
                    <a:pt x="1376" y="260"/>
                  </a:lnTo>
                  <a:lnTo>
                    <a:pt x="1323" y="144"/>
                  </a:lnTo>
                  <a:lnTo>
                    <a:pt x="1242" y="54"/>
                  </a:lnTo>
                  <a:lnTo>
                    <a:pt x="1126" y="10"/>
                  </a:lnTo>
                  <a:lnTo>
                    <a:pt x="1064" y="1"/>
                  </a:lnTo>
                  <a:close/>
                </a:path>
              </a:pathLst>
            </a:custGeom>
            <a:solidFill>
              <a:srgbClr val="646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51;p16">
              <a:extLst>
                <a:ext uri="{FF2B5EF4-FFF2-40B4-BE49-F238E27FC236}">
                  <a16:creationId xmlns:a16="http://schemas.microsoft.com/office/drawing/2014/main" id="{421033EC-0375-9CD0-034D-154DE7000BEC}"/>
                </a:ext>
              </a:extLst>
            </p:cNvPr>
            <p:cNvSpPr/>
            <p:nvPr/>
          </p:nvSpPr>
          <p:spPr>
            <a:xfrm>
              <a:off x="1088093" y="1545653"/>
              <a:ext cx="79411" cy="62320"/>
            </a:xfrm>
            <a:custGeom>
              <a:avLst/>
              <a:gdLst/>
              <a:ahLst/>
              <a:cxnLst/>
              <a:rect l="l" t="t" r="r" b="b"/>
              <a:pathLst>
                <a:path w="1287" h="1010" extrusionOk="0">
                  <a:moveTo>
                    <a:pt x="1143" y="1"/>
                  </a:moveTo>
                  <a:lnTo>
                    <a:pt x="1107" y="27"/>
                  </a:lnTo>
                  <a:lnTo>
                    <a:pt x="384" y="742"/>
                  </a:lnTo>
                  <a:lnTo>
                    <a:pt x="188" y="545"/>
                  </a:lnTo>
                  <a:lnTo>
                    <a:pt x="152" y="519"/>
                  </a:lnTo>
                  <a:lnTo>
                    <a:pt x="63" y="519"/>
                  </a:lnTo>
                  <a:lnTo>
                    <a:pt x="27" y="545"/>
                  </a:lnTo>
                  <a:lnTo>
                    <a:pt x="0" y="581"/>
                  </a:lnTo>
                  <a:lnTo>
                    <a:pt x="0" y="670"/>
                  </a:lnTo>
                  <a:lnTo>
                    <a:pt x="27" y="706"/>
                  </a:lnTo>
                  <a:lnTo>
                    <a:pt x="304" y="974"/>
                  </a:lnTo>
                  <a:lnTo>
                    <a:pt x="339" y="1001"/>
                  </a:lnTo>
                  <a:lnTo>
                    <a:pt x="384" y="1010"/>
                  </a:lnTo>
                  <a:lnTo>
                    <a:pt x="420" y="1001"/>
                  </a:lnTo>
                  <a:lnTo>
                    <a:pt x="456" y="974"/>
                  </a:lnTo>
                  <a:lnTo>
                    <a:pt x="1259" y="179"/>
                  </a:lnTo>
                  <a:lnTo>
                    <a:pt x="1286" y="144"/>
                  </a:lnTo>
                  <a:lnTo>
                    <a:pt x="1286" y="63"/>
                  </a:lnTo>
                  <a:lnTo>
                    <a:pt x="1259" y="27"/>
                  </a:lnTo>
                  <a:lnTo>
                    <a:pt x="122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52;p16">
              <a:extLst>
                <a:ext uri="{FF2B5EF4-FFF2-40B4-BE49-F238E27FC236}">
                  <a16:creationId xmlns:a16="http://schemas.microsoft.com/office/drawing/2014/main" id="{B98FAF24-8919-2811-E3E9-6E8B13C470E3}"/>
                </a:ext>
              </a:extLst>
            </p:cNvPr>
            <p:cNvSpPr/>
            <p:nvPr/>
          </p:nvSpPr>
          <p:spPr>
            <a:xfrm>
              <a:off x="1065449" y="1663011"/>
              <a:ext cx="84964" cy="85458"/>
            </a:xfrm>
            <a:custGeom>
              <a:avLst/>
              <a:gdLst/>
              <a:ahLst/>
              <a:cxnLst/>
              <a:rect l="l" t="t" r="r" b="b"/>
              <a:pathLst>
                <a:path w="1377" h="1385" extrusionOk="0">
                  <a:moveTo>
                    <a:pt x="1064" y="153"/>
                  </a:moveTo>
                  <a:lnTo>
                    <a:pt x="1126" y="162"/>
                  </a:lnTo>
                  <a:lnTo>
                    <a:pt x="1224" y="251"/>
                  </a:lnTo>
                  <a:lnTo>
                    <a:pt x="1233" y="322"/>
                  </a:lnTo>
                  <a:lnTo>
                    <a:pt x="1233" y="1063"/>
                  </a:lnTo>
                  <a:lnTo>
                    <a:pt x="1224" y="1135"/>
                  </a:lnTo>
                  <a:lnTo>
                    <a:pt x="1126" y="1224"/>
                  </a:lnTo>
                  <a:lnTo>
                    <a:pt x="1064" y="1233"/>
                  </a:lnTo>
                  <a:lnTo>
                    <a:pt x="314" y="1233"/>
                  </a:lnTo>
                  <a:lnTo>
                    <a:pt x="242" y="1224"/>
                  </a:lnTo>
                  <a:lnTo>
                    <a:pt x="153" y="1135"/>
                  </a:lnTo>
                  <a:lnTo>
                    <a:pt x="144" y="1063"/>
                  </a:lnTo>
                  <a:lnTo>
                    <a:pt x="144" y="322"/>
                  </a:lnTo>
                  <a:lnTo>
                    <a:pt x="153" y="251"/>
                  </a:lnTo>
                  <a:lnTo>
                    <a:pt x="242" y="162"/>
                  </a:lnTo>
                  <a:lnTo>
                    <a:pt x="314" y="153"/>
                  </a:lnTo>
                  <a:close/>
                  <a:moveTo>
                    <a:pt x="314" y="1"/>
                  </a:moveTo>
                  <a:lnTo>
                    <a:pt x="251" y="10"/>
                  </a:lnTo>
                  <a:lnTo>
                    <a:pt x="135" y="54"/>
                  </a:lnTo>
                  <a:lnTo>
                    <a:pt x="55" y="144"/>
                  </a:lnTo>
                  <a:lnTo>
                    <a:pt x="1" y="251"/>
                  </a:lnTo>
                  <a:lnTo>
                    <a:pt x="1" y="322"/>
                  </a:lnTo>
                  <a:lnTo>
                    <a:pt x="1" y="1063"/>
                  </a:lnTo>
                  <a:lnTo>
                    <a:pt x="1" y="1135"/>
                  </a:lnTo>
                  <a:lnTo>
                    <a:pt x="55" y="1242"/>
                  </a:lnTo>
                  <a:lnTo>
                    <a:pt x="135" y="1331"/>
                  </a:lnTo>
                  <a:lnTo>
                    <a:pt x="251" y="1376"/>
                  </a:lnTo>
                  <a:lnTo>
                    <a:pt x="314" y="1385"/>
                  </a:lnTo>
                  <a:lnTo>
                    <a:pt x="1064" y="1385"/>
                  </a:lnTo>
                  <a:lnTo>
                    <a:pt x="1126" y="1376"/>
                  </a:lnTo>
                  <a:lnTo>
                    <a:pt x="1242" y="1331"/>
                  </a:lnTo>
                  <a:lnTo>
                    <a:pt x="1323" y="1242"/>
                  </a:lnTo>
                  <a:lnTo>
                    <a:pt x="1376" y="1135"/>
                  </a:lnTo>
                  <a:lnTo>
                    <a:pt x="1376" y="1063"/>
                  </a:lnTo>
                  <a:lnTo>
                    <a:pt x="1376" y="322"/>
                  </a:lnTo>
                  <a:lnTo>
                    <a:pt x="1376" y="251"/>
                  </a:lnTo>
                  <a:lnTo>
                    <a:pt x="1323" y="144"/>
                  </a:lnTo>
                  <a:lnTo>
                    <a:pt x="1242" y="54"/>
                  </a:lnTo>
                  <a:lnTo>
                    <a:pt x="1126" y="10"/>
                  </a:lnTo>
                  <a:lnTo>
                    <a:pt x="1064" y="1"/>
                  </a:lnTo>
                  <a:close/>
                </a:path>
              </a:pathLst>
            </a:custGeom>
            <a:solidFill>
              <a:srgbClr val="646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53;p16">
              <a:extLst>
                <a:ext uri="{FF2B5EF4-FFF2-40B4-BE49-F238E27FC236}">
                  <a16:creationId xmlns:a16="http://schemas.microsoft.com/office/drawing/2014/main" id="{80CB43EE-20D4-2AF7-917A-AB95B2AD7B65}"/>
                </a:ext>
              </a:extLst>
            </p:cNvPr>
            <p:cNvSpPr/>
            <p:nvPr/>
          </p:nvSpPr>
          <p:spPr>
            <a:xfrm>
              <a:off x="1088093" y="1662456"/>
              <a:ext cx="79411" cy="62875"/>
            </a:xfrm>
            <a:custGeom>
              <a:avLst/>
              <a:gdLst/>
              <a:ahLst/>
              <a:cxnLst/>
              <a:rect l="l" t="t" r="r" b="b"/>
              <a:pathLst>
                <a:path w="1287" h="1019" extrusionOk="0">
                  <a:moveTo>
                    <a:pt x="1143" y="1"/>
                  </a:moveTo>
                  <a:lnTo>
                    <a:pt x="1107" y="28"/>
                  </a:lnTo>
                  <a:lnTo>
                    <a:pt x="384" y="751"/>
                  </a:lnTo>
                  <a:lnTo>
                    <a:pt x="188" y="555"/>
                  </a:lnTo>
                  <a:lnTo>
                    <a:pt x="152" y="528"/>
                  </a:lnTo>
                  <a:lnTo>
                    <a:pt x="63" y="528"/>
                  </a:lnTo>
                  <a:lnTo>
                    <a:pt x="27" y="555"/>
                  </a:lnTo>
                  <a:lnTo>
                    <a:pt x="0" y="590"/>
                  </a:lnTo>
                  <a:lnTo>
                    <a:pt x="0" y="671"/>
                  </a:lnTo>
                  <a:lnTo>
                    <a:pt x="27" y="706"/>
                  </a:lnTo>
                  <a:lnTo>
                    <a:pt x="304" y="983"/>
                  </a:lnTo>
                  <a:lnTo>
                    <a:pt x="339" y="1010"/>
                  </a:lnTo>
                  <a:lnTo>
                    <a:pt x="384" y="1019"/>
                  </a:lnTo>
                  <a:lnTo>
                    <a:pt x="420" y="1010"/>
                  </a:lnTo>
                  <a:lnTo>
                    <a:pt x="456" y="983"/>
                  </a:lnTo>
                  <a:lnTo>
                    <a:pt x="1259" y="188"/>
                  </a:lnTo>
                  <a:lnTo>
                    <a:pt x="1286" y="153"/>
                  </a:lnTo>
                  <a:lnTo>
                    <a:pt x="1286" y="63"/>
                  </a:lnTo>
                  <a:lnTo>
                    <a:pt x="1259" y="28"/>
                  </a:lnTo>
                  <a:lnTo>
                    <a:pt x="122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54;p16">
              <a:extLst>
                <a:ext uri="{FF2B5EF4-FFF2-40B4-BE49-F238E27FC236}">
                  <a16:creationId xmlns:a16="http://schemas.microsoft.com/office/drawing/2014/main" id="{83B478ED-3871-1C1E-818B-6C705F5A9C58}"/>
                </a:ext>
              </a:extLst>
            </p:cNvPr>
            <p:cNvSpPr/>
            <p:nvPr/>
          </p:nvSpPr>
          <p:spPr>
            <a:xfrm>
              <a:off x="1065449" y="1782035"/>
              <a:ext cx="84964" cy="84903"/>
            </a:xfrm>
            <a:custGeom>
              <a:avLst/>
              <a:gdLst/>
              <a:ahLst/>
              <a:cxnLst/>
              <a:rect l="l" t="t" r="r" b="b"/>
              <a:pathLst>
                <a:path w="1377" h="1376" extrusionOk="0">
                  <a:moveTo>
                    <a:pt x="1064" y="144"/>
                  </a:moveTo>
                  <a:lnTo>
                    <a:pt x="1126" y="152"/>
                  </a:lnTo>
                  <a:lnTo>
                    <a:pt x="1224" y="242"/>
                  </a:lnTo>
                  <a:lnTo>
                    <a:pt x="1233" y="313"/>
                  </a:lnTo>
                  <a:lnTo>
                    <a:pt x="1233" y="1063"/>
                  </a:lnTo>
                  <a:lnTo>
                    <a:pt x="1224" y="1126"/>
                  </a:lnTo>
                  <a:lnTo>
                    <a:pt x="1126" y="1224"/>
                  </a:lnTo>
                  <a:lnTo>
                    <a:pt x="1064" y="1233"/>
                  </a:lnTo>
                  <a:lnTo>
                    <a:pt x="314" y="1233"/>
                  </a:lnTo>
                  <a:lnTo>
                    <a:pt x="242" y="1224"/>
                  </a:lnTo>
                  <a:lnTo>
                    <a:pt x="153" y="1126"/>
                  </a:lnTo>
                  <a:lnTo>
                    <a:pt x="144" y="1063"/>
                  </a:lnTo>
                  <a:lnTo>
                    <a:pt x="144" y="313"/>
                  </a:lnTo>
                  <a:lnTo>
                    <a:pt x="153" y="242"/>
                  </a:lnTo>
                  <a:lnTo>
                    <a:pt x="242" y="152"/>
                  </a:lnTo>
                  <a:lnTo>
                    <a:pt x="314" y="144"/>
                  </a:lnTo>
                  <a:close/>
                  <a:moveTo>
                    <a:pt x="251" y="1"/>
                  </a:moveTo>
                  <a:lnTo>
                    <a:pt x="135" y="45"/>
                  </a:lnTo>
                  <a:lnTo>
                    <a:pt x="55" y="135"/>
                  </a:lnTo>
                  <a:lnTo>
                    <a:pt x="1" y="251"/>
                  </a:lnTo>
                  <a:lnTo>
                    <a:pt x="1" y="313"/>
                  </a:lnTo>
                  <a:lnTo>
                    <a:pt x="1" y="1063"/>
                  </a:lnTo>
                  <a:lnTo>
                    <a:pt x="1" y="1126"/>
                  </a:lnTo>
                  <a:lnTo>
                    <a:pt x="55" y="1242"/>
                  </a:lnTo>
                  <a:lnTo>
                    <a:pt x="135" y="1322"/>
                  </a:lnTo>
                  <a:lnTo>
                    <a:pt x="251" y="1376"/>
                  </a:lnTo>
                  <a:lnTo>
                    <a:pt x="1126" y="1376"/>
                  </a:lnTo>
                  <a:lnTo>
                    <a:pt x="1242" y="1322"/>
                  </a:lnTo>
                  <a:lnTo>
                    <a:pt x="1323" y="1242"/>
                  </a:lnTo>
                  <a:lnTo>
                    <a:pt x="1376" y="1126"/>
                  </a:lnTo>
                  <a:lnTo>
                    <a:pt x="1376" y="1063"/>
                  </a:lnTo>
                  <a:lnTo>
                    <a:pt x="1376" y="313"/>
                  </a:lnTo>
                  <a:lnTo>
                    <a:pt x="1376" y="251"/>
                  </a:lnTo>
                  <a:lnTo>
                    <a:pt x="1323" y="135"/>
                  </a:lnTo>
                  <a:lnTo>
                    <a:pt x="1242" y="45"/>
                  </a:lnTo>
                  <a:lnTo>
                    <a:pt x="1126" y="1"/>
                  </a:lnTo>
                  <a:close/>
                </a:path>
              </a:pathLst>
            </a:custGeom>
            <a:solidFill>
              <a:srgbClr val="646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73765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7BC395-BEB5-84A9-A70A-DDFD3BF70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043" y="0"/>
            <a:ext cx="8659913" cy="607102"/>
          </a:xfrm>
        </p:spPr>
        <p:txBody>
          <a:bodyPr/>
          <a:lstStyle/>
          <a:p>
            <a:r>
              <a:rPr lang="ru-RU" sz="2800" dirty="0"/>
              <a:t>Анкета Хорна - определение типа курительного поведения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955BCDA-226F-8E7B-EF31-FDE74881B9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447758"/>
              </p:ext>
            </p:extLst>
          </p:nvPr>
        </p:nvGraphicFramePr>
        <p:xfrm>
          <a:off x="242043" y="607102"/>
          <a:ext cx="8659912" cy="42769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{14204E8F-2C2F-46EE-B707-42CCB4CBB0BD}</a:tableStyleId>
              </a:tblPr>
              <a:tblGrid>
                <a:gridCol w="447564">
                  <a:extLst>
                    <a:ext uri="{9D8B030D-6E8A-4147-A177-3AD203B41FA5}">
                      <a16:colId xmlns:a16="http://schemas.microsoft.com/office/drawing/2014/main" val="3303747949"/>
                    </a:ext>
                  </a:extLst>
                </a:gridCol>
                <a:gridCol w="4086534">
                  <a:extLst>
                    <a:ext uri="{9D8B030D-6E8A-4147-A177-3AD203B41FA5}">
                      <a16:colId xmlns:a16="http://schemas.microsoft.com/office/drawing/2014/main" val="750244699"/>
                    </a:ext>
                  </a:extLst>
                </a:gridCol>
                <a:gridCol w="785520">
                  <a:extLst>
                    <a:ext uri="{9D8B030D-6E8A-4147-A177-3AD203B41FA5}">
                      <a16:colId xmlns:a16="http://schemas.microsoft.com/office/drawing/2014/main" val="2423289684"/>
                    </a:ext>
                  </a:extLst>
                </a:gridCol>
                <a:gridCol w="824799">
                  <a:extLst>
                    <a:ext uri="{9D8B030D-6E8A-4147-A177-3AD203B41FA5}">
                      <a16:colId xmlns:a16="http://schemas.microsoft.com/office/drawing/2014/main" val="3079251915"/>
                    </a:ext>
                  </a:extLst>
                </a:gridCol>
                <a:gridCol w="885734">
                  <a:extLst>
                    <a:ext uri="{9D8B030D-6E8A-4147-A177-3AD203B41FA5}">
                      <a16:colId xmlns:a16="http://schemas.microsoft.com/office/drawing/2014/main" val="836858866"/>
                    </a:ext>
                  </a:extLst>
                </a:gridCol>
                <a:gridCol w="798570">
                  <a:extLst>
                    <a:ext uri="{9D8B030D-6E8A-4147-A177-3AD203B41FA5}">
                      <a16:colId xmlns:a16="http://schemas.microsoft.com/office/drawing/2014/main" val="2330914074"/>
                    </a:ext>
                  </a:extLst>
                </a:gridCol>
                <a:gridCol w="831191">
                  <a:extLst>
                    <a:ext uri="{9D8B030D-6E8A-4147-A177-3AD203B41FA5}">
                      <a16:colId xmlns:a16="http://schemas.microsoft.com/office/drawing/2014/main" val="277270123"/>
                    </a:ext>
                  </a:extLst>
                </a:gridCol>
              </a:tblGrid>
              <a:tr h="555912">
                <a:tc gridSpan="2"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lang="en-US" sz="1200" dirty="0" err="1">
                          <a:effectLst/>
                          <a:latin typeface="+mn-lt"/>
                        </a:rPr>
                        <a:t>Вопрос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</a:pPr>
                      <a:r>
                        <a:rPr lang="en-US" sz="1200" dirty="0" err="1">
                          <a:effectLst/>
                          <a:latin typeface="+mn-lt"/>
                        </a:rPr>
                        <a:t>Всегда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+mn-lt"/>
                        </a:rPr>
                        <a:t>Часто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0488" marR="3365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+mn-lt"/>
                        </a:rPr>
                        <a:t>Не</a:t>
                      </a:r>
                      <a:r>
                        <a:rPr lang="en-US" sz="1200" spc="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+mn-lt"/>
                        </a:rPr>
                        <a:t>очень</a:t>
                      </a:r>
                      <a:r>
                        <a:rPr lang="en-US" sz="1200" spc="-33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+mn-lt"/>
                        </a:rPr>
                        <a:t>часто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+mn-lt"/>
                        </a:rPr>
                        <a:t>Редко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92405" marR="42545" indent="-151130" algn="ctr">
                        <a:lnSpc>
                          <a:spcPct val="100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+mn-lt"/>
                        </a:rPr>
                        <a:t>Никог</a:t>
                      </a:r>
                      <a:r>
                        <a:rPr lang="en-US" sz="1200" spc="-33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+mn-lt"/>
                        </a:rPr>
                        <a:t>да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94530147"/>
                  </a:ext>
                </a:extLst>
              </a:tr>
              <a:tr h="555912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0488" marR="549275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Я курю для того, чтобы снять</a:t>
                      </a:r>
                      <a:r>
                        <a:rPr lang="ru-RU" sz="1200" spc="-335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усталость,</a:t>
                      </a:r>
                      <a:r>
                        <a:rPr lang="en-US" sz="1200" spc="-15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оставаться</a:t>
                      </a:r>
                      <a:r>
                        <a:rPr lang="ru-RU" sz="1200" spc="-15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бодрым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бодрой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18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5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18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4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118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3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18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2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18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1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86895258"/>
                  </a:ext>
                </a:extLst>
              </a:tr>
              <a:tr h="60217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0488" indent="0" algn="l">
                        <a:lnSpc>
                          <a:spcPct val="100000"/>
                        </a:lnSpc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Частичное</a:t>
                      </a:r>
                      <a:r>
                        <a:rPr lang="ru-RU" sz="1200" spc="-15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удовольствие</a:t>
                      </a:r>
                      <a:r>
                        <a:rPr lang="ru-RU" sz="1200" spc="-15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от</a:t>
                      </a:r>
                      <a:r>
                        <a:rPr lang="ru-RU" sz="1200" spc="-1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курения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я получаю еще до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закуривания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ru-RU" sz="1200" spc="-335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разминая</a:t>
                      </a:r>
                      <a:r>
                        <a:rPr lang="ru-RU" sz="1200" spc="-1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сигарету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5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4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3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2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1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7538446"/>
                  </a:ext>
                </a:extLst>
              </a:tr>
              <a:tr h="45242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0488" indent="0" algn="l">
                        <a:lnSpc>
                          <a:spcPct val="100000"/>
                        </a:lnSpc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Курение</a:t>
                      </a:r>
                      <a:r>
                        <a:rPr lang="ru-RU" sz="1200" spc="-2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доставляет</a:t>
                      </a:r>
                      <a:r>
                        <a:rPr lang="ru-RU" sz="1200" spc="-2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мне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удовольствие и позволяет</a:t>
                      </a:r>
                      <a:r>
                        <a:rPr lang="ru-RU" sz="1200" spc="-335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расслабиться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18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5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18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4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118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3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18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2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18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1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73768786"/>
                  </a:ext>
                </a:extLst>
              </a:tr>
              <a:tr h="396281">
                <a:tc>
                  <a:txBody>
                    <a:bodyPr/>
                    <a:lstStyle/>
                    <a:p>
                      <a:pPr marL="3810" indent="0" algn="ctr">
                        <a:lnSpc>
                          <a:spcPct val="100000"/>
                        </a:lnSpc>
                        <a:spcBef>
                          <a:spcPts val="765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0488" indent="0" algn="l">
                        <a:lnSpc>
                          <a:spcPct val="100000"/>
                        </a:lnSpc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Я</a:t>
                      </a:r>
                      <a:r>
                        <a:rPr lang="ru-RU" sz="1200" spc="-15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закуриваю</a:t>
                      </a:r>
                      <a:r>
                        <a:rPr lang="ru-RU" sz="1200" spc="-15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сигарету, когда</a:t>
                      </a:r>
                      <a:r>
                        <a:rPr lang="ru-RU" sz="1200" spc="-1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выхожу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из</a:t>
                      </a:r>
                      <a:r>
                        <a:rPr lang="ru-RU" sz="1200" spc="-15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себя,</a:t>
                      </a:r>
                      <a:r>
                        <a:rPr lang="ru-RU" sz="1200" spc="-1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сержусь</a:t>
                      </a:r>
                      <a:r>
                        <a:rPr lang="ru-RU" sz="1200" spc="-15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на</a:t>
                      </a:r>
                      <a:r>
                        <a:rPr lang="ru-RU" sz="1200" spc="-1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что-либо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5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4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3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2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1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53945909"/>
                  </a:ext>
                </a:extLst>
              </a:tr>
              <a:tr h="555912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0488" marR="18542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Когда у меня кончаются сигареты,</a:t>
                      </a:r>
                      <a:r>
                        <a:rPr lang="ru-RU" sz="1200" spc="-335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мне</a:t>
                      </a:r>
                      <a:r>
                        <a:rPr lang="ru-RU" sz="1200" spc="-15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кажется</a:t>
                      </a:r>
                      <a:r>
                        <a:rPr lang="ru-RU" sz="1200" spc="-25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невыносимым</a:t>
                      </a:r>
                      <a:r>
                        <a:rPr lang="ru-RU" sz="1200" spc="-15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время,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пока</a:t>
                      </a:r>
                      <a:r>
                        <a:rPr lang="ru-RU" sz="1200" spc="-15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я</a:t>
                      </a:r>
                      <a:r>
                        <a:rPr lang="ru-RU" sz="1200" spc="-5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их</a:t>
                      </a:r>
                      <a:r>
                        <a:rPr lang="ru-RU" sz="1200" spc="-5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не</a:t>
                      </a:r>
                      <a:r>
                        <a:rPr lang="ru-RU" sz="1200" spc="-15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достану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5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4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3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2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1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32308973"/>
                  </a:ext>
                </a:extLst>
              </a:tr>
              <a:tr h="396281">
                <a:tc>
                  <a:txBody>
                    <a:bodyPr/>
                    <a:lstStyle/>
                    <a:p>
                      <a:pPr marL="3810" indent="0" algn="ctr">
                        <a:lnSpc>
                          <a:spcPct val="100000"/>
                        </a:lnSpc>
                        <a:spcBef>
                          <a:spcPts val="78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0488" indent="0" algn="l">
                        <a:lnSpc>
                          <a:spcPct val="100000"/>
                        </a:lnSpc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Я</a:t>
                      </a:r>
                      <a:r>
                        <a:rPr lang="ru-RU" sz="1200" spc="-15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закуриваю</a:t>
                      </a:r>
                      <a:r>
                        <a:rPr lang="ru-RU" sz="1200" spc="-15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автоматически,</a:t>
                      </a:r>
                      <a:r>
                        <a:rPr lang="ru-RU" sz="1200" spc="-1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не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замечая</a:t>
                      </a:r>
                      <a:r>
                        <a:rPr lang="ru-RU" sz="1200" spc="-15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этого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5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4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3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2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1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5466537"/>
                  </a:ext>
                </a:extLst>
              </a:tr>
              <a:tr h="396281">
                <a:tc>
                  <a:txBody>
                    <a:bodyPr/>
                    <a:lstStyle/>
                    <a:p>
                      <a:pPr marL="3810" indent="0" algn="ctr">
                        <a:lnSpc>
                          <a:spcPct val="100000"/>
                        </a:lnSpc>
                        <a:spcBef>
                          <a:spcPts val="765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0488" indent="0" algn="l">
                        <a:lnSpc>
                          <a:spcPct val="100000"/>
                        </a:lnSpc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Я</a:t>
                      </a:r>
                      <a:r>
                        <a:rPr lang="ru-RU" sz="1200" spc="-1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курю,</a:t>
                      </a:r>
                      <a:r>
                        <a:rPr lang="ru-RU" sz="1200" spc="-5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чтобы</a:t>
                      </a:r>
                      <a:r>
                        <a:rPr lang="ru-RU" sz="1200" spc="-5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стимулировать</a:t>
                      </a:r>
                      <a:r>
                        <a:rPr lang="ru-RU" sz="1200" spc="-1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себя,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поднять</a:t>
                      </a:r>
                      <a:r>
                        <a:rPr lang="en-US" sz="1200" spc="-25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тонус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5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4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3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2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1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43650255"/>
                  </a:ext>
                </a:extLst>
              </a:tr>
              <a:tr h="199014">
                <a:tc>
                  <a:txBody>
                    <a:bodyPr/>
                    <a:lstStyle/>
                    <a:p>
                      <a:pPr marL="3810" indent="0" algn="ctr">
                        <a:lnSpc>
                          <a:spcPct val="100000"/>
                        </a:lnSpc>
                        <a:spcBef>
                          <a:spcPts val="345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0488" indent="0" algn="l">
                        <a:lnSpc>
                          <a:spcPct val="10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Частичное</a:t>
                      </a:r>
                      <a:r>
                        <a:rPr lang="en-US" sz="1200" spc="-15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удовольствие</a:t>
                      </a:r>
                      <a:r>
                        <a:rPr lang="en-US" sz="1200" spc="-15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мне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доставляет сам процесс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закуривания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</a:pPr>
                      <a:r>
                        <a:rPr lang="en-US" sz="1200">
                          <a:effectLst/>
                          <a:latin typeface="+mn-lt"/>
                        </a:rPr>
                        <a:t>5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lang="en-US" sz="1200">
                          <a:effectLst/>
                          <a:latin typeface="+mn-lt"/>
                        </a:rPr>
                        <a:t>4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lang="en-US" sz="1200">
                          <a:effectLst/>
                          <a:latin typeface="+mn-lt"/>
                        </a:rPr>
                        <a:t>3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lang="en-US" sz="1200">
                          <a:effectLst/>
                          <a:latin typeface="+mn-lt"/>
                        </a:rPr>
                        <a:t>2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1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61369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1599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7BC395-BEB5-84A9-A70A-DDFD3BF70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043" y="0"/>
            <a:ext cx="8659913" cy="607102"/>
          </a:xfrm>
        </p:spPr>
        <p:txBody>
          <a:bodyPr/>
          <a:lstStyle/>
          <a:p>
            <a:r>
              <a:rPr lang="ru-RU" sz="2800" dirty="0"/>
              <a:t>Анкета Хорна - определение типа курительного поведения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B545E6F-CBEC-85C3-9910-8DAEDA86CB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098140"/>
              </p:ext>
            </p:extLst>
          </p:nvPr>
        </p:nvGraphicFramePr>
        <p:xfrm>
          <a:off x="73076" y="689548"/>
          <a:ext cx="8997845" cy="400987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{14204E8F-2C2F-46EE-B707-42CCB4CBB0BD}</a:tableStyleId>
              </a:tblPr>
              <a:tblGrid>
                <a:gridCol w="330748">
                  <a:extLst>
                    <a:ext uri="{9D8B030D-6E8A-4147-A177-3AD203B41FA5}">
                      <a16:colId xmlns:a16="http://schemas.microsoft.com/office/drawing/2014/main" val="2232565560"/>
                    </a:ext>
                  </a:extLst>
                </a:gridCol>
                <a:gridCol w="4380284">
                  <a:extLst>
                    <a:ext uri="{9D8B030D-6E8A-4147-A177-3AD203B41FA5}">
                      <a16:colId xmlns:a16="http://schemas.microsoft.com/office/drawing/2014/main" val="2819295142"/>
                    </a:ext>
                  </a:extLst>
                </a:gridCol>
                <a:gridCol w="816173">
                  <a:extLst>
                    <a:ext uri="{9D8B030D-6E8A-4147-A177-3AD203B41FA5}">
                      <a16:colId xmlns:a16="http://schemas.microsoft.com/office/drawing/2014/main" val="1720299265"/>
                    </a:ext>
                  </a:extLst>
                </a:gridCol>
                <a:gridCol w="856982">
                  <a:extLst>
                    <a:ext uri="{9D8B030D-6E8A-4147-A177-3AD203B41FA5}">
                      <a16:colId xmlns:a16="http://schemas.microsoft.com/office/drawing/2014/main" val="3561556445"/>
                    </a:ext>
                  </a:extLst>
                </a:gridCol>
                <a:gridCol w="806686">
                  <a:extLst>
                    <a:ext uri="{9D8B030D-6E8A-4147-A177-3AD203B41FA5}">
                      <a16:colId xmlns:a16="http://schemas.microsoft.com/office/drawing/2014/main" val="969380294"/>
                    </a:ext>
                  </a:extLst>
                </a:gridCol>
                <a:gridCol w="943345">
                  <a:extLst>
                    <a:ext uri="{9D8B030D-6E8A-4147-A177-3AD203B41FA5}">
                      <a16:colId xmlns:a16="http://schemas.microsoft.com/office/drawing/2014/main" val="2152920047"/>
                    </a:ext>
                  </a:extLst>
                </a:gridCol>
                <a:gridCol w="863627">
                  <a:extLst>
                    <a:ext uri="{9D8B030D-6E8A-4147-A177-3AD203B41FA5}">
                      <a16:colId xmlns:a16="http://schemas.microsoft.com/office/drawing/2014/main" val="949359936"/>
                    </a:ext>
                  </a:extLst>
                </a:gridCol>
              </a:tblGrid>
              <a:tr h="283763">
                <a:tc>
                  <a:txBody>
                    <a:bodyPr/>
                    <a:lstStyle/>
                    <a:p>
                      <a:pPr marL="90488" indent="0" algn="ctr">
                        <a:lnSpc>
                          <a:spcPct val="100000"/>
                        </a:lnSpc>
                        <a:spcBef>
                          <a:spcPts val="74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n-lt"/>
                        </a:rPr>
                        <a:t>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0488" indent="0">
                        <a:lnSpc>
                          <a:spcPct val="100000"/>
                        </a:lnSpc>
                      </a:pPr>
                      <a:r>
                        <a:rPr lang="en-US" sz="1200" dirty="0" err="1">
                          <a:latin typeface="+mn-lt"/>
                        </a:rPr>
                        <a:t>Курение</a:t>
                      </a:r>
                      <a:r>
                        <a:rPr lang="en-US" sz="1200" dirty="0">
                          <a:latin typeface="+mn-lt"/>
                        </a:rPr>
                        <a:t> </a:t>
                      </a:r>
                      <a:r>
                        <a:rPr lang="en-US" sz="1200" dirty="0" err="1">
                          <a:latin typeface="+mn-lt"/>
                        </a:rPr>
                        <a:t>доставляет</a:t>
                      </a:r>
                      <a:r>
                        <a:rPr lang="en-US" sz="1200" dirty="0">
                          <a:latin typeface="+mn-lt"/>
                        </a:rPr>
                        <a:t> </a:t>
                      </a:r>
                      <a:r>
                        <a:rPr lang="en-US" sz="1200" dirty="0" err="1">
                          <a:latin typeface="+mn-lt"/>
                        </a:rPr>
                        <a:t>мне</a:t>
                      </a:r>
                      <a:r>
                        <a:rPr lang="ru-RU" sz="1200" dirty="0">
                          <a:latin typeface="+mn-lt"/>
                        </a:rPr>
                        <a:t> </a:t>
                      </a:r>
                      <a:r>
                        <a:rPr lang="en-US" sz="1200" dirty="0" err="1">
                          <a:latin typeface="+mn-lt"/>
                        </a:rPr>
                        <a:t>довольствие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5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4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3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2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1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89228190"/>
                  </a:ext>
                </a:extLst>
              </a:tr>
              <a:tr h="426970"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</a:pPr>
                      <a:r>
                        <a:rPr lang="ru-RU" sz="1200" dirty="0">
                          <a:latin typeface="+mn-lt"/>
                        </a:rPr>
                        <a:t>К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0488" indent="0">
                        <a:lnSpc>
                          <a:spcPct val="100000"/>
                        </a:lnSpc>
                      </a:pPr>
                      <a:r>
                        <a:rPr lang="ru-RU" sz="1200" dirty="0">
                          <a:latin typeface="+mn-lt"/>
                        </a:rPr>
                        <a:t>Я закуриваю сигарету, когда расстроен(-а) или чувствую себя некомфортно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17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5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17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4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117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3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17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2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17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1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32910275"/>
                  </a:ext>
                </a:extLst>
              </a:tr>
              <a:tr h="285088">
                <a:tc>
                  <a:txBody>
                    <a:bodyPr/>
                    <a:lstStyle/>
                    <a:p>
                      <a:pPr marL="90488" indent="0" algn="ctr">
                        <a:lnSpc>
                          <a:spcPct val="100000"/>
                        </a:lnSpc>
                        <a:spcBef>
                          <a:spcPts val="75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n-lt"/>
                        </a:rPr>
                        <a:t>Л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0488" indent="0">
                        <a:lnSpc>
                          <a:spcPct val="100000"/>
                        </a:lnSpc>
                      </a:pPr>
                      <a:r>
                        <a:rPr lang="ru-RU" sz="1200" dirty="0">
                          <a:latin typeface="+mn-lt"/>
                        </a:rPr>
                        <a:t>Я очень хорошо ощущаю те моменты, когда не курю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5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4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3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2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1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03213771"/>
                  </a:ext>
                </a:extLst>
              </a:tr>
              <a:tr h="438461">
                <a:tc>
                  <a:txBody>
                    <a:bodyPr/>
                    <a:lstStyle/>
                    <a:p>
                      <a:pPr marL="90488" indent="0" algn="ctr">
                        <a:lnSpc>
                          <a:spcPct val="100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n-lt"/>
                        </a:rPr>
                        <a:t>М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0488" marR="33528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n-lt"/>
                        </a:rPr>
                        <a:t>Я закуриваю новую сигарету, не замечая, что предыдущая еще не </a:t>
                      </a:r>
                      <a:r>
                        <a:rPr lang="en-US" sz="1200" dirty="0" err="1">
                          <a:latin typeface="+mn-lt"/>
                        </a:rPr>
                        <a:t>догорела</a:t>
                      </a:r>
                      <a:r>
                        <a:rPr lang="en-US" sz="1200" dirty="0">
                          <a:latin typeface="+mn-lt"/>
                        </a:rPr>
                        <a:t> в </a:t>
                      </a:r>
                      <a:r>
                        <a:rPr lang="en-US" sz="1200" dirty="0" err="1">
                          <a:latin typeface="+mn-lt"/>
                        </a:rPr>
                        <a:t>пепельнице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5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4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3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2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1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89547214"/>
                  </a:ext>
                </a:extLst>
              </a:tr>
              <a:tr h="438461">
                <a:tc>
                  <a:txBody>
                    <a:bodyPr/>
                    <a:lstStyle/>
                    <a:p>
                      <a:pPr marL="90488" indent="0" algn="ctr">
                        <a:lnSpc>
                          <a:spcPct val="100000"/>
                        </a:lnSpc>
                      </a:pPr>
                      <a:r>
                        <a:rPr lang="ru-RU" sz="1200" dirty="0">
                          <a:latin typeface="+mn-lt"/>
                        </a:rPr>
                        <a:t>Н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0488" marR="40005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n-lt"/>
                        </a:rPr>
                        <a:t>Я закуриваю, чтобы подстегнуть себя, почувствовать воодушевление, </a:t>
                      </a:r>
                      <a:r>
                        <a:rPr lang="en-US" sz="1200" dirty="0" err="1">
                          <a:latin typeface="+mn-lt"/>
                        </a:rPr>
                        <a:t>подъем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17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5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17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4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117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3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17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2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17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1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457093"/>
                  </a:ext>
                </a:extLst>
              </a:tr>
              <a:tr h="426970"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</a:pPr>
                      <a:r>
                        <a:rPr lang="ru-RU" sz="1200" dirty="0">
                          <a:latin typeface="+mn-lt"/>
                        </a:rPr>
                        <a:t>О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0488" indent="0">
                        <a:lnSpc>
                          <a:spcPct val="100000"/>
                        </a:lnSpc>
                      </a:pPr>
                      <a:r>
                        <a:rPr lang="ru-RU" sz="1200" dirty="0">
                          <a:latin typeface="+mn-lt"/>
                        </a:rPr>
                        <a:t>Когда я курю, я получаю удовольствие, выпуская дым и наблюдая за ним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5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4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3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2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1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86343790"/>
                  </a:ext>
                </a:extLst>
              </a:tr>
              <a:tr h="438461"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n-lt"/>
                        </a:rPr>
                        <a:t>П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0488" marR="39624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n-lt"/>
                        </a:rPr>
                        <a:t>Я хочу закурить, когда удобно устроился (-</a:t>
                      </a:r>
                      <a:r>
                        <a:rPr lang="ru-RU" sz="1200" dirty="0" err="1">
                          <a:latin typeface="+mn-lt"/>
                        </a:rPr>
                        <a:t>лась</a:t>
                      </a:r>
                      <a:r>
                        <a:rPr lang="ru-RU" sz="1200" dirty="0">
                          <a:latin typeface="+mn-lt"/>
                        </a:rPr>
                        <a:t>) и расслабился </a:t>
                      </a:r>
                      <a:r>
                        <a:rPr lang="en-US" sz="1200" dirty="0">
                          <a:latin typeface="+mn-lt"/>
                        </a:rPr>
                        <a:t>(-</a:t>
                      </a:r>
                      <a:r>
                        <a:rPr lang="en-US" sz="1200" dirty="0" err="1">
                          <a:latin typeface="+mn-lt"/>
                        </a:rPr>
                        <a:t>лась</a:t>
                      </a:r>
                      <a:r>
                        <a:rPr lang="en-US" sz="1200" dirty="0">
                          <a:latin typeface="+mn-lt"/>
                        </a:rPr>
                        <a:t>)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5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4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3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2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1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21166293"/>
                  </a:ext>
                </a:extLst>
              </a:tr>
              <a:tr h="426085"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n-lt"/>
                        </a:rPr>
                        <a:t>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0488" indent="0">
                        <a:lnSpc>
                          <a:spcPct val="100000"/>
                        </a:lnSpc>
                      </a:pPr>
                      <a:r>
                        <a:rPr lang="ru-RU" sz="1200" dirty="0">
                          <a:latin typeface="+mn-lt"/>
                        </a:rPr>
                        <a:t>Я закуриваю, когда чувствую себя подавленным(-ной) и хочу забыть обо всех неприятностях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5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4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3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2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+mn-lt"/>
                        </a:rPr>
                        <a:t>1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36215462"/>
                  </a:ext>
                </a:extLst>
              </a:tr>
              <a:tr h="416241">
                <a:tc>
                  <a:txBody>
                    <a:bodyPr/>
                    <a:lstStyle/>
                    <a:p>
                      <a:pPr marL="90488" indent="0" algn="ctr">
                        <a:lnSpc>
                          <a:spcPct val="100000"/>
                        </a:lnSpc>
                        <a:spcBef>
                          <a:spcPts val="75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n-lt"/>
                        </a:rPr>
                        <a:t>С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0488" indent="0">
                        <a:lnSpc>
                          <a:spcPct val="100000"/>
                        </a:lnSpc>
                      </a:pPr>
                      <a:r>
                        <a:rPr lang="ru-RU" sz="1200" dirty="0">
                          <a:latin typeface="+mn-lt"/>
                        </a:rPr>
                        <a:t>Если я некоторое время не курю, я </a:t>
                      </a:r>
                      <a:r>
                        <a:rPr lang="en-US" sz="1200" dirty="0" err="1">
                          <a:latin typeface="+mn-lt"/>
                        </a:rPr>
                        <a:t>испытываю</a:t>
                      </a:r>
                      <a:r>
                        <a:rPr lang="en-US" sz="1200" dirty="0">
                          <a:latin typeface="+mn-lt"/>
                        </a:rPr>
                        <a:t> </a:t>
                      </a:r>
                      <a:r>
                        <a:rPr lang="en-US" sz="1200" dirty="0" err="1">
                          <a:latin typeface="+mn-lt"/>
                        </a:rPr>
                        <a:t>голод</a:t>
                      </a:r>
                      <a:r>
                        <a:rPr lang="en-US" sz="1200" dirty="0">
                          <a:latin typeface="+mn-lt"/>
                        </a:rPr>
                        <a:t> </a:t>
                      </a:r>
                      <a:r>
                        <a:rPr lang="en-US" sz="1200" dirty="0" err="1">
                          <a:latin typeface="+mn-lt"/>
                        </a:rPr>
                        <a:t>по</a:t>
                      </a:r>
                      <a:r>
                        <a:rPr lang="en-US" sz="1200" dirty="0">
                          <a:latin typeface="+mn-lt"/>
                        </a:rPr>
                        <a:t> </a:t>
                      </a:r>
                      <a:r>
                        <a:rPr lang="en-US" sz="1200" dirty="0" err="1">
                          <a:latin typeface="+mn-lt"/>
                        </a:rPr>
                        <a:t>сигарете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5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4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+mn-lt"/>
                        </a:rPr>
                        <a:t>3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2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1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50916361"/>
                  </a:ext>
                </a:extLst>
              </a:tr>
              <a:tr h="429370">
                <a:tc>
                  <a:txBody>
                    <a:bodyPr/>
                    <a:lstStyle/>
                    <a:p>
                      <a:pPr marL="90488" indent="0" algn="ctr">
                        <a:lnSpc>
                          <a:spcPct val="100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n-lt"/>
                        </a:rPr>
                        <a:t>Т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0488" marR="51435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n-lt"/>
                        </a:rPr>
                        <a:t>Обнаружив у себя во рту сигарету, я не могу вспомнить, когда закурил </a:t>
                      </a:r>
                      <a:r>
                        <a:rPr lang="en-US" sz="1200" dirty="0">
                          <a:latin typeface="+mn-lt"/>
                        </a:rPr>
                        <a:t>(-а) </a:t>
                      </a:r>
                      <a:r>
                        <a:rPr lang="en-US" sz="1200" dirty="0" err="1">
                          <a:latin typeface="+mn-lt"/>
                        </a:rPr>
                        <a:t>её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5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4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3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</a:rPr>
                        <a:t>2</a:t>
                      </a:r>
                      <a:endParaRPr lang="ru-RU" sz="12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+mn-lt"/>
                        </a:rPr>
                        <a:t>1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51757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30759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1263E5-592D-EB10-6CBE-527A6792F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8520600" cy="841800"/>
          </a:xfrm>
        </p:spPr>
        <p:txBody>
          <a:bodyPr/>
          <a:lstStyle/>
          <a:p>
            <a:pPr marL="179388">
              <a:lnSpc>
                <a:spcPts val="1595"/>
              </a:lnSpc>
              <a:spcBef>
                <a:spcPts val="1175"/>
              </a:spcBef>
              <a:spcAft>
                <a:spcPts val="0"/>
              </a:spcAft>
            </a:pPr>
            <a:r>
              <a:rPr lang="ru-RU" dirty="0"/>
              <a:t>Оценка анкеты Хорна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3F0712-2242-D916-0E91-088BADA41FD5}"/>
              </a:ext>
            </a:extLst>
          </p:cNvPr>
          <p:cNvSpPr txBox="1"/>
          <p:nvPr/>
        </p:nvSpPr>
        <p:spPr>
          <a:xfrm>
            <a:off x="137691" y="1099968"/>
            <a:ext cx="8838637" cy="2738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algn="l">
              <a:lnSpc>
                <a:spcPts val="1595"/>
              </a:lnSpc>
              <a:tabLst>
                <a:tab pos="1356995" algn="l"/>
                <a:tab pos="1691005" algn="l"/>
                <a:tab pos="2440305" algn="l"/>
                <a:tab pos="3122930" algn="l"/>
                <a:tab pos="4215765" algn="l"/>
                <a:tab pos="4557395" algn="l"/>
                <a:tab pos="577342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Ответ 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каждый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вопрос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оценивается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пятибалльной шкале (1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никогда; 2 –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редко;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 – не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очень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часто; 4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часто; 5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всегда).</a:t>
            </a:r>
          </a:p>
          <a:p>
            <a:pPr marL="179388" marR="337820" algn="l">
              <a:lnSpc>
                <a:spcPct val="115000"/>
              </a:lnSpc>
              <a:spcBef>
                <a:spcPts val="240"/>
              </a:spcBef>
              <a:spcAft>
                <a:spcPts val="0"/>
              </a:spcAft>
              <a:tabLst>
                <a:tab pos="2149475" algn="l"/>
                <a:tab pos="2920365" algn="l"/>
                <a:tab pos="3981450" algn="l"/>
                <a:tab pos="4357370" algn="l"/>
                <a:tab pos="5019040" algn="l"/>
                <a:tab pos="554609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Интерпретация ответов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проводится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сумме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вопросов</a:t>
            </a:r>
            <a:r>
              <a:rPr lang="ru-RU" spc="-3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соответствующего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блока.</a:t>
            </a:r>
          </a:p>
          <a:p>
            <a:pPr marL="179388" marR="334010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Сумма баллов 11 и более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указывает, что анкетируемый курит именно по этой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причине.</a:t>
            </a:r>
          </a:p>
          <a:p>
            <a:pPr marL="179388">
              <a:lnSpc>
                <a:spcPct val="115000"/>
              </a:lnSpc>
            </a:pP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Сумма</a:t>
            </a:r>
            <a:r>
              <a:rPr lang="ru-RU" b="1" i="1" spc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баллов</a:t>
            </a:r>
            <a:r>
              <a:rPr lang="ru-RU" b="1" i="1" spc="1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b="1" i="1" spc="1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</a:t>
            </a:r>
            <a:r>
              <a:rPr lang="ru-RU" b="1" i="1" spc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</a:t>
            </a:r>
            <a:r>
              <a:rPr lang="ru-RU" b="1" i="1" spc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11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является</a:t>
            </a:r>
            <a:r>
              <a:rPr lang="ru-RU" spc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пограничной</a:t>
            </a:r>
            <a:r>
              <a:rPr lang="ru-RU" spc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говорит</a:t>
            </a:r>
            <a:r>
              <a:rPr lang="ru-RU" spc="1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pc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том,</a:t>
            </a:r>
            <a:r>
              <a:rPr lang="ru-RU" spc="1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</a:t>
            </a:r>
            <a:r>
              <a:rPr lang="ru-RU" spc="1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это</a:t>
            </a:r>
            <a:r>
              <a:rPr lang="ru-RU" spc="1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некоторой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степени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может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быть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причиной курения.</a:t>
            </a:r>
          </a:p>
          <a:p>
            <a:pPr marL="179388" marR="722630"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Сумма меньше 7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данный тип курения для отвечающего не характерен.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179388" marR="722630">
              <a:lnSpc>
                <a:spcPct val="115000"/>
              </a:lnSpc>
              <a:spcAft>
                <a:spcPts val="0"/>
              </a:spcAft>
            </a:pP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9388" marR="722630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Характерный тип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курительного поведения – выше 11 баллов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179388" marR="722630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Вероятный тип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курительного поведения – 7 – 11 баллов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179388" marR="722630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Нехарактерный</a:t>
            </a:r>
            <a:r>
              <a:rPr lang="ru-RU" b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тип</a:t>
            </a:r>
            <a:r>
              <a:rPr lang="ru-RU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курительного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поведения –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баллов</a:t>
            </a:r>
          </a:p>
        </p:txBody>
      </p:sp>
      <p:pic>
        <p:nvPicPr>
          <p:cNvPr id="125" name="Рисунок 12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E946180B-20AD-897D-4617-0C04A507E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126" name="Google Shape;15;p2">
            <a:extLst>
              <a:ext uri="{FF2B5EF4-FFF2-40B4-BE49-F238E27FC236}">
                <a16:creationId xmlns:a16="http://schemas.microsoft.com/office/drawing/2014/main" id="{D2472A21-A10F-40A0-65A4-8D6DFA5D3F60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7" name="Рисунок 126">
            <a:extLst>
              <a:ext uri="{FF2B5EF4-FFF2-40B4-BE49-F238E27FC236}">
                <a16:creationId xmlns:a16="http://schemas.microsoft.com/office/drawing/2014/main" id="{B1407E52-CA1F-A549-BA3A-50BE14695A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311700" y="4545526"/>
            <a:ext cx="429228" cy="394704"/>
          </a:xfrm>
          <a:prstGeom prst="rect">
            <a:avLst/>
          </a:prstGeom>
        </p:spPr>
      </p:pic>
      <p:pic>
        <p:nvPicPr>
          <p:cNvPr id="5" name="Рисунок 4" descr="Изображение выглядит как логотип, символ, График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CB0DC81D-0F42-6186-FFC0-A0B77422C5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6439" y="2909028"/>
            <a:ext cx="2153927" cy="215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157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B1BEA1-2053-6A70-1CE0-F66819812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4752"/>
            <a:ext cx="8520600" cy="841800"/>
          </a:xfrm>
        </p:spPr>
        <p:txBody>
          <a:bodyPr/>
          <a:lstStyle/>
          <a:p>
            <a:pPr marL="751840">
              <a:spcBef>
                <a:spcPts val="335"/>
              </a:spcBef>
              <a:spcAft>
                <a:spcPts val="0"/>
              </a:spcAft>
            </a:pPr>
            <a:r>
              <a:rPr lang="ru-RU" sz="2800" dirty="0"/>
              <a:t>Интерпретация типов курительного поведения</a:t>
            </a:r>
          </a:p>
        </p:txBody>
      </p:sp>
      <p:pic>
        <p:nvPicPr>
          <p:cNvPr id="13" name="Рисунок 1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DD474C6D-D405-AB7A-35CA-A336E7554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14" name="Google Shape;15;p2">
            <a:extLst>
              <a:ext uri="{FF2B5EF4-FFF2-40B4-BE49-F238E27FC236}">
                <a16:creationId xmlns:a16="http://schemas.microsoft.com/office/drawing/2014/main" id="{B5696716-4D30-84BC-E286-52451746D3B5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6F738A9-C6B5-C469-E45D-775FB9E816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97086" y="682622"/>
            <a:ext cx="429228" cy="394704"/>
          </a:xfrm>
          <a:prstGeom prst="rect">
            <a:avLst/>
          </a:prstGeom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648CDA66-98C3-B652-A384-1BA15CEB04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008582"/>
              </p:ext>
            </p:extLst>
          </p:nvPr>
        </p:nvGraphicFramePr>
        <p:xfrm>
          <a:off x="1640832" y="856552"/>
          <a:ext cx="6076950" cy="148399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{14204E8F-2C2F-46EE-B707-42CCB4CBB0BD}</a:tableStyleId>
              </a:tblPr>
              <a:tblGrid>
                <a:gridCol w="1418590">
                  <a:extLst>
                    <a:ext uri="{9D8B030D-6E8A-4147-A177-3AD203B41FA5}">
                      <a16:colId xmlns:a16="http://schemas.microsoft.com/office/drawing/2014/main" val="3351381837"/>
                    </a:ext>
                  </a:extLst>
                </a:gridCol>
                <a:gridCol w="1510030">
                  <a:extLst>
                    <a:ext uri="{9D8B030D-6E8A-4147-A177-3AD203B41FA5}">
                      <a16:colId xmlns:a16="http://schemas.microsoft.com/office/drawing/2014/main" val="1843514416"/>
                    </a:ext>
                  </a:extLst>
                </a:gridCol>
                <a:gridCol w="3148330">
                  <a:extLst>
                    <a:ext uri="{9D8B030D-6E8A-4147-A177-3AD203B41FA5}">
                      <a16:colId xmlns:a16="http://schemas.microsoft.com/office/drawing/2014/main" val="4271668535"/>
                    </a:ext>
                  </a:extLst>
                </a:gridCol>
              </a:tblGrid>
              <a:tr h="203835">
                <a:tc>
                  <a:txBody>
                    <a:bodyPr/>
                    <a:lstStyle/>
                    <a:p>
                      <a:pPr marL="3810" algn="ctr">
                        <a:lnSpc>
                          <a:spcPts val="1505"/>
                        </a:lnSpc>
                      </a:pPr>
                      <a:r>
                        <a:rPr lang="en-US"/>
                        <a:t>Вопросы</a:t>
                      </a:r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1505"/>
                        </a:lnSpc>
                      </a:pPr>
                      <a:r>
                        <a:rPr lang="en-US"/>
                        <a:t>Сумма баллов</a:t>
                      </a:r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1505"/>
                        </a:lnSpc>
                      </a:pPr>
                      <a:r>
                        <a:rPr lang="en-US"/>
                        <a:t>Тип курительного поведения</a:t>
                      </a:r>
                      <a:endParaRPr lang="ru-RU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00553219"/>
                  </a:ext>
                </a:extLst>
              </a:tr>
              <a:tr h="205105">
                <a:tc>
                  <a:txBody>
                    <a:bodyPr/>
                    <a:lstStyle/>
                    <a:p>
                      <a:pPr marL="3810" algn="ctr">
                        <a:lnSpc>
                          <a:spcPts val="1515"/>
                        </a:lnSpc>
                      </a:pPr>
                      <a:r>
                        <a:rPr lang="en-US"/>
                        <a:t>A + Ж + Н</a:t>
                      </a:r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/>
                      <a:r>
                        <a:rPr lang="en-US"/>
                        <a:t> </a:t>
                      </a:r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1515"/>
                        </a:lnSpc>
                      </a:pPr>
                      <a:r>
                        <a:rPr lang="en-US"/>
                        <a:t>Стимуляция</a:t>
                      </a:r>
                      <a:endParaRPr lang="ru-RU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3261483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3810" algn="ctr">
                        <a:lnSpc>
                          <a:spcPts val="1505"/>
                        </a:lnSpc>
                      </a:pPr>
                      <a:r>
                        <a:rPr lang="en-US"/>
                        <a:t>Б + З + О</a:t>
                      </a:r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/>
                      <a:r>
                        <a:rPr lang="en-US"/>
                        <a:t> </a:t>
                      </a:r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1505"/>
                        </a:lnSpc>
                      </a:pPr>
                      <a:r>
                        <a:rPr lang="en-US"/>
                        <a:t>Игра с сигаретой</a:t>
                      </a:r>
                      <a:endParaRPr lang="ru-RU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201169252"/>
                  </a:ext>
                </a:extLst>
              </a:tr>
              <a:tr h="205105">
                <a:tc>
                  <a:txBody>
                    <a:bodyPr/>
                    <a:lstStyle/>
                    <a:p>
                      <a:pPr marL="3810" algn="ctr">
                        <a:lnSpc>
                          <a:spcPts val="1515"/>
                        </a:lnSpc>
                      </a:pPr>
                      <a:r>
                        <a:rPr lang="en-US"/>
                        <a:t>В + И + П</a:t>
                      </a:r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/>
                      <a:r>
                        <a:rPr lang="en-US"/>
                        <a:t> </a:t>
                      </a:r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1515"/>
                        </a:lnSpc>
                      </a:pPr>
                      <a:r>
                        <a:rPr lang="en-US"/>
                        <a:t>Расслабление</a:t>
                      </a:r>
                      <a:endParaRPr lang="ru-RU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8659279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3810" algn="ctr">
                        <a:lnSpc>
                          <a:spcPts val="1505"/>
                        </a:lnSpc>
                      </a:pPr>
                      <a:r>
                        <a:rPr lang="en-US"/>
                        <a:t>Г + К + P</a:t>
                      </a:r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/>
                      <a:r>
                        <a:rPr lang="en-US"/>
                        <a:t> </a:t>
                      </a:r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1505"/>
                        </a:lnSpc>
                      </a:pPr>
                      <a:r>
                        <a:rPr lang="en-US"/>
                        <a:t>Поддержка</a:t>
                      </a:r>
                      <a:endParaRPr lang="ru-RU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1588008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3810" algn="ctr">
                        <a:lnSpc>
                          <a:spcPts val="1505"/>
                        </a:lnSpc>
                      </a:pPr>
                      <a:r>
                        <a:rPr lang="en-US"/>
                        <a:t>Д + Л + С</a:t>
                      </a:r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/>
                      <a:r>
                        <a:rPr lang="en-US"/>
                        <a:t> </a:t>
                      </a:r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1505"/>
                        </a:lnSpc>
                      </a:pPr>
                      <a:r>
                        <a:rPr lang="en-US" dirty="0" err="1"/>
                        <a:t>Жажда</a:t>
                      </a:r>
                      <a:endParaRPr lang="ru-RU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21324220"/>
                  </a:ext>
                </a:extLst>
              </a:tr>
              <a:tr h="205105">
                <a:tc>
                  <a:txBody>
                    <a:bodyPr/>
                    <a:lstStyle/>
                    <a:p>
                      <a:pPr marL="3810" algn="ctr">
                        <a:lnSpc>
                          <a:spcPts val="1515"/>
                        </a:lnSpc>
                      </a:pPr>
                      <a:r>
                        <a:rPr lang="en-US"/>
                        <a:t>Е + М + Т</a:t>
                      </a:r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/>
                      <a:r>
                        <a:rPr lang="en-US"/>
                        <a:t> </a:t>
                      </a:r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1515"/>
                        </a:lnSpc>
                      </a:pPr>
                      <a:r>
                        <a:rPr lang="en-US" dirty="0" err="1"/>
                        <a:t>Рефлекс</a:t>
                      </a:r>
                      <a:endParaRPr lang="ru-RU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215414090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59721C8B-5930-1707-B3DB-4031982F211C}"/>
              </a:ext>
            </a:extLst>
          </p:cNvPr>
          <p:cNvSpPr txBox="1"/>
          <p:nvPr/>
        </p:nvSpPr>
        <p:spPr>
          <a:xfrm>
            <a:off x="254099" y="2652128"/>
            <a:ext cx="8664628" cy="1806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185" indent="448945" algn="just">
              <a:lnSpc>
                <a:spcPct val="115000"/>
              </a:lnSpc>
              <a:spcBef>
                <a:spcPts val="445"/>
              </a:spcBef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</a:t>
            </a:r>
            <a:r>
              <a:rPr lang="ru-RU" sz="1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«игре с сигаретой»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курильщику важны курительные аксессуары –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зажигалки,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пепельницы,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сорт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сигарет.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стремится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оригинально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выпускать</a:t>
            </a:r>
            <a:r>
              <a:rPr lang="ru-RU" sz="1400" spc="2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дым.</a:t>
            </a:r>
            <a:r>
              <a:rPr lang="ru-RU" sz="1400" spc="2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Курят,</a:t>
            </a:r>
            <a:r>
              <a:rPr lang="ru-RU" sz="1400" spc="2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2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основном,</a:t>
            </a:r>
            <a:r>
              <a:rPr lang="ru-RU" sz="1400" spc="2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2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ситуациях</a:t>
            </a:r>
            <a:r>
              <a:rPr lang="ru-RU" sz="1400" spc="2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общения,</a:t>
            </a:r>
            <a:r>
              <a:rPr lang="ru-RU" sz="1400" spc="2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«за</a:t>
            </a:r>
            <a:r>
              <a:rPr lang="ru-RU" sz="1400" spc="2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компанию»,</a:t>
            </a:r>
            <a:r>
              <a:rPr lang="ru-RU" sz="1400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небольших количествах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до 2-3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сигарет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день.</a:t>
            </a:r>
          </a:p>
          <a:p>
            <a:pPr marL="302260" marR="337820" indent="449580" algn="just">
              <a:lnSpc>
                <a:spcPct val="115000"/>
              </a:lnSpc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«поддержке»</a:t>
            </a:r>
            <a:r>
              <a:rPr lang="ru-RU" sz="1400" b="1" i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связано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ситуациями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волнения,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эмоционального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напряжения,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дискомфорта.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Курят,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чтобы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сдержать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гнев,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преодолеть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застенчивость,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собраться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духом,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разобраться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неприятной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ситуации. Относятся к курению как к средству, снижающему эмоциональное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напряжение.</a:t>
            </a:r>
          </a:p>
        </p:txBody>
      </p:sp>
    </p:spTree>
    <p:extLst>
      <p:ext uri="{BB962C8B-B14F-4D97-AF65-F5344CB8AC3E}">
        <p14:creationId xmlns:p14="http://schemas.microsoft.com/office/powerpoint/2010/main" val="42040351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8B1CF4-26EE-D8C1-379F-992DFEF8E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8520600" cy="841800"/>
          </a:xfrm>
        </p:spPr>
        <p:txBody>
          <a:bodyPr/>
          <a:lstStyle/>
          <a:p>
            <a:r>
              <a:rPr lang="ru-RU" sz="2800" dirty="0"/>
              <a:t>Интерпретация типов курительного поведения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860DE1-6A8C-EE10-2C60-B798F6F3AF9C}"/>
              </a:ext>
            </a:extLst>
          </p:cNvPr>
          <p:cNvSpPr txBox="1"/>
          <p:nvPr/>
        </p:nvSpPr>
        <p:spPr>
          <a:xfrm>
            <a:off x="0" y="1041060"/>
            <a:ext cx="9144000" cy="3045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185" indent="449580" algn="just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типе </a:t>
            </a: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«расслабление»</a:t>
            </a:r>
            <a:r>
              <a:rPr lang="ru-RU" b="1" i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люди курят только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комфортных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условиях.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pc="2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помощью</a:t>
            </a:r>
            <a:r>
              <a:rPr lang="ru-RU" spc="6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</a:t>
            </a:r>
            <a:r>
              <a:rPr lang="ru-RU" spc="6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человек</a:t>
            </a:r>
            <a:r>
              <a:rPr lang="ru-RU" spc="6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получает</a:t>
            </a:r>
            <a:r>
              <a:rPr lang="ru-RU" spc="6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«дополнительное</a:t>
            </a:r>
            <a:r>
              <a:rPr lang="ru-RU" spc="6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удовольствие»</a:t>
            </a:r>
            <a:r>
              <a:rPr lang="ru-RU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отдыху.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Бросают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курить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долго,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много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возвращаясь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 курению.</a:t>
            </a:r>
          </a:p>
          <a:p>
            <a:pPr marL="302260" marR="338455" indent="449580" algn="just">
              <a:lnSpc>
                <a:spcPct val="115000"/>
              </a:lnSpc>
            </a:pP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«Жажда».</a:t>
            </a:r>
            <a:r>
              <a:rPr lang="ru-RU" b="1" i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Данный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тип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обусловлен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физической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привязанностью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табаку.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Человек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закуривает,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когда</a:t>
            </a:r>
            <a:r>
              <a:rPr lang="ru-RU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снижается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концентрация</a:t>
            </a:r>
            <a:r>
              <a:rPr lang="ru-RU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никотина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крови.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Курит</a:t>
            </a:r>
            <a:r>
              <a:rPr lang="ru-RU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любой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ситуации,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вопреки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запретам.</a:t>
            </a:r>
          </a:p>
          <a:p>
            <a:pPr marL="302260" marR="337185" indent="449580" algn="just">
              <a:lnSpc>
                <a:spcPct val="115000"/>
              </a:lnSpc>
            </a:pP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«Стимуляция».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Курящий верит, что сигарета обладает стимулирующим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действием:</a:t>
            </a:r>
            <a:r>
              <a:rPr lang="ru-RU" spc="1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взбадривает,</a:t>
            </a:r>
            <a:r>
              <a:rPr lang="ru-RU" spc="1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снимает</a:t>
            </a:r>
            <a:r>
              <a:rPr lang="ru-RU" spc="1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усталость.</a:t>
            </a:r>
            <a:r>
              <a:rPr lang="ru-RU" spc="1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Курят,</a:t>
            </a:r>
            <a:r>
              <a:rPr lang="ru-RU" spc="1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когда</a:t>
            </a:r>
            <a:r>
              <a:rPr lang="ru-RU" spc="1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работа</a:t>
            </a:r>
            <a:r>
              <a:rPr lang="ru-RU" spc="1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pc="1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ладится.</a:t>
            </a:r>
            <a:r>
              <a:rPr lang="ru-RU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курящих с данным типом отмечается высокая степень психологической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зависимости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никотина.</a:t>
            </a:r>
          </a:p>
          <a:p>
            <a:pPr marL="302260" marR="337820" indent="449580" algn="just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«Рефлекс».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Курящие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данного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типа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только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осознают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причин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своего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замечают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сам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факт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курения.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Курят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автоматически, человек может не знать, сколько выкуривает в день, курит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много: 35 и более сигарет в сутки. Курят чаще за работой, чем в часы отдыха;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чем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интенсивнее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работа,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тем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чаще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руке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сигарета.</a:t>
            </a:r>
          </a:p>
        </p:txBody>
      </p:sp>
      <p:pic>
        <p:nvPicPr>
          <p:cNvPr id="89" name="Рисунок 88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6602ACCC-1C19-58BA-9A82-2EC236E3B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90" name="Google Shape;15;p2">
            <a:extLst>
              <a:ext uri="{FF2B5EF4-FFF2-40B4-BE49-F238E27FC236}">
                <a16:creationId xmlns:a16="http://schemas.microsoft.com/office/drawing/2014/main" id="{40852F70-D9DA-BEBD-AC16-85225ED38939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8E92AB3F-0FAA-46CA-CFF7-7BEECAB9E5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97086" y="682622"/>
            <a:ext cx="429228" cy="39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2371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2E3C09-1DA8-824E-71A7-ADA978089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690" y="164891"/>
            <a:ext cx="8520600" cy="974361"/>
          </a:xfrm>
        </p:spPr>
        <p:txBody>
          <a:bodyPr/>
          <a:lstStyle/>
          <a:p>
            <a:pPr marL="302260" marR="337820" indent="449580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2800" dirty="0"/>
              <a:t>Психосоматические характеристики каждого типа курительного поведения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4B3B4B-1355-007C-A00E-9475E337DFCB}"/>
              </a:ext>
            </a:extLst>
          </p:cNvPr>
          <p:cNvSpPr txBox="1"/>
          <p:nvPr/>
        </p:nvSpPr>
        <p:spPr>
          <a:xfrm>
            <a:off x="326690" y="1404315"/>
            <a:ext cx="6314853" cy="2334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185" indent="449580" algn="just">
              <a:lnSpc>
                <a:spcPct val="115000"/>
              </a:lnSpc>
            </a:pP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типе курительного поведения «стимуляция»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курящие считают,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 курение повышает их работоспособность. Это заблуждение. Компоненты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табачного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дыма,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попадая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организм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человека,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способствуют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сужению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кровеносных сосудов, в том числе сосудов головного мозга. В результате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снижается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умственная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работоспособность,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замедляется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скорость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реакции,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ослабляется внимание. Таким образом, сигарета не выполняет «ожидаемой»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функции.</a:t>
            </a:r>
          </a:p>
        </p:txBody>
      </p:sp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9410438F-46A4-2666-8556-3F77D03B0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35" name="Google Shape;15;p2">
            <a:extLst>
              <a:ext uri="{FF2B5EF4-FFF2-40B4-BE49-F238E27FC236}">
                <a16:creationId xmlns:a16="http://schemas.microsoft.com/office/drawing/2014/main" id="{5419AAA1-29BB-392E-3017-7BECCBDEFD8D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2B44ADE2-631E-6C11-C13A-B577753E73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167672" y="4710642"/>
            <a:ext cx="429228" cy="394704"/>
          </a:xfrm>
          <a:prstGeom prst="rect">
            <a:avLst/>
          </a:prstGeom>
        </p:spPr>
      </p:pic>
      <p:pic>
        <p:nvPicPr>
          <p:cNvPr id="6" name="Рисунок 5" descr="Изображение выглядит как компьютер, одежда, мебель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5A925554-C55D-D35B-634D-FCE39AAC99E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66" t="1" r="2689" b="2531"/>
          <a:stretch/>
        </p:blipFill>
        <p:spPr>
          <a:xfrm>
            <a:off x="6402138" y="1404315"/>
            <a:ext cx="2574190" cy="2275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619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2E3C09-1DA8-824E-71A7-ADA978089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690" y="164891"/>
            <a:ext cx="8520600" cy="974361"/>
          </a:xfrm>
        </p:spPr>
        <p:txBody>
          <a:bodyPr/>
          <a:lstStyle/>
          <a:p>
            <a:pPr marL="302260" marR="337820" indent="449580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2800" dirty="0"/>
              <a:t>Психосоматические характеристики каждого типа курительного поведения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4B3B4B-1355-007C-A00E-9475E337DFCB}"/>
              </a:ext>
            </a:extLst>
          </p:cNvPr>
          <p:cNvSpPr txBox="1"/>
          <p:nvPr/>
        </p:nvSpPr>
        <p:spPr>
          <a:xfrm>
            <a:off x="134887" y="1806601"/>
            <a:ext cx="6596527" cy="1485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185" indent="449580" algn="just">
              <a:lnSpc>
                <a:spcPct val="115000"/>
              </a:lnSpc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тех, для кого характерен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тип «игра с сигаретой»,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следует обратить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внимание</a:t>
            </a:r>
            <a:r>
              <a:rPr lang="ru-RU" sz="1600" spc="2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600" spc="2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высокую</a:t>
            </a:r>
            <a:r>
              <a:rPr lang="ru-RU" sz="1600" spc="2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степень</a:t>
            </a:r>
            <a:r>
              <a:rPr lang="ru-RU" sz="1600" spc="5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психологической</a:t>
            </a:r>
            <a:r>
              <a:rPr lang="ru-RU" sz="1600" spc="5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зависимости.</a:t>
            </a:r>
            <a:r>
              <a:rPr lang="ru-RU" sz="1600" spc="5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Несмотря</a:t>
            </a:r>
            <a:r>
              <a:rPr lang="ru-RU" sz="1600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незначительное количество выкуриваемых табачных изделий, существует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высокий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увеличения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интенсивности курения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дальнейшем.</a:t>
            </a:r>
          </a:p>
        </p:txBody>
      </p:sp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9410438F-46A4-2666-8556-3F77D03B0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35" name="Google Shape;15;p2">
            <a:extLst>
              <a:ext uri="{FF2B5EF4-FFF2-40B4-BE49-F238E27FC236}">
                <a16:creationId xmlns:a16="http://schemas.microsoft.com/office/drawing/2014/main" id="{5419AAA1-29BB-392E-3017-7BECCBDEFD8D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2B44ADE2-631E-6C11-C13A-B577753E73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167672" y="4710642"/>
            <a:ext cx="429228" cy="394704"/>
          </a:xfrm>
          <a:prstGeom prst="rect">
            <a:avLst/>
          </a:prstGeom>
        </p:spPr>
      </p:pic>
      <p:grpSp>
        <p:nvGrpSpPr>
          <p:cNvPr id="3" name="Google Shape;2258;p39">
            <a:extLst>
              <a:ext uri="{FF2B5EF4-FFF2-40B4-BE49-F238E27FC236}">
                <a16:creationId xmlns:a16="http://schemas.microsoft.com/office/drawing/2014/main" id="{67B41401-F8FB-1C35-246D-50B8C736C960}"/>
              </a:ext>
            </a:extLst>
          </p:cNvPr>
          <p:cNvGrpSpPr/>
          <p:nvPr/>
        </p:nvGrpSpPr>
        <p:grpSpPr>
          <a:xfrm>
            <a:off x="6633147" y="1310684"/>
            <a:ext cx="1727441" cy="2833141"/>
            <a:chOff x="3465271" y="1374150"/>
            <a:chExt cx="2015955" cy="3410808"/>
          </a:xfrm>
        </p:grpSpPr>
        <p:sp>
          <p:nvSpPr>
            <p:cNvPr id="6" name="Google Shape;2259;p39">
              <a:extLst>
                <a:ext uri="{FF2B5EF4-FFF2-40B4-BE49-F238E27FC236}">
                  <a16:creationId xmlns:a16="http://schemas.microsoft.com/office/drawing/2014/main" id="{E08E2EDF-7EF4-E92A-1357-909DB9702227}"/>
                </a:ext>
              </a:extLst>
            </p:cNvPr>
            <p:cNvSpPr/>
            <p:nvPr/>
          </p:nvSpPr>
          <p:spPr>
            <a:xfrm>
              <a:off x="3465271" y="4543158"/>
              <a:ext cx="2015955" cy="241800"/>
            </a:xfrm>
            <a:custGeom>
              <a:avLst/>
              <a:gdLst/>
              <a:ahLst/>
              <a:cxnLst/>
              <a:rect l="l" t="t" r="r" b="b"/>
              <a:pathLst>
                <a:path w="28747" h="3448" extrusionOk="0">
                  <a:moveTo>
                    <a:pt x="14378" y="1"/>
                  </a:moveTo>
                  <a:lnTo>
                    <a:pt x="12895" y="10"/>
                  </a:lnTo>
                  <a:lnTo>
                    <a:pt x="10091" y="72"/>
                  </a:lnTo>
                  <a:lnTo>
                    <a:pt x="7511" y="206"/>
                  </a:lnTo>
                  <a:lnTo>
                    <a:pt x="5216" y="394"/>
                  </a:lnTo>
                  <a:lnTo>
                    <a:pt x="3269" y="626"/>
                  </a:lnTo>
                  <a:lnTo>
                    <a:pt x="1715" y="903"/>
                  </a:lnTo>
                  <a:lnTo>
                    <a:pt x="867" y="1135"/>
                  </a:lnTo>
                  <a:lnTo>
                    <a:pt x="447" y="1296"/>
                  </a:lnTo>
                  <a:lnTo>
                    <a:pt x="161" y="1465"/>
                  </a:lnTo>
                  <a:lnTo>
                    <a:pt x="9" y="1635"/>
                  </a:lnTo>
                  <a:lnTo>
                    <a:pt x="1" y="1724"/>
                  </a:lnTo>
                  <a:lnTo>
                    <a:pt x="9" y="1814"/>
                  </a:lnTo>
                  <a:lnTo>
                    <a:pt x="161" y="1992"/>
                  </a:lnTo>
                  <a:lnTo>
                    <a:pt x="447" y="2153"/>
                  </a:lnTo>
                  <a:lnTo>
                    <a:pt x="867" y="2323"/>
                  </a:lnTo>
                  <a:lnTo>
                    <a:pt x="1715" y="2546"/>
                  </a:lnTo>
                  <a:lnTo>
                    <a:pt x="3269" y="2823"/>
                  </a:lnTo>
                  <a:lnTo>
                    <a:pt x="5216" y="3055"/>
                  </a:lnTo>
                  <a:lnTo>
                    <a:pt x="7511" y="3242"/>
                  </a:lnTo>
                  <a:lnTo>
                    <a:pt x="10091" y="3376"/>
                  </a:lnTo>
                  <a:lnTo>
                    <a:pt x="12895" y="3448"/>
                  </a:lnTo>
                  <a:lnTo>
                    <a:pt x="15851" y="3448"/>
                  </a:lnTo>
                  <a:lnTo>
                    <a:pt x="18655" y="3376"/>
                  </a:lnTo>
                  <a:lnTo>
                    <a:pt x="21236" y="3242"/>
                  </a:lnTo>
                  <a:lnTo>
                    <a:pt x="23531" y="3055"/>
                  </a:lnTo>
                  <a:lnTo>
                    <a:pt x="25478" y="2823"/>
                  </a:lnTo>
                  <a:lnTo>
                    <a:pt x="27032" y="2546"/>
                  </a:lnTo>
                  <a:lnTo>
                    <a:pt x="27880" y="2323"/>
                  </a:lnTo>
                  <a:lnTo>
                    <a:pt x="28300" y="2153"/>
                  </a:lnTo>
                  <a:lnTo>
                    <a:pt x="28585" y="1992"/>
                  </a:lnTo>
                  <a:lnTo>
                    <a:pt x="28737" y="1814"/>
                  </a:lnTo>
                  <a:lnTo>
                    <a:pt x="28746" y="1724"/>
                  </a:lnTo>
                  <a:lnTo>
                    <a:pt x="28737" y="1635"/>
                  </a:lnTo>
                  <a:lnTo>
                    <a:pt x="28585" y="1465"/>
                  </a:lnTo>
                  <a:lnTo>
                    <a:pt x="28300" y="1296"/>
                  </a:lnTo>
                  <a:lnTo>
                    <a:pt x="27880" y="1135"/>
                  </a:lnTo>
                  <a:lnTo>
                    <a:pt x="27032" y="903"/>
                  </a:lnTo>
                  <a:lnTo>
                    <a:pt x="25478" y="626"/>
                  </a:lnTo>
                  <a:lnTo>
                    <a:pt x="23531" y="394"/>
                  </a:lnTo>
                  <a:lnTo>
                    <a:pt x="21236" y="206"/>
                  </a:lnTo>
                  <a:lnTo>
                    <a:pt x="18655" y="72"/>
                  </a:lnTo>
                  <a:lnTo>
                    <a:pt x="15851" y="10"/>
                  </a:lnTo>
                  <a:lnTo>
                    <a:pt x="143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260;p39">
              <a:extLst>
                <a:ext uri="{FF2B5EF4-FFF2-40B4-BE49-F238E27FC236}">
                  <a16:creationId xmlns:a16="http://schemas.microsoft.com/office/drawing/2014/main" id="{DEE25281-2FE4-F35B-D66D-768D49461460}"/>
                </a:ext>
              </a:extLst>
            </p:cNvPr>
            <p:cNvSpPr/>
            <p:nvPr/>
          </p:nvSpPr>
          <p:spPr>
            <a:xfrm>
              <a:off x="5088037" y="2314453"/>
              <a:ext cx="78526" cy="170868"/>
            </a:xfrm>
            <a:custGeom>
              <a:avLst/>
              <a:gdLst/>
              <a:ahLst/>
              <a:cxnLst/>
              <a:rect l="l" t="t" r="r" b="b"/>
              <a:pathLst>
                <a:path w="1921" h="4180" extrusionOk="0">
                  <a:moveTo>
                    <a:pt x="894" y="0"/>
                  </a:moveTo>
                  <a:lnTo>
                    <a:pt x="787" y="45"/>
                  </a:lnTo>
                  <a:lnTo>
                    <a:pt x="617" y="215"/>
                  </a:lnTo>
                  <a:lnTo>
                    <a:pt x="385" y="617"/>
                  </a:lnTo>
                  <a:lnTo>
                    <a:pt x="197" y="1188"/>
                  </a:lnTo>
                  <a:lnTo>
                    <a:pt x="126" y="1518"/>
                  </a:lnTo>
                  <a:lnTo>
                    <a:pt x="63" y="1858"/>
                  </a:lnTo>
                  <a:lnTo>
                    <a:pt x="10" y="2626"/>
                  </a:lnTo>
                  <a:lnTo>
                    <a:pt x="1" y="3635"/>
                  </a:lnTo>
                  <a:lnTo>
                    <a:pt x="10" y="3813"/>
                  </a:lnTo>
                  <a:lnTo>
                    <a:pt x="1885" y="4180"/>
                  </a:lnTo>
                  <a:lnTo>
                    <a:pt x="1921" y="3965"/>
                  </a:lnTo>
                  <a:lnTo>
                    <a:pt x="1912" y="3546"/>
                  </a:lnTo>
                  <a:lnTo>
                    <a:pt x="1831" y="3153"/>
                  </a:lnTo>
                  <a:lnTo>
                    <a:pt x="1706" y="2795"/>
                  </a:lnTo>
                  <a:lnTo>
                    <a:pt x="1331" y="2108"/>
                  </a:lnTo>
                  <a:lnTo>
                    <a:pt x="1215" y="1974"/>
                  </a:lnTo>
                  <a:lnTo>
                    <a:pt x="1215" y="1947"/>
                  </a:lnTo>
                  <a:lnTo>
                    <a:pt x="1233" y="1518"/>
                  </a:lnTo>
                  <a:lnTo>
                    <a:pt x="1296" y="1099"/>
                  </a:lnTo>
                  <a:lnTo>
                    <a:pt x="1331" y="867"/>
                  </a:lnTo>
                  <a:lnTo>
                    <a:pt x="1322" y="483"/>
                  </a:lnTo>
                  <a:lnTo>
                    <a:pt x="1215" y="197"/>
                  </a:lnTo>
                  <a:lnTo>
                    <a:pt x="1055" y="36"/>
                  </a:lnTo>
                  <a:lnTo>
                    <a:pt x="94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261;p39">
              <a:extLst>
                <a:ext uri="{FF2B5EF4-FFF2-40B4-BE49-F238E27FC236}">
                  <a16:creationId xmlns:a16="http://schemas.microsoft.com/office/drawing/2014/main" id="{96A58BC1-E6A8-8EDF-62CF-58D0D143847F}"/>
                </a:ext>
              </a:extLst>
            </p:cNvPr>
            <p:cNvSpPr/>
            <p:nvPr/>
          </p:nvSpPr>
          <p:spPr>
            <a:xfrm>
              <a:off x="5088404" y="2335258"/>
              <a:ext cx="78158" cy="150061"/>
            </a:xfrm>
            <a:custGeom>
              <a:avLst/>
              <a:gdLst/>
              <a:ahLst/>
              <a:cxnLst/>
              <a:rect l="l" t="t" r="r" b="b"/>
              <a:pathLst>
                <a:path w="1912" h="3671" extrusionOk="0">
                  <a:moveTo>
                    <a:pt x="1313" y="0"/>
                  </a:moveTo>
                  <a:lnTo>
                    <a:pt x="1305" y="143"/>
                  </a:lnTo>
                  <a:lnTo>
                    <a:pt x="1224" y="429"/>
                  </a:lnTo>
                  <a:lnTo>
                    <a:pt x="1010" y="849"/>
                  </a:lnTo>
                  <a:lnTo>
                    <a:pt x="822" y="1108"/>
                  </a:lnTo>
                  <a:lnTo>
                    <a:pt x="697" y="1277"/>
                  </a:lnTo>
                  <a:lnTo>
                    <a:pt x="492" y="1643"/>
                  </a:lnTo>
                  <a:lnTo>
                    <a:pt x="260" y="2197"/>
                  </a:lnTo>
                  <a:lnTo>
                    <a:pt x="19" y="3144"/>
                  </a:lnTo>
                  <a:lnTo>
                    <a:pt x="1" y="3304"/>
                  </a:lnTo>
                  <a:lnTo>
                    <a:pt x="1876" y="3671"/>
                  </a:lnTo>
                  <a:lnTo>
                    <a:pt x="1912" y="3456"/>
                  </a:lnTo>
                  <a:lnTo>
                    <a:pt x="1903" y="3037"/>
                  </a:lnTo>
                  <a:lnTo>
                    <a:pt x="1822" y="2644"/>
                  </a:lnTo>
                  <a:lnTo>
                    <a:pt x="1697" y="2286"/>
                  </a:lnTo>
                  <a:lnTo>
                    <a:pt x="1322" y="1599"/>
                  </a:lnTo>
                  <a:lnTo>
                    <a:pt x="1206" y="1465"/>
                  </a:lnTo>
                  <a:lnTo>
                    <a:pt x="1206" y="1438"/>
                  </a:lnTo>
                  <a:lnTo>
                    <a:pt x="1224" y="1009"/>
                  </a:lnTo>
                  <a:lnTo>
                    <a:pt x="1287" y="590"/>
                  </a:lnTo>
                  <a:lnTo>
                    <a:pt x="1322" y="420"/>
                  </a:lnTo>
                  <a:lnTo>
                    <a:pt x="1322" y="125"/>
                  </a:lnTo>
                  <a:lnTo>
                    <a:pt x="1313" y="0"/>
                  </a:lnTo>
                  <a:close/>
                </a:path>
              </a:pathLst>
            </a:custGeom>
            <a:solidFill>
              <a:srgbClr val="FAD2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262;p39">
              <a:extLst>
                <a:ext uri="{FF2B5EF4-FFF2-40B4-BE49-F238E27FC236}">
                  <a16:creationId xmlns:a16="http://schemas.microsoft.com/office/drawing/2014/main" id="{B4092511-2378-A836-E661-6F0E715584BA}"/>
                </a:ext>
              </a:extLst>
            </p:cNvPr>
            <p:cNvSpPr/>
            <p:nvPr/>
          </p:nvSpPr>
          <p:spPr>
            <a:xfrm>
              <a:off x="5119429" y="2258617"/>
              <a:ext cx="94223" cy="106609"/>
            </a:xfrm>
            <a:custGeom>
              <a:avLst/>
              <a:gdLst/>
              <a:ahLst/>
              <a:cxnLst/>
              <a:rect l="l" t="t" r="r" b="b"/>
              <a:pathLst>
                <a:path w="2305" h="2608" extrusionOk="0">
                  <a:moveTo>
                    <a:pt x="233" y="0"/>
                  </a:moveTo>
                  <a:lnTo>
                    <a:pt x="108" y="36"/>
                  </a:lnTo>
                  <a:lnTo>
                    <a:pt x="72" y="80"/>
                  </a:lnTo>
                  <a:lnTo>
                    <a:pt x="37" y="134"/>
                  </a:lnTo>
                  <a:lnTo>
                    <a:pt x="1" y="250"/>
                  </a:lnTo>
                  <a:lnTo>
                    <a:pt x="28" y="447"/>
                  </a:lnTo>
                  <a:lnTo>
                    <a:pt x="206" y="786"/>
                  </a:lnTo>
                  <a:lnTo>
                    <a:pt x="528" y="1206"/>
                  </a:lnTo>
                  <a:lnTo>
                    <a:pt x="751" y="1465"/>
                  </a:lnTo>
                  <a:lnTo>
                    <a:pt x="822" y="1715"/>
                  </a:lnTo>
                  <a:lnTo>
                    <a:pt x="1037" y="2608"/>
                  </a:lnTo>
                  <a:lnTo>
                    <a:pt x="2305" y="2215"/>
                  </a:lnTo>
                  <a:lnTo>
                    <a:pt x="2135" y="1795"/>
                  </a:lnTo>
                  <a:lnTo>
                    <a:pt x="1706" y="1072"/>
                  </a:lnTo>
                  <a:lnTo>
                    <a:pt x="1456" y="768"/>
                  </a:lnTo>
                  <a:lnTo>
                    <a:pt x="1287" y="581"/>
                  </a:lnTo>
                  <a:lnTo>
                    <a:pt x="885" y="259"/>
                  </a:lnTo>
                  <a:lnTo>
                    <a:pt x="483" y="36"/>
                  </a:lnTo>
                  <a:lnTo>
                    <a:pt x="2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263;p39">
              <a:extLst>
                <a:ext uri="{FF2B5EF4-FFF2-40B4-BE49-F238E27FC236}">
                  <a16:creationId xmlns:a16="http://schemas.microsoft.com/office/drawing/2014/main" id="{81176EEF-DA7C-6289-45F9-E70DB8775D65}"/>
                </a:ext>
              </a:extLst>
            </p:cNvPr>
            <p:cNvSpPr/>
            <p:nvPr/>
          </p:nvSpPr>
          <p:spPr>
            <a:xfrm>
              <a:off x="5132223" y="2258617"/>
              <a:ext cx="79261" cy="94918"/>
            </a:xfrm>
            <a:custGeom>
              <a:avLst/>
              <a:gdLst/>
              <a:ahLst/>
              <a:cxnLst/>
              <a:rect l="l" t="t" r="r" b="b"/>
              <a:pathLst>
                <a:path w="1939" h="2322" extrusionOk="0">
                  <a:moveTo>
                    <a:pt x="0" y="0"/>
                  </a:moveTo>
                  <a:lnTo>
                    <a:pt x="18" y="107"/>
                  </a:lnTo>
                  <a:lnTo>
                    <a:pt x="125" y="339"/>
                  </a:lnTo>
                  <a:lnTo>
                    <a:pt x="384" y="777"/>
                  </a:lnTo>
                  <a:lnTo>
                    <a:pt x="643" y="1143"/>
                  </a:lnTo>
                  <a:lnTo>
                    <a:pt x="715" y="1393"/>
                  </a:lnTo>
                  <a:lnTo>
                    <a:pt x="876" y="2322"/>
                  </a:lnTo>
                  <a:lnTo>
                    <a:pt x="1938" y="2090"/>
                  </a:lnTo>
                  <a:lnTo>
                    <a:pt x="1777" y="1715"/>
                  </a:lnTo>
                  <a:lnTo>
                    <a:pt x="1376" y="1045"/>
                  </a:lnTo>
                  <a:lnTo>
                    <a:pt x="1143" y="768"/>
                  </a:lnTo>
                  <a:lnTo>
                    <a:pt x="1018" y="625"/>
                  </a:lnTo>
                  <a:lnTo>
                    <a:pt x="724" y="366"/>
                  </a:lnTo>
                  <a:lnTo>
                    <a:pt x="411" y="161"/>
                  </a:lnTo>
                  <a:lnTo>
                    <a:pt x="125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D2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264;p39">
              <a:extLst>
                <a:ext uri="{FF2B5EF4-FFF2-40B4-BE49-F238E27FC236}">
                  <a16:creationId xmlns:a16="http://schemas.microsoft.com/office/drawing/2014/main" id="{74C06F92-F9E0-E450-AC63-BFE5C21649A4}"/>
                </a:ext>
              </a:extLst>
            </p:cNvPr>
            <p:cNvSpPr/>
            <p:nvPr/>
          </p:nvSpPr>
          <p:spPr>
            <a:xfrm>
              <a:off x="5098991" y="2123523"/>
              <a:ext cx="202998" cy="220902"/>
            </a:xfrm>
            <a:custGeom>
              <a:avLst/>
              <a:gdLst/>
              <a:ahLst/>
              <a:cxnLst/>
              <a:rect l="l" t="t" r="r" b="b"/>
              <a:pathLst>
                <a:path w="4966" h="5404" extrusionOk="0">
                  <a:moveTo>
                    <a:pt x="4493" y="1"/>
                  </a:moveTo>
                  <a:lnTo>
                    <a:pt x="4448" y="28"/>
                  </a:lnTo>
                  <a:lnTo>
                    <a:pt x="19" y="4921"/>
                  </a:lnTo>
                  <a:lnTo>
                    <a:pt x="1" y="4975"/>
                  </a:lnTo>
                  <a:lnTo>
                    <a:pt x="28" y="5020"/>
                  </a:lnTo>
                  <a:lnTo>
                    <a:pt x="420" y="5386"/>
                  </a:lnTo>
                  <a:lnTo>
                    <a:pt x="474" y="5404"/>
                  </a:lnTo>
                  <a:lnTo>
                    <a:pt x="519" y="5377"/>
                  </a:lnTo>
                  <a:lnTo>
                    <a:pt x="4939" y="483"/>
                  </a:lnTo>
                  <a:lnTo>
                    <a:pt x="4966" y="430"/>
                  </a:lnTo>
                  <a:lnTo>
                    <a:pt x="4939" y="385"/>
                  </a:lnTo>
                  <a:lnTo>
                    <a:pt x="4537" y="28"/>
                  </a:lnTo>
                  <a:lnTo>
                    <a:pt x="4493" y="1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265;p39">
              <a:extLst>
                <a:ext uri="{FF2B5EF4-FFF2-40B4-BE49-F238E27FC236}">
                  <a16:creationId xmlns:a16="http://schemas.microsoft.com/office/drawing/2014/main" id="{5210C4DA-1401-B65C-9329-5B96018EDD47}"/>
                </a:ext>
              </a:extLst>
            </p:cNvPr>
            <p:cNvSpPr/>
            <p:nvPr/>
          </p:nvSpPr>
          <p:spPr>
            <a:xfrm>
              <a:off x="5098991" y="2123523"/>
              <a:ext cx="202998" cy="220902"/>
            </a:xfrm>
            <a:custGeom>
              <a:avLst/>
              <a:gdLst/>
              <a:ahLst/>
              <a:cxnLst/>
              <a:rect l="l" t="t" r="r" b="b"/>
              <a:pathLst>
                <a:path w="4966" h="5404" extrusionOk="0">
                  <a:moveTo>
                    <a:pt x="4939" y="385"/>
                  </a:moveTo>
                  <a:lnTo>
                    <a:pt x="4537" y="28"/>
                  </a:lnTo>
                  <a:lnTo>
                    <a:pt x="4493" y="1"/>
                  </a:lnTo>
                  <a:lnTo>
                    <a:pt x="4448" y="28"/>
                  </a:lnTo>
                  <a:lnTo>
                    <a:pt x="19" y="4921"/>
                  </a:lnTo>
                  <a:lnTo>
                    <a:pt x="1" y="4975"/>
                  </a:lnTo>
                  <a:lnTo>
                    <a:pt x="28" y="5020"/>
                  </a:lnTo>
                  <a:lnTo>
                    <a:pt x="420" y="5386"/>
                  </a:lnTo>
                  <a:lnTo>
                    <a:pt x="474" y="5404"/>
                  </a:lnTo>
                  <a:lnTo>
                    <a:pt x="519" y="5377"/>
                  </a:lnTo>
                  <a:lnTo>
                    <a:pt x="4939" y="483"/>
                  </a:lnTo>
                  <a:lnTo>
                    <a:pt x="4966" y="430"/>
                  </a:lnTo>
                  <a:lnTo>
                    <a:pt x="4939" y="385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266;p39">
              <a:extLst>
                <a:ext uri="{FF2B5EF4-FFF2-40B4-BE49-F238E27FC236}">
                  <a16:creationId xmlns:a16="http://schemas.microsoft.com/office/drawing/2014/main" id="{4F4EAD49-619E-F03D-09BF-B71E410B692E}"/>
                </a:ext>
              </a:extLst>
            </p:cNvPr>
            <p:cNvSpPr/>
            <p:nvPr/>
          </p:nvSpPr>
          <p:spPr>
            <a:xfrm>
              <a:off x="5098991" y="2272473"/>
              <a:ext cx="68674" cy="71944"/>
            </a:xfrm>
            <a:custGeom>
              <a:avLst/>
              <a:gdLst/>
              <a:ahLst/>
              <a:cxnLst/>
              <a:rect l="l" t="t" r="r" b="b"/>
              <a:pathLst>
                <a:path w="1680" h="1760" extrusionOk="0">
                  <a:moveTo>
                    <a:pt x="1179" y="0"/>
                  </a:moveTo>
                  <a:lnTo>
                    <a:pt x="19" y="1277"/>
                  </a:lnTo>
                  <a:lnTo>
                    <a:pt x="1" y="1331"/>
                  </a:lnTo>
                  <a:lnTo>
                    <a:pt x="28" y="1376"/>
                  </a:lnTo>
                  <a:lnTo>
                    <a:pt x="420" y="1742"/>
                  </a:lnTo>
                  <a:lnTo>
                    <a:pt x="474" y="1760"/>
                  </a:lnTo>
                  <a:lnTo>
                    <a:pt x="519" y="1733"/>
                  </a:lnTo>
                  <a:lnTo>
                    <a:pt x="1680" y="447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0BE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267;p39">
              <a:extLst>
                <a:ext uri="{FF2B5EF4-FFF2-40B4-BE49-F238E27FC236}">
                  <a16:creationId xmlns:a16="http://schemas.microsoft.com/office/drawing/2014/main" id="{CCA786C7-0C15-EA02-659F-A06DCA2601E5}"/>
                </a:ext>
              </a:extLst>
            </p:cNvPr>
            <p:cNvSpPr/>
            <p:nvPr/>
          </p:nvSpPr>
          <p:spPr>
            <a:xfrm>
              <a:off x="5098991" y="2272473"/>
              <a:ext cx="68674" cy="71944"/>
            </a:xfrm>
            <a:custGeom>
              <a:avLst/>
              <a:gdLst/>
              <a:ahLst/>
              <a:cxnLst/>
              <a:rect l="l" t="t" r="r" b="b"/>
              <a:pathLst>
                <a:path w="1680" h="1760" extrusionOk="0">
                  <a:moveTo>
                    <a:pt x="1680" y="447"/>
                  </a:moveTo>
                  <a:lnTo>
                    <a:pt x="1179" y="0"/>
                  </a:lnTo>
                  <a:lnTo>
                    <a:pt x="19" y="1277"/>
                  </a:lnTo>
                  <a:lnTo>
                    <a:pt x="1" y="1331"/>
                  </a:lnTo>
                  <a:lnTo>
                    <a:pt x="28" y="1376"/>
                  </a:lnTo>
                  <a:lnTo>
                    <a:pt x="420" y="1742"/>
                  </a:lnTo>
                  <a:lnTo>
                    <a:pt x="474" y="1760"/>
                  </a:lnTo>
                  <a:lnTo>
                    <a:pt x="519" y="1733"/>
                  </a:lnTo>
                  <a:lnTo>
                    <a:pt x="1680" y="44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268;p39">
              <a:extLst>
                <a:ext uri="{FF2B5EF4-FFF2-40B4-BE49-F238E27FC236}">
                  <a16:creationId xmlns:a16="http://schemas.microsoft.com/office/drawing/2014/main" id="{A88D458A-A3D8-C3E9-F03D-F58B8CF91381}"/>
                </a:ext>
              </a:extLst>
            </p:cNvPr>
            <p:cNvSpPr/>
            <p:nvPr/>
          </p:nvSpPr>
          <p:spPr>
            <a:xfrm>
              <a:off x="5270177" y="2124259"/>
              <a:ext cx="31067" cy="30699"/>
            </a:xfrm>
            <a:custGeom>
              <a:avLst/>
              <a:gdLst/>
              <a:ahLst/>
              <a:cxnLst/>
              <a:rect l="l" t="t" r="r" b="b"/>
              <a:pathLst>
                <a:path w="760" h="751" extrusionOk="0">
                  <a:moveTo>
                    <a:pt x="340" y="1"/>
                  </a:moveTo>
                  <a:lnTo>
                    <a:pt x="269" y="10"/>
                  </a:lnTo>
                  <a:lnTo>
                    <a:pt x="242" y="28"/>
                  </a:lnTo>
                  <a:lnTo>
                    <a:pt x="1" y="296"/>
                  </a:lnTo>
                  <a:lnTo>
                    <a:pt x="501" y="751"/>
                  </a:lnTo>
                  <a:lnTo>
                    <a:pt x="742" y="483"/>
                  </a:lnTo>
                  <a:lnTo>
                    <a:pt x="760" y="447"/>
                  </a:lnTo>
                  <a:lnTo>
                    <a:pt x="760" y="385"/>
                  </a:lnTo>
                  <a:lnTo>
                    <a:pt x="733" y="358"/>
                  </a:lnTo>
                  <a:lnTo>
                    <a:pt x="367" y="19"/>
                  </a:lnTo>
                  <a:lnTo>
                    <a:pt x="340" y="1"/>
                  </a:lnTo>
                  <a:close/>
                </a:path>
              </a:pathLst>
            </a:custGeom>
            <a:solidFill>
              <a:srgbClr val="4646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269;p39">
              <a:extLst>
                <a:ext uri="{FF2B5EF4-FFF2-40B4-BE49-F238E27FC236}">
                  <a16:creationId xmlns:a16="http://schemas.microsoft.com/office/drawing/2014/main" id="{587F7E13-5565-ED27-F5AA-876CE24725A2}"/>
                </a:ext>
              </a:extLst>
            </p:cNvPr>
            <p:cNvSpPr/>
            <p:nvPr/>
          </p:nvSpPr>
          <p:spPr>
            <a:xfrm>
              <a:off x="5270177" y="2124259"/>
              <a:ext cx="31067" cy="30699"/>
            </a:xfrm>
            <a:custGeom>
              <a:avLst/>
              <a:gdLst/>
              <a:ahLst/>
              <a:cxnLst/>
              <a:rect l="l" t="t" r="r" b="b"/>
              <a:pathLst>
                <a:path w="760" h="751" extrusionOk="0">
                  <a:moveTo>
                    <a:pt x="242" y="28"/>
                  </a:moveTo>
                  <a:lnTo>
                    <a:pt x="1" y="296"/>
                  </a:lnTo>
                  <a:lnTo>
                    <a:pt x="501" y="751"/>
                  </a:lnTo>
                  <a:lnTo>
                    <a:pt x="742" y="483"/>
                  </a:lnTo>
                  <a:lnTo>
                    <a:pt x="760" y="447"/>
                  </a:lnTo>
                  <a:lnTo>
                    <a:pt x="760" y="385"/>
                  </a:lnTo>
                  <a:lnTo>
                    <a:pt x="733" y="358"/>
                  </a:lnTo>
                  <a:lnTo>
                    <a:pt x="367" y="19"/>
                  </a:lnTo>
                  <a:lnTo>
                    <a:pt x="340" y="1"/>
                  </a:lnTo>
                  <a:lnTo>
                    <a:pt x="269" y="10"/>
                  </a:lnTo>
                  <a:lnTo>
                    <a:pt x="242" y="28"/>
                  </a:lnTo>
                  <a:close/>
                </a:path>
              </a:pathLst>
            </a:custGeom>
            <a:solidFill>
              <a:srgbClr val="4646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270;p39">
              <a:extLst>
                <a:ext uri="{FF2B5EF4-FFF2-40B4-BE49-F238E27FC236}">
                  <a16:creationId xmlns:a16="http://schemas.microsoft.com/office/drawing/2014/main" id="{0537298D-2E3C-436B-8E99-417BD2A8937B}"/>
                </a:ext>
              </a:extLst>
            </p:cNvPr>
            <p:cNvSpPr/>
            <p:nvPr/>
          </p:nvSpPr>
          <p:spPr>
            <a:xfrm>
              <a:off x="5140970" y="2234132"/>
              <a:ext cx="81101" cy="112127"/>
            </a:xfrm>
            <a:custGeom>
              <a:avLst/>
              <a:gdLst/>
              <a:ahLst/>
              <a:cxnLst/>
              <a:rect l="l" t="t" r="r" b="b"/>
              <a:pathLst>
                <a:path w="1984" h="2743" extrusionOk="0">
                  <a:moveTo>
                    <a:pt x="286" y="1"/>
                  </a:moveTo>
                  <a:lnTo>
                    <a:pt x="152" y="19"/>
                  </a:lnTo>
                  <a:lnTo>
                    <a:pt x="108" y="54"/>
                  </a:lnTo>
                  <a:lnTo>
                    <a:pt x="63" y="108"/>
                  </a:lnTo>
                  <a:lnTo>
                    <a:pt x="10" y="215"/>
                  </a:lnTo>
                  <a:lnTo>
                    <a:pt x="1" y="420"/>
                  </a:lnTo>
                  <a:lnTo>
                    <a:pt x="126" y="787"/>
                  </a:lnTo>
                  <a:lnTo>
                    <a:pt x="376" y="1260"/>
                  </a:lnTo>
                  <a:lnTo>
                    <a:pt x="545" y="1564"/>
                  </a:lnTo>
                  <a:lnTo>
                    <a:pt x="599" y="1814"/>
                  </a:lnTo>
                  <a:lnTo>
                    <a:pt x="679" y="2742"/>
                  </a:lnTo>
                  <a:lnTo>
                    <a:pt x="1983" y="2582"/>
                  </a:lnTo>
                  <a:lnTo>
                    <a:pt x="1885" y="2135"/>
                  </a:lnTo>
                  <a:lnTo>
                    <a:pt x="1581" y="1331"/>
                  </a:lnTo>
                  <a:lnTo>
                    <a:pt x="1385" y="983"/>
                  </a:lnTo>
                  <a:lnTo>
                    <a:pt x="1242" y="769"/>
                  </a:lnTo>
                  <a:lnTo>
                    <a:pt x="894" y="367"/>
                  </a:lnTo>
                  <a:lnTo>
                    <a:pt x="528" y="81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rgbClr val="FAD2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271;p39">
              <a:extLst>
                <a:ext uri="{FF2B5EF4-FFF2-40B4-BE49-F238E27FC236}">
                  <a16:creationId xmlns:a16="http://schemas.microsoft.com/office/drawing/2014/main" id="{AFAB5624-7113-EF83-1F3A-BEB9F3D981B1}"/>
                </a:ext>
              </a:extLst>
            </p:cNvPr>
            <p:cNvSpPr/>
            <p:nvPr/>
          </p:nvSpPr>
          <p:spPr>
            <a:xfrm>
              <a:off x="5151925" y="2235236"/>
              <a:ext cx="70146" cy="111023"/>
            </a:xfrm>
            <a:custGeom>
              <a:avLst/>
              <a:gdLst/>
              <a:ahLst/>
              <a:cxnLst/>
              <a:rect l="l" t="t" r="r" b="b"/>
              <a:pathLst>
                <a:path w="1716" h="2716" extrusionOk="0">
                  <a:moveTo>
                    <a:pt x="117" y="1"/>
                  </a:moveTo>
                  <a:lnTo>
                    <a:pt x="72" y="45"/>
                  </a:lnTo>
                  <a:lnTo>
                    <a:pt x="18" y="161"/>
                  </a:lnTo>
                  <a:lnTo>
                    <a:pt x="1" y="376"/>
                  </a:lnTo>
                  <a:lnTo>
                    <a:pt x="90" y="769"/>
                  </a:lnTo>
                  <a:lnTo>
                    <a:pt x="286" y="1286"/>
                  </a:lnTo>
                  <a:lnTo>
                    <a:pt x="420" y="1599"/>
                  </a:lnTo>
                  <a:lnTo>
                    <a:pt x="420" y="1760"/>
                  </a:lnTo>
                  <a:lnTo>
                    <a:pt x="394" y="2385"/>
                  </a:lnTo>
                  <a:lnTo>
                    <a:pt x="402" y="2546"/>
                  </a:lnTo>
                  <a:lnTo>
                    <a:pt x="411" y="2715"/>
                  </a:lnTo>
                  <a:lnTo>
                    <a:pt x="1715" y="2555"/>
                  </a:lnTo>
                  <a:lnTo>
                    <a:pt x="1617" y="2108"/>
                  </a:lnTo>
                  <a:lnTo>
                    <a:pt x="1313" y="1304"/>
                  </a:lnTo>
                  <a:lnTo>
                    <a:pt x="1117" y="956"/>
                  </a:lnTo>
                  <a:lnTo>
                    <a:pt x="1010" y="795"/>
                  </a:lnTo>
                  <a:lnTo>
                    <a:pt x="769" y="492"/>
                  </a:lnTo>
                  <a:lnTo>
                    <a:pt x="501" y="233"/>
                  </a:lnTo>
                  <a:lnTo>
                    <a:pt x="242" y="54"/>
                  </a:lnTo>
                  <a:lnTo>
                    <a:pt x="1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272;p39">
              <a:extLst>
                <a:ext uri="{FF2B5EF4-FFF2-40B4-BE49-F238E27FC236}">
                  <a16:creationId xmlns:a16="http://schemas.microsoft.com/office/drawing/2014/main" id="{5BF4994D-B1AB-017B-8F55-D77FE7AAB038}"/>
                </a:ext>
              </a:extLst>
            </p:cNvPr>
            <p:cNvSpPr/>
            <p:nvPr/>
          </p:nvSpPr>
          <p:spPr>
            <a:xfrm>
              <a:off x="5161776" y="2233396"/>
              <a:ext cx="64300" cy="124554"/>
            </a:xfrm>
            <a:custGeom>
              <a:avLst/>
              <a:gdLst/>
              <a:ahLst/>
              <a:cxnLst/>
              <a:rect l="l" t="t" r="r" b="b"/>
              <a:pathLst>
                <a:path w="1573" h="3047" extrusionOk="0">
                  <a:moveTo>
                    <a:pt x="242" y="1"/>
                  </a:moveTo>
                  <a:lnTo>
                    <a:pt x="188" y="28"/>
                  </a:lnTo>
                  <a:lnTo>
                    <a:pt x="126" y="63"/>
                  </a:lnTo>
                  <a:lnTo>
                    <a:pt x="54" y="171"/>
                  </a:lnTo>
                  <a:lnTo>
                    <a:pt x="1" y="376"/>
                  </a:lnTo>
                  <a:lnTo>
                    <a:pt x="45" y="787"/>
                  </a:lnTo>
                  <a:lnTo>
                    <a:pt x="197" y="1331"/>
                  </a:lnTo>
                  <a:lnTo>
                    <a:pt x="313" y="1680"/>
                  </a:lnTo>
                  <a:lnTo>
                    <a:pt x="286" y="1957"/>
                  </a:lnTo>
                  <a:lnTo>
                    <a:pt x="153" y="2930"/>
                  </a:lnTo>
                  <a:lnTo>
                    <a:pt x="1572" y="3046"/>
                  </a:lnTo>
                  <a:lnTo>
                    <a:pt x="1563" y="2564"/>
                  </a:lnTo>
                  <a:lnTo>
                    <a:pt x="1429" y="1671"/>
                  </a:lnTo>
                  <a:lnTo>
                    <a:pt x="1304" y="1269"/>
                  </a:lnTo>
                  <a:lnTo>
                    <a:pt x="1197" y="1010"/>
                  </a:lnTo>
                  <a:lnTo>
                    <a:pt x="929" y="519"/>
                  </a:lnTo>
                  <a:lnTo>
                    <a:pt x="617" y="153"/>
                  </a:lnTo>
                  <a:lnTo>
                    <a:pt x="385" y="10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273;p39">
              <a:extLst>
                <a:ext uri="{FF2B5EF4-FFF2-40B4-BE49-F238E27FC236}">
                  <a16:creationId xmlns:a16="http://schemas.microsoft.com/office/drawing/2014/main" id="{ACDBBFE6-9111-EA6A-1C4B-9147BE95474D}"/>
                </a:ext>
              </a:extLst>
            </p:cNvPr>
            <p:cNvSpPr/>
            <p:nvPr/>
          </p:nvSpPr>
          <p:spPr>
            <a:xfrm>
              <a:off x="5167989" y="2238138"/>
              <a:ext cx="58087" cy="119812"/>
            </a:xfrm>
            <a:custGeom>
              <a:avLst/>
              <a:gdLst/>
              <a:ahLst/>
              <a:cxnLst/>
              <a:rect l="l" t="t" r="r" b="b"/>
              <a:pathLst>
                <a:path w="1421" h="2931" extrusionOk="0">
                  <a:moveTo>
                    <a:pt x="420" y="1"/>
                  </a:moveTo>
                  <a:lnTo>
                    <a:pt x="349" y="90"/>
                  </a:lnTo>
                  <a:lnTo>
                    <a:pt x="295" y="349"/>
                  </a:lnTo>
                  <a:lnTo>
                    <a:pt x="331" y="921"/>
                  </a:lnTo>
                  <a:lnTo>
                    <a:pt x="420" y="1483"/>
                  </a:lnTo>
                  <a:lnTo>
                    <a:pt x="402" y="1573"/>
                  </a:lnTo>
                  <a:lnTo>
                    <a:pt x="188" y="2341"/>
                  </a:lnTo>
                  <a:lnTo>
                    <a:pt x="1" y="2814"/>
                  </a:lnTo>
                  <a:lnTo>
                    <a:pt x="1420" y="2930"/>
                  </a:lnTo>
                  <a:lnTo>
                    <a:pt x="1411" y="2448"/>
                  </a:lnTo>
                  <a:lnTo>
                    <a:pt x="1277" y="1555"/>
                  </a:lnTo>
                  <a:lnTo>
                    <a:pt x="1152" y="1153"/>
                  </a:lnTo>
                  <a:lnTo>
                    <a:pt x="1010" y="814"/>
                  </a:lnTo>
                  <a:lnTo>
                    <a:pt x="724" y="340"/>
                  </a:lnTo>
                  <a:lnTo>
                    <a:pt x="518" y="90"/>
                  </a:lnTo>
                  <a:lnTo>
                    <a:pt x="420" y="1"/>
                  </a:lnTo>
                  <a:close/>
                </a:path>
              </a:pathLst>
            </a:custGeom>
            <a:solidFill>
              <a:srgbClr val="FAD2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274;p39">
              <a:extLst>
                <a:ext uri="{FF2B5EF4-FFF2-40B4-BE49-F238E27FC236}">
                  <a16:creationId xmlns:a16="http://schemas.microsoft.com/office/drawing/2014/main" id="{53C16EC2-6749-D92A-BE6F-6A08066CD40B}"/>
                </a:ext>
              </a:extLst>
            </p:cNvPr>
            <p:cNvSpPr/>
            <p:nvPr/>
          </p:nvSpPr>
          <p:spPr>
            <a:xfrm>
              <a:off x="4608405" y="2235236"/>
              <a:ext cx="625344" cy="630086"/>
            </a:xfrm>
            <a:custGeom>
              <a:avLst/>
              <a:gdLst/>
              <a:ahLst/>
              <a:cxnLst/>
              <a:rect l="l" t="t" r="r" b="b"/>
              <a:pathLst>
                <a:path w="15298" h="15414" extrusionOk="0">
                  <a:moveTo>
                    <a:pt x="14530" y="1"/>
                  </a:moveTo>
                  <a:lnTo>
                    <a:pt x="14458" y="18"/>
                  </a:lnTo>
                  <a:lnTo>
                    <a:pt x="14396" y="45"/>
                  </a:lnTo>
                  <a:lnTo>
                    <a:pt x="14307" y="126"/>
                  </a:lnTo>
                  <a:lnTo>
                    <a:pt x="14226" y="313"/>
                  </a:lnTo>
                  <a:lnTo>
                    <a:pt x="14200" y="697"/>
                  </a:lnTo>
                  <a:lnTo>
                    <a:pt x="14253" y="1242"/>
                  </a:lnTo>
                  <a:lnTo>
                    <a:pt x="14307" y="1572"/>
                  </a:lnTo>
                  <a:lnTo>
                    <a:pt x="14217" y="1831"/>
                  </a:lnTo>
                  <a:lnTo>
                    <a:pt x="13860" y="2688"/>
                  </a:lnTo>
                  <a:lnTo>
                    <a:pt x="13744" y="2822"/>
                  </a:lnTo>
                  <a:lnTo>
                    <a:pt x="13485" y="3055"/>
                  </a:lnTo>
                  <a:lnTo>
                    <a:pt x="13065" y="3358"/>
                  </a:lnTo>
                  <a:lnTo>
                    <a:pt x="12637" y="3689"/>
                  </a:lnTo>
                  <a:lnTo>
                    <a:pt x="12351" y="3957"/>
                  </a:lnTo>
                  <a:lnTo>
                    <a:pt x="12092" y="4278"/>
                  </a:lnTo>
                  <a:lnTo>
                    <a:pt x="11842" y="4698"/>
                  </a:lnTo>
                  <a:lnTo>
                    <a:pt x="11735" y="4948"/>
                  </a:lnTo>
                  <a:lnTo>
                    <a:pt x="11431" y="5341"/>
                  </a:lnTo>
                  <a:lnTo>
                    <a:pt x="9502" y="7716"/>
                  </a:lnTo>
                  <a:lnTo>
                    <a:pt x="7788" y="9725"/>
                  </a:lnTo>
                  <a:lnTo>
                    <a:pt x="6868" y="10752"/>
                  </a:lnTo>
                  <a:lnTo>
                    <a:pt x="3091" y="8011"/>
                  </a:lnTo>
                  <a:lnTo>
                    <a:pt x="2564" y="7645"/>
                  </a:lnTo>
                  <a:lnTo>
                    <a:pt x="1448" y="7011"/>
                  </a:lnTo>
                  <a:lnTo>
                    <a:pt x="858" y="6752"/>
                  </a:lnTo>
                  <a:lnTo>
                    <a:pt x="1" y="6385"/>
                  </a:lnTo>
                  <a:lnTo>
                    <a:pt x="1" y="11770"/>
                  </a:lnTo>
                  <a:lnTo>
                    <a:pt x="894" y="11770"/>
                  </a:lnTo>
                  <a:lnTo>
                    <a:pt x="4975" y="14762"/>
                  </a:lnTo>
                  <a:lnTo>
                    <a:pt x="5198" y="14914"/>
                  </a:lnTo>
                  <a:lnTo>
                    <a:pt x="5671" y="15155"/>
                  </a:lnTo>
                  <a:lnTo>
                    <a:pt x="6171" y="15315"/>
                  </a:lnTo>
                  <a:lnTo>
                    <a:pt x="6698" y="15405"/>
                  </a:lnTo>
                  <a:lnTo>
                    <a:pt x="6966" y="15414"/>
                  </a:lnTo>
                  <a:lnTo>
                    <a:pt x="7172" y="15405"/>
                  </a:lnTo>
                  <a:lnTo>
                    <a:pt x="7573" y="15360"/>
                  </a:lnTo>
                  <a:lnTo>
                    <a:pt x="7966" y="15262"/>
                  </a:lnTo>
                  <a:lnTo>
                    <a:pt x="8341" y="15119"/>
                  </a:lnTo>
                  <a:lnTo>
                    <a:pt x="8699" y="14931"/>
                  </a:lnTo>
                  <a:lnTo>
                    <a:pt x="9029" y="14708"/>
                  </a:lnTo>
                  <a:lnTo>
                    <a:pt x="9333" y="14449"/>
                  </a:lnTo>
                  <a:lnTo>
                    <a:pt x="9610" y="14146"/>
                  </a:lnTo>
                  <a:lnTo>
                    <a:pt x="9726" y="13976"/>
                  </a:lnTo>
                  <a:lnTo>
                    <a:pt x="10172" y="13333"/>
                  </a:lnTo>
                  <a:lnTo>
                    <a:pt x="11012" y="12011"/>
                  </a:lnTo>
                  <a:lnTo>
                    <a:pt x="12163" y="10056"/>
                  </a:lnTo>
                  <a:lnTo>
                    <a:pt x="13878" y="6832"/>
                  </a:lnTo>
                  <a:lnTo>
                    <a:pt x="14208" y="6144"/>
                  </a:lnTo>
                  <a:lnTo>
                    <a:pt x="14217" y="6126"/>
                  </a:lnTo>
                  <a:lnTo>
                    <a:pt x="14217" y="6118"/>
                  </a:lnTo>
                  <a:lnTo>
                    <a:pt x="14539" y="5260"/>
                  </a:lnTo>
                  <a:lnTo>
                    <a:pt x="15146" y="3394"/>
                  </a:lnTo>
                  <a:lnTo>
                    <a:pt x="15200" y="3215"/>
                  </a:lnTo>
                  <a:lnTo>
                    <a:pt x="15253" y="2867"/>
                  </a:lnTo>
                  <a:lnTo>
                    <a:pt x="15271" y="2688"/>
                  </a:lnTo>
                  <a:lnTo>
                    <a:pt x="15289" y="2278"/>
                  </a:lnTo>
                  <a:lnTo>
                    <a:pt x="15298" y="1769"/>
                  </a:lnTo>
                  <a:lnTo>
                    <a:pt x="15289" y="1474"/>
                  </a:lnTo>
                  <a:lnTo>
                    <a:pt x="15173" y="885"/>
                  </a:lnTo>
                  <a:lnTo>
                    <a:pt x="15066" y="608"/>
                  </a:lnTo>
                  <a:lnTo>
                    <a:pt x="14994" y="465"/>
                  </a:lnTo>
                  <a:lnTo>
                    <a:pt x="14851" y="224"/>
                  </a:lnTo>
                  <a:lnTo>
                    <a:pt x="14691" y="63"/>
                  </a:lnTo>
                  <a:lnTo>
                    <a:pt x="1453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275;p39">
              <a:extLst>
                <a:ext uri="{FF2B5EF4-FFF2-40B4-BE49-F238E27FC236}">
                  <a16:creationId xmlns:a16="http://schemas.microsoft.com/office/drawing/2014/main" id="{76D76CA0-0CDC-EA36-C91E-3169824057E7}"/>
                </a:ext>
              </a:extLst>
            </p:cNvPr>
            <p:cNvSpPr/>
            <p:nvPr/>
          </p:nvSpPr>
          <p:spPr>
            <a:xfrm>
              <a:off x="5200485" y="1632239"/>
              <a:ext cx="118667" cy="481496"/>
            </a:xfrm>
            <a:custGeom>
              <a:avLst/>
              <a:gdLst/>
              <a:ahLst/>
              <a:cxnLst/>
              <a:rect l="l" t="t" r="r" b="b"/>
              <a:pathLst>
                <a:path w="2903" h="11779" extrusionOk="0">
                  <a:moveTo>
                    <a:pt x="661" y="0"/>
                  </a:moveTo>
                  <a:lnTo>
                    <a:pt x="724" y="81"/>
                  </a:lnTo>
                  <a:lnTo>
                    <a:pt x="1072" y="643"/>
                  </a:lnTo>
                  <a:lnTo>
                    <a:pt x="1384" y="1224"/>
                  </a:lnTo>
                  <a:lnTo>
                    <a:pt x="1697" y="1938"/>
                  </a:lnTo>
                  <a:lnTo>
                    <a:pt x="1974" y="2769"/>
                  </a:lnTo>
                  <a:lnTo>
                    <a:pt x="2161" y="3688"/>
                  </a:lnTo>
                  <a:lnTo>
                    <a:pt x="2215" y="4421"/>
                  </a:lnTo>
                  <a:lnTo>
                    <a:pt x="2209" y="4773"/>
                  </a:lnTo>
                  <a:lnTo>
                    <a:pt x="2295" y="4697"/>
                  </a:lnTo>
                  <a:lnTo>
                    <a:pt x="2599" y="4296"/>
                  </a:lnTo>
                  <a:lnTo>
                    <a:pt x="2751" y="3974"/>
                  </a:lnTo>
                  <a:lnTo>
                    <a:pt x="2858" y="3608"/>
                  </a:lnTo>
                  <a:lnTo>
                    <a:pt x="2903" y="3179"/>
                  </a:lnTo>
                  <a:lnTo>
                    <a:pt x="2903" y="2947"/>
                  </a:lnTo>
                  <a:lnTo>
                    <a:pt x="2885" y="2608"/>
                  </a:lnTo>
                  <a:lnTo>
                    <a:pt x="2760" y="2010"/>
                  </a:lnTo>
                  <a:lnTo>
                    <a:pt x="2563" y="1492"/>
                  </a:lnTo>
                  <a:lnTo>
                    <a:pt x="2295" y="1063"/>
                  </a:lnTo>
                  <a:lnTo>
                    <a:pt x="1983" y="706"/>
                  </a:lnTo>
                  <a:lnTo>
                    <a:pt x="1626" y="429"/>
                  </a:lnTo>
                  <a:lnTo>
                    <a:pt x="1250" y="206"/>
                  </a:lnTo>
                  <a:lnTo>
                    <a:pt x="858" y="54"/>
                  </a:lnTo>
                  <a:lnTo>
                    <a:pt x="661" y="0"/>
                  </a:lnTo>
                  <a:close/>
                  <a:moveTo>
                    <a:pt x="2209" y="4773"/>
                  </a:moveTo>
                  <a:lnTo>
                    <a:pt x="1786" y="5144"/>
                  </a:lnTo>
                  <a:lnTo>
                    <a:pt x="1242" y="5546"/>
                  </a:lnTo>
                  <a:lnTo>
                    <a:pt x="724" y="5957"/>
                  </a:lnTo>
                  <a:lnTo>
                    <a:pt x="393" y="6314"/>
                  </a:lnTo>
                  <a:lnTo>
                    <a:pt x="215" y="6600"/>
                  </a:lnTo>
                  <a:lnTo>
                    <a:pt x="90" y="6912"/>
                  </a:lnTo>
                  <a:lnTo>
                    <a:pt x="9" y="7278"/>
                  </a:lnTo>
                  <a:lnTo>
                    <a:pt x="0" y="7493"/>
                  </a:lnTo>
                  <a:lnTo>
                    <a:pt x="0" y="7662"/>
                  </a:lnTo>
                  <a:lnTo>
                    <a:pt x="27" y="7975"/>
                  </a:lnTo>
                  <a:lnTo>
                    <a:pt x="143" y="8377"/>
                  </a:lnTo>
                  <a:lnTo>
                    <a:pt x="402" y="8778"/>
                  </a:lnTo>
                  <a:lnTo>
                    <a:pt x="741" y="9082"/>
                  </a:lnTo>
                  <a:lnTo>
                    <a:pt x="957" y="9206"/>
                  </a:lnTo>
                  <a:lnTo>
                    <a:pt x="957" y="9206"/>
                  </a:lnTo>
                  <a:lnTo>
                    <a:pt x="956" y="9198"/>
                  </a:lnTo>
                  <a:lnTo>
                    <a:pt x="965" y="8814"/>
                  </a:lnTo>
                  <a:lnTo>
                    <a:pt x="1108" y="8305"/>
                  </a:lnTo>
                  <a:lnTo>
                    <a:pt x="1474" y="7466"/>
                  </a:lnTo>
                  <a:lnTo>
                    <a:pt x="1893" y="6439"/>
                  </a:lnTo>
                  <a:lnTo>
                    <a:pt x="2117" y="5635"/>
                  </a:lnTo>
                  <a:lnTo>
                    <a:pt x="2179" y="5171"/>
                  </a:lnTo>
                  <a:lnTo>
                    <a:pt x="2206" y="4921"/>
                  </a:lnTo>
                  <a:lnTo>
                    <a:pt x="2209" y="4773"/>
                  </a:lnTo>
                  <a:close/>
                  <a:moveTo>
                    <a:pt x="957" y="9206"/>
                  </a:moveTo>
                  <a:lnTo>
                    <a:pt x="1009" y="9448"/>
                  </a:lnTo>
                  <a:lnTo>
                    <a:pt x="1108" y="9707"/>
                  </a:lnTo>
                  <a:lnTo>
                    <a:pt x="1268" y="9975"/>
                  </a:lnTo>
                  <a:lnTo>
                    <a:pt x="1375" y="10109"/>
                  </a:lnTo>
                  <a:lnTo>
                    <a:pt x="1509" y="10279"/>
                  </a:lnTo>
                  <a:lnTo>
                    <a:pt x="1715" y="10600"/>
                  </a:lnTo>
                  <a:lnTo>
                    <a:pt x="1893" y="11038"/>
                  </a:lnTo>
                  <a:lnTo>
                    <a:pt x="1974" y="11681"/>
                  </a:lnTo>
                  <a:lnTo>
                    <a:pt x="1947" y="11779"/>
                  </a:lnTo>
                  <a:lnTo>
                    <a:pt x="1983" y="11752"/>
                  </a:lnTo>
                  <a:lnTo>
                    <a:pt x="2268" y="11538"/>
                  </a:lnTo>
                  <a:lnTo>
                    <a:pt x="2492" y="11252"/>
                  </a:lnTo>
                  <a:lnTo>
                    <a:pt x="2590" y="11002"/>
                  </a:lnTo>
                  <a:lnTo>
                    <a:pt x="2608" y="10707"/>
                  </a:lnTo>
                  <a:lnTo>
                    <a:pt x="2519" y="10386"/>
                  </a:lnTo>
                  <a:lnTo>
                    <a:pt x="2402" y="10207"/>
                  </a:lnTo>
                  <a:lnTo>
                    <a:pt x="2277" y="10029"/>
                  </a:lnTo>
                  <a:lnTo>
                    <a:pt x="1938" y="9761"/>
                  </a:lnTo>
                  <a:lnTo>
                    <a:pt x="1349" y="9430"/>
                  </a:lnTo>
                  <a:lnTo>
                    <a:pt x="957" y="920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276;p39">
              <a:extLst>
                <a:ext uri="{FF2B5EF4-FFF2-40B4-BE49-F238E27FC236}">
                  <a16:creationId xmlns:a16="http://schemas.microsoft.com/office/drawing/2014/main" id="{82B1DFB7-54A6-29D5-3A5A-FD1BB5BD842A}"/>
                </a:ext>
              </a:extLst>
            </p:cNvPr>
            <p:cNvSpPr/>
            <p:nvPr/>
          </p:nvSpPr>
          <p:spPr>
            <a:xfrm>
              <a:off x="3972180" y="2496227"/>
              <a:ext cx="305232" cy="656002"/>
            </a:xfrm>
            <a:custGeom>
              <a:avLst/>
              <a:gdLst/>
              <a:ahLst/>
              <a:cxnLst/>
              <a:rect l="l" t="t" r="r" b="b"/>
              <a:pathLst>
                <a:path w="7467" h="16048" extrusionOk="0">
                  <a:moveTo>
                    <a:pt x="6707" y="0"/>
                  </a:moveTo>
                  <a:lnTo>
                    <a:pt x="5698" y="429"/>
                  </a:lnTo>
                  <a:lnTo>
                    <a:pt x="5430" y="545"/>
                  </a:lnTo>
                  <a:lnTo>
                    <a:pt x="4939" y="831"/>
                  </a:lnTo>
                  <a:lnTo>
                    <a:pt x="4484" y="1179"/>
                  </a:lnTo>
                  <a:lnTo>
                    <a:pt x="4073" y="1590"/>
                  </a:lnTo>
                  <a:lnTo>
                    <a:pt x="3894" y="1813"/>
                  </a:lnTo>
                  <a:lnTo>
                    <a:pt x="3314" y="2572"/>
                  </a:lnTo>
                  <a:lnTo>
                    <a:pt x="1617" y="4948"/>
                  </a:lnTo>
                  <a:lnTo>
                    <a:pt x="546" y="6573"/>
                  </a:lnTo>
                  <a:lnTo>
                    <a:pt x="421" y="6778"/>
                  </a:lnTo>
                  <a:lnTo>
                    <a:pt x="215" y="7216"/>
                  </a:lnTo>
                  <a:lnTo>
                    <a:pt x="81" y="7680"/>
                  </a:lnTo>
                  <a:lnTo>
                    <a:pt x="10" y="8162"/>
                  </a:lnTo>
                  <a:lnTo>
                    <a:pt x="1" y="8404"/>
                  </a:lnTo>
                  <a:lnTo>
                    <a:pt x="10" y="8645"/>
                  </a:lnTo>
                  <a:lnTo>
                    <a:pt x="72" y="9109"/>
                  </a:lnTo>
                  <a:lnTo>
                    <a:pt x="206" y="9564"/>
                  </a:lnTo>
                  <a:lnTo>
                    <a:pt x="394" y="9993"/>
                  </a:lnTo>
                  <a:lnTo>
                    <a:pt x="519" y="10198"/>
                  </a:lnTo>
                  <a:lnTo>
                    <a:pt x="912" y="10815"/>
                  </a:lnTo>
                  <a:lnTo>
                    <a:pt x="1715" y="11976"/>
                  </a:lnTo>
                  <a:lnTo>
                    <a:pt x="2912" y="13529"/>
                  </a:lnTo>
                  <a:lnTo>
                    <a:pt x="4859" y="15726"/>
                  </a:lnTo>
                  <a:lnTo>
                    <a:pt x="5189" y="16048"/>
                  </a:lnTo>
                  <a:lnTo>
                    <a:pt x="7466" y="14449"/>
                  </a:lnTo>
                  <a:lnTo>
                    <a:pt x="7234" y="13994"/>
                  </a:lnTo>
                  <a:lnTo>
                    <a:pt x="5814" y="11341"/>
                  </a:lnTo>
                  <a:lnTo>
                    <a:pt x="4600" y="9216"/>
                  </a:lnTo>
                  <a:lnTo>
                    <a:pt x="3966" y="8189"/>
                  </a:lnTo>
                  <a:lnTo>
                    <a:pt x="5805" y="5385"/>
                  </a:lnTo>
                  <a:lnTo>
                    <a:pt x="6707" y="5385"/>
                  </a:lnTo>
                  <a:lnTo>
                    <a:pt x="67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277;p39">
              <a:extLst>
                <a:ext uri="{FF2B5EF4-FFF2-40B4-BE49-F238E27FC236}">
                  <a16:creationId xmlns:a16="http://schemas.microsoft.com/office/drawing/2014/main" id="{EEEF1598-08B2-F1AF-EA00-27753FE8DF8A}"/>
                </a:ext>
              </a:extLst>
            </p:cNvPr>
            <p:cNvSpPr/>
            <p:nvPr/>
          </p:nvSpPr>
          <p:spPr>
            <a:xfrm>
              <a:off x="4017470" y="2481634"/>
              <a:ext cx="238398" cy="339529"/>
            </a:xfrm>
            <a:custGeom>
              <a:avLst/>
              <a:gdLst/>
              <a:ahLst/>
              <a:cxnLst/>
              <a:rect l="l" t="t" r="r" b="b"/>
              <a:pathLst>
                <a:path w="5832" h="8306" extrusionOk="0">
                  <a:moveTo>
                    <a:pt x="5832" y="0"/>
                  </a:moveTo>
                  <a:lnTo>
                    <a:pt x="4492" y="563"/>
                  </a:lnTo>
                  <a:lnTo>
                    <a:pt x="4215" y="688"/>
                  </a:lnTo>
                  <a:lnTo>
                    <a:pt x="3697" y="991"/>
                  </a:lnTo>
                  <a:lnTo>
                    <a:pt x="3215" y="1358"/>
                  </a:lnTo>
                  <a:lnTo>
                    <a:pt x="2786" y="1786"/>
                  </a:lnTo>
                  <a:lnTo>
                    <a:pt x="2599" y="2027"/>
                  </a:lnTo>
                  <a:lnTo>
                    <a:pt x="2126" y="2644"/>
                  </a:lnTo>
                  <a:lnTo>
                    <a:pt x="831" y="4430"/>
                  </a:lnTo>
                  <a:lnTo>
                    <a:pt x="27" y="5617"/>
                  </a:lnTo>
                  <a:lnTo>
                    <a:pt x="0" y="5671"/>
                  </a:lnTo>
                  <a:lnTo>
                    <a:pt x="36" y="5724"/>
                  </a:lnTo>
                  <a:lnTo>
                    <a:pt x="304" y="6001"/>
                  </a:lnTo>
                  <a:lnTo>
                    <a:pt x="965" y="6635"/>
                  </a:lnTo>
                  <a:lnTo>
                    <a:pt x="1768" y="7314"/>
                  </a:lnTo>
                  <a:lnTo>
                    <a:pt x="2697" y="7984"/>
                  </a:lnTo>
                  <a:lnTo>
                    <a:pt x="3206" y="8296"/>
                  </a:lnTo>
                  <a:lnTo>
                    <a:pt x="3233" y="8305"/>
                  </a:lnTo>
                  <a:lnTo>
                    <a:pt x="3304" y="8287"/>
                  </a:lnTo>
                  <a:lnTo>
                    <a:pt x="3322" y="8260"/>
                  </a:lnTo>
                  <a:lnTo>
                    <a:pt x="4831" y="5983"/>
                  </a:lnTo>
                  <a:lnTo>
                    <a:pt x="5832" y="5983"/>
                  </a:lnTo>
                  <a:lnTo>
                    <a:pt x="583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278;p39">
              <a:extLst>
                <a:ext uri="{FF2B5EF4-FFF2-40B4-BE49-F238E27FC236}">
                  <a16:creationId xmlns:a16="http://schemas.microsoft.com/office/drawing/2014/main" id="{9EBA72A2-0955-7686-5576-36667EB964DA}"/>
                </a:ext>
              </a:extLst>
            </p:cNvPr>
            <p:cNvSpPr/>
            <p:nvPr/>
          </p:nvSpPr>
          <p:spPr>
            <a:xfrm>
              <a:off x="4153258" y="2481634"/>
              <a:ext cx="102603" cy="337689"/>
            </a:xfrm>
            <a:custGeom>
              <a:avLst/>
              <a:gdLst/>
              <a:ahLst/>
              <a:cxnLst/>
              <a:rect l="l" t="t" r="r" b="b"/>
              <a:pathLst>
                <a:path w="2510" h="8261" extrusionOk="0">
                  <a:moveTo>
                    <a:pt x="2510" y="0"/>
                  </a:moveTo>
                  <a:lnTo>
                    <a:pt x="2340" y="465"/>
                  </a:lnTo>
                  <a:lnTo>
                    <a:pt x="1304" y="3635"/>
                  </a:lnTo>
                  <a:lnTo>
                    <a:pt x="438" y="6599"/>
                  </a:lnTo>
                  <a:lnTo>
                    <a:pt x="0" y="8260"/>
                  </a:lnTo>
                  <a:lnTo>
                    <a:pt x="1509" y="5983"/>
                  </a:lnTo>
                  <a:lnTo>
                    <a:pt x="2510" y="5983"/>
                  </a:lnTo>
                  <a:lnTo>
                    <a:pt x="251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279;p39">
              <a:extLst>
                <a:ext uri="{FF2B5EF4-FFF2-40B4-BE49-F238E27FC236}">
                  <a16:creationId xmlns:a16="http://schemas.microsoft.com/office/drawing/2014/main" id="{ABB5C0A7-1CCB-EB0A-4064-614039B499BC}"/>
                </a:ext>
              </a:extLst>
            </p:cNvPr>
            <p:cNvSpPr/>
            <p:nvPr/>
          </p:nvSpPr>
          <p:spPr>
            <a:xfrm>
              <a:off x="4598554" y="2481634"/>
              <a:ext cx="270159" cy="324199"/>
            </a:xfrm>
            <a:custGeom>
              <a:avLst/>
              <a:gdLst/>
              <a:ahLst/>
              <a:cxnLst/>
              <a:rect l="l" t="t" r="r" b="b"/>
              <a:pathLst>
                <a:path w="6609" h="7931" extrusionOk="0">
                  <a:moveTo>
                    <a:pt x="1" y="0"/>
                  </a:moveTo>
                  <a:lnTo>
                    <a:pt x="1" y="5983"/>
                  </a:lnTo>
                  <a:lnTo>
                    <a:pt x="1063" y="5983"/>
                  </a:lnTo>
                  <a:lnTo>
                    <a:pt x="3707" y="7912"/>
                  </a:lnTo>
                  <a:lnTo>
                    <a:pt x="3733" y="7930"/>
                  </a:lnTo>
                  <a:lnTo>
                    <a:pt x="3796" y="7921"/>
                  </a:lnTo>
                  <a:lnTo>
                    <a:pt x="3823" y="7903"/>
                  </a:lnTo>
                  <a:lnTo>
                    <a:pt x="4323" y="7394"/>
                  </a:lnTo>
                  <a:lnTo>
                    <a:pt x="5198" y="6349"/>
                  </a:lnTo>
                  <a:lnTo>
                    <a:pt x="5895" y="5349"/>
                  </a:lnTo>
                  <a:lnTo>
                    <a:pt x="6412" y="4492"/>
                  </a:lnTo>
                  <a:lnTo>
                    <a:pt x="6591" y="4144"/>
                  </a:lnTo>
                  <a:lnTo>
                    <a:pt x="6609" y="4117"/>
                  </a:lnTo>
                  <a:lnTo>
                    <a:pt x="6591" y="4054"/>
                  </a:lnTo>
                  <a:lnTo>
                    <a:pt x="6564" y="4037"/>
                  </a:lnTo>
                  <a:lnTo>
                    <a:pt x="3475" y="1786"/>
                  </a:lnTo>
                  <a:lnTo>
                    <a:pt x="2939" y="1411"/>
                  </a:lnTo>
                  <a:lnTo>
                    <a:pt x="1796" y="768"/>
                  </a:lnTo>
                  <a:lnTo>
                    <a:pt x="1197" y="50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280;p39">
              <a:extLst>
                <a:ext uri="{FF2B5EF4-FFF2-40B4-BE49-F238E27FC236}">
                  <a16:creationId xmlns:a16="http://schemas.microsoft.com/office/drawing/2014/main" id="{85D5C305-94D8-221B-933D-8D4DD1F1FA7C}"/>
                </a:ext>
              </a:extLst>
            </p:cNvPr>
            <p:cNvSpPr/>
            <p:nvPr/>
          </p:nvSpPr>
          <p:spPr>
            <a:xfrm>
              <a:off x="4598554" y="2481634"/>
              <a:ext cx="88745" cy="277476"/>
            </a:xfrm>
            <a:custGeom>
              <a:avLst/>
              <a:gdLst/>
              <a:ahLst/>
              <a:cxnLst/>
              <a:rect l="l" t="t" r="r" b="b"/>
              <a:pathLst>
                <a:path w="2171" h="6788" extrusionOk="0">
                  <a:moveTo>
                    <a:pt x="1" y="0"/>
                  </a:moveTo>
                  <a:lnTo>
                    <a:pt x="1" y="5983"/>
                  </a:lnTo>
                  <a:lnTo>
                    <a:pt x="1063" y="5983"/>
                  </a:lnTo>
                  <a:lnTo>
                    <a:pt x="2171" y="6787"/>
                  </a:lnTo>
                  <a:lnTo>
                    <a:pt x="572" y="182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281;p39">
              <a:extLst>
                <a:ext uri="{FF2B5EF4-FFF2-40B4-BE49-F238E27FC236}">
                  <a16:creationId xmlns:a16="http://schemas.microsoft.com/office/drawing/2014/main" id="{CC4FBF0C-E014-5512-DEF4-EE1D75E38DB5}"/>
                </a:ext>
              </a:extLst>
            </p:cNvPr>
            <p:cNvSpPr/>
            <p:nvPr/>
          </p:nvSpPr>
          <p:spPr>
            <a:xfrm>
              <a:off x="4766838" y="1955647"/>
              <a:ext cx="128519" cy="197520"/>
            </a:xfrm>
            <a:custGeom>
              <a:avLst/>
              <a:gdLst/>
              <a:ahLst/>
              <a:cxnLst/>
              <a:rect l="l" t="t" r="r" b="b"/>
              <a:pathLst>
                <a:path w="3144" h="4832" extrusionOk="0">
                  <a:moveTo>
                    <a:pt x="1635" y="0"/>
                  </a:moveTo>
                  <a:lnTo>
                    <a:pt x="1340" y="9"/>
                  </a:lnTo>
                  <a:lnTo>
                    <a:pt x="1054" y="72"/>
                  </a:lnTo>
                  <a:lnTo>
                    <a:pt x="777" y="215"/>
                  </a:lnTo>
                  <a:lnTo>
                    <a:pt x="518" y="420"/>
                  </a:lnTo>
                  <a:lnTo>
                    <a:pt x="286" y="715"/>
                  </a:lnTo>
                  <a:lnTo>
                    <a:pt x="90" y="1081"/>
                  </a:lnTo>
                  <a:lnTo>
                    <a:pt x="0" y="1304"/>
                  </a:lnTo>
                  <a:lnTo>
                    <a:pt x="0" y="4412"/>
                  </a:lnTo>
                  <a:lnTo>
                    <a:pt x="36" y="4483"/>
                  </a:lnTo>
                  <a:lnTo>
                    <a:pt x="143" y="4608"/>
                  </a:lnTo>
                  <a:lnTo>
                    <a:pt x="358" y="4751"/>
                  </a:lnTo>
                  <a:lnTo>
                    <a:pt x="751" y="4831"/>
                  </a:lnTo>
                  <a:lnTo>
                    <a:pt x="1215" y="4787"/>
                  </a:lnTo>
                  <a:lnTo>
                    <a:pt x="1715" y="4590"/>
                  </a:lnTo>
                  <a:lnTo>
                    <a:pt x="2197" y="4233"/>
                  </a:lnTo>
                  <a:lnTo>
                    <a:pt x="2528" y="3831"/>
                  </a:lnTo>
                  <a:lnTo>
                    <a:pt x="2724" y="3519"/>
                  </a:lnTo>
                  <a:lnTo>
                    <a:pt x="2894" y="3144"/>
                  </a:lnTo>
                  <a:lnTo>
                    <a:pt x="3028" y="2724"/>
                  </a:lnTo>
                  <a:lnTo>
                    <a:pt x="3090" y="2492"/>
                  </a:lnTo>
                  <a:lnTo>
                    <a:pt x="3126" y="2277"/>
                  </a:lnTo>
                  <a:lnTo>
                    <a:pt x="3144" y="1867"/>
                  </a:lnTo>
                  <a:lnTo>
                    <a:pt x="3108" y="1492"/>
                  </a:lnTo>
                  <a:lnTo>
                    <a:pt x="3001" y="1143"/>
                  </a:lnTo>
                  <a:lnTo>
                    <a:pt x="2858" y="840"/>
                  </a:lnTo>
                  <a:lnTo>
                    <a:pt x="2662" y="572"/>
                  </a:lnTo>
                  <a:lnTo>
                    <a:pt x="2438" y="348"/>
                  </a:lnTo>
                  <a:lnTo>
                    <a:pt x="2188" y="179"/>
                  </a:lnTo>
                  <a:lnTo>
                    <a:pt x="1911" y="63"/>
                  </a:lnTo>
                  <a:lnTo>
                    <a:pt x="16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282;p39">
              <a:extLst>
                <a:ext uri="{FF2B5EF4-FFF2-40B4-BE49-F238E27FC236}">
                  <a16:creationId xmlns:a16="http://schemas.microsoft.com/office/drawing/2014/main" id="{FB7A912C-C9FA-B0C4-F91E-25EDCEA8CE62}"/>
                </a:ext>
              </a:extLst>
            </p:cNvPr>
            <p:cNvSpPr/>
            <p:nvPr/>
          </p:nvSpPr>
          <p:spPr>
            <a:xfrm>
              <a:off x="3959059" y="1955647"/>
              <a:ext cx="128519" cy="197520"/>
            </a:xfrm>
            <a:custGeom>
              <a:avLst/>
              <a:gdLst/>
              <a:ahLst/>
              <a:cxnLst/>
              <a:rect l="l" t="t" r="r" b="b"/>
              <a:pathLst>
                <a:path w="3144" h="4832" extrusionOk="0">
                  <a:moveTo>
                    <a:pt x="1519" y="0"/>
                  </a:moveTo>
                  <a:lnTo>
                    <a:pt x="1233" y="63"/>
                  </a:lnTo>
                  <a:lnTo>
                    <a:pt x="965" y="179"/>
                  </a:lnTo>
                  <a:lnTo>
                    <a:pt x="715" y="348"/>
                  </a:lnTo>
                  <a:lnTo>
                    <a:pt x="483" y="572"/>
                  </a:lnTo>
                  <a:lnTo>
                    <a:pt x="295" y="840"/>
                  </a:lnTo>
                  <a:lnTo>
                    <a:pt x="143" y="1143"/>
                  </a:lnTo>
                  <a:lnTo>
                    <a:pt x="45" y="1492"/>
                  </a:lnTo>
                  <a:lnTo>
                    <a:pt x="0" y="1867"/>
                  </a:lnTo>
                  <a:lnTo>
                    <a:pt x="27" y="2277"/>
                  </a:lnTo>
                  <a:lnTo>
                    <a:pt x="63" y="2492"/>
                  </a:lnTo>
                  <a:lnTo>
                    <a:pt x="117" y="2724"/>
                  </a:lnTo>
                  <a:lnTo>
                    <a:pt x="259" y="3144"/>
                  </a:lnTo>
                  <a:lnTo>
                    <a:pt x="429" y="3519"/>
                  </a:lnTo>
                  <a:lnTo>
                    <a:pt x="626" y="3831"/>
                  </a:lnTo>
                  <a:lnTo>
                    <a:pt x="947" y="4233"/>
                  </a:lnTo>
                  <a:lnTo>
                    <a:pt x="1438" y="4590"/>
                  </a:lnTo>
                  <a:lnTo>
                    <a:pt x="1929" y="4787"/>
                  </a:lnTo>
                  <a:lnTo>
                    <a:pt x="2394" y="4831"/>
                  </a:lnTo>
                  <a:lnTo>
                    <a:pt x="2787" y="4751"/>
                  </a:lnTo>
                  <a:lnTo>
                    <a:pt x="3010" y="4608"/>
                  </a:lnTo>
                  <a:lnTo>
                    <a:pt x="3108" y="4483"/>
                  </a:lnTo>
                  <a:lnTo>
                    <a:pt x="3144" y="4412"/>
                  </a:lnTo>
                  <a:lnTo>
                    <a:pt x="3144" y="1304"/>
                  </a:lnTo>
                  <a:lnTo>
                    <a:pt x="3063" y="1081"/>
                  </a:lnTo>
                  <a:lnTo>
                    <a:pt x="2858" y="715"/>
                  </a:lnTo>
                  <a:lnTo>
                    <a:pt x="2626" y="420"/>
                  </a:lnTo>
                  <a:lnTo>
                    <a:pt x="2367" y="215"/>
                  </a:lnTo>
                  <a:lnTo>
                    <a:pt x="2099" y="72"/>
                  </a:lnTo>
                  <a:lnTo>
                    <a:pt x="1804" y="9"/>
                  </a:lnTo>
                  <a:lnTo>
                    <a:pt x="151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283;p39">
              <a:extLst>
                <a:ext uri="{FF2B5EF4-FFF2-40B4-BE49-F238E27FC236}">
                  <a16:creationId xmlns:a16="http://schemas.microsoft.com/office/drawing/2014/main" id="{5311AD2F-BB7D-8588-6EA7-651A79B680D9}"/>
                </a:ext>
              </a:extLst>
            </p:cNvPr>
            <p:cNvSpPr/>
            <p:nvPr/>
          </p:nvSpPr>
          <p:spPr>
            <a:xfrm>
              <a:off x="4167114" y="2368122"/>
              <a:ext cx="520575" cy="943289"/>
            </a:xfrm>
            <a:custGeom>
              <a:avLst/>
              <a:gdLst/>
              <a:ahLst/>
              <a:cxnLst/>
              <a:rect l="l" t="t" r="r" b="b"/>
              <a:pathLst>
                <a:path w="12735" h="23076" extrusionOk="0">
                  <a:moveTo>
                    <a:pt x="4992" y="0"/>
                  </a:moveTo>
                  <a:lnTo>
                    <a:pt x="4992" y="1875"/>
                  </a:lnTo>
                  <a:lnTo>
                    <a:pt x="1938" y="3134"/>
                  </a:lnTo>
                  <a:lnTo>
                    <a:pt x="1697" y="4912"/>
                  </a:lnTo>
                  <a:lnTo>
                    <a:pt x="608" y="13734"/>
                  </a:lnTo>
                  <a:lnTo>
                    <a:pt x="170" y="17940"/>
                  </a:lnTo>
                  <a:lnTo>
                    <a:pt x="18" y="20101"/>
                  </a:lnTo>
                  <a:lnTo>
                    <a:pt x="1" y="20834"/>
                  </a:lnTo>
                  <a:lnTo>
                    <a:pt x="108" y="20834"/>
                  </a:lnTo>
                  <a:lnTo>
                    <a:pt x="867" y="20896"/>
                  </a:lnTo>
                  <a:lnTo>
                    <a:pt x="1599" y="21021"/>
                  </a:lnTo>
                  <a:lnTo>
                    <a:pt x="2474" y="21227"/>
                  </a:lnTo>
                  <a:lnTo>
                    <a:pt x="3439" y="21557"/>
                  </a:lnTo>
                  <a:lnTo>
                    <a:pt x="4430" y="22030"/>
                  </a:lnTo>
                  <a:lnTo>
                    <a:pt x="5162" y="22504"/>
                  </a:lnTo>
                  <a:lnTo>
                    <a:pt x="5635" y="22870"/>
                  </a:lnTo>
                  <a:lnTo>
                    <a:pt x="5859" y="23075"/>
                  </a:lnTo>
                  <a:lnTo>
                    <a:pt x="6868" y="23075"/>
                  </a:lnTo>
                  <a:lnTo>
                    <a:pt x="7100" y="22870"/>
                  </a:lnTo>
                  <a:lnTo>
                    <a:pt x="7573" y="22504"/>
                  </a:lnTo>
                  <a:lnTo>
                    <a:pt x="8305" y="22030"/>
                  </a:lnTo>
                  <a:lnTo>
                    <a:pt x="9297" y="21557"/>
                  </a:lnTo>
                  <a:lnTo>
                    <a:pt x="10252" y="21227"/>
                  </a:lnTo>
                  <a:lnTo>
                    <a:pt x="11127" y="21021"/>
                  </a:lnTo>
                  <a:lnTo>
                    <a:pt x="11860" y="20896"/>
                  </a:lnTo>
                  <a:lnTo>
                    <a:pt x="12628" y="20834"/>
                  </a:lnTo>
                  <a:lnTo>
                    <a:pt x="12735" y="20834"/>
                  </a:lnTo>
                  <a:lnTo>
                    <a:pt x="12717" y="20101"/>
                  </a:lnTo>
                  <a:lnTo>
                    <a:pt x="12556" y="17940"/>
                  </a:lnTo>
                  <a:lnTo>
                    <a:pt x="12127" y="13734"/>
                  </a:lnTo>
                  <a:lnTo>
                    <a:pt x="11038" y="4912"/>
                  </a:lnTo>
                  <a:lnTo>
                    <a:pt x="10797" y="3134"/>
                  </a:lnTo>
                  <a:lnTo>
                    <a:pt x="7743" y="1875"/>
                  </a:lnTo>
                  <a:lnTo>
                    <a:pt x="774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284;p39">
              <a:extLst>
                <a:ext uri="{FF2B5EF4-FFF2-40B4-BE49-F238E27FC236}">
                  <a16:creationId xmlns:a16="http://schemas.microsoft.com/office/drawing/2014/main" id="{13E3F743-1942-6E36-0040-C9195B6621D5}"/>
                </a:ext>
              </a:extLst>
            </p:cNvPr>
            <p:cNvSpPr/>
            <p:nvPr/>
          </p:nvSpPr>
          <p:spPr>
            <a:xfrm>
              <a:off x="4075881" y="3219684"/>
              <a:ext cx="330740" cy="1402875"/>
            </a:xfrm>
            <a:custGeom>
              <a:avLst/>
              <a:gdLst/>
              <a:ahLst/>
              <a:cxnLst/>
              <a:rect l="l" t="t" r="r" b="b"/>
              <a:pathLst>
                <a:path w="8091" h="34319" extrusionOk="0">
                  <a:moveTo>
                    <a:pt x="2233" y="1"/>
                  </a:moveTo>
                  <a:lnTo>
                    <a:pt x="1857" y="2403"/>
                  </a:lnTo>
                  <a:lnTo>
                    <a:pt x="1277" y="6859"/>
                  </a:lnTo>
                  <a:lnTo>
                    <a:pt x="866" y="10663"/>
                  </a:lnTo>
                  <a:lnTo>
                    <a:pt x="616" y="13565"/>
                  </a:lnTo>
                  <a:lnTo>
                    <a:pt x="536" y="14556"/>
                  </a:lnTo>
                  <a:lnTo>
                    <a:pt x="509" y="15119"/>
                  </a:lnTo>
                  <a:lnTo>
                    <a:pt x="572" y="16235"/>
                  </a:lnTo>
                  <a:lnTo>
                    <a:pt x="661" y="16789"/>
                  </a:lnTo>
                  <a:lnTo>
                    <a:pt x="3411" y="32068"/>
                  </a:lnTo>
                  <a:lnTo>
                    <a:pt x="3304" y="32104"/>
                  </a:lnTo>
                  <a:lnTo>
                    <a:pt x="2349" y="32497"/>
                  </a:lnTo>
                  <a:lnTo>
                    <a:pt x="1384" y="32970"/>
                  </a:lnTo>
                  <a:lnTo>
                    <a:pt x="786" y="33327"/>
                  </a:lnTo>
                  <a:lnTo>
                    <a:pt x="304" y="33720"/>
                  </a:lnTo>
                  <a:lnTo>
                    <a:pt x="80" y="34015"/>
                  </a:lnTo>
                  <a:lnTo>
                    <a:pt x="0" y="34220"/>
                  </a:lnTo>
                  <a:lnTo>
                    <a:pt x="0" y="34318"/>
                  </a:lnTo>
                  <a:lnTo>
                    <a:pt x="6742" y="34318"/>
                  </a:lnTo>
                  <a:lnTo>
                    <a:pt x="6733" y="33908"/>
                  </a:lnTo>
                  <a:lnTo>
                    <a:pt x="6599" y="29978"/>
                  </a:lnTo>
                  <a:lnTo>
                    <a:pt x="6367" y="25594"/>
                  </a:lnTo>
                  <a:lnTo>
                    <a:pt x="6144" y="22486"/>
                  </a:lnTo>
                  <a:lnTo>
                    <a:pt x="5858" y="19477"/>
                  </a:lnTo>
                  <a:lnTo>
                    <a:pt x="5590" y="17450"/>
                  </a:lnTo>
                  <a:lnTo>
                    <a:pt x="5394" y="16244"/>
                  </a:lnTo>
                  <a:lnTo>
                    <a:pt x="5278" y="15708"/>
                  </a:lnTo>
                  <a:lnTo>
                    <a:pt x="8091" y="2242"/>
                  </a:lnTo>
                  <a:lnTo>
                    <a:pt x="8091" y="1"/>
                  </a:lnTo>
                  <a:close/>
                </a:path>
              </a:pathLst>
            </a:custGeom>
            <a:solidFill>
              <a:srgbClr val="FAD2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285;p39">
              <a:extLst>
                <a:ext uri="{FF2B5EF4-FFF2-40B4-BE49-F238E27FC236}">
                  <a16:creationId xmlns:a16="http://schemas.microsoft.com/office/drawing/2014/main" id="{66B68C14-4E3C-1515-C333-9D6E306E6B9F}"/>
                </a:ext>
              </a:extLst>
            </p:cNvPr>
            <p:cNvSpPr/>
            <p:nvPr/>
          </p:nvSpPr>
          <p:spPr>
            <a:xfrm>
              <a:off x="4448173" y="3219684"/>
              <a:ext cx="422387" cy="1402875"/>
            </a:xfrm>
            <a:custGeom>
              <a:avLst/>
              <a:gdLst/>
              <a:ahLst/>
              <a:cxnLst/>
              <a:rect l="l" t="t" r="r" b="b"/>
              <a:pathLst>
                <a:path w="10333" h="34319" extrusionOk="0">
                  <a:moveTo>
                    <a:pt x="1" y="1"/>
                  </a:moveTo>
                  <a:lnTo>
                    <a:pt x="1" y="2242"/>
                  </a:lnTo>
                  <a:lnTo>
                    <a:pt x="3590" y="34318"/>
                  </a:lnTo>
                  <a:lnTo>
                    <a:pt x="10333" y="34318"/>
                  </a:lnTo>
                  <a:lnTo>
                    <a:pt x="10333" y="34220"/>
                  </a:lnTo>
                  <a:lnTo>
                    <a:pt x="10252" y="34015"/>
                  </a:lnTo>
                  <a:lnTo>
                    <a:pt x="10029" y="33720"/>
                  </a:lnTo>
                  <a:lnTo>
                    <a:pt x="9547" y="33327"/>
                  </a:lnTo>
                  <a:lnTo>
                    <a:pt x="8948" y="32970"/>
                  </a:lnTo>
                  <a:lnTo>
                    <a:pt x="7993" y="32497"/>
                  </a:lnTo>
                  <a:lnTo>
                    <a:pt x="7028" y="32104"/>
                  </a:lnTo>
                  <a:lnTo>
                    <a:pt x="6921" y="32068"/>
                  </a:lnTo>
                  <a:lnTo>
                    <a:pt x="5859" y="1"/>
                  </a:lnTo>
                  <a:close/>
                </a:path>
              </a:pathLst>
            </a:custGeom>
            <a:solidFill>
              <a:srgbClr val="FAD2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286;p39">
              <a:extLst>
                <a:ext uri="{FF2B5EF4-FFF2-40B4-BE49-F238E27FC236}">
                  <a16:creationId xmlns:a16="http://schemas.microsoft.com/office/drawing/2014/main" id="{8B4AEB4C-06F7-BEA2-6CCB-7BDB39D683CC}"/>
                </a:ext>
              </a:extLst>
            </p:cNvPr>
            <p:cNvSpPr/>
            <p:nvPr/>
          </p:nvSpPr>
          <p:spPr>
            <a:xfrm>
              <a:off x="4065989" y="3077314"/>
              <a:ext cx="814443" cy="1554735"/>
            </a:xfrm>
            <a:custGeom>
              <a:avLst/>
              <a:gdLst/>
              <a:ahLst/>
              <a:cxnLst/>
              <a:rect l="l" t="t" r="r" b="b"/>
              <a:pathLst>
                <a:path w="19924" h="38034" extrusionOk="0">
                  <a:moveTo>
                    <a:pt x="2466" y="1"/>
                  </a:moveTo>
                  <a:lnTo>
                    <a:pt x="2367" y="1081"/>
                  </a:lnTo>
                  <a:lnTo>
                    <a:pt x="2251" y="2841"/>
                  </a:lnTo>
                  <a:lnTo>
                    <a:pt x="2233" y="3466"/>
                  </a:lnTo>
                  <a:lnTo>
                    <a:pt x="1858" y="5895"/>
                  </a:lnTo>
                  <a:lnTo>
                    <a:pt x="1269" y="10395"/>
                  </a:lnTo>
                  <a:lnTo>
                    <a:pt x="867" y="14217"/>
                  </a:lnTo>
                  <a:lnTo>
                    <a:pt x="617" y="17084"/>
                  </a:lnTo>
                  <a:lnTo>
                    <a:pt x="546" y="18022"/>
                  </a:lnTo>
                  <a:lnTo>
                    <a:pt x="519" y="18602"/>
                  </a:lnTo>
                  <a:lnTo>
                    <a:pt x="581" y="19745"/>
                  </a:lnTo>
                  <a:lnTo>
                    <a:pt x="671" y="20317"/>
                  </a:lnTo>
                  <a:lnTo>
                    <a:pt x="3385" y="35399"/>
                  </a:lnTo>
                  <a:lnTo>
                    <a:pt x="3010" y="35542"/>
                  </a:lnTo>
                  <a:lnTo>
                    <a:pt x="1930" y="36015"/>
                  </a:lnTo>
                  <a:lnTo>
                    <a:pt x="1090" y="36480"/>
                  </a:lnTo>
                  <a:lnTo>
                    <a:pt x="608" y="36837"/>
                  </a:lnTo>
                  <a:lnTo>
                    <a:pt x="233" y="37212"/>
                  </a:lnTo>
                  <a:lnTo>
                    <a:pt x="63" y="37498"/>
                  </a:lnTo>
                  <a:lnTo>
                    <a:pt x="10" y="37694"/>
                  </a:lnTo>
                  <a:lnTo>
                    <a:pt x="1" y="37792"/>
                  </a:lnTo>
                  <a:lnTo>
                    <a:pt x="1" y="38034"/>
                  </a:lnTo>
                  <a:lnTo>
                    <a:pt x="7225" y="38034"/>
                  </a:lnTo>
                  <a:lnTo>
                    <a:pt x="7225" y="37792"/>
                  </a:lnTo>
                  <a:lnTo>
                    <a:pt x="7216" y="37346"/>
                  </a:lnTo>
                  <a:lnTo>
                    <a:pt x="7073" y="33399"/>
                  </a:lnTo>
                  <a:lnTo>
                    <a:pt x="6841" y="29023"/>
                  </a:lnTo>
                  <a:lnTo>
                    <a:pt x="6618" y="25933"/>
                  </a:lnTo>
                  <a:lnTo>
                    <a:pt x="6332" y="22942"/>
                  </a:lnTo>
                  <a:lnTo>
                    <a:pt x="6073" y="20924"/>
                  </a:lnTo>
                  <a:lnTo>
                    <a:pt x="5877" y="19727"/>
                  </a:lnTo>
                  <a:lnTo>
                    <a:pt x="5770" y="19191"/>
                  </a:lnTo>
                  <a:lnTo>
                    <a:pt x="8529" y="5966"/>
                  </a:lnTo>
                  <a:lnTo>
                    <a:pt x="9136" y="5966"/>
                  </a:lnTo>
                  <a:lnTo>
                    <a:pt x="12708" y="37819"/>
                  </a:lnTo>
                  <a:lnTo>
                    <a:pt x="12726" y="38034"/>
                  </a:lnTo>
                  <a:lnTo>
                    <a:pt x="19924" y="38034"/>
                  </a:lnTo>
                  <a:lnTo>
                    <a:pt x="19924" y="37792"/>
                  </a:lnTo>
                  <a:lnTo>
                    <a:pt x="19915" y="37694"/>
                  </a:lnTo>
                  <a:lnTo>
                    <a:pt x="19861" y="37498"/>
                  </a:lnTo>
                  <a:lnTo>
                    <a:pt x="19683" y="37203"/>
                  </a:lnTo>
                  <a:lnTo>
                    <a:pt x="19299" y="36819"/>
                  </a:lnTo>
                  <a:lnTo>
                    <a:pt x="18807" y="36471"/>
                  </a:lnTo>
                  <a:lnTo>
                    <a:pt x="17950" y="35989"/>
                  </a:lnTo>
                  <a:lnTo>
                    <a:pt x="16870" y="35524"/>
                  </a:lnTo>
                  <a:lnTo>
                    <a:pt x="16504" y="35381"/>
                  </a:lnTo>
                  <a:lnTo>
                    <a:pt x="15441" y="3484"/>
                  </a:lnTo>
                  <a:lnTo>
                    <a:pt x="15432" y="2859"/>
                  </a:lnTo>
                  <a:lnTo>
                    <a:pt x="15316" y="1090"/>
                  </a:lnTo>
                  <a:lnTo>
                    <a:pt x="15218" y="1"/>
                  </a:lnTo>
                  <a:lnTo>
                    <a:pt x="14646" y="126"/>
                  </a:lnTo>
                  <a:lnTo>
                    <a:pt x="13289" y="358"/>
                  </a:lnTo>
                  <a:lnTo>
                    <a:pt x="11672" y="555"/>
                  </a:lnTo>
                  <a:lnTo>
                    <a:pt x="9833" y="671"/>
                  </a:lnTo>
                  <a:lnTo>
                    <a:pt x="8842" y="680"/>
                  </a:lnTo>
                  <a:lnTo>
                    <a:pt x="7841" y="671"/>
                  </a:lnTo>
                  <a:lnTo>
                    <a:pt x="6011" y="555"/>
                  </a:lnTo>
                  <a:lnTo>
                    <a:pt x="4394" y="358"/>
                  </a:lnTo>
                  <a:lnTo>
                    <a:pt x="3028" y="126"/>
                  </a:lnTo>
                  <a:lnTo>
                    <a:pt x="246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287;p39">
              <a:extLst>
                <a:ext uri="{FF2B5EF4-FFF2-40B4-BE49-F238E27FC236}">
                  <a16:creationId xmlns:a16="http://schemas.microsoft.com/office/drawing/2014/main" id="{6AB58085-EEBD-C6AD-4EBC-4F1501C69800}"/>
                </a:ext>
              </a:extLst>
            </p:cNvPr>
            <p:cNvSpPr/>
            <p:nvPr/>
          </p:nvSpPr>
          <p:spPr>
            <a:xfrm>
              <a:off x="4148516" y="2439655"/>
              <a:ext cx="557814" cy="757460"/>
            </a:xfrm>
            <a:custGeom>
              <a:avLst/>
              <a:gdLst/>
              <a:ahLst/>
              <a:cxnLst/>
              <a:rect l="l" t="t" r="r" b="b"/>
              <a:pathLst>
                <a:path w="13646" h="18530" extrusionOk="0">
                  <a:moveTo>
                    <a:pt x="5162" y="0"/>
                  </a:moveTo>
                  <a:lnTo>
                    <a:pt x="5108" y="9"/>
                  </a:lnTo>
                  <a:lnTo>
                    <a:pt x="2179" y="1215"/>
                  </a:lnTo>
                  <a:lnTo>
                    <a:pt x="1902" y="2617"/>
                  </a:lnTo>
                  <a:lnTo>
                    <a:pt x="893" y="8814"/>
                  </a:lnTo>
                  <a:lnTo>
                    <a:pt x="509" y="11565"/>
                  </a:lnTo>
                  <a:lnTo>
                    <a:pt x="197" y="14270"/>
                  </a:lnTo>
                  <a:lnTo>
                    <a:pt x="18" y="16726"/>
                  </a:lnTo>
                  <a:lnTo>
                    <a:pt x="0" y="17780"/>
                  </a:lnTo>
                  <a:lnTo>
                    <a:pt x="9" y="17833"/>
                  </a:lnTo>
                  <a:lnTo>
                    <a:pt x="72" y="17860"/>
                  </a:lnTo>
                  <a:lnTo>
                    <a:pt x="652" y="17985"/>
                  </a:lnTo>
                  <a:lnTo>
                    <a:pt x="2134" y="18208"/>
                  </a:lnTo>
                  <a:lnTo>
                    <a:pt x="3894" y="18405"/>
                  </a:lnTo>
                  <a:lnTo>
                    <a:pt x="5831" y="18512"/>
                  </a:lnTo>
                  <a:lnTo>
                    <a:pt x="6823" y="18530"/>
                  </a:lnTo>
                  <a:lnTo>
                    <a:pt x="7814" y="18512"/>
                  </a:lnTo>
                  <a:lnTo>
                    <a:pt x="9743" y="18405"/>
                  </a:lnTo>
                  <a:lnTo>
                    <a:pt x="11511" y="18208"/>
                  </a:lnTo>
                  <a:lnTo>
                    <a:pt x="12993" y="17985"/>
                  </a:lnTo>
                  <a:lnTo>
                    <a:pt x="13574" y="17860"/>
                  </a:lnTo>
                  <a:lnTo>
                    <a:pt x="13636" y="17833"/>
                  </a:lnTo>
                  <a:lnTo>
                    <a:pt x="13645" y="17780"/>
                  </a:lnTo>
                  <a:lnTo>
                    <a:pt x="13627" y="16726"/>
                  </a:lnTo>
                  <a:lnTo>
                    <a:pt x="13440" y="14270"/>
                  </a:lnTo>
                  <a:lnTo>
                    <a:pt x="13136" y="11565"/>
                  </a:lnTo>
                  <a:lnTo>
                    <a:pt x="12752" y="8814"/>
                  </a:lnTo>
                  <a:lnTo>
                    <a:pt x="11734" y="2617"/>
                  </a:lnTo>
                  <a:lnTo>
                    <a:pt x="11466" y="1215"/>
                  </a:lnTo>
                  <a:lnTo>
                    <a:pt x="8537" y="9"/>
                  </a:lnTo>
                  <a:lnTo>
                    <a:pt x="8484" y="0"/>
                  </a:lnTo>
                  <a:lnTo>
                    <a:pt x="8430" y="36"/>
                  </a:lnTo>
                  <a:lnTo>
                    <a:pt x="8287" y="215"/>
                  </a:lnTo>
                  <a:lnTo>
                    <a:pt x="7939" y="509"/>
                  </a:lnTo>
                  <a:lnTo>
                    <a:pt x="7528" y="724"/>
                  </a:lnTo>
                  <a:lnTo>
                    <a:pt x="7064" y="831"/>
                  </a:lnTo>
                  <a:lnTo>
                    <a:pt x="6823" y="849"/>
                  </a:lnTo>
                  <a:lnTo>
                    <a:pt x="6573" y="831"/>
                  </a:lnTo>
                  <a:lnTo>
                    <a:pt x="6117" y="724"/>
                  </a:lnTo>
                  <a:lnTo>
                    <a:pt x="5706" y="509"/>
                  </a:lnTo>
                  <a:lnTo>
                    <a:pt x="5358" y="215"/>
                  </a:lnTo>
                  <a:lnTo>
                    <a:pt x="5206" y="36"/>
                  </a:lnTo>
                  <a:lnTo>
                    <a:pt x="516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288;p39">
              <a:extLst>
                <a:ext uri="{FF2B5EF4-FFF2-40B4-BE49-F238E27FC236}">
                  <a16:creationId xmlns:a16="http://schemas.microsoft.com/office/drawing/2014/main" id="{027632ED-2565-C1CE-9E6D-618FF699AA9C}"/>
                </a:ext>
              </a:extLst>
            </p:cNvPr>
            <p:cNvSpPr/>
            <p:nvPr/>
          </p:nvSpPr>
          <p:spPr>
            <a:xfrm>
              <a:off x="4059449" y="4346134"/>
              <a:ext cx="308502" cy="292438"/>
            </a:xfrm>
            <a:custGeom>
              <a:avLst/>
              <a:gdLst/>
              <a:ahLst/>
              <a:cxnLst/>
              <a:rect l="l" t="t" r="r" b="b"/>
              <a:pathLst>
                <a:path w="7547" h="7154" extrusionOk="0">
                  <a:moveTo>
                    <a:pt x="2599" y="0"/>
                  </a:moveTo>
                  <a:lnTo>
                    <a:pt x="3367" y="4251"/>
                  </a:lnTo>
                  <a:lnTo>
                    <a:pt x="2840" y="4456"/>
                  </a:lnTo>
                  <a:lnTo>
                    <a:pt x="1965" y="4858"/>
                  </a:lnTo>
                  <a:lnTo>
                    <a:pt x="1286" y="5233"/>
                  </a:lnTo>
                  <a:lnTo>
                    <a:pt x="777" y="5582"/>
                  </a:lnTo>
                  <a:lnTo>
                    <a:pt x="420" y="5903"/>
                  </a:lnTo>
                  <a:lnTo>
                    <a:pt x="188" y="6189"/>
                  </a:lnTo>
                  <a:lnTo>
                    <a:pt x="63" y="6448"/>
                  </a:lnTo>
                  <a:lnTo>
                    <a:pt x="9" y="6662"/>
                  </a:lnTo>
                  <a:lnTo>
                    <a:pt x="0" y="6751"/>
                  </a:lnTo>
                  <a:lnTo>
                    <a:pt x="0" y="7153"/>
                  </a:lnTo>
                  <a:lnTo>
                    <a:pt x="7546" y="7153"/>
                  </a:lnTo>
                  <a:lnTo>
                    <a:pt x="7537" y="6751"/>
                  </a:lnTo>
                  <a:lnTo>
                    <a:pt x="7501" y="5046"/>
                  </a:lnTo>
                  <a:lnTo>
                    <a:pt x="7278" y="0"/>
                  </a:lnTo>
                  <a:lnTo>
                    <a:pt x="3938" y="0"/>
                  </a:lnTo>
                  <a:lnTo>
                    <a:pt x="3795" y="9"/>
                  </a:lnTo>
                  <a:lnTo>
                    <a:pt x="3554" y="116"/>
                  </a:lnTo>
                  <a:lnTo>
                    <a:pt x="3367" y="313"/>
                  </a:lnTo>
                  <a:lnTo>
                    <a:pt x="3269" y="563"/>
                  </a:lnTo>
                  <a:lnTo>
                    <a:pt x="3269" y="697"/>
                  </a:lnTo>
                  <a:lnTo>
                    <a:pt x="3304" y="1688"/>
                  </a:lnTo>
                  <a:lnTo>
                    <a:pt x="3036" y="188"/>
                  </a:lnTo>
                  <a:lnTo>
                    <a:pt x="3010" y="108"/>
                  </a:lnTo>
                  <a:lnTo>
                    <a:pt x="2894" y="9"/>
                  </a:lnTo>
                  <a:lnTo>
                    <a:pt x="28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289;p39">
              <a:extLst>
                <a:ext uri="{FF2B5EF4-FFF2-40B4-BE49-F238E27FC236}">
                  <a16:creationId xmlns:a16="http://schemas.microsoft.com/office/drawing/2014/main" id="{A51E6DDD-D48C-A00E-9542-EE0CEF3B5AB9}"/>
                </a:ext>
              </a:extLst>
            </p:cNvPr>
            <p:cNvSpPr/>
            <p:nvPr/>
          </p:nvSpPr>
          <p:spPr>
            <a:xfrm>
              <a:off x="4053236" y="4636678"/>
              <a:ext cx="321256" cy="27429"/>
            </a:xfrm>
            <a:custGeom>
              <a:avLst/>
              <a:gdLst/>
              <a:ahLst/>
              <a:cxnLst/>
              <a:rect l="l" t="t" r="r" b="b"/>
              <a:pathLst>
                <a:path w="7859" h="671" extrusionOk="0">
                  <a:moveTo>
                    <a:pt x="170" y="1"/>
                  </a:moveTo>
                  <a:lnTo>
                    <a:pt x="99" y="10"/>
                  </a:lnTo>
                  <a:lnTo>
                    <a:pt x="9" y="99"/>
                  </a:lnTo>
                  <a:lnTo>
                    <a:pt x="0" y="170"/>
                  </a:lnTo>
                  <a:lnTo>
                    <a:pt x="0" y="670"/>
                  </a:lnTo>
                  <a:lnTo>
                    <a:pt x="7859" y="670"/>
                  </a:lnTo>
                  <a:lnTo>
                    <a:pt x="7859" y="170"/>
                  </a:lnTo>
                  <a:lnTo>
                    <a:pt x="7850" y="99"/>
                  </a:lnTo>
                  <a:lnTo>
                    <a:pt x="7752" y="10"/>
                  </a:lnTo>
                  <a:lnTo>
                    <a:pt x="7689" y="1"/>
                  </a:lnTo>
                  <a:close/>
                </a:path>
              </a:pathLst>
            </a:custGeom>
            <a:solidFill>
              <a:srgbClr val="0329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290;p39">
              <a:extLst>
                <a:ext uri="{FF2B5EF4-FFF2-40B4-BE49-F238E27FC236}">
                  <a16:creationId xmlns:a16="http://schemas.microsoft.com/office/drawing/2014/main" id="{30D26839-71FF-4417-175D-FAB6848DE46F}"/>
                </a:ext>
              </a:extLst>
            </p:cNvPr>
            <p:cNvSpPr/>
            <p:nvPr/>
          </p:nvSpPr>
          <p:spPr>
            <a:xfrm>
              <a:off x="4053236" y="4636678"/>
              <a:ext cx="321256" cy="27429"/>
            </a:xfrm>
            <a:custGeom>
              <a:avLst/>
              <a:gdLst/>
              <a:ahLst/>
              <a:cxnLst/>
              <a:rect l="l" t="t" r="r" b="b"/>
              <a:pathLst>
                <a:path w="7859" h="671" extrusionOk="0">
                  <a:moveTo>
                    <a:pt x="7859" y="670"/>
                  </a:moveTo>
                  <a:lnTo>
                    <a:pt x="0" y="670"/>
                  </a:lnTo>
                  <a:lnTo>
                    <a:pt x="0" y="170"/>
                  </a:lnTo>
                  <a:lnTo>
                    <a:pt x="9" y="99"/>
                  </a:lnTo>
                  <a:lnTo>
                    <a:pt x="99" y="10"/>
                  </a:lnTo>
                  <a:lnTo>
                    <a:pt x="170" y="1"/>
                  </a:lnTo>
                  <a:lnTo>
                    <a:pt x="7689" y="1"/>
                  </a:lnTo>
                  <a:lnTo>
                    <a:pt x="7752" y="10"/>
                  </a:lnTo>
                  <a:lnTo>
                    <a:pt x="7850" y="99"/>
                  </a:lnTo>
                  <a:lnTo>
                    <a:pt x="7859" y="170"/>
                  </a:lnTo>
                  <a:lnTo>
                    <a:pt x="7859" y="67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291;p39">
              <a:extLst>
                <a:ext uri="{FF2B5EF4-FFF2-40B4-BE49-F238E27FC236}">
                  <a16:creationId xmlns:a16="http://schemas.microsoft.com/office/drawing/2014/main" id="{E406BEF3-9408-B5DE-2E2C-649ED5EAE92C}"/>
                </a:ext>
              </a:extLst>
            </p:cNvPr>
            <p:cNvSpPr/>
            <p:nvPr/>
          </p:nvSpPr>
          <p:spPr>
            <a:xfrm>
              <a:off x="4547828" y="4346134"/>
              <a:ext cx="339161" cy="292438"/>
            </a:xfrm>
            <a:custGeom>
              <a:avLst/>
              <a:gdLst/>
              <a:ahLst/>
              <a:cxnLst/>
              <a:rect l="l" t="t" r="r" b="b"/>
              <a:pathLst>
                <a:path w="8297" h="7154" extrusionOk="0">
                  <a:moveTo>
                    <a:pt x="0" y="0"/>
                  </a:moveTo>
                  <a:lnTo>
                    <a:pt x="795" y="7153"/>
                  </a:lnTo>
                  <a:lnTo>
                    <a:pt x="8296" y="7153"/>
                  </a:lnTo>
                  <a:lnTo>
                    <a:pt x="8296" y="6751"/>
                  </a:lnTo>
                  <a:lnTo>
                    <a:pt x="8288" y="6653"/>
                  </a:lnTo>
                  <a:lnTo>
                    <a:pt x="8234" y="6448"/>
                  </a:lnTo>
                  <a:lnTo>
                    <a:pt x="8082" y="6144"/>
                  </a:lnTo>
                  <a:lnTo>
                    <a:pt x="7725" y="5760"/>
                  </a:lnTo>
                  <a:lnTo>
                    <a:pt x="7261" y="5403"/>
                  </a:lnTo>
                  <a:lnTo>
                    <a:pt x="6439" y="4912"/>
                  </a:lnTo>
                  <a:lnTo>
                    <a:pt x="5323" y="4403"/>
                  </a:lnTo>
                  <a:lnTo>
                    <a:pt x="4867" y="4233"/>
                  </a:lnTo>
                  <a:lnTo>
                    <a:pt x="4733" y="0"/>
                  </a:lnTo>
                  <a:lnTo>
                    <a:pt x="4564" y="0"/>
                  </a:lnTo>
                  <a:lnTo>
                    <a:pt x="4474" y="18"/>
                  </a:lnTo>
                  <a:lnTo>
                    <a:pt x="4349" y="143"/>
                  </a:lnTo>
                  <a:lnTo>
                    <a:pt x="4340" y="233"/>
                  </a:lnTo>
                  <a:lnTo>
                    <a:pt x="4394" y="1688"/>
                  </a:lnTo>
                  <a:lnTo>
                    <a:pt x="4189" y="554"/>
                  </a:lnTo>
                  <a:lnTo>
                    <a:pt x="4162" y="438"/>
                  </a:lnTo>
                  <a:lnTo>
                    <a:pt x="4046" y="242"/>
                  </a:lnTo>
                  <a:lnTo>
                    <a:pt x="3867" y="90"/>
                  </a:lnTo>
                  <a:lnTo>
                    <a:pt x="3653" y="9"/>
                  </a:lnTo>
                  <a:lnTo>
                    <a:pt x="352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292;p39">
              <a:extLst>
                <a:ext uri="{FF2B5EF4-FFF2-40B4-BE49-F238E27FC236}">
                  <a16:creationId xmlns:a16="http://schemas.microsoft.com/office/drawing/2014/main" id="{830F6E5B-E3BC-2F1F-CC1A-5F86FD23F454}"/>
                </a:ext>
              </a:extLst>
            </p:cNvPr>
            <p:cNvSpPr/>
            <p:nvPr/>
          </p:nvSpPr>
          <p:spPr>
            <a:xfrm>
              <a:off x="4571903" y="4636678"/>
              <a:ext cx="321297" cy="27429"/>
            </a:xfrm>
            <a:custGeom>
              <a:avLst/>
              <a:gdLst/>
              <a:ahLst/>
              <a:cxnLst/>
              <a:rect l="l" t="t" r="r" b="b"/>
              <a:pathLst>
                <a:path w="7860" h="671" extrusionOk="0">
                  <a:moveTo>
                    <a:pt x="171" y="1"/>
                  </a:moveTo>
                  <a:lnTo>
                    <a:pt x="108" y="10"/>
                  </a:lnTo>
                  <a:lnTo>
                    <a:pt x="10" y="99"/>
                  </a:lnTo>
                  <a:lnTo>
                    <a:pt x="1" y="170"/>
                  </a:lnTo>
                  <a:lnTo>
                    <a:pt x="1" y="670"/>
                  </a:lnTo>
                  <a:lnTo>
                    <a:pt x="7859" y="670"/>
                  </a:lnTo>
                  <a:lnTo>
                    <a:pt x="7859" y="170"/>
                  </a:lnTo>
                  <a:lnTo>
                    <a:pt x="7850" y="99"/>
                  </a:lnTo>
                  <a:lnTo>
                    <a:pt x="7761" y="10"/>
                  </a:lnTo>
                  <a:lnTo>
                    <a:pt x="7690" y="1"/>
                  </a:lnTo>
                  <a:close/>
                </a:path>
              </a:pathLst>
            </a:custGeom>
            <a:solidFill>
              <a:srgbClr val="0329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293;p39">
              <a:extLst>
                <a:ext uri="{FF2B5EF4-FFF2-40B4-BE49-F238E27FC236}">
                  <a16:creationId xmlns:a16="http://schemas.microsoft.com/office/drawing/2014/main" id="{3F560D5A-4D24-62BA-6266-2B0801BD8A34}"/>
                </a:ext>
              </a:extLst>
            </p:cNvPr>
            <p:cNvSpPr/>
            <p:nvPr/>
          </p:nvSpPr>
          <p:spPr>
            <a:xfrm>
              <a:off x="4571903" y="4636678"/>
              <a:ext cx="321297" cy="27429"/>
            </a:xfrm>
            <a:custGeom>
              <a:avLst/>
              <a:gdLst/>
              <a:ahLst/>
              <a:cxnLst/>
              <a:rect l="l" t="t" r="r" b="b"/>
              <a:pathLst>
                <a:path w="7860" h="671" extrusionOk="0">
                  <a:moveTo>
                    <a:pt x="7859" y="670"/>
                  </a:moveTo>
                  <a:lnTo>
                    <a:pt x="1" y="670"/>
                  </a:lnTo>
                  <a:lnTo>
                    <a:pt x="1" y="170"/>
                  </a:lnTo>
                  <a:lnTo>
                    <a:pt x="10" y="99"/>
                  </a:lnTo>
                  <a:lnTo>
                    <a:pt x="108" y="10"/>
                  </a:lnTo>
                  <a:lnTo>
                    <a:pt x="171" y="1"/>
                  </a:lnTo>
                  <a:lnTo>
                    <a:pt x="7690" y="1"/>
                  </a:lnTo>
                  <a:lnTo>
                    <a:pt x="7761" y="10"/>
                  </a:lnTo>
                  <a:lnTo>
                    <a:pt x="7850" y="99"/>
                  </a:lnTo>
                  <a:lnTo>
                    <a:pt x="7859" y="170"/>
                  </a:lnTo>
                  <a:lnTo>
                    <a:pt x="7859" y="67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294;p39">
              <a:extLst>
                <a:ext uri="{FF2B5EF4-FFF2-40B4-BE49-F238E27FC236}">
                  <a16:creationId xmlns:a16="http://schemas.microsoft.com/office/drawing/2014/main" id="{85647130-D6D9-ABDE-169D-9DA50B268291}"/>
                </a:ext>
              </a:extLst>
            </p:cNvPr>
            <p:cNvSpPr/>
            <p:nvPr/>
          </p:nvSpPr>
          <p:spPr>
            <a:xfrm>
              <a:off x="4043752" y="1485127"/>
              <a:ext cx="767312" cy="915901"/>
            </a:xfrm>
            <a:custGeom>
              <a:avLst/>
              <a:gdLst/>
              <a:ahLst/>
              <a:cxnLst/>
              <a:rect l="l" t="t" r="r" b="b"/>
              <a:pathLst>
                <a:path w="18771" h="22406" extrusionOk="0">
                  <a:moveTo>
                    <a:pt x="9386" y="1"/>
                  </a:moveTo>
                  <a:lnTo>
                    <a:pt x="8877" y="9"/>
                  </a:lnTo>
                  <a:lnTo>
                    <a:pt x="7885" y="117"/>
                  </a:lnTo>
                  <a:lnTo>
                    <a:pt x="6921" y="322"/>
                  </a:lnTo>
                  <a:lnTo>
                    <a:pt x="6010" y="617"/>
                  </a:lnTo>
                  <a:lnTo>
                    <a:pt x="5135" y="1010"/>
                  </a:lnTo>
                  <a:lnTo>
                    <a:pt x="4313" y="1483"/>
                  </a:lnTo>
                  <a:lnTo>
                    <a:pt x="3545" y="2037"/>
                  </a:lnTo>
                  <a:lnTo>
                    <a:pt x="2840" y="2653"/>
                  </a:lnTo>
                  <a:lnTo>
                    <a:pt x="2197" y="3340"/>
                  </a:lnTo>
                  <a:lnTo>
                    <a:pt x="1625" y="4090"/>
                  </a:lnTo>
                  <a:lnTo>
                    <a:pt x="1134" y="4903"/>
                  </a:lnTo>
                  <a:lnTo>
                    <a:pt x="724" y="5751"/>
                  </a:lnTo>
                  <a:lnTo>
                    <a:pt x="402" y="6653"/>
                  </a:lnTo>
                  <a:lnTo>
                    <a:pt x="170" y="7591"/>
                  </a:lnTo>
                  <a:lnTo>
                    <a:pt x="27" y="8564"/>
                  </a:lnTo>
                  <a:lnTo>
                    <a:pt x="0" y="9564"/>
                  </a:lnTo>
                  <a:lnTo>
                    <a:pt x="27" y="10073"/>
                  </a:lnTo>
                  <a:lnTo>
                    <a:pt x="527" y="16851"/>
                  </a:lnTo>
                  <a:lnTo>
                    <a:pt x="545" y="17084"/>
                  </a:lnTo>
                  <a:lnTo>
                    <a:pt x="625" y="17539"/>
                  </a:lnTo>
                  <a:lnTo>
                    <a:pt x="750" y="17976"/>
                  </a:lnTo>
                  <a:lnTo>
                    <a:pt x="920" y="18405"/>
                  </a:lnTo>
                  <a:lnTo>
                    <a:pt x="1134" y="18807"/>
                  </a:lnTo>
                  <a:lnTo>
                    <a:pt x="1384" y="19191"/>
                  </a:lnTo>
                  <a:lnTo>
                    <a:pt x="1679" y="19548"/>
                  </a:lnTo>
                  <a:lnTo>
                    <a:pt x="2009" y="19870"/>
                  </a:lnTo>
                  <a:lnTo>
                    <a:pt x="2188" y="20021"/>
                  </a:lnTo>
                  <a:lnTo>
                    <a:pt x="2411" y="20191"/>
                  </a:lnTo>
                  <a:lnTo>
                    <a:pt x="2938" y="20548"/>
                  </a:lnTo>
                  <a:lnTo>
                    <a:pt x="3554" y="20897"/>
                  </a:lnTo>
                  <a:lnTo>
                    <a:pt x="4269" y="21236"/>
                  </a:lnTo>
                  <a:lnTo>
                    <a:pt x="5081" y="21557"/>
                  </a:lnTo>
                  <a:lnTo>
                    <a:pt x="6010" y="21843"/>
                  </a:lnTo>
                  <a:lnTo>
                    <a:pt x="7046" y="22093"/>
                  </a:lnTo>
                  <a:lnTo>
                    <a:pt x="8216" y="22299"/>
                  </a:lnTo>
                  <a:lnTo>
                    <a:pt x="8850" y="22379"/>
                  </a:lnTo>
                  <a:lnTo>
                    <a:pt x="9118" y="22406"/>
                  </a:lnTo>
                  <a:lnTo>
                    <a:pt x="9654" y="22406"/>
                  </a:lnTo>
                  <a:lnTo>
                    <a:pt x="9921" y="22379"/>
                  </a:lnTo>
                  <a:lnTo>
                    <a:pt x="10555" y="22299"/>
                  </a:lnTo>
                  <a:lnTo>
                    <a:pt x="11725" y="22093"/>
                  </a:lnTo>
                  <a:lnTo>
                    <a:pt x="12770" y="21843"/>
                  </a:lnTo>
                  <a:lnTo>
                    <a:pt x="13699" y="21557"/>
                  </a:lnTo>
                  <a:lnTo>
                    <a:pt x="14520" y="21245"/>
                  </a:lnTo>
                  <a:lnTo>
                    <a:pt x="15235" y="20914"/>
                  </a:lnTo>
                  <a:lnTo>
                    <a:pt x="15842" y="20566"/>
                  </a:lnTo>
                  <a:lnTo>
                    <a:pt x="16369" y="20209"/>
                  </a:lnTo>
                  <a:lnTo>
                    <a:pt x="16601" y="20039"/>
                  </a:lnTo>
                  <a:lnTo>
                    <a:pt x="16771" y="19888"/>
                  </a:lnTo>
                  <a:lnTo>
                    <a:pt x="17101" y="19566"/>
                  </a:lnTo>
                  <a:lnTo>
                    <a:pt x="17387" y="19209"/>
                  </a:lnTo>
                  <a:lnTo>
                    <a:pt x="17637" y="18834"/>
                  </a:lnTo>
                  <a:lnTo>
                    <a:pt x="17851" y="18432"/>
                  </a:lnTo>
                  <a:lnTo>
                    <a:pt x="18012" y="18003"/>
                  </a:lnTo>
                  <a:lnTo>
                    <a:pt x="18137" y="17566"/>
                  </a:lnTo>
                  <a:lnTo>
                    <a:pt x="18217" y="17110"/>
                  </a:lnTo>
                  <a:lnTo>
                    <a:pt x="18244" y="16878"/>
                  </a:lnTo>
                  <a:lnTo>
                    <a:pt x="18744" y="10073"/>
                  </a:lnTo>
                  <a:lnTo>
                    <a:pt x="18771" y="9564"/>
                  </a:lnTo>
                  <a:lnTo>
                    <a:pt x="18735" y="8564"/>
                  </a:lnTo>
                  <a:lnTo>
                    <a:pt x="18601" y="7591"/>
                  </a:lnTo>
                  <a:lnTo>
                    <a:pt x="18369" y="6653"/>
                  </a:lnTo>
                  <a:lnTo>
                    <a:pt x="18048" y="5751"/>
                  </a:lnTo>
                  <a:lnTo>
                    <a:pt x="17637" y="4903"/>
                  </a:lnTo>
                  <a:lnTo>
                    <a:pt x="17146" y="4090"/>
                  </a:lnTo>
                  <a:lnTo>
                    <a:pt x="16574" y="3340"/>
                  </a:lnTo>
                  <a:lnTo>
                    <a:pt x="15931" y="2653"/>
                  </a:lnTo>
                  <a:lnTo>
                    <a:pt x="15226" y="2037"/>
                  </a:lnTo>
                  <a:lnTo>
                    <a:pt x="14458" y="1483"/>
                  </a:lnTo>
                  <a:lnTo>
                    <a:pt x="13636" y="1010"/>
                  </a:lnTo>
                  <a:lnTo>
                    <a:pt x="12761" y="617"/>
                  </a:lnTo>
                  <a:lnTo>
                    <a:pt x="11841" y="322"/>
                  </a:lnTo>
                  <a:lnTo>
                    <a:pt x="10886" y="117"/>
                  </a:lnTo>
                  <a:lnTo>
                    <a:pt x="9895" y="9"/>
                  </a:lnTo>
                  <a:lnTo>
                    <a:pt x="93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295;p39">
              <a:extLst>
                <a:ext uri="{FF2B5EF4-FFF2-40B4-BE49-F238E27FC236}">
                  <a16:creationId xmlns:a16="http://schemas.microsoft.com/office/drawing/2014/main" id="{D163DEF5-9422-30E6-7949-587898863F5C}"/>
                </a:ext>
              </a:extLst>
            </p:cNvPr>
            <p:cNvSpPr/>
            <p:nvPr/>
          </p:nvSpPr>
          <p:spPr>
            <a:xfrm>
              <a:off x="4425528" y="2128305"/>
              <a:ext cx="28532" cy="27756"/>
            </a:xfrm>
            <a:custGeom>
              <a:avLst/>
              <a:gdLst/>
              <a:ahLst/>
              <a:cxnLst/>
              <a:rect l="l" t="t" r="r" b="b"/>
              <a:pathLst>
                <a:path w="698" h="679" extrusionOk="0">
                  <a:moveTo>
                    <a:pt x="653" y="0"/>
                  </a:moveTo>
                  <a:lnTo>
                    <a:pt x="617" y="18"/>
                  </a:lnTo>
                  <a:lnTo>
                    <a:pt x="537" y="89"/>
                  </a:lnTo>
                  <a:lnTo>
                    <a:pt x="465" y="161"/>
                  </a:lnTo>
                  <a:lnTo>
                    <a:pt x="322" y="304"/>
                  </a:lnTo>
                  <a:lnTo>
                    <a:pt x="171" y="447"/>
                  </a:lnTo>
                  <a:lnTo>
                    <a:pt x="19" y="589"/>
                  </a:lnTo>
                  <a:lnTo>
                    <a:pt x="19" y="598"/>
                  </a:lnTo>
                  <a:lnTo>
                    <a:pt x="1" y="616"/>
                  </a:lnTo>
                  <a:lnTo>
                    <a:pt x="10" y="643"/>
                  </a:lnTo>
                  <a:lnTo>
                    <a:pt x="28" y="679"/>
                  </a:lnTo>
                  <a:lnTo>
                    <a:pt x="72" y="670"/>
                  </a:lnTo>
                  <a:lnTo>
                    <a:pt x="171" y="625"/>
                  </a:lnTo>
                  <a:lnTo>
                    <a:pt x="358" y="509"/>
                  </a:lnTo>
                  <a:lnTo>
                    <a:pt x="439" y="429"/>
                  </a:lnTo>
                  <a:lnTo>
                    <a:pt x="519" y="357"/>
                  </a:lnTo>
                  <a:lnTo>
                    <a:pt x="653" y="170"/>
                  </a:lnTo>
                  <a:lnTo>
                    <a:pt x="697" y="63"/>
                  </a:lnTo>
                  <a:lnTo>
                    <a:pt x="697" y="45"/>
                  </a:lnTo>
                  <a:lnTo>
                    <a:pt x="680" y="18"/>
                  </a:lnTo>
                  <a:lnTo>
                    <a:pt x="653" y="0"/>
                  </a:lnTo>
                  <a:close/>
                </a:path>
              </a:pathLst>
            </a:custGeom>
            <a:solidFill>
              <a:srgbClr val="C8A5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296;p39">
              <a:extLst>
                <a:ext uri="{FF2B5EF4-FFF2-40B4-BE49-F238E27FC236}">
                  <a16:creationId xmlns:a16="http://schemas.microsoft.com/office/drawing/2014/main" id="{FDA9CDE9-7102-AA29-6D69-6A25A04BDF3E}"/>
                </a:ext>
              </a:extLst>
            </p:cNvPr>
            <p:cNvSpPr/>
            <p:nvPr/>
          </p:nvSpPr>
          <p:spPr>
            <a:xfrm>
              <a:off x="4187184" y="1996154"/>
              <a:ext cx="97861" cy="65731"/>
            </a:xfrm>
            <a:custGeom>
              <a:avLst/>
              <a:gdLst/>
              <a:ahLst/>
              <a:cxnLst/>
              <a:rect l="l" t="t" r="r" b="b"/>
              <a:pathLst>
                <a:path w="2394" h="1608" extrusionOk="0">
                  <a:moveTo>
                    <a:pt x="81" y="0"/>
                  </a:moveTo>
                  <a:lnTo>
                    <a:pt x="36" y="9"/>
                  </a:lnTo>
                  <a:lnTo>
                    <a:pt x="19" y="54"/>
                  </a:lnTo>
                  <a:lnTo>
                    <a:pt x="1" y="179"/>
                  </a:lnTo>
                  <a:lnTo>
                    <a:pt x="1" y="438"/>
                  </a:lnTo>
                  <a:lnTo>
                    <a:pt x="54" y="697"/>
                  </a:lnTo>
                  <a:lnTo>
                    <a:pt x="161" y="947"/>
                  </a:lnTo>
                  <a:lnTo>
                    <a:pt x="233" y="1063"/>
                  </a:lnTo>
                  <a:lnTo>
                    <a:pt x="313" y="1179"/>
                  </a:lnTo>
                  <a:lnTo>
                    <a:pt x="519" y="1367"/>
                  </a:lnTo>
                  <a:lnTo>
                    <a:pt x="635" y="1447"/>
                  </a:lnTo>
                  <a:lnTo>
                    <a:pt x="769" y="1519"/>
                  </a:lnTo>
                  <a:lnTo>
                    <a:pt x="1045" y="1599"/>
                  </a:lnTo>
                  <a:lnTo>
                    <a:pt x="1197" y="1608"/>
                  </a:lnTo>
                  <a:lnTo>
                    <a:pt x="1349" y="1599"/>
                  </a:lnTo>
                  <a:lnTo>
                    <a:pt x="1626" y="1519"/>
                  </a:lnTo>
                  <a:lnTo>
                    <a:pt x="1760" y="1447"/>
                  </a:lnTo>
                  <a:lnTo>
                    <a:pt x="1876" y="1367"/>
                  </a:lnTo>
                  <a:lnTo>
                    <a:pt x="2081" y="1179"/>
                  </a:lnTo>
                  <a:lnTo>
                    <a:pt x="2162" y="1063"/>
                  </a:lnTo>
                  <a:lnTo>
                    <a:pt x="2233" y="947"/>
                  </a:lnTo>
                  <a:lnTo>
                    <a:pt x="2340" y="697"/>
                  </a:lnTo>
                  <a:lnTo>
                    <a:pt x="2394" y="438"/>
                  </a:lnTo>
                  <a:lnTo>
                    <a:pt x="2394" y="179"/>
                  </a:lnTo>
                  <a:lnTo>
                    <a:pt x="2376" y="54"/>
                  </a:lnTo>
                  <a:lnTo>
                    <a:pt x="2367" y="18"/>
                  </a:lnTo>
                  <a:lnTo>
                    <a:pt x="2331" y="0"/>
                  </a:lnTo>
                  <a:lnTo>
                    <a:pt x="2287" y="9"/>
                  </a:lnTo>
                  <a:lnTo>
                    <a:pt x="2260" y="45"/>
                  </a:lnTo>
                  <a:lnTo>
                    <a:pt x="2260" y="54"/>
                  </a:lnTo>
                  <a:lnTo>
                    <a:pt x="2206" y="277"/>
                  </a:lnTo>
                  <a:lnTo>
                    <a:pt x="2019" y="688"/>
                  </a:lnTo>
                  <a:lnTo>
                    <a:pt x="1885" y="849"/>
                  </a:lnTo>
                  <a:lnTo>
                    <a:pt x="1733" y="1001"/>
                  </a:lnTo>
                  <a:lnTo>
                    <a:pt x="1474" y="1143"/>
                  </a:lnTo>
                  <a:lnTo>
                    <a:pt x="1296" y="1188"/>
                  </a:lnTo>
                  <a:lnTo>
                    <a:pt x="1099" y="1188"/>
                  </a:lnTo>
                  <a:lnTo>
                    <a:pt x="920" y="1143"/>
                  </a:lnTo>
                  <a:lnTo>
                    <a:pt x="653" y="1001"/>
                  </a:lnTo>
                  <a:lnTo>
                    <a:pt x="510" y="849"/>
                  </a:lnTo>
                  <a:lnTo>
                    <a:pt x="376" y="688"/>
                  </a:lnTo>
                  <a:lnTo>
                    <a:pt x="188" y="277"/>
                  </a:lnTo>
                  <a:lnTo>
                    <a:pt x="135" y="54"/>
                  </a:lnTo>
                  <a:lnTo>
                    <a:pt x="135" y="45"/>
                  </a:lnTo>
                  <a:lnTo>
                    <a:pt x="117" y="18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3C2A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297;p39">
              <a:extLst>
                <a:ext uri="{FF2B5EF4-FFF2-40B4-BE49-F238E27FC236}">
                  <a16:creationId xmlns:a16="http://schemas.microsoft.com/office/drawing/2014/main" id="{FB3622E7-0FB9-C650-4632-7FDA584792B1}"/>
                </a:ext>
              </a:extLst>
            </p:cNvPr>
            <p:cNvSpPr/>
            <p:nvPr/>
          </p:nvSpPr>
          <p:spPr>
            <a:xfrm>
              <a:off x="4175494" y="1835922"/>
              <a:ext cx="121243" cy="59150"/>
            </a:xfrm>
            <a:custGeom>
              <a:avLst/>
              <a:gdLst/>
              <a:ahLst/>
              <a:cxnLst/>
              <a:rect l="l" t="t" r="r" b="b"/>
              <a:pathLst>
                <a:path w="2966" h="1447" extrusionOk="0">
                  <a:moveTo>
                    <a:pt x="1331" y="0"/>
                  </a:moveTo>
                  <a:lnTo>
                    <a:pt x="1046" y="63"/>
                  </a:lnTo>
                  <a:lnTo>
                    <a:pt x="769" y="170"/>
                  </a:lnTo>
                  <a:lnTo>
                    <a:pt x="537" y="331"/>
                  </a:lnTo>
                  <a:lnTo>
                    <a:pt x="430" y="420"/>
                  </a:lnTo>
                  <a:lnTo>
                    <a:pt x="331" y="527"/>
                  </a:lnTo>
                  <a:lnTo>
                    <a:pt x="180" y="750"/>
                  </a:lnTo>
                  <a:lnTo>
                    <a:pt x="63" y="991"/>
                  </a:lnTo>
                  <a:lnTo>
                    <a:pt x="10" y="1241"/>
                  </a:lnTo>
                  <a:lnTo>
                    <a:pt x="1" y="1375"/>
                  </a:lnTo>
                  <a:lnTo>
                    <a:pt x="1" y="1393"/>
                  </a:lnTo>
                  <a:lnTo>
                    <a:pt x="19" y="1411"/>
                  </a:lnTo>
                  <a:lnTo>
                    <a:pt x="55" y="1447"/>
                  </a:lnTo>
                  <a:lnTo>
                    <a:pt x="108" y="1429"/>
                  </a:lnTo>
                  <a:lnTo>
                    <a:pt x="305" y="1277"/>
                  </a:lnTo>
                  <a:lnTo>
                    <a:pt x="662" y="1054"/>
                  </a:lnTo>
                  <a:lnTo>
                    <a:pt x="831" y="974"/>
                  </a:lnTo>
                  <a:lnTo>
                    <a:pt x="1001" y="902"/>
                  </a:lnTo>
                  <a:lnTo>
                    <a:pt x="1323" y="831"/>
                  </a:lnTo>
                  <a:lnTo>
                    <a:pt x="1644" y="831"/>
                  </a:lnTo>
                  <a:lnTo>
                    <a:pt x="1966" y="902"/>
                  </a:lnTo>
                  <a:lnTo>
                    <a:pt x="2135" y="974"/>
                  </a:lnTo>
                  <a:lnTo>
                    <a:pt x="2305" y="1054"/>
                  </a:lnTo>
                  <a:lnTo>
                    <a:pt x="2662" y="1277"/>
                  </a:lnTo>
                  <a:lnTo>
                    <a:pt x="2859" y="1429"/>
                  </a:lnTo>
                  <a:lnTo>
                    <a:pt x="2876" y="1438"/>
                  </a:lnTo>
                  <a:lnTo>
                    <a:pt x="2894" y="1438"/>
                  </a:lnTo>
                  <a:lnTo>
                    <a:pt x="2948" y="1429"/>
                  </a:lnTo>
                  <a:lnTo>
                    <a:pt x="2966" y="1375"/>
                  </a:lnTo>
                  <a:lnTo>
                    <a:pt x="2957" y="1241"/>
                  </a:lnTo>
                  <a:lnTo>
                    <a:pt x="2903" y="991"/>
                  </a:lnTo>
                  <a:lnTo>
                    <a:pt x="2787" y="750"/>
                  </a:lnTo>
                  <a:lnTo>
                    <a:pt x="2635" y="527"/>
                  </a:lnTo>
                  <a:lnTo>
                    <a:pt x="2537" y="420"/>
                  </a:lnTo>
                  <a:lnTo>
                    <a:pt x="2430" y="331"/>
                  </a:lnTo>
                  <a:lnTo>
                    <a:pt x="2189" y="170"/>
                  </a:lnTo>
                  <a:lnTo>
                    <a:pt x="1921" y="63"/>
                  </a:lnTo>
                  <a:lnTo>
                    <a:pt x="1635" y="0"/>
                  </a:lnTo>
                  <a:close/>
                </a:path>
              </a:pathLst>
            </a:custGeom>
            <a:solidFill>
              <a:srgbClr val="3C2A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298;p39">
              <a:extLst>
                <a:ext uri="{FF2B5EF4-FFF2-40B4-BE49-F238E27FC236}">
                  <a16:creationId xmlns:a16="http://schemas.microsoft.com/office/drawing/2014/main" id="{12FD466B-6533-79B5-28D5-68CFB8586D88}"/>
                </a:ext>
              </a:extLst>
            </p:cNvPr>
            <p:cNvSpPr/>
            <p:nvPr/>
          </p:nvSpPr>
          <p:spPr>
            <a:xfrm>
              <a:off x="4558046" y="1835922"/>
              <a:ext cx="121243" cy="59150"/>
            </a:xfrm>
            <a:custGeom>
              <a:avLst/>
              <a:gdLst/>
              <a:ahLst/>
              <a:cxnLst/>
              <a:rect l="l" t="t" r="r" b="b"/>
              <a:pathLst>
                <a:path w="2966" h="1447" extrusionOk="0">
                  <a:moveTo>
                    <a:pt x="1331" y="0"/>
                  </a:moveTo>
                  <a:lnTo>
                    <a:pt x="1045" y="63"/>
                  </a:lnTo>
                  <a:lnTo>
                    <a:pt x="769" y="170"/>
                  </a:lnTo>
                  <a:lnTo>
                    <a:pt x="527" y="331"/>
                  </a:lnTo>
                  <a:lnTo>
                    <a:pt x="429" y="420"/>
                  </a:lnTo>
                  <a:lnTo>
                    <a:pt x="331" y="527"/>
                  </a:lnTo>
                  <a:lnTo>
                    <a:pt x="179" y="750"/>
                  </a:lnTo>
                  <a:lnTo>
                    <a:pt x="63" y="991"/>
                  </a:lnTo>
                  <a:lnTo>
                    <a:pt x="9" y="1241"/>
                  </a:lnTo>
                  <a:lnTo>
                    <a:pt x="1" y="1375"/>
                  </a:lnTo>
                  <a:lnTo>
                    <a:pt x="1" y="1393"/>
                  </a:lnTo>
                  <a:lnTo>
                    <a:pt x="9" y="1411"/>
                  </a:lnTo>
                  <a:lnTo>
                    <a:pt x="54" y="1447"/>
                  </a:lnTo>
                  <a:lnTo>
                    <a:pt x="108" y="1429"/>
                  </a:lnTo>
                  <a:lnTo>
                    <a:pt x="304" y="1277"/>
                  </a:lnTo>
                  <a:lnTo>
                    <a:pt x="652" y="1054"/>
                  </a:lnTo>
                  <a:lnTo>
                    <a:pt x="831" y="974"/>
                  </a:lnTo>
                  <a:lnTo>
                    <a:pt x="992" y="902"/>
                  </a:lnTo>
                  <a:lnTo>
                    <a:pt x="1322" y="831"/>
                  </a:lnTo>
                  <a:lnTo>
                    <a:pt x="1644" y="831"/>
                  </a:lnTo>
                  <a:lnTo>
                    <a:pt x="1965" y="902"/>
                  </a:lnTo>
                  <a:lnTo>
                    <a:pt x="2135" y="974"/>
                  </a:lnTo>
                  <a:lnTo>
                    <a:pt x="2304" y="1054"/>
                  </a:lnTo>
                  <a:lnTo>
                    <a:pt x="2662" y="1277"/>
                  </a:lnTo>
                  <a:lnTo>
                    <a:pt x="2858" y="1429"/>
                  </a:lnTo>
                  <a:lnTo>
                    <a:pt x="2876" y="1438"/>
                  </a:lnTo>
                  <a:lnTo>
                    <a:pt x="2894" y="1438"/>
                  </a:lnTo>
                  <a:lnTo>
                    <a:pt x="2947" y="1429"/>
                  </a:lnTo>
                  <a:lnTo>
                    <a:pt x="2965" y="1375"/>
                  </a:lnTo>
                  <a:lnTo>
                    <a:pt x="2956" y="1241"/>
                  </a:lnTo>
                  <a:lnTo>
                    <a:pt x="2894" y="991"/>
                  </a:lnTo>
                  <a:lnTo>
                    <a:pt x="2787" y="750"/>
                  </a:lnTo>
                  <a:lnTo>
                    <a:pt x="2626" y="527"/>
                  </a:lnTo>
                  <a:lnTo>
                    <a:pt x="2537" y="420"/>
                  </a:lnTo>
                  <a:lnTo>
                    <a:pt x="2429" y="331"/>
                  </a:lnTo>
                  <a:lnTo>
                    <a:pt x="2188" y="170"/>
                  </a:lnTo>
                  <a:lnTo>
                    <a:pt x="1920" y="63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rgbClr val="3C2A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299;p39">
              <a:extLst>
                <a:ext uri="{FF2B5EF4-FFF2-40B4-BE49-F238E27FC236}">
                  <a16:creationId xmlns:a16="http://schemas.microsoft.com/office/drawing/2014/main" id="{18999BA3-1E50-CB63-E637-37940B7C0F16}"/>
                </a:ext>
              </a:extLst>
            </p:cNvPr>
            <p:cNvSpPr/>
            <p:nvPr/>
          </p:nvSpPr>
          <p:spPr>
            <a:xfrm>
              <a:off x="4302902" y="2207481"/>
              <a:ext cx="248985" cy="87682"/>
            </a:xfrm>
            <a:custGeom>
              <a:avLst/>
              <a:gdLst/>
              <a:ahLst/>
              <a:cxnLst/>
              <a:rect l="l" t="t" r="r" b="b"/>
              <a:pathLst>
                <a:path w="6091" h="2145" extrusionOk="0">
                  <a:moveTo>
                    <a:pt x="483" y="1"/>
                  </a:moveTo>
                  <a:lnTo>
                    <a:pt x="295" y="28"/>
                  </a:lnTo>
                  <a:lnTo>
                    <a:pt x="134" y="126"/>
                  </a:lnTo>
                  <a:lnTo>
                    <a:pt x="36" y="287"/>
                  </a:lnTo>
                  <a:lnTo>
                    <a:pt x="9" y="385"/>
                  </a:lnTo>
                  <a:lnTo>
                    <a:pt x="0" y="510"/>
                  </a:lnTo>
                  <a:lnTo>
                    <a:pt x="0" y="778"/>
                  </a:lnTo>
                  <a:lnTo>
                    <a:pt x="63" y="1064"/>
                  </a:lnTo>
                  <a:lnTo>
                    <a:pt x="188" y="1340"/>
                  </a:lnTo>
                  <a:lnTo>
                    <a:pt x="295" y="1474"/>
                  </a:lnTo>
                  <a:lnTo>
                    <a:pt x="402" y="1581"/>
                  </a:lnTo>
                  <a:lnTo>
                    <a:pt x="670" y="1760"/>
                  </a:lnTo>
                  <a:lnTo>
                    <a:pt x="1188" y="1957"/>
                  </a:lnTo>
                  <a:lnTo>
                    <a:pt x="1974" y="2090"/>
                  </a:lnTo>
                  <a:lnTo>
                    <a:pt x="2733" y="2144"/>
                  </a:lnTo>
                  <a:lnTo>
                    <a:pt x="3349" y="2144"/>
                  </a:lnTo>
                  <a:lnTo>
                    <a:pt x="4108" y="2090"/>
                  </a:lnTo>
                  <a:lnTo>
                    <a:pt x="4903" y="1957"/>
                  </a:lnTo>
                  <a:lnTo>
                    <a:pt x="5421" y="1760"/>
                  </a:lnTo>
                  <a:lnTo>
                    <a:pt x="5689" y="1581"/>
                  </a:lnTo>
                  <a:lnTo>
                    <a:pt x="5796" y="1474"/>
                  </a:lnTo>
                  <a:lnTo>
                    <a:pt x="5894" y="1340"/>
                  </a:lnTo>
                  <a:lnTo>
                    <a:pt x="6028" y="1064"/>
                  </a:lnTo>
                  <a:lnTo>
                    <a:pt x="6091" y="778"/>
                  </a:lnTo>
                  <a:lnTo>
                    <a:pt x="6091" y="510"/>
                  </a:lnTo>
                  <a:lnTo>
                    <a:pt x="6073" y="385"/>
                  </a:lnTo>
                  <a:lnTo>
                    <a:pt x="6055" y="287"/>
                  </a:lnTo>
                  <a:lnTo>
                    <a:pt x="5948" y="126"/>
                  </a:lnTo>
                  <a:lnTo>
                    <a:pt x="5796" y="28"/>
                  </a:lnTo>
                  <a:lnTo>
                    <a:pt x="5609" y="1"/>
                  </a:lnTo>
                  <a:lnTo>
                    <a:pt x="5510" y="19"/>
                  </a:lnTo>
                  <a:lnTo>
                    <a:pt x="5225" y="90"/>
                  </a:lnTo>
                  <a:lnTo>
                    <a:pt x="4537" y="215"/>
                  </a:lnTo>
                  <a:lnTo>
                    <a:pt x="3492" y="331"/>
                  </a:lnTo>
                  <a:lnTo>
                    <a:pt x="3046" y="340"/>
                  </a:lnTo>
                  <a:lnTo>
                    <a:pt x="2599" y="331"/>
                  </a:lnTo>
                  <a:lnTo>
                    <a:pt x="1554" y="215"/>
                  </a:lnTo>
                  <a:lnTo>
                    <a:pt x="867" y="90"/>
                  </a:lnTo>
                  <a:lnTo>
                    <a:pt x="581" y="19"/>
                  </a:lnTo>
                  <a:lnTo>
                    <a:pt x="483" y="1"/>
                  </a:lnTo>
                  <a:close/>
                </a:path>
              </a:pathLst>
            </a:custGeom>
            <a:solidFill>
              <a:srgbClr val="FFAB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300;p39">
              <a:extLst>
                <a:ext uri="{FF2B5EF4-FFF2-40B4-BE49-F238E27FC236}">
                  <a16:creationId xmlns:a16="http://schemas.microsoft.com/office/drawing/2014/main" id="{A43279FE-4B00-6DD0-DC54-D395FC229238}"/>
                </a:ext>
              </a:extLst>
            </p:cNvPr>
            <p:cNvSpPr/>
            <p:nvPr/>
          </p:nvSpPr>
          <p:spPr>
            <a:xfrm>
              <a:off x="4569737" y="1996154"/>
              <a:ext cx="97861" cy="65731"/>
            </a:xfrm>
            <a:custGeom>
              <a:avLst/>
              <a:gdLst/>
              <a:ahLst/>
              <a:cxnLst/>
              <a:rect l="l" t="t" r="r" b="b"/>
              <a:pathLst>
                <a:path w="2394" h="1608" extrusionOk="0">
                  <a:moveTo>
                    <a:pt x="81" y="0"/>
                  </a:moveTo>
                  <a:lnTo>
                    <a:pt x="36" y="9"/>
                  </a:lnTo>
                  <a:lnTo>
                    <a:pt x="18" y="54"/>
                  </a:lnTo>
                  <a:lnTo>
                    <a:pt x="0" y="179"/>
                  </a:lnTo>
                  <a:lnTo>
                    <a:pt x="0" y="438"/>
                  </a:lnTo>
                  <a:lnTo>
                    <a:pt x="54" y="697"/>
                  </a:lnTo>
                  <a:lnTo>
                    <a:pt x="152" y="947"/>
                  </a:lnTo>
                  <a:lnTo>
                    <a:pt x="232" y="1063"/>
                  </a:lnTo>
                  <a:lnTo>
                    <a:pt x="313" y="1179"/>
                  </a:lnTo>
                  <a:lnTo>
                    <a:pt x="518" y="1367"/>
                  </a:lnTo>
                  <a:lnTo>
                    <a:pt x="634" y="1447"/>
                  </a:lnTo>
                  <a:lnTo>
                    <a:pt x="759" y="1519"/>
                  </a:lnTo>
                  <a:lnTo>
                    <a:pt x="1045" y="1599"/>
                  </a:lnTo>
                  <a:lnTo>
                    <a:pt x="1197" y="1608"/>
                  </a:lnTo>
                  <a:lnTo>
                    <a:pt x="1340" y="1599"/>
                  </a:lnTo>
                  <a:lnTo>
                    <a:pt x="1626" y="1519"/>
                  </a:lnTo>
                  <a:lnTo>
                    <a:pt x="1759" y="1447"/>
                  </a:lnTo>
                  <a:lnTo>
                    <a:pt x="1876" y="1367"/>
                  </a:lnTo>
                  <a:lnTo>
                    <a:pt x="2081" y="1179"/>
                  </a:lnTo>
                  <a:lnTo>
                    <a:pt x="2161" y="1063"/>
                  </a:lnTo>
                  <a:lnTo>
                    <a:pt x="2233" y="947"/>
                  </a:lnTo>
                  <a:lnTo>
                    <a:pt x="2340" y="697"/>
                  </a:lnTo>
                  <a:lnTo>
                    <a:pt x="2394" y="438"/>
                  </a:lnTo>
                  <a:lnTo>
                    <a:pt x="2394" y="179"/>
                  </a:lnTo>
                  <a:lnTo>
                    <a:pt x="2376" y="54"/>
                  </a:lnTo>
                  <a:lnTo>
                    <a:pt x="2358" y="18"/>
                  </a:lnTo>
                  <a:lnTo>
                    <a:pt x="2331" y="0"/>
                  </a:lnTo>
                  <a:lnTo>
                    <a:pt x="2277" y="9"/>
                  </a:lnTo>
                  <a:lnTo>
                    <a:pt x="2260" y="45"/>
                  </a:lnTo>
                  <a:lnTo>
                    <a:pt x="2260" y="54"/>
                  </a:lnTo>
                  <a:lnTo>
                    <a:pt x="2206" y="277"/>
                  </a:lnTo>
                  <a:lnTo>
                    <a:pt x="2018" y="688"/>
                  </a:lnTo>
                  <a:lnTo>
                    <a:pt x="1885" y="849"/>
                  </a:lnTo>
                  <a:lnTo>
                    <a:pt x="1733" y="1001"/>
                  </a:lnTo>
                  <a:lnTo>
                    <a:pt x="1474" y="1143"/>
                  </a:lnTo>
                  <a:lnTo>
                    <a:pt x="1286" y="1188"/>
                  </a:lnTo>
                  <a:lnTo>
                    <a:pt x="1099" y="1188"/>
                  </a:lnTo>
                  <a:lnTo>
                    <a:pt x="911" y="1143"/>
                  </a:lnTo>
                  <a:lnTo>
                    <a:pt x="652" y="1001"/>
                  </a:lnTo>
                  <a:lnTo>
                    <a:pt x="509" y="849"/>
                  </a:lnTo>
                  <a:lnTo>
                    <a:pt x="375" y="688"/>
                  </a:lnTo>
                  <a:lnTo>
                    <a:pt x="188" y="277"/>
                  </a:lnTo>
                  <a:lnTo>
                    <a:pt x="134" y="54"/>
                  </a:lnTo>
                  <a:lnTo>
                    <a:pt x="134" y="45"/>
                  </a:lnTo>
                  <a:lnTo>
                    <a:pt x="116" y="18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3C2A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301;p39">
              <a:extLst>
                <a:ext uri="{FF2B5EF4-FFF2-40B4-BE49-F238E27FC236}">
                  <a16:creationId xmlns:a16="http://schemas.microsoft.com/office/drawing/2014/main" id="{3F5C5A23-B604-980D-8557-1AD76C946621}"/>
                </a:ext>
              </a:extLst>
            </p:cNvPr>
            <p:cNvSpPr/>
            <p:nvPr/>
          </p:nvSpPr>
          <p:spPr>
            <a:xfrm>
              <a:off x="3929138" y="1374150"/>
              <a:ext cx="996593" cy="644720"/>
            </a:xfrm>
            <a:custGeom>
              <a:avLst/>
              <a:gdLst/>
              <a:ahLst/>
              <a:cxnLst/>
              <a:rect l="l" t="t" r="r" b="b"/>
              <a:pathLst>
                <a:path w="24380" h="15772" extrusionOk="0">
                  <a:moveTo>
                    <a:pt x="12190" y="1"/>
                  </a:moveTo>
                  <a:lnTo>
                    <a:pt x="11690" y="10"/>
                  </a:lnTo>
                  <a:lnTo>
                    <a:pt x="10788" y="162"/>
                  </a:lnTo>
                  <a:lnTo>
                    <a:pt x="10029" y="421"/>
                  </a:lnTo>
                  <a:lnTo>
                    <a:pt x="9395" y="742"/>
                  </a:lnTo>
                  <a:lnTo>
                    <a:pt x="8886" y="1090"/>
                  </a:lnTo>
                  <a:lnTo>
                    <a:pt x="8510" y="1412"/>
                  </a:lnTo>
                  <a:lnTo>
                    <a:pt x="8162" y="1778"/>
                  </a:lnTo>
                  <a:lnTo>
                    <a:pt x="8118" y="1831"/>
                  </a:lnTo>
                  <a:lnTo>
                    <a:pt x="8073" y="1814"/>
                  </a:lnTo>
                  <a:lnTo>
                    <a:pt x="7600" y="1715"/>
                  </a:lnTo>
                  <a:lnTo>
                    <a:pt x="7001" y="1698"/>
                  </a:lnTo>
                  <a:lnTo>
                    <a:pt x="6528" y="1760"/>
                  </a:lnTo>
                  <a:lnTo>
                    <a:pt x="6010" y="1912"/>
                  </a:lnTo>
                  <a:lnTo>
                    <a:pt x="5465" y="2180"/>
                  </a:lnTo>
                  <a:lnTo>
                    <a:pt x="5189" y="2367"/>
                  </a:lnTo>
                  <a:lnTo>
                    <a:pt x="4956" y="2546"/>
                  </a:lnTo>
                  <a:lnTo>
                    <a:pt x="4581" y="2930"/>
                  </a:lnTo>
                  <a:lnTo>
                    <a:pt x="4304" y="3332"/>
                  </a:lnTo>
                  <a:lnTo>
                    <a:pt x="4108" y="3716"/>
                  </a:lnTo>
                  <a:lnTo>
                    <a:pt x="3938" y="4225"/>
                  </a:lnTo>
                  <a:lnTo>
                    <a:pt x="3876" y="4662"/>
                  </a:lnTo>
                  <a:lnTo>
                    <a:pt x="3876" y="4707"/>
                  </a:lnTo>
                  <a:lnTo>
                    <a:pt x="3840" y="4725"/>
                  </a:lnTo>
                  <a:lnTo>
                    <a:pt x="3438" y="4939"/>
                  </a:lnTo>
                  <a:lnTo>
                    <a:pt x="2965" y="5287"/>
                  </a:lnTo>
                  <a:lnTo>
                    <a:pt x="2626" y="5618"/>
                  </a:lnTo>
                  <a:lnTo>
                    <a:pt x="2277" y="6037"/>
                  </a:lnTo>
                  <a:lnTo>
                    <a:pt x="1938" y="6564"/>
                  </a:lnTo>
                  <a:lnTo>
                    <a:pt x="1786" y="6868"/>
                  </a:lnTo>
                  <a:lnTo>
                    <a:pt x="1634" y="7234"/>
                  </a:lnTo>
                  <a:lnTo>
                    <a:pt x="1420" y="7957"/>
                  </a:lnTo>
                  <a:lnTo>
                    <a:pt x="1233" y="9065"/>
                  </a:lnTo>
                  <a:lnTo>
                    <a:pt x="1081" y="10154"/>
                  </a:lnTo>
                  <a:lnTo>
                    <a:pt x="920" y="10869"/>
                  </a:lnTo>
                  <a:lnTo>
                    <a:pt x="679" y="11547"/>
                  </a:lnTo>
                  <a:lnTo>
                    <a:pt x="295" y="12199"/>
                  </a:lnTo>
                  <a:lnTo>
                    <a:pt x="27" y="12503"/>
                  </a:lnTo>
                  <a:lnTo>
                    <a:pt x="0" y="12547"/>
                  </a:lnTo>
                  <a:lnTo>
                    <a:pt x="18" y="12628"/>
                  </a:lnTo>
                  <a:lnTo>
                    <a:pt x="63" y="12646"/>
                  </a:lnTo>
                  <a:lnTo>
                    <a:pt x="170" y="12690"/>
                  </a:lnTo>
                  <a:lnTo>
                    <a:pt x="500" y="12753"/>
                  </a:lnTo>
                  <a:lnTo>
                    <a:pt x="929" y="12753"/>
                  </a:lnTo>
                  <a:lnTo>
                    <a:pt x="1295" y="12663"/>
                  </a:lnTo>
                  <a:lnTo>
                    <a:pt x="1554" y="12547"/>
                  </a:lnTo>
                  <a:lnTo>
                    <a:pt x="1679" y="12467"/>
                  </a:lnTo>
                  <a:lnTo>
                    <a:pt x="1679" y="12530"/>
                  </a:lnTo>
                  <a:lnTo>
                    <a:pt x="1715" y="13164"/>
                  </a:lnTo>
                  <a:lnTo>
                    <a:pt x="1867" y="13896"/>
                  </a:lnTo>
                  <a:lnTo>
                    <a:pt x="2063" y="14441"/>
                  </a:lnTo>
                  <a:lnTo>
                    <a:pt x="2367" y="14994"/>
                  </a:lnTo>
                  <a:lnTo>
                    <a:pt x="2786" y="15530"/>
                  </a:lnTo>
                  <a:lnTo>
                    <a:pt x="3054" y="15771"/>
                  </a:lnTo>
                  <a:lnTo>
                    <a:pt x="3358" y="15762"/>
                  </a:lnTo>
                  <a:lnTo>
                    <a:pt x="3894" y="15673"/>
                  </a:lnTo>
                  <a:lnTo>
                    <a:pt x="4340" y="15494"/>
                  </a:lnTo>
                  <a:lnTo>
                    <a:pt x="4706" y="15235"/>
                  </a:lnTo>
                  <a:lnTo>
                    <a:pt x="4974" y="14887"/>
                  </a:lnTo>
                  <a:lnTo>
                    <a:pt x="5162" y="14467"/>
                  </a:lnTo>
                  <a:lnTo>
                    <a:pt x="5251" y="13976"/>
                  </a:lnTo>
                  <a:lnTo>
                    <a:pt x="5251" y="13414"/>
                  </a:lnTo>
                  <a:lnTo>
                    <a:pt x="5215" y="13101"/>
                  </a:lnTo>
                  <a:lnTo>
                    <a:pt x="5153" y="12601"/>
                  </a:lnTo>
                  <a:lnTo>
                    <a:pt x="5126" y="11762"/>
                  </a:lnTo>
                  <a:lnTo>
                    <a:pt x="5206" y="11056"/>
                  </a:lnTo>
                  <a:lnTo>
                    <a:pt x="5394" y="10467"/>
                  </a:lnTo>
                  <a:lnTo>
                    <a:pt x="5537" y="10199"/>
                  </a:lnTo>
                  <a:lnTo>
                    <a:pt x="5644" y="10020"/>
                  </a:lnTo>
                  <a:lnTo>
                    <a:pt x="5885" y="9699"/>
                  </a:lnTo>
                  <a:lnTo>
                    <a:pt x="6278" y="9297"/>
                  </a:lnTo>
                  <a:lnTo>
                    <a:pt x="6992" y="8779"/>
                  </a:lnTo>
                  <a:lnTo>
                    <a:pt x="7117" y="8716"/>
                  </a:lnTo>
                  <a:lnTo>
                    <a:pt x="7100" y="8788"/>
                  </a:lnTo>
                  <a:lnTo>
                    <a:pt x="7019" y="9234"/>
                  </a:lnTo>
                  <a:lnTo>
                    <a:pt x="7001" y="9645"/>
                  </a:lnTo>
                  <a:lnTo>
                    <a:pt x="7055" y="10110"/>
                  </a:lnTo>
                  <a:lnTo>
                    <a:pt x="7216" y="10574"/>
                  </a:lnTo>
                  <a:lnTo>
                    <a:pt x="7430" y="10904"/>
                  </a:lnTo>
                  <a:lnTo>
                    <a:pt x="7626" y="11101"/>
                  </a:lnTo>
                  <a:lnTo>
                    <a:pt x="7867" y="11279"/>
                  </a:lnTo>
                  <a:lnTo>
                    <a:pt x="8162" y="11431"/>
                  </a:lnTo>
                  <a:lnTo>
                    <a:pt x="8332" y="11494"/>
                  </a:lnTo>
                  <a:lnTo>
                    <a:pt x="8635" y="11574"/>
                  </a:lnTo>
                  <a:lnTo>
                    <a:pt x="9171" y="11628"/>
                  </a:lnTo>
                  <a:lnTo>
                    <a:pt x="9653" y="11556"/>
                  </a:lnTo>
                  <a:lnTo>
                    <a:pt x="10100" y="11422"/>
                  </a:lnTo>
                  <a:lnTo>
                    <a:pt x="10734" y="11154"/>
                  </a:lnTo>
                  <a:lnTo>
                    <a:pt x="11413" y="10958"/>
                  </a:lnTo>
                  <a:lnTo>
                    <a:pt x="11913" y="10931"/>
                  </a:lnTo>
                  <a:lnTo>
                    <a:pt x="12190" y="10958"/>
                  </a:lnTo>
                  <a:lnTo>
                    <a:pt x="12350" y="11003"/>
                  </a:lnTo>
                  <a:lnTo>
                    <a:pt x="12734" y="11154"/>
                  </a:lnTo>
                  <a:lnTo>
                    <a:pt x="13413" y="11520"/>
                  </a:lnTo>
                  <a:lnTo>
                    <a:pt x="14243" y="11931"/>
                  </a:lnTo>
                  <a:lnTo>
                    <a:pt x="14851" y="12163"/>
                  </a:lnTo>
                  <a:lnTo>
                    <a:pt x="15503" y="12342"/>
                  </a:lnTo>
                  <a:lnTo>
                    <a:pt x="16190" y="12405"/>
                  </a:lnTo>
                  <a:lnTo>
                    <a:pt x="16547" y="12387"/>
                  </a:lnTo>
                  <a:lnTo>
                    <a:pt x="16905" y="12342"/>
                  </a:lnTo>
                  <a:lnTo>
                    <a:pt x="17503" y="12190"/>
                  </a:lnTo>
                  <a:lnTo>
                    <a:pt x="17985" y="11976"/>
                  </a:lnTo>
                  <a:lnTo>
                    <a:pt x="18369" y="11726"/>
                  </a:lnTo>
                  <a:lnTo>
                    <a:pt x="18771" y="11342"/>
                  </a:lnTo>
                  <a:lnTo>
                    <a:pt x="19012" y="10976"/>
                  </a:lnTo>
                  <a:lnTo>
                    <a:pt x="19030" y="10940"/>
                  </a:lnTo>
                  <a:lnTo>
                    <a:pt x="19066" y="11038"/>
                  </a:lnTo>
                  <a:lnTo>
                    <a:pt x="19209" y="11806"/>
                  </a:lnTo>
                  <a:lnTo>
                    <a:pt x="19217" y="12601"/>
                  </a:lnTo>
                  <a:lnTo>
                    <a:pt x="19164" y="13101"/>
                  </a:lnTo>
                  <a:lnTo>
                    <a:pt x="19119" y="13414"/>
                  </a:lnTo>
                  <a:lnTo>
                    <a:pt x="19128" y="13976"/>
                  </a:lnTo>
                  <a:lnTo>
                    <a:pt x="19217" y="14467"/>
                  </a:lnTo>
                  <a:lnTo>
                    <a:pt x="19405" y="14887"/>
                  </a:lnTo>
                  <a:lnTo>
                    <a:pt x="19673" y="15235"/>
                  </a:lnTo>
                  <a:lnTo>
                    <a:pt x="20030" y="15494"/>
                  </a:lnTo>
                  <a:lnTo>
                    <a:pt x="20486" y="15673"/>
                  </a:lnTo>
                  <a:lnTo>
                    <a:pt x="21021" y="15762"/>
                  </a:lnTo>
                  <a:lnTo>
                    <a:pt x="21325" y="15771"/>
                  </a:lnTo>
                  <a:lnTo>
                    <a:pt x="21593" y="15530"/>
                  </a:lnTo>
                  <a:lnTo>
                    <a:pt x="22013" y="14994"/>
                  </a:lnTo>
                  <a:lnTo>
                    <a:pt x="22307" y="14441"/>
                  </a:lnTo>
                  <a:lnTo>
                    <a:pt x="22504" y="13896"/>
                  </a:lnTo>
                  <a:lnTo>
                    <a:pt x="22664" y="13164"/>
                  </a:lnTo>
                  <a:lnTo>
                    <a:pt x="22700" y="12530"/>
                  </a:lnTo>
                  <a:lnTo>
                    <a:pt x="22691" y="12467"/>
                  </a:lnTo>
                  <a:lnTo>
                    <a:pt x="22825" y="12547"/>
                  </a:lnTo>
                  <a:lnTo>
                    <a:pt x="23084" y="12663"/>
                  </a:lnTo>
                  <a:lnTo>
                    <a:pt x="23450" y="12753"/>
                  </a:lnTo>
                  <a:lnTo>
                    <a:pt x="23879" y="12753"/>
                  </a:lnTo>
                  <a:lnTo>
                    <a:pt x="24209" y="12690"/>
                  </a:lnTo>
                  <a:lnTo>
                    <a:pt x="24316" y="12646"/>
                  </a:lnTo>
                  <a:lnTo>
                    <a:pt x="24352" y="12628"/>
                  </a:lnTo>
                  <a:lnTo>
                    <a:pt x="24379" y="12547"/>
                  </a:lnTo>
                  <a:lnTo>
                    <a:pt x="24352" y="12503"/>
                  </a:lnTo>
                  <a:lnTo>
                    <a:pt x="24084" y="12199"/>
                  </a:lnTo>
                  <a:lnTo>
                    <a:pt x="23700" y="11547"/>
                  </a:lnTo>
                  <a:lnTo>
                    <a:pt x="23459" y="10869"/>
                  </a:lnTo>
                  <a:lnTo>
                    <a:pt x="23298" y="10154"/>
                  </a:lnTo>
                  <a:lnTo>
                    <a:pt x="23147" y="9065"/>
                  </a:lnTo>
                  <a:lnTo>
                    <a:pt x="22959" y="7957"/>
                  </a:lnTo>
                  <a:lnTo>
                    <a:pt x="22745" y="7234"/>
                  </a:lnTo>
                  <a:lnTo>
                    <a:pt x="22593" y="6868"/>
                  </a:lnTo>
                  <a:lnTo>
                    <a:pt x="22441" y="6564"/>
                  </a:lnTo>
                  <a:lnTo>
                    <a:pt x="22102" y="6037"/>
                  </a:lnTo>
                  <a:lnTo>
                    <a:pt x="21754" y="5618"/>
                  </a:lnTo>
                  <a:lnTo>
                    <a:pt x="21405" y="5287"/>
                  </a:lnTo>
                  <a:lnTo>
                    <a:pt x="20941" y="4939"/>
                  </a:lnTo>
                  <a:lnTo>
                    <a:pt x="20539" y="4725"/>
                  </a:lnTo>
                  <a:lnTo>
                    <a:pt x="20494" y="4707"/>
                  </a:lnTo>
                  <a:lnTo>
                    <a:pt x="20494" y="4662"/>
                  </a:lnTo>
                  <a:lnTo>
                    <a:pt x="20432" y="4225"/>
                  </a:lnTo>
                  <a:lnTo>
                    <a:pt x="20262" y="3716"/>
                  </a:lnTo>
                  <a:lnTo>
                    <a:pt x="20075" y="3332"/>
                  </a:lnTo>
                  <a:lnTo>
                    <a:pt x="19798" y="2930"/>
                  </a:lnTo>
                  <a:lnTo>
                    <a:pt x="19423" y="2546"/>
                  </a:lnTo>
                  <a:lnTo>
                    <a:pt x="19191" y="2367"/>
                  </a:lnTo>
                  <a:lnTo>
                    <a:pt x="18914" y="2180"/>
                  </a:lnTo>
                  <a:lnTo>
                    <a:pt x="18369" y="1912"/>
                  </a:lnTo>
                  <a:lnTo>
                    <a:pt x="17851" y="1760"/>
                  </a:lnTo>
                  <a:lnTo>
                    <a:pt x="17378" y="1698"/>
                  </a:lnTo>
                  <a:lnTo>
                    <a:pt x="16780" y="1715"/>
                  </a:lnTo>
                  <a:lnTo>
                    <a:pt x="16306" y="1814"/>
                  </a:lnTo>
                  <a:lnTo>
                    <a:pt x="16253" y="1831"/>
                  </a:lnTo>
                  <a:lnTo>
                    <a:pt x="16217" y="1778"/>
                  </a:lnTo>
                  <a:lnTo>
                    <a:pt x="15869" y="1412"/>
                  </a:lnTo>
                  <a:lnTo>
                    <a:pt x="15494" y="1090"/>
                  </a:lnTo>
                  <a:lnTo>
                    <a:pt x="14985" y="742"/>
                  </a:lnTo>
                  <a:lnTo>
                    <a:pt x="14351" y="421"/>
                  </a:lnTo>
                  <a:lnTo>
                    <a:pt x="13583" y="162"/>
                  </a:lnTo>
                  <a:lnTo>
                    <a:pt x="12690" y="10"/>
                  </a:lnTo>
                  <a:lnTo>
                    <a:pt x="12190" y="1"/>
                  </a:lnTo>
                  <a:close/>
                </a:path>
              </a:pathLst>
            </a:custGeom>
            <a:solidFill>
              <a:srgbClr val="7853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8" name="Google Shape;2302;p39">
              <a:extLst>
                <a:ext uri="{FF2B5EF4-FFF2-40B4-BE49-F238E27FC236}">
                  <a16:creationId xmlns:a16="http://schemas.microsoft.com/office/drawing/2014/main" id="{2FBD07E1-344D-733C-3829-5D95BD760C9B}"/>
                </a:ext>
              </a:extLst>
            </p:cNvPr>
            <p:cNvGrpSpPr/>
            <p:nvPr/>
          </p:nvGrpSpPr>
          <p:grpSpPr>
            <a:xfrm>
              <a:off x="5055518" y="2439645"/>
              <a:ext cx="143521" cy="70473"/>
              <a:chOff x="5005918" y="2523245"/>
              <a:chExt cx="143521" cy="70473"/>
            </a:xfrm>
          </p:grpSpPr>
          <p:sp>
            <p:nvSpPr>
              <p:cNvPr id="79" name="Google Shape;2303;p39">
                <a:extLst>
                  <a:ext uri="{FF2B5EF4-FFF2-40B4-BE49-F238E27FC236}">
                    <a16:creationId xmlns:a16="http://schemas.microsoft.com/office/drawing/2014/main" id="{8582BA66-4A42-1388-15C0-426308AE6893}"/>
                  </a:ext>
                </a:extLst>
              </p:cNvPr>
              <p:cNvSpPr/>
              <p:nvPr/>
            </p:nvSpPr>
            <p:spPr>
              <a:xfrm>
                <a:off x="5005918" y="2523245"/>
                <a:ext cx="143521" cy="70473"/>
              </a:xfrm>
              <a:custGeom>
                <a:avLst/>
                <a:gdLst/>
                <a:ahLst/>
                <a:cxnLst/>
                <a:rect l="l" t="t" r="r" b="b"/>
                <a:pathLst>
                  <a:path w="3511" h="1724" extrusionOk="0">
                    <a:moveTo>
                      <a:pt x="2947" y="0"/>
                    </a:moveTo>
                    <a:lnTo>
                      <a:pt x="2840" y="18"/>
                    </a:lnTo>
                    <a:lnTo>
                      <a:pt x="402" y="679"/>
                    </a:lnTo>
                    <a:lnTo>
                      <a:pt x="295" y="715"/>
                    </a:lnTo>
                    <a:lnTo>
                      <a:pt x="135" y="840"/>
                    </a:lnTo>
                    <a:lnTo>
                      <a:pt x="27" y="1018"/>
                    </a:lnTo>
                    <a:lnTo>
                      <a:pt x="1" y="1224"/>
                    </a:lnTo>
                    <a:lnTo>
                      <a:pt x="18" y="1331"/>
                    </a:lnTo>
                    <a:lnTo>
                      <a:pt x="54" y="1429"/>
                    </a:lnTo>
                    <a:lnTo>
                      <a:pt x="188" y="1590"/>
                    </a:lnTo>
                    <a:lnTo>
                      <a:pt x="358" y="1697"/>
                    </a:lnTo>
                    <a:lnTo>
                      <a:pt x="563" y="1724"/>
                    </a:lnTo>
                    <a:lnTo>
                      <a:pt x="670" y="1706"/>
                    </a:lnTo>
                    <a:lnTo>
                      <a:pt x="3117" y="1045"/>
                    </a:lnTo>
                    <a:lnTo>
                      <a:pt x="3215" y="1009"/>
                    </a:lnTo>
                    <a:lnTo>
                      <a:pt x="3385" y="884"/>
                    </a:lnTo>
                    <a:lnTo>
                      <a:pt x="3483" y="706"/>
                    </a:lnTo>
                    <a:lnTo>
                      <a:pt x="3510" y="500"/>
                    </a:lnTo>
                    <a:lnTo>
                      <a:pt x="3492" y="393"/>
                    </a:lnTo>
                    <a:lnTo>
                      <a:pt x="3456" y="295"/>
                    </a:lnTo>
                    <a:lnTo>
                      <a:pt x="3331" y="134"/>
                    </a:lnTo>
                    <a:lnTo>
                      <a:pt x="3153" y="27"/>
                    </a:lnTo>
                    <a:lnTo>
                      <a:pt x="2947" y="0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2304;p39">
                <a:extLst>
                  <a:ext uri="{FF2B5EF4-FFF2-40B4-BE49-F238E27FC236}">
                    <a16:creationId xmlns:a16="http://schemas.microsoft.com/office/drawing/2014/main" id="{C3444842-04FF-D349-1BEE-9215A55CA31A}"/>
                  </a:ext>
                </a:extLst>
              </p:cNvPr>
              <p:cNvSpPr/>
              <p:nvPr/>
            </p:nvSpPr>
            <p:spPr>
              <a:xfrm>
                <a:off x="5005918" y="2523245"/>
                <a:ext cx="143521" cy="70473"/>
              </a:xfrm>
              <a:custGeom>
                <a:avLst/>
                <a:gdLst/>
                <a:ahLst/>
                <a:cxnLst/>
                <a:rect l="l" t="t" r="r" b="b"/>
                <a:pathLst>
                  <a:path w="3511" h="1724" extrusionOk="0">
                    <a:moveTo>
                      <a:pt x="3117" y="1045"/>
                    </a:moveTo>
                    <a:lnTo>
                      <a:pt x="670" y="1706"/>
                    </a:lnTo>
                    <a:lnTo>
                      <a:pt x="563" y="1724"/>
                    </a:lnTo>
                    <a:lnTo>
                      <a:pt x="358" y="1697"/>
                    </a:lnTo>
                    <a:lnTo>
                      <a:pt x="188" y="1590"/>
                    </a:lnTo>
                    <a:lnTo>
                      <a:pt x="54" y="1429"/>
                    </a:lnTo>
                    <a:lnTo>
                      <a:pt x="18" y="1331"/>
                    </a:lnTo>
                    <a:lnTo>
                      <a:pt x="1" y="1224"/>
                    </a:lnTo>
                    <a:lnTo>
                      <a:pt x="27" y="1018"/>
                    </a:lnTo>
                    <a:lnTo>
                      <a:pt x="135" y="840"/>
                    </a:lnTo>
                    <a:lnTo>
                      <a:pt x="295" y="715"/>
                    </a:lnTo>
                    <a:lnTo>
                      <a:pt x="402" y="679"/>
                    </a:lnTo>
                    <a:lnTo>
                      <a:pt x="2840" y="18"/>
                    </a:lnTo>
                    <a:lnTo>
                      <a:pt x="2947" y="0"/>
                    </a:lnTo>
                    <a:lnTo>
                      <a:pt x="3153" y="27"/>
                    </a:lnTo>
                    <a:lnTo>
                      <a:pt x="3331" y="134"/>
                    </a:lnTo>
                    <a:lnTo>
                      <a:pt x="3456" y="295"/>
                    </a:lnTo>
                    <a:lnTo>
                      <a:pt x="3492" y="402"/>
                    </a:lnTo>
                    <a:lnTo>
                      <a:pt x="3510" y="500"/>
                    </a:lnTo>
                    <a:lnTo>
                      <a:pt x="3483" y="706"/>
                    </a:lnTo>
                    <a:lnTo>
                      <a:pt x="3385" y="884"/>
                    </a:lnTo>
                    <a:lnTo>
                      <a:pt x="3215" y="1018"/>
                    </a:lnTo>
                    <a:lnTo>
                      <a:pt x="3117" y="104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2305;p39">
                <a:extLst>
                  <a:ext uri="{FF2B5EF4-FFF2-40B4-BE49-F238E27FC236}">
                    <a16:creationId xmlns:a16="http://schemas.microsoft.com/office/drawing/2014/main" id="{66951A31-34DE-7E53-E4B4-86FD78F9F7E4}"/>
                  </a:ext>
                </a:extLst>
              </p:cNvPr>
              <p:cNvSpPr/>
              <p:nvPr/>
            </p:nvSpPr>
            <p:spPr>
              <a:xfrm>
                <a:off x="5055214" y="2535999"/>
                <a:ext cx="44924" cy="44965"/>
              </a:xfrm>
              <a:custGeom>
                <a:avLst/>
                <a:gdLst/>
                <a:ahLst/>
                <a:cxnLst/>
                <a:rect l="l" t="t" r="r" b="b"/>
                <a:pathLst>
                  <a:path w="1099" h="1100" extrusionOk="0">
                    <a:moveTo>
                      <a:pt x="822" y="1"/>
                    </a:moveTo>
                    <a:lnTo>
                      <a:pt x="786" y="10"/>
                    </a:lnTo>
                    <a:lnTo>
                      <a:pt x="81" y="197"/>
                    </a:lnTo>
                    <a:lnTo>
                      <a:pt x="36" y="215"/>
                    </a:lnTo>
                    <a:lnTo>
                      <a:pt x="0" y="278"/>
                    </a:lnTo>
                    <a:lnTo>
                      <a:pt x="9" y="313"/>
                    </a:lnTo>
                    <a:lnTo>
                      <a:pt x="197" y="1028"/>
                    </a:lnTo>
                    <a:lnTo>
                      <a:pt x="214" y="1063"/>
                    </a:lnTo>
                    <a:lnTo>
                      <a:pt x="277" y="1099"/>
                    </a:lnTo>
                    <a:lnTo>
                      <a:pt x="322" y="1090"/>
                    </a:lnTo>
                    <a:lnTo>
                      <a:pt x="1027" y="903"/>
                    </a:lnTo>
                    <a:lnTo>
                      <a:pt x="1063" y="894"/>
                    </a:lnTo>
                    <a:lnTo>
                      <a:pt x="1099" y="822"/>
                    </a:lnTo>
                    <a:lnTo>
                      <a:pt x="1099" y="787"/>
                    </a:lnTo>
                    <a:lnTo>
                      <a:pt x="902" y="72"/>
                    </a:lnTo>
                    <a:lnTo>
                      <a:pt x="893" y="37"/>
                    </a:lnTo>
                    <a:lnTo>
                      <a:pt x="82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2306;p39">
                <a:extLst>
                  <a:ext uri="{FF2B5EF4-FFF2-40B4-BE49-F238E27FC236}">
                    <a16:creationId xmlns:a16="http://schemas.microsoft.com/office/drawing/2014/main" id="{5F187D99-9E54-1BD6-8E2D-FED932868F2C}"/>
                  </a:ext>
                </a:extLst>
              </p:cNvPr>
              <p:cNvSpPr/>
              <p:nvPr/>
            </p:nvSpPr>
            <p:spPr>
              <a:xfrm>
                <a:off x="5048633" y="2548057"/>
                <a:ext cx="3679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0" h="90" extrusionOk="0">
                    <a:moveTo>
                      <a:pt x="36" y="1"/>
                    </a:moveTo>
                    <a:lnTo>
                      <a:pt x="0" y="27"/>
                    </a:lnTo>
                    <a:lnTo>
                      <a:pt x="0" y="63"/>
                    </a:lnTo>
                    <a:lnTo>
                      <a:pt x="18" y="90"/>
                    </a:lnTo>
                    <a:lnTo>
                      <a:pt x="54" y="90"/>
                    </a:lnTo>
                    <a:lnTo>
                      <a:pt x="90" y="72"/>
                    </a:lnTo>
                    <a:lnTo>
                      <a:pt x="90" y="36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2307;p39">
                <a:extLst>
                  <a:ext uri="{FF2B5EF4-FFF2-40B4-BE49-F238E27FC236}">
                    <a16:creationId xmlns:a16="http://schemas.microsoft.com/office/drawing/2014/main" id="{2F375A67-1818-C591-006E-76B696236E37}"/>
                  </a:ext>
                </a:extLst>
              </p:cNvPr>
              <p:cNvSpPr/>
              <p:nvPr/>
            </p:nvSpPr>
            <p:spPr>
              <a:xfrm>
                <a:off x="5043155" y="2557540"/>
                <a:ext cx="3679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0" h="90" extrusionOk="0">
                    <a:moveTo>
                      <a:pt x="36" y="1"/>
                    </a:moveTo>
                    <a:lnTo>
                      <a:pt x="0" y="19"/>
                    </a:lnTo>
                    <a:lnTo>
                      <a:pt x="0" y="54"/>
                    </a:lnTo>
                    <a:lnTo>
                      <a:pt x="18" y="90"/>
                    </a:lnTo>
                    <a:lnTo>
                      <a:pt x="54" y="90"/>
                    </a:lnTo>
                    <a:lnTo>
                      <a:pt x="90" y="72"/>
                    </a:lnTo>
                    <a:lnTo>
                      <a:pt x="90" y="36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2308;p39">
                <a:extLst>
                  <a:ext uri="{FF2B5EF4-FFF2-40B4-BE49-F238E27FC236}">
                    <a16:creationId xmlns:a16="http://schemas.microsoft.com/office/drawing/2014/main" id="{F352A5DF-E3B1-B516-E85C-9D697D1DDAED}"/>
                  </a:ext>
                </a:extLst>
              </p:cNvPr>
              <p:cNvSpPr/>
              <p:nvPr/>
            </p:nvSpPr>
            <p:spPr>
              <a:xfrm>
                <a:off x="5052639" y="2563017"/>
                <a:ext cx="3679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0" h="90" extrusionOk="0">
                    <a:moveTo>
                      <a:pt x="27" y="1"/>
                    </a:moveTo>
                    <a:lnTo>
                      <a:pt x="1" y="19"/>
                    </a:lnTo>
                    <a:lnTo>
                      <a:pt x="1" y="54"/>
                    </a:lnTo>
                    <a:lnTo>
                      <a:pt x="18" y="90"/>
                    </a:lnTo>
                    <a:lnTo>
                      <a:pt x="54" y="90"/>
                    </a:lnTo>
                    <a:lnTo>
                      <a:pt x="90" y="72"/>
                    </a:lnTo>
                    <a:lnTo>
                      <a:pt x="90" y="27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2309;p39">
                <a:extLst>
                  <a:ext uri="{FF2B5EF4-FFF2-40B4-BE49-F238E27FC236}">
                    <a16:creationId xmlns:a16="http://schemas.microsoft.com/office/drawing/2014/main" id="{D7EE19E2-41BD-FF18-3236-E0CD2E4153E1}"/>
                  </a:ext>
                </a:extLst>
              </p:cNvPr>
              <p:cNvSpPr/>
              <p:nvPr/>
            </p:nvSpPr>
            <p:spPr>
              <a:xfrm>
                <a:off x="5047161" y="2572133"/>
                <a:ext cx="3679" cy="3720"/>
              </a:xfrm>
              <a:custGeom>
                <a:avLst/>
                <a:gdLst/>
                <a:ahLst/>
                <a:cxnLst/>
                <a:rect l="l" t="t" r="r" b="b"/>
                <a:pathLst>
                  <a:path w="90" h="91" extrusionOk="0">
                    <a:moveTo>
                      <a:pt x="36" y="1"/>
                    </a:moveTo>
                    <a:lnTo>
                      <a:pt x="1" y="19"/>
                    </a:lnTo>
                    <a:lnTo>
                      <a:pt x="1" y="63"/>
                    </a:lnTo>
                    <a:lnTo>
                      <a:pt x="19" y="90"/>
                    </a:lnTo>
                    <a:lnTo>
                      <a:pt x="54" y="90"/>
                    </a:lnTo>
                    <a:lnTo>
                      <a:pt x="90" y="72"/>
                    </a:lnTo>
                    <a:lnTo>
                      <a:pt x="90" y="37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2310;p39">
                <a:extLst>
                  <a:ext uri="{FF2B5EF4-FFF2-40B4-BE49-F238E27FC236}">
                    <a16:creationId xmlns:a16="http://schemas.microsoft.com/office/drawing/2014/main" id="{1277E936-E86B-6E46-2B08-D6740436AC99}"/>
                  </a:ext>
                </a:extLst>
              </p:cNvPr>
              <p:cNvSpPr/>
              <p:nvPr/>
            </p:nvSpPr>
            <p:spPr>
              <a:xfrm>
                <a:off x="5056276" y="2577610"/>
                <a:ext cx="3720" cy="3720"/>
              </a:xfrm>
              <a:custGeom>
                <a:avLst/>
                <a:gdLst/>
                <a:ahLst/>
                <a:cxnLst/>
                <a:rect l="l" t="t" r="r" b="b"/>
                <a:pathLst>
                  <a:path w="91" h="91" extrusionOk="0">
                    <a:moveTo>
                      <a:pt x="37" y="1"/>
                    </a:moveTo>
                    <a:lnTo>
                      <a:pt x="1" y="19"/>
                    </a:lnTo>
                    <a:lnTo>
                      <a:pt x="1" y="54"/>
                    </a:lnTo>
                    <a:lnTo>
                      <a:pt x="28" y="90"/>
                    </a:lnTo>
                    <a:lnTo>
                      <a:pt x="63" y="90"/>
                    </a:lnTo>
                    <a:lnTo>
                      <a:pt x="90" y="72"/>
                    </a:lnTo>
                    <a:lnTo>
                      <a:pt x="90" y="37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2311;p39">
                <a:extLst>
                  <a:ext uri="{FF2B5EF4-FFF2-40B4-BE49-F238E27FC236}">
                    <a16:creationId xmlns:a16="http://schemas.microsoft.com/office/drawing/2014/main" id="{F00AE0BB-BFF7-FC69-5430-1938BDE79F35}"/>
                  </a:ext>
                </a:extLst>
              </p:cNvPr>
              <p:cNvSpPr/>
              <p:nvPr/>
            </p:nvSpPr>
            <p:spPr>
              <a:xfrm>
                <a:off x="5034040" y="2552063"/>
                <a:ext cx="3679" cy="3720"/>
              </a:xfrm>
              <a:custGeom>
                <a:avLst/>
                <a:gdLst/>
                <a:ahLst/>
                <a:cxnLst/>
                <a:rect l="l" t="t" r="r" b="b"/>
                <a:pathLst>
                  <a:path w="90" h="91" extrusionOk="0">
                    <a:moveTo>
                      <a:pt x="27" y="1"/>
                    </a:moveTo>
                    <a:lnTo>
                      <a:pt x="0" y="19"/>
                    </a:lnTo>
                    <a:lnTo>
                      <a:pt x="0" y="63"/>
                    </a:lnTo>
                    <a:lnTo>
                      <a:pt x="18" y="90"/>
                    </a:lnTo>
                    <a:lnTo>
                      <a:pt x="54" y="90"/>
                    </a:lnTo>
                    <a:lnTo>
                      <a:pt x="90" y="72"/>
                    </a:lnTo>
                    <a:lnTo>
                      <a:pt x="90" y="36"/>
                    </a:lnTo>
                    <a:lnTo>
                      <a:pt x="63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2312;p39">
                <a:extLst>
                  <a:ext uri="{FF2B5EF4-FFF2-40B4-BE49-F238E27FC236}">
                    <a16:creationId xmlns:a16="http://schemas.microsoft.com/office/drawing/2014/main" id="{BB474BAF-A588-F350-1E2D-56DF8A39635F}"/>
                  </a:ext>
                </a:extLst>
              </p:cNvPr>
              <p:cNvSpPr/>
              <p:nvPr/>
            </p:nvSpPr>
            <p:spPr>
              <a:xfrm>
                <a:off x="5028563" y="2561546"/>
                <a:ext cx="3679" cy="3720"/>
              </a:xfrm>
              <a:custGeom>
                <a:avLst/>
                <a:gdLst/>
                <a:ahLst/>
                <a:cxnLst/>
                <a:rect l="l" t="t" r="r" b="b"/>
                <a:pathLst>
                  <a:path w="90" h="91" extrusionOk="0">
                    <a:moveTo>
                      <a:pt x="27" y="1"/>
                    </a:moveTo>
                    <a:lnTo>
                      <a:pt x="0" y="19"/>
                    </a:lnTo>
                    <a:lnTo>
                      <a:pt x="0" y="55"/>
                    </a:lnTo>
                    <a:lnTo>
                      <a:pt x="18" y="90"/>
                    </a:lnTo>
                    <a:lnTo>
                      <a:pt x="54" y="90"/>
                    </a:lnTo>
                    <a:lnTo>
                      <a:pt x="90" y="72"/>
                    </a:lnTo>
                    <a:lnTo>
                      <a:pt x="90" y="28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2313;p39">
                <a:extLst>
                  <a:ext uri="{FF2B5EF4-FFF2-40B4-BE49-F238E27FC236}">
                    <a16:creationId xmlns:a16="http://schemas.microsoft.com/office/drawing/2014/main" id="{CB40E082-166B-767D-3F80-B79EDCA15A19}"/>
                  </a:ext>
                </a:extLst>
              </p:cNvPr>
              <p:cNvSpPr/>
              <p:nvPr/>
            </p:nvSpPr>
            <p:spPr>
              <a:xfrm>
                <a:off x="5037678" y="2566655"/>
                <a:ext cx="3679" cy="4088"/>
              </a:xfrm>
              <a:custGeom>
                <a:avLst/>
                <a:gdLst/>
                <a:ahLst/>
                <a:cxnLst/>
                <a:rect l="l" t="t" r="r" b="b"/>
                <a:pathLst>
                  <a:path w="90" h="100" extrusionOk="0">
                    <a:moveTo>
                      <a:pt x="36" y="1"/>
                    </a:moveTo>
                    <a:lnTo>
                      <a:pt x="1" y="28"/>
                    </a:lnTo>
                    <a:lnTo>
                      <a:pt x="1" y="63"/>
                    </a:lnTo>
                    <a:lnTo>
                      <a:pt x="27" y="90"/>
                    </a:lnTo>
                    <a:lnTo>
                      <a:pt x="63" y="99"/>
                    </a:lnTo>
                    <a:lnTo>
                      <a:pt x="90" y="72"/>
                    </a:lnTo>
                    <a:lnTo>
                      <a:pt x="90" y="37"/>
                    </a:lnTo>
                    <a:lnTo>
                      <a:pt x="72" y="10"/>
                    </a:lnTo>
                    <a:lnTo>
                      <a:pt x="36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2314;p39">
                <a:extLst>
                  <a:ext uri="{FF2B5EF4-FFF2-40B4-BE49-F238E27FC236}">
                    <a16:creationId xmlns:a16="http://schemas.microsoft.com/office/drawing/2014/main" id="{F7255CC8-E226-8EB3-1C38-D58546313D24}"/>
                  </a:ext>
                </a:extLst>
              </p:cNvPr>
              <p:cNvSpPr/>
              <p:nvPr/>
            </p:nvSpPr>
            <p:spPr>
              <a:xfrm>
                <a:off x="5032569" y="2576179"/>
                <a:ext cx="3679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0" h="90" extrusionOk="0">
                    <a:moveTo>
                      <a:pt x="27" y="0"/>
                    </a:moveTo>
                    <a:lnTo>
                      <a:pt x="0" y="18"/>
                    </a:lnTo>
                    <a:lnTo>
                      <a:pt x="0" y="54"/>
                    </a:lnTo>
                    <a:lnTo>
                      <a:pt x="18" y="89"/>
                    </a:lnTo>
                    <a:lnTo>
                      <a:pt x="54" y="89"/>
                    </a:lnTo>
                    <a:lnTo>
                      <a:pt x="90" y="72"/>
                    </a:lnTo>
                    <a:lnTo>
                      <a:pt x="90" y="36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2315;p39">
                <a:extLst>
                  <a:ext uri="{FF2B5EF4-FFF2-40B4-BE49-F238E27FC236}">
                    <a16:creationId xmlns:a16="http://schemas.microsoft.com/office/drawing/2014/main" id="{7107AA44-2E16-30B2-321F-1CC238D3C65C}"/>
                  </a:ext>
                </a:extLst>
              </p:cNvPr>
              <p:cNvSpPr/>
              <p:nvPr/>
            </p:nvSpPr>
            <p:spPr>
              <a:xfrm>
                <a:off x="5041684" y="2581657"/>
                <a:ext cx="3720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1" h="90" extrusionOk="0">
                    <a:moveTo>
                      <a:pt x="36" y="0"/>
                    </a:moveTo>
                    <a:lnTo>
                      <a:pt x="1" y="18"/>
                    </a:lnTo>
                    <a:lnTo>
                      <a:pt x="1" y="54"/>
                    </a:lnTo>
                    <a:lnTo>
                      <a:pt x="19" y="89"/>
                    </a:lnTo>
                    <a:lnTo>
                      <a:pt x="63" y="89"/>
                    </a:lnTo>
                    <a:lnTo>
                      <a:pt x="90" y="72"/>
                    </a:lnTo>
                    <a:lnTo>
                      <a:pt x="90" y="27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2316;p39">
                <a:extLst>
                  <a:ext uri="{FF2B5EF4-FFF2-40B4-BE49-F238E27FC236}">
                    <a16:creationId xmlns:a16="http://schemas.microsoft.com/office/drawing/2014/main" id="{6D7AE498-E2FD-E8D7-F7C7-59E08F114920}"/>
                  </a:ext>
                </a:extLst>
              </p:cNvPr>
              <p:cNvSpPr/>
              <p:nvPr/>
            </p:nvSpPr>
            <p:spPr>
              <a:xfrm>
                <a:off x="5019080" y="2556069"/>
                <a:ext cx="3679" cy="3720"/>
              </a:xfrm>
              <a:custGeom>
                <a:avLst/>
                <a:gdLst/>
                <a:ahLst/>
                <a:cxnLst/>
                <a:rect l="l" t="t" r="r" b="b"/>
                <a:pathLst>
                  <a:path w="90" h="91" extrusionOk="0">
                    <a:moveTo>
                      <a:pt x="36" y="1"/>
                    </a:moveTo>
                    <a:lnTo>
                      <a:pt x="0" y="19"/>
                    </a:lnTo>
                    <a:lnTo>
                      <a:pt x="0" y="55"/>
                    </a:lnTo>
                    <a:lnTo>
                      <a:pt x="18" y="90"/>
                    </a:lnTo>
                    <a:lnTo>
                      <a:pt x="63" y="90"/>
                    </a:lnTo>
                    <a:lnTo>
                      <a:pt x="89" y="72"/>
                    </a:lnTo>
                    <a:lnTo>
                      <a:pt x="89" y="37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2317;p39">
                <a:extLst>
                  <a:ext uri="{FF2B5EF4-FFF2-40B4-BE49-F238E27FC236}">
                    <a16:creationId xmlns:a16="http://schemas.microsoft.com/office/drawing/2014/main" id="{F47C3E40-9448-B922-CA7F-305D484F0CDD}"/>
                  </a:ext>
                </a:extLst>
              </p:cNvPr>
              <p:cNvSpPr/>
              <p:nvPr/>
            </p:nvSpPr>
            <p:spPr>
              <a:xfrm>
                <a:off x="5013970" y="2565225"/>
                <a:ext cx="3679" cy="4047"/>
              </a:xfrm>
              <a:custGeom>
                <a:avLst/>
                <a:gdLst/>
                <a:ahLst/>
                <a:cxnLst/>
                <a:rect l="l" t="t" r="r" b="b"/>
                <a:pathLst>
                  <a:path w="90" h="99" extrusionOk="0">
                    <a:moveTo>
                      <a:pt x="27" y="0"/>
                    </a:moveTo>
                    <a:lnTo>
                      <a:pt x="0" y="27"/>
                    </a:lnTo>
                    <a:lnTo>
                      <a:pt x="0" y="63"/>
                    </a:lnTo>
                    <a:lnTo>
                      <a:pt x="18" y="90"/>
                    </a:lnTo>
                    <a:lnTo>
                      <a:pt x="54" y="98"/>
                    </a:lnTo>
                    <a:lnTo>
                      <a:pt x="89" y="72"/>
                    </a:lnTo>
                    <a:lnTo>
                      <a:pt x="89" y="36"/>
                    </a:lnTo>
                    <a:lnTo>
                      <a:pt x="63" y="9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2318;p39">
                <a:extLst>
                  <a:ext uri="{FF2B5EF4-FFF2-40B4-BE49-F238E27FC236}">
                    <a16:creationId xmlns:a16="http://schemas.microsoft.com/office/drawing/2014/main" id="{7AD89390-78A8-BA48-086A-FB9484ACEAA5}"/>
                  </a:ext>
                </a:extLst>
              </p:cNvPr>
              <p:cNvSpPr/>
              <p:nvPr/>
            </p:nvSpPr>
            <p:spPr>
              <a:xfrm>
                <a:off x="5023086" y="2570702"/>
                <a:ext cx="3679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0" h="90" extrusionOk="0">
                    <a:moveTo>
                      <a:pt x="36" y="0"/>
                    </a:moveTo>
                    <a:lnTo>
                      <a:pt x="0" y="18"/>
                    </a:lnTo>
                    <a:lnTo>
                      <a:pt x="0" y="63"/>
                    </a:lnTo>
                    <a:lnTo>
                      <a:pt x="18" y="89"/>
                    </a:lnTo>
                    <a:lnTo>
                      <a:pt x="54" y="89"/>
                    </a:lnTo>
                    <a:lnTo>
                      <a:pt x="90" y="72"/>
                    </a:lnTo>
                    <a:lnTo>
                      <a:pt x="90" y="36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2319;p39">
                <a:extLst>
                  <a:ext uri="{FF2B5EF4-FFF2-40B4-BE49-F238E27FC236}">
                    <a16:creationId xmlns:a16="http://schemas.microsoft.com/office/drawing/2014/main" id="{8BA626CE-5810-FBC2-507E-560F7AAF8A79}"/>
                  </a:ext>
                </a:extLst>
              </p:cNvPr>
              <p:cNvSpPr/>
              <p:nvPr/>
            </p:nvSpPr>
            <p:spPr>
              <a:xfrm>
                <a:off x="5017608" y="2580185"/>
                <a:ext cx="3679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0" h="90" extrusionOk="0">
                    <a:moveTo>
                      <a:pt x="36" y="0"/>
                    </a:moveTo>
                    <a:lnTo>
                      <a:pt x="0" y="18"/>
                    </a:lnTo>
                    <a:lnTo>
                      <a:pt x="0" y="54"/>
                    </a:lnTo>
                    <a:lnTo>
                      <a:pt x="18" y="90"/>
                    </a:lnTo>
                    <a:lnTo>
                      <a:pt x="63" y="90"/>
                    </a:lnTo>
                    <a:lnTo>
                      <a:pt x="90" y="72"/>
                    </a:lnTo>
                    <a:lnTo>
                      <a:pt x="90" y="27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2320;p39">
                <a:extLst>
                  <a:ext uri="{FF2B5EF4-FFF2-40B4-BE49-F238E27FC236}">
                    <a16:creationId xmlns:a16="http://schemas.microsoft.com/office/drawing/2014/main" id="{01A13A61-AF0A-B616-581C-1FD191244E7B}"/>
                  </a:ext>
                </a:extLst>
              </p:cNvPr>
              <p:cNvSpPr/>
              <p:nvPr/>
            </p:nvSpPr>
            <p:spPr>
              <a:xfrm>
                <a:off x="5027091" y="2585662"/>
                <a:ext cx="3679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0" h="90" extrusionOk="0">
                    <a:moveTo>
                      <a:pt x="36" y="0"/>
                    </a:moveTo>
                    <a:lnTo>
                      <a:pt x="1" y="18"/>
                    </a:lnTo>
                    <a:lnTo>
                      <a:pt x="1" y="54"/>
                    </a:lnTo>
                    <a:lnTo>
                      <a:pt x="18" y="81"/>
                    </a:lnTo>
                    <a:lnTo>
                      <a:pt x="54" y="90"/>
                    </a:lnTo>
                    <a:lnTo>
                      <a:pt x="90" y="63"/>
                    </a:lnTo>
                    <a:lnTo>
                      <a:pt x="90" y="27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2321;p39">
                <a:extLst>
                  <a:ext uri="{FF2B5EF4-FFF2-40B4-BE49-F238E27FC236}">
                    <a16:creationId xmlns:a16="http://schemas.microsoft.com/office/drawing/2014/main" id="{4BB542B1-240A-1AB1-DCD8-223E96317EB1}"/>
                  </a:ext>
                </a:extLst>
              </p:cNvPr>
              <p:cNvSpPr/>
              <p:nvPr/>
            </p:nvSpPr>
            <p:spPr>
              <a:xfrm>
                <a:off x="5095353" y="2535631"/>
                <a:ext cx="3679" cy="3720"/>
              </a:xfrm>
              <a:custGeom>
                <a:avLst/>
                <a:gdLst/>
                <a:ahLst/>
                <a:cxnLst/>
                <a:rect l="l" t="t" r="r" b="b"/>
                <a:pathLst>
                  <a:path w="90" h="91" extrusionOk="0">
                    <a:moveTo>
                      <a:pt x="36" y="1"/>
                    </a:moveTo>
                    <a:lnTo>
                      <a:pt x="0" y="19"/>
                    </a:lnTo>
                    <a:lnTo>
                      <a:pt x="0" y="54"/>
                    </a:lnTo>
                    <a:lnTo>
                      <a:pt x="18" y="90"/>
                    </a:lnTo>
                    <a:lnTo>
                      <a:pt x="54" y="90"/>
                    </a:lnTo>
                    <a:lnTo>
                      <a:pt x="90" y="72"/>
                    </a:lnTo>
                    <a:lnTo>
                      <a:pt x="90" y="37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2322;p39">
                <a:extLst>
                  <a:ext uri="{FF2B5EF4-FFF2-40B4-BE49-F238E27FC236}">
                    <a16:creationId xmlns:a16="http://schemas.microsoft.com/office/drawing/2014/main" id="{0CE77709-A751-D808-9431-B48F8750E313}"/>
                  </a:ext>
                </a:extLst>
              </p:cNvPr>
              <p:cNvSpPr/>
              <p:nvPr/>
            </p:nvSpPr>
            <p:spPr>
              <a:xfrm>
                <a:off x="5104469" y="2541108"/>
                <a:ext cx="3679" cy="3720"/>
              </a:xfrm>
              <a:custGeom>
                <a:avLst/>
                <a:gdLst/>
                <a:ahLst/>
                <a:cxnLst/>
                <a:rect l="l" t="t" r="r" b="b"/>
                <a:pathLst>
                  <a:path w="90" h="91" extrusionOk="0">
                    <a:moveTo>
                      <a:pt x="36" y="1"/>
                    </a:moveTo>
                    <a:lnTo>
                      <a:pt x="1" y="19"/>
                    </a:lnTo>
                    <a:lnTo>
                      <a:pt x="1" y="54"/>
                    </a:lnTo>
                    <a:lnTo>
                      <a:pt x="27" y="90"/>
                    </a:lnTo>
                    <a:lnTo>
                      <a:pt x="63" y="90"/>
                    </a:lnTo>
                    <a:lnTo>
                      <a:pt x="90" y="72"/>
                    </a:lnTo>
                    <a:lnTo>
                      <a:pt x="90" y="28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2323;p39">
                <a:extLst>
                  <a:ext uri="{FF2B5EF4-FFF2-40B4-BE49-F238E27FC236}">
                    <a16:creationId xmlns:a16="http://schemas.microsoft.com/office/drawing/2014/main" id="{986ABA5A-1780-83A2-9A37-F2D62D6F4A7C}"/>
                  </a:ext>
                </a:extLst>
              </p:cNvPr>
              <p:cNvSpPr/>
              <p:nvPr/>
            </p:nvSpPr>
            <p:spPr>
              <a:xfrm>
                <a:off x="5099359" y="2550264"/>
                <a:ext cx="3679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0" h="90" extrusionOk="0">
                    <a:moveTo>
                      <a:pt x="27" y="0"/>
                    </a:moveTo>
                    <a:lnTo>
                      <a:pt x="1" y="27"/>
                    </a:lnTo>
                    <a:lnTo>
                      <a:pt x="1" y="63"/>
                    </a:lnTo>
                    <a:lnTo>
                      <a:pt x="19" y="89"/>
                    </a:lnTo>
                    <a:lnTo>
                      <a:pt x="54" y="89"/>
                    </a:lnTo>
                    <a:lnTo>
                      <a:pt x="90" y="72"/>
                    </a:lnTo>
                    <a:lnTo>
                      <a:pt x="90" y="36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2324;p39">
                <a:extLst>
                  <a:ext uri="{FF2B5EF4-FFF2-40B4-BE49-F238E27FC236}">
                    <a16:creationId xmlns:a16="http://schemas.microsoft.com/office/drawing/2014/main" id="{6BA43AB0-815C-825D-3E0C-7C119671E54F}"/>
                  </a:ext>
                </a:extLst>
              </p:cNvPr>
              <p:cNvSpPr/>
              <p:nvPr/>
            </p:nvSpPr>
            <p:spPr>
              <a:xfrm>
                <a:off x="5108474" y="2555742"/>
                <a:ext cx="3720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1" h="90" extrusionOk="0">
                    <a:moveTo>
                      <a:pt x="37" y="0"/>
                    </a:moveTo>
                    <a:lnTo>
                      <a:pt x="1" y="18"/>
                    </a:lnTo>
                    <a:lnTo>
                      <a:pt x="1" y="54"/>
                    </a:lnTo>
                    <a:lnTo>
                      <a:pt x="19" y="89"/>
                    </a:lnTo>
                    <a:lnTo>
                      <a:pt x="63" y="89"/>
                    </a:lnTo>
                    <a:lnTo>
                      <a:pt x="90" y="71"/>
                    </a:lnTo>
                    <a:lnTo>
                      <a:pt x="90" y="36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2325;p39">
                <a:extLst>
                  <a:ext uri="{FF2B5EF4-FFF2-40B4-BE49-F238E27FC236}">
                    <a16:creationId xmlns:a16="http://schemas.microsoft.com/office/drawing/2014/main" id="{29104F57-9DB5-C254-183D-42B2DA348114}"/>
                  </a:ext>
                </a:extLst>
              </p:cNvPr>
              <p:cNvSpPr/>
              <p:nvPr/>
            </p:nvSpPr>
            <p:spPr>
              <a:xfrm>
                <a:off x="5102997" y="2565225"/>
                <a:ext cx="3720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1" h="90" extrusionOk="0">
                    <a:moveTo>
                      <a:pt x="37" y="0"/>
                    </a:moveTo>
                    <a:lnTo>
                      <a:pt x="10" y="18"/>
                    </a:lnTo>
                    <a:lnTo>
                      <a:pt x="1" y="54"/>
                    </a:lnTo>
                    <a:lnTo>
                      <a:pt x="28" y="90"/>
                    </a:lnTo>
                    <a:lnTo>
                      <a:pt x="63" y="90"/>
                    </a:lnTo>
                    <a:lnTo>
                      <a:pt x="90" y="72"/>
                    </a:lnTo>
                    <a:lnTo>
                      <a:pt x="90" y="27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2326;p39">
                <a:extLst>
                  <a:ext uri="{FF2B5EF4-FFF2-40B4-BE49-F238E27FC236}">
                    <a16:creationId xmlns:a16="http://schemas.microsoft.com/office/drawing/2014/main" id="{A83E9D7F-E665-F5CD-815D-C3E10C94F428}"/>
                  </a:ext>
                </a:extLst>
              </p:cNvPr>
              <p:cNvSpPr/>
              <p:nvPr/>
            </p:nvSpPr>
            <p:spPr>
              <a:xfrm>
                <a:off x="5109946" y="2531625"/>
                <a:ext cx="3679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0" h="90" extrusionOk="0">
                    <a:moveTo>
                      <a:pt x="36" y="1"/>
                    </a:moveTo>
                    <a:lnTo>
                      <a:pt x="1" y="19"/>
                    </a:lnTo>
                    <a:lnTo>
                      <a:pt x="1" y="63"/>
                    </a:lnTo>
                    <a:lnTo>
                      <a:pt x="19" y="90"/>
                    </a:lnTo>
                    <a:lnTo>
                      <a:pt x="54" y="90"/>
                    </a:lnTo>
                    <a:lnTo>
                      <a:pt x="90" y="72"/>
                    </a:lnTo>
                    <a:lnTo>
                      <a:pt x="90" y="36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2327;p39">
                <a:extLst>
                  <a:ext uri="{FF2B5EF4-FFF2-40B4-BE49-F238E27FC236}">
                    <a16:creationId xmlns:a16="http://schemas.microsoft.com/office/drawing/2014/main" id="{8A3DEFFC-9DB0-05A9-1DA0-4CB9F593DE38}"/>
                  </a:ext>
                </a:extLst>
              </p:cNvPr>
              <p:cNvSpPr/>
              <p:nvPr/>
            </p:nvSpPr>
            <p:spPr>
              <a:xfrm>
                <a:off x="5119429" y="2537102"/>
                <a:ext cx="3720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1" h="90" extrusionOk="0">
                    <a:moveTo>
                      <a:pt x="28" y="1"/>
                    </a:moveTo>
                    <a:lnTo>
                      <a:pt x="1" y="18"/>
                    </a:lnTo>
                    <a:lnTo>
                      <a:pt x="1" y="54"/>
                    </a:lnTo>
                    <a:lnTo>
                      <a:pt x="19" y="90"/>
                    </a:lnTo>
                    <a:lnTo>
                      <a:pt x="54" y="90"/>
                    </a:lnTo>
                    <a:lnTo>
                      <a:pt x="90" y="72"/>
                    </a:lnTo>
                    <a:lnTo>
                      <a:pt x="90" y="36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2328;p39">
                <a:extLst>
                  <a:ext uri="{FF2B5EF4-FFF2-40B4-BE49-F238E27FC236}">
                    <a16:creationId xmlns:a16="http://schemas.microsoft.com/office/drawing/2014/main" id="{D166B169-F22F-9340-BC27-41960C75F4CE}"/>
                  </a:ext>
                </a:extLst>
              </p:cNvPr>
              <p:cNvSpPr/>
              <p:nvPr/>
            </p:nvSpPr>
            <p:spPr>
              <a:xfrm>
                <a:off x="5113952" y="2546585"/>
                <a:ext cx="3720" cy="3720"/>
              </a:xfrm>
              <a:custGeom>
                <a:avLst/>
                <a:gdLst/>
                <a:ahLst/>
                <a:cxnLst/>
                <a:rect l="l" t="t" r="r" b="b"/>
                <a:pathLst>
                  <a:path w="91" h="91" extrusionOk="0">
                    <a:moveTo>
                      <a:pt x="37" y="1"/>
                    </a:moveTo>
                    <a:lnTo>
                      <a:pt x="1" y="19"/>
                    </a:lnTo>
                    <a:lnTo>
                      <a:pt x="1" y="54"/>
                    </a:lnTo>
                    <a:lnTo>
                      <a:pt x="19" y="90"/>
                    </a:lnTo>
                    <a:lnTo>
                      <a:pt x="54" y="90"/>
                    </a:lnTo>
                    <a:lnTo>
                      <a:pt x="90" y="63"/>
                    </a:lnTo>
                    <a:lnTo>
                      <a:pt x="90" y="28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2329;p39">
                <a:extLst>
                  <a:ext uri="{FF2B5EF4-FFF2-40B4-BE49-F238E27FC236}">
                    <a16:creationId xmlns:a16="http://schemas.microsoft.com/office/drawing/2014/main" id="{E6B2C0FA-A848-15E9-3711-AE6DAE96ABE3}"/>
                  </a:ext>
                </a:extLst>
              </p:cNvPr>
              <p:cNvSpPr/>
              <p:nvPr/>
            </p:nvSpPr>
            <p:spPr>
              <a:xfrm>
                <a:off x="5123108" y="2551695"/>
                <a:ext cx="4047" cy="3720"/>
              </a:xfrm>
              <a:custGeom>
                <a:avLst/>
                <a:gdLst/>
                <a:ahLst/>
                <a:cxnLst/>
                <a:rect l="l" t="t" r="r" b="b"/>
                <a:pathLst>
                  <a:path w="99" h="91" extrusionOk="0">
                    <a:moveTo>
                      <a:pt x="36" y="1"/>
                    </a:moveTo>
                    <a:lnTo>
                      <a:pt x="9" y="19"/>
                    </a:lnTo>
                    <a:lnTo>
                      <a:pt x="0" y="63"/>
                    </a:lnTo>
                    <a:lnTo>
                      <a:pt x="27" y="90"/>
                    </a:lnTo>
                    <a:lnTo>
                      <a:pt x="63" y="90"/>
                    </a:lnTo>
                    <a:lnTo>
                      <a:pt x="89" y="72"/>
                    </a:lnTo>
                    <a:lnTo>
                      <a:pt x="98" y="37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2330;p39">
                <a:extLst>
                  <a:ext uri="{FF2B5EF4-FFF2-40B4-BE49-F238E27FC236}">
                    <a16:creationId xmlns:a16="http://schemas.microsoft.com/office/drawing/2014/main" id="{DD0388F7-6926-5131-0965-FBBE762ED95A}"/>
                  </a:ext>
                </a:extLst>
              </p:cNvPr>
              <p:cNvSpPr/>
              <p:nvPr/>
            </p:nvSpPr>
            <p:spPr>
              <a:xfrm>
                <a:off x="5117998" y="2561178"/>
                <a:ext cx="3679" cy="3720"/>
              </a:xfrm>
              <a:custGeom>
                <a:avLst/>
                <a:gdLst/>
                <a:ahLst/>
                <a:cxnLst/>
                <a:rect l="l" t="t" r="r" b="b"/>
                <a:pathLst>
                  <a:path w="90" h="91" extrusionOk="0">
                    <a:moveTo>
                      <a:pt x="27" y="1"/>
                    </a:moveTo>
                    <a:lnTo>
                      <a:pt x="0" y="19"/>
                    </a:lnTo>
                    <a:lnTo>
                      <a:pt x="0" y="55"/>
                    </a:lnTo>
                    <a:lnTo>
                      <a:pt x="18" y="90"/>
                    </a:lnTo>
                    <a:lnTo>
                      <a:pt x="54" y="90"/>
                    </a:lnTo>
                    <a:lnTo>
                      <a:pt x="89" y="72"/>
                    </a:lnTo>
                    <a:lnTo>
                      <a:pt x="89" y="37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2331;p39">
                <a:extLst>
                  <a:ext uri="{FF2B5EF4-FFF2-40B4-BE49-F238E27FC236}">
                    <a16:creationId xmlns:a16="http://schemas.microsoft.com/office/drawing/2014/main" id="{D7E5C7B9-4B22-C787-B74D-12A601E9AF2A}"/>
                  </a:ext>
                </a:extLst>
              </p:cNvPr>
              <p:cNvSpPr/>
              <p:nvPr/>
            </p:nvSpPr>
            <p:spPr>
              <a:xfrm>
                <a:off x="5124538" y="2527619"/>
                <a:ext cx="3720" cy="4047"/>
              </a:xfrm>
              <a:custGeom>
                <a:avLst/>
                <a:gdLst/>
                <a:ahLst/>
                <a:cxnLst/>
                <a:rect l="l" t="t" r="r" b="b"/>
                <a:pathLst>
                  <a:path w="91" h="99" extrusionOk="0">
                    <a:moveTo>
                      <a:pt x="37" y="0"/>
                    </a:moveTo>
                    <a:lnTo>
                      <a:pt x="1" y="27"/>
                    </a:lnTo>
                    <a:lnTo>
                      <a:pt x="1" y="63"/>
                    </a:lnTo>
                    <a:lnTo>
                      <a:pt x="28" y="90"/>
                    </a:lnTo>
                    <a:lnTo>
                      <a:pt x="63" y="99"/>
                    </a:lnTo>
                    <a:lnTo>
                      <a:pt x="90" y="72"/>
                    </a:lnTo>
                    <a:lnTo>
                      <a:pt x="90" y="36"/>
                    </a:lnTo>
                    <a:lnTo>
                      <a:pt x="72" y="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2332;p39">
                <a:extLst>
                  <a:ext uri="{FF2B5EF4-FFF2-40B4-BE49-F238E27FC236}">
                    <a16:creationId xmlns:a16="http://schemas.microsoft.com/office/drawing/2014/main" id="{D1E9EA42-D690-FFA3-7A19-2C727F8B89FB}"/>
                  </a:ext>
                </a:extLst>
              </p:cNvPr>
              <p:cNvSpPr/>
              <p:nvPr/>
            </p:nvSpPr>
            <p:spPr>
              <a:xfrm>
                <a:off x="5134062" y="2533096"/>
                <a:ext cx="3679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0" h="90" extrusionOk="0">
                    <a:moveTo>
                      <a:pt x="36" y="0"/>
                    </a:moveTo>
                    <a:lnTo>
                      <a:pt x="0" y="18"/>
                    </a:lnTo>
                    <a:lnTo>
                      <a:pt x="0" y="63"/>
                    </a:lnTo>
                    <a:lnTo>
                      <a:pt x="18" y="90"/>
                    </a:lnTo>
                    <a:lnTo>
                      <a:pt x="54" y="90"/>
                    </a:lnTo>
                    <a:lnTo>
                      <a:pt x="89" y="72"/>
                    </a:lnTo>
                    <a:lnTo>
                      <a:pt x="89" y="36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2333;p39">
                <a:extLst>
                  <a:ext uri="{FF2B5EF4-FFF2-40B4-BE49-F238E27FC236}">
                    <a16:creationId xmlns:a16="http://schemas.microsoft.com/office/drawing/2014/main" id="{2FB207D2-D22D-5E63-131C-A72C93670C3A}"/>
                  </a:ext>
                </a:extLst>
              </p:cNvPr>
              <p:cNvSpPr/>
              <p:nvPr/>
            </p:nvSpPr>
            <p:spPr>
              <a:xfrm>
                <a:off x="5128585" y="2542580"/>
                <a:ext cx="3679" cy="3679"/>
              </a:xfrm>
              <a:custGeom>
                <a:avLst/>
                <a:gdLst/>
                <a:ahLst/>
                <a:cxnLst/>
                <a:rect l="l" t="t" r="r" b="b"/>
                <a:pathLst>
                  <a:path w="90" h="90" extrusionOk="0">
                    <a:moveTo>
                      <a:pt x="36" y="1"/>
                    </a:moveTo>
                    <a:lnTo>
                      <a:pt x="0" y="18"/>
                    </a:lnTo>
                    <a:lnTo>
                      <a:pt x="0" y="54"/>
                    </a:lnTo>
                    <a:lnTo>
                      <a:pt x="18" y="90"/>
                    </a:lnTo>
                    <a:lnTo>
                      <a:pt x="63" y="90"/>
                    </a:lnTo>
                    <a:lnTo>
                      <a:pt x="89" y="72"/>
                    </a:lnTo>
                    <a:lnTo>
                      <a:pt x="89" y="27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2334;p39">
                <a:extLst>
                  <a:ext uri="{FF2B5EF4-FFF2-40B4-BE49-F238E27FC236}">
                    <a16:creationId xmlns:a16="http://schemas.microsoft.com/office/drawing/2014/main" id="{01B12AB3-C78C-4292-42A3-2E1CA4613A1A}"/>
                  </a:ext>
                </a:extLst>
              </p:cNvPr>
              <p:cNvSpPr/>
              <p:nvPr/>
            </p:nvSpPr>
            <p:spPr>
              <a:xfrm>
                <a:off x="5138068" y="2547689"/>
                <a:ext cx="3679" cy="4047"/>
              </a:xfrm>
              <a:custGeom>
                <a:avLst/>
                <a:gdLst/>
                <a:ahLst/>
                <a:cxnLst/>
                <a:rect l="l" t="t" r="r" b="b"/>
                <a:pathLst>
                  <a:path w="90" h="99" extrusionOk="0">
                    <a:moveTo>
                      <a:pt x="27" y="1"/>
                    </a:moveTo>
                    <a:lnTo>
                      <a:pt x="0" y="27"/>
                    </a:lnTo>
                    <a:lnTo>
                      <a:pt x="0" y="63"/>
                    </a:lnTo>
                    <a:lnTo>
                      <a:pt x="18" y="90"/>
                    </a:lnTo>
                    <a:lnTo>
                      <a:pt x="54" y="99"/>
                    </a:lnTo>
                    <a:lnTo>
                      <a:pt x="90" y="72"/>
                    </a:lnTo>
                    <a:lnTo>
                      <a:pt x="90" y="36"/>
                    </a:lnTo>
                    <a:lnTo>
                      <a:pt x="72" y="10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2335;p39">
                <a:extLst>
                  <a:ext uri="{FF2B5EF4-FFF2-40B4-BE49-F238E27FC236}">
                    <a16:creationId xmlns:a16="http://schemas.microsoft.com/office/drawing/2014/main" id="{0791E689-DF9C-F10F-CAF1-01EBCA4CA4F3}"/>
                  </a:ext>
                </a:extLst>
              </p:cNvPr>
              <p:cNvSpPr/>
              <p:nvPr/>
            </p:nvSpPr>
            <p:spPr>
              <a:xfrm>
                <a:off x="5132591" y="2557172"/>
                <a:ext cx="3679" cy="3720"/>
              </a:xfrm>
              <a:custGeom>
                <a:avLst/>
                <a:gdLst/>
                <a:ahLst/>
                <a:cxnLst/>
                <a:rect l="l" t="t" r="r" b="b"/>
                <a:pathLst>
                  <a:path w="90" h="91" extrusionOk="0">
                    <a:moveTo>
                      <a:pt x="36" y="1"/>
                    </a:moveTo>
                    <a:lnTo>
                      <a:pt x="0" y="19"/>
                    </a:lnTo>
                    <a:lnTo>
                      <a:pt x="0" y="54"/>
                    </a:lnTo>
                    <a:lnTo>
                      <a:pt x="18" y="90"/>
                    </a:lnTo>
                    <a:lnTo>
                      <a:pt x="54" y="90"/>
                    </a:lnTo>
                    <a:lnTo>
                      <a:pt x="90" y="72"/>
                    </a:lnTo>
                    <a:lnTo>
                      <a:pt x="90" y="36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E496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103948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Детское искусство, иллюстрация, мультфильм, графическая вставка&#10;&#10;Автоматически созданное описание">
            <a:extLst>
              <a:ext uri="{FF2B5EF4-FFF2-40B4-BE49-F238E27FC236}">
                <a16:creationId xmlns:a16="http://schemas.microsoft.com/office/drawing/2014/main" id="{FA10B99C-EB05-AD60-8FD1-5ECF5A8919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47" t="21814" r="36423" b="20671"/>
          <a:stretch/>
        </p:blipFill>
        <p:spPr>
          <a:xfrm>
            <a:off x="2600793" y="2896705"/>
            <a:ext cx="4335905" cy="224679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2E3C09-1DA8-824E-71A7-ADA978089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690" y="164891"/>
            <a:ext cx="8520600" cy="974361"/>
          </a:xfrm>
        </p:spPr>
        <p:txBody>
          <a:bodyPr/>
          <a:lstStyle/>
          <a:p>
            <a:pPr marL="302260" marR="337820" indent="449580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2800" dirty="0"/>
              <a:t>Психосоматические характеристики каждого типа курительного поведения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4B3B4B-1355-007C-A00E-9475E337DFCB}"/>
              </a:ext>
            </a:extLst>
          </p:cNvPr>
          <p:cNvSpPr txBox="1"/>
          <p:nvPr/>
        </p:nvSpPr>
        <p:spPr>
          <a:xfrm>
            <a:off x="247181" y="1139252"/>
            <a:ext cx="8649638" cy="2051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820" indent="449580" algn="just">
              <a:lnSpc>
                <a:spcPct val="115000"/>
              </a:lnSpc>
            </a:pP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типе «расслабление»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курение воспринимается как непременный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атрибут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отдыха,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поэтому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отказ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нередко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воспринимается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лишение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себя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возможности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полноценно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отдохнуть.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Курение</a:t>
            </a:r>
            <a:r>
              <a:rPr lang="ru-RU" sz="16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вызывает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выброс   </a:t>
            </a:r>
            <a:r>
              <a:rPr lang="ru-RU" sz="1600" spc="2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глюкозы    </a:t>
            </a:r>
            <a:r>
              <a:rPr lang="ru-RU" sz="1600" spc="2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    </a:t>
            </a:r>
            <a:r>
              <a:rPr lang="ru-RU" sz="1600" spc="2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печени,    </a:t>
            </a:r>
            <a:r>
              <a:rPr lang="ru-RU" sz="1600" spc="2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    </a:t>
            </a:r>
            <a:r>
              <a:rPr lang="ru-RU" sz="1600" spc="2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притупляет    </a:t>
            </a:r>
            <a:r>
              <a:rPr lang="ru-RU" sz="1600" spc="2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чувство    </a:t>
            </a:r>
            <a:r>
              <a:rPr lang="ru-RU" sz="1600" spc="2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голода</a:t>
            </a:r>
            <a:r>
              <a:rPr lang="ru-RU" sz="1600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короткое время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создает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чувство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комфорта.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Таким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образом,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курящий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расходует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резервы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собственного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организма.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Каждый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курящий</a:t>
            </a:r>
            <a:r>
              <a:rPr lang="ru-RU" sz="16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человек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должен выбрать приемлемую именно для него альтернативу курению. Это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может</a:t>
            </a:r>
            <a:r>
              <a:rPr lang="ru-RU" sz="16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быть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прослушивание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музыки,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другое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приятное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занятие.</a:t>
            </a:r>
          </a:p>
        </p:txBody>
      </p:sp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9410438F-46A4-2666-8556-3F77D03B0A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35" name="Google Shape;15;p2">
            <a:extLst>
              <a:ext uri="{FF2B5EF4-FFF2-40B4-BE49-F238E27FC236}">
                <a16:creationId xmlns:a16="http://schemas.microsoft.com/office/drawing/2014/main" id="{5419AAA1-29BB-392E-3017-7BECCBDEFD8D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2B44ADE2-631E-6C11-C13A-B577753E73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167672" y="4710642"/>
            <a:ext cx="429228" cy="39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7312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2E3C09-1DA8-824E-71A7-ADA978089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690" y="164891"/>
            <a:ext cx="8520600" cy="974361"/>
          </a:xfrm>
        </p:spPr>
        <p:txBody>
          <a:bodyPr/>
          <a:lstStyle/>
          <a:p>
            <a:pPr marL="302260" marR="337820" indent="449580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2800" dirty="0"/>
              <a:t>Психосоматические характеристики каждого типа курительного поведения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4B3B4B-1355-007C-A00E-9475E337DFCB}"/>
              </a:ext>
            </a:extLst>
          </p:cNvPr>
          <p:cNvSpPr txBox="1"/>
          <p:nvPr/>
        </p:nvSpPr>
        <p:spPr>
          <a:xfrm>
            <a:off x="224852" y="1287023"/>
            <a:ext cx="6416691" cy="3467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820" indent="449580" algn="just">
              <a:lnSpc>
                <a:spcPct val="115000"/>
              </a:lnSpc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Одним из распространенных типов курительного поведения является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тип   «поддержка».  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Выкуривая   сигарету   в   ситуации   стресса,   курящий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годами формирует стереотип поведения в подобных ситуациях. С течением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времени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сформировавшейся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физической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никотина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приобретается новый источник стресса – отсутствие сигареты, без которой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невозможно себя представить в ситуации, связанной с волнением. Создается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порочный</a:t>
            </a:r>
            <a:r>
              <a:rPr lang="ru-RU" sz="1600" spc="5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круг</a:t>
            </a:r>
            <a:r>
              <a:rPr lang="ru-RU" sz="1600" spc="5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1600" spc="5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 </a:t>
            </a:r>
            <a:r>
              <a:rPr lang="ru-RU" sz="1600" spc="1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возникновение,  </a:t>
            </a:r>
            <a:r>
              <a:rPr lang="ru-RU" sz="1600" spc="1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 </a:t>
            </a:r>
            <a:r>
              <a:rPr lang="ru-RU" sz="1600" spc="1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прекращение  </a:t>
            </a:r>
            <a:r>
              <a:rPr lang="ru-RU" sz="1600" spc="1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стресса  </a:t>
            </a:r>
            <a:r>
              <a:rPr lang="ru-RU" sz="1600" spc="1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зависят</a:t>
            </a:r>
            <a:r>
              <a:rPr lang="ru-RU" sz="1600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 курения. В качестве альтернативы может служить увеличение физической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нагрузки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(«убежать</a:t>
            </a:r>
            <a:r>
              <a:rPr lang="ru-RU" sz="1600" spc="3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стресса»),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использование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приемов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аутотренинга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др.</a:t>
            </a:r>
          </a:p>
        </p:txBody>
      </p:sp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9410438F-46A4-2666-8556-3F77D03B0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35" name="Google Shape;15;p2">
            <a:extLst>
              <a:ext uri="{FF2B5EF4-FFF2-40B4-BE49-F238E27FC236}">
                <a16:creationId xmlns:a16="http://schemas.microsoft.com/office/drawing/2014/main" id="{5419AAA1-29BB-392E-3017-7BECCBDEFD8D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2B44ADE2-631E-6C11-C13A-B577753E73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167672" y="4710642"/>
            <a:ext cx="429228" cy="394704"/>
          </a:xfrm>
          <a:prstGeom prst="rect">
            <a:avLst/>
          </a:prstGeom>
        </p:spPr>
      </p:pic>
      <p:grpSp>
        <p:nvGrpSpPr>
          <p:cNvPr id="3" name="Google Shape;389;p18">
            <a:extLst>
              <a:ext uri="{FF2B5EF4-FFF2-40B4-BE49-F238E27FC236}">
                <a16:creationId xmlns:a16="http://schemas.microsoft.com/office/drawing/2014/main" id="{6F465B3B-8A46-D0B9-5C76-40813320F84E}"/>
              </a:ext>
            </a:extLst>
          </p:cNvPr>
          <p:cNvGrpSpPr/>
          <p:nvPr/>
        </p:nvGrpSpPr>
        <p:grpSpPr>
          <a:xfrm>
            <a:off x="6366701" y="1633928"/>
            <a:ext cx="2705725" cy="2538860"/>
            <a:chOff x="2823396" y="1205000"/>
            <a:chExt cx="3500597" cy="3312561"/>
          </a:xfrm>
        </p:grpSpPr>
        <p:sp>
          <p:nvSpPr>
            <p:cNvPr id="6" name="Google Shape;390;p18">
              <a:extLst>
                <a:ext uri="{FF2B5EF4-FFF2-40B4-BE49-F238E27FC236}">
                  <a16:creationId xmlns:a16="http://schemas.microsoft.com/office/drawing/2014/main" id="{11FA8B40-2F5D-DE04-F633-E8B92128E603}"/>
                </a:ext>
              </a:extLst>
            </p:cNvPr>
            <p:cNvSpPr/>
            <p:nvPr/>
          </p:nvSpPr>
          <p:spPr>
            <a:xfrm>
              <a:off x="3202858" y="4382489"/>
              <a:ext cx="2745036" cy="135072"/>
            </a:xfrm>
            <a:custGeom>
              <a:avLst/>
              <a:gdLst/>
              <a:ahLst/>
              <a:cxnLst/>
              <a:rect l="l" t="t" r="r" b="b"/>
              <a:pathLst>
                <a:path w="54465" h="2680" extrusionOk="0">
                  <a:moveTo>
                    <a:pt x="24433" y="1"/>
                  </a:moveTo>
                  <a:lnTo>
                    <a:pt x="19111" y="55"/>
                  </a:lnTo>
                  <a:lnTo>
                    <a:pt x="14226" y="162"/>
                  </a:lnTo>
                  <a:lnTo>
                    <a:pt x="9877" y="305"/>
                  </a:lnTo>
                  <a:lnTo>
                    <a:pt x="6180" y="483"/>
                  </a:lnTo>
                  <a:lnTo>
                    <a:pt x="3251" y="697"/>
                  </a:lnTo>
                  <a:lnTo>
                    <a:pt x="1635" y="876"/>
                  </a:lnTo>
                  <a:lnTo>
                    <a:pt x="840" y="1001"/>
                  </a:lnTo>
                  <a:lnTo>
                    <a:pt x="295" y="1135"/>
                  </a:lnTo>
                  <a:lnTo>
                    <a:pt x="72" y="1233"/>
                  </a:lnTo>
                  <a:lnTo>
                    <a:pt x="1" y="1305"/>
                  </a:lnTo>
                  <a:lnTo>
                    <a:pt x="1" y="1340"/>
                  </a:lnTo>
                  <a:lnTo>
                    <a:pt x="1" y="1376"/>
                  </a:lnTo>
                  <a:lnTo>
                    <a:pt x="72" y="1439"/>
                  </a:lnTo>
                  <a:lnTo>
                    <a:pt x="295" y="1537"/>
                  </a:lnTo>
                  <a:lnTo>
                    <a:pt x="840" y="1671"/>
                  </a:lnTo>
                  <a:lnTo>
                    <a:pt x="1635" y="1796"/>
                  </a:lnTo>
                  <a:lnTo>
                    <a:pt x="3251" y="1974"/>
                  </a:lnTo>
                  <a:lnTo>
                    <a:pt x="6180" y="2189"/>
                  </a:lnTo>
                  <a:lnTo>
                    <a:pt x="9877" y="2376"/>
                  </a:lnTo>
                  <a:lnTo>
                    <a:pt x="14226" y="2519"/>
                  </a:lnTo>
                  <a:lnTo>
                    <a:pt x="19111" y="2617"/>
                  </a:lnTo>
                  <a:lnTo>
                    <a:pt x="24433" y="2671"/>
                  </a:lnTo>
                  <a:lnTo>
                    <a:pt x="27228" y="2680"/>
                  </a:lnTo>
                  <a:lnTo>
                    <a:pt x="30032" y="2671"/>
                  </a:lnTo>
                  <a:lnTo>
                    <a:pt x="35346" y="2617"/>
                  </a:lnTo>
                  <a:lnTo>
                    <a:pt x="40239" y="2519"/>
                  </a:lnTo>
                  <a:lnTo>
                    <a:pt x="44579" y="2376"/>
                  </a:lnTo>
                  <a:lnTo>
                    <a:pt x="48276" y="2189"/>
                  </a:lnTo>
                  <a:lnTo>
                    <a:pt x="51214" y="1974"/>
                  </a:lnTo>
                  <a:lnTo>
                    <a:pt x="52822" y="1796"/>
                  </a:lnTo>
                  <a:lnTo>
                    <a:pt x="53616" y="1671"/>
                  </a:lnTo>
                  <a:lnTo>
                    <a:pt x="54161" y="1537"/>
                  </a:lnTo>
                  <a:lnTo>
                    <a:pt x="54393" y="1439"/>
                  </a:lnTo>
                  <a:lnTo>
                    <a:pt x="54465" y="1376"/>
                  </a:lnTo>
                  <a:lnTo>
                    <a:pt x="54465" y="1340"/>
                  </a:lnTo>
                  <a:lnTo>
                    <a:pt x="54465" y="1305"/>
                  </a:lnTo>
                  <a:lnTo>
                    <a:pt x="54393" y="1233"/>
                  </a:lnTo>
                  <a:lnTo>
                    <a:pt x="54161" y="1135"/>
                  </a:lnTo>
                  <a:lnTo>
                    <a:pt x="53616" y="1001"/>
                  </a:lnTo>
                  <a:lnTo>
                    <a:pt x="52822" y="876"/>
                  </a:lnTo>
                  <a:lnTo>
                    <a:pt x="51214" y="697"/>
                  </a:lnTo>
                  <a:lnTo>
                    <a:pt x="48276" y="483"/>
                  </a:lnTo>
                  <a:lnTo>
                    <a:pt x="44579" y="305"/>
                  </a:lnTo>
                  <a:lnTo>
                    <a:pt x="40239" y="162"/>
                  </a:lnTo>
                  <a:lnTo>
                    <a:pt x="35346" y="55"/>
                  </a:lnTo>
                  <a:lnTo>
                    <a:pt x="30032" y="1"/>
                  </a:ln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" name="Google Shape;391;p18">
              <a:extLst>
                <a:ext uri="{FF2B5EF4-FFF2-40B4-BE49-F238E27FC236}">
                  <a16:creationId xmlns:a16="http://schemas.microsoft.com/office/drawing/2014/main" id="{FA9FDEAD-BAA2-D6C0-4CEA-321DA9E2E822}"/>
                </a:ext>
              </a:extLst>
            </p:cNvPr>
            <p:cNvGrpSpPr/>
            <p:nvPr/>
          </p:nvGrpSpPr>
          <p:grpSpPr>
            <a:xfrm>
              <a:off x="4193003" y="1518750"/>
              <a:ext cx="744005" cy="985270"/>
              <a:chOff x="4193003" y="1518750"/>
              <a:chExt cx="744005" cy="985270"/>
            </a:xfrm>
          </p:grpSpPr>
          <p:sp>
            <p:nvSpPr>
              <p:cNvPr id="113" name="Google Shape;392;p18">
                <a:extLst>
                  <a:ext uri="{FF2B5EF4-FFF2-40B4-BE49-F238E27FC236}">
                    <a16:creationId xmlns:a16="http://schemas.microsoft.com/office/drawing/2014/main" id="{AF89FE84-8774-4A60-55D5-3AE87A1FC269}"/>
                  </a:ext>
                </a:extLst>
              </p:cNvPr>
              <p:cNvSpPr/>
              <p:nvPr/>
            </p:nvSpPr>
            <p:spPr>
              <a:xfrm>
                <a:off x="4193003" y="1518750"/>
                <a:ext cx="744005" cy="985270"/>
              </a:xfrm>
              <a:custGeom>
                <a:avLst/>
                <a:gdLst/>
                <a:ahLst/>
                <a:cxnLst/>
                <a:rect l="l" t="t" r="r" b="b"/>
                <a:pathLst>
                  <a:path w="14762" h="19549" extrusionOk="0">
                    <a:moveTo>
                      <a:pt x="7252" y="1"/>
                    </a:moveTo>
                    <a:lnTo>
                      <a:pt x="7002" y="54"/>
                    </a:lnTo>
                    <a:lnTo>
                      <a:pt x="6770" y="153"/>
                    </a:lnTo>
                    <a:lnTo>
                      <a:pt x="6564" y="286"/>
                    </a:lnTo>
                    <a:lnTo>
                      <a:pt x="6395" y="465"/>
                    </a:lnTo>
                    <a:lnTo>
                      <a:pt x="6252" y="662"/>
                    </a:lnTo>
                    <a:lnTo>
                      <a:pt x="6153" y="894"/>
                    </a:lnTo>
                    <a:lnTo>
                      <a:pt x="6109" y="1144"/>
                    </a:lnTo>
                    <a:lnTo>
                      <a:pt x="6100" y="1278"/>
                    </a:lnTo>
                    <a:lnTo>
                      <a:pt x="6100" y="12690"/>
                    </a:lnTo>
                    <a:lnTo>
                      <a:pt x="6082" y="12735"/>
                    </a:lnTo>
                    <a:lnTo>
                      <a:pt x="6064" y="12779"/>
                    </a:lnTo>
                    <a:lnTo>
                      <a:pt x="5930" y="13181"/>
                    </a:lnTo>
                    <a:lnTo>
                      <a:pt x="5573" y="13985"/>
                    </a:lnTo>
                    <a:lnTo>
                      <a:pt x="5135" y="14744"/>
                    </a:lnTo>
                    <a:lnTo>
                      <a:pt x="4609" y="15441"/>
                    </a:lnTo>
                    <a:lnTo>
                      <a:pt x="4001" y="16039"/>
                    </a:lnTo>
                    <a:lnTo>
                      <a:pt x="3483" y="16414"/>
                    </a:lnTo>
                    <a:lnTo>
                      <a:pt x="3117" y="16610"/>
                    </a:lnTo>
                    <a:lnTo>
                      <a:pt x="2724" y="16771"/>
                    </a:lnTo>
                    <a:lnTo>
                      <a:pt x="2322" y="16896"/>
                    </a:lnTo>
                    <a:lnTo>
                      <a:pt x="1894" y="16959"/>
                    </a:lnTo>
                    <a:lnTo>
                      <a:pt x="1447" y="16977"/>
                    </a:lnTo>
                    <a:lnTo>
                      <a:pt x="1215" y="16968"/>
                    </a:lnTo>
                    <a:lnTo>
                      <a:pt x="1063" y="16959"/>
                    </a:lnTo>
                    <a:lnTo>
                      <a:pt x="795" y="16994"/>
                    </a:lnTo>
                    <a:lnTo>
                      <a:pt x="563" y="17084"/>
                    </a:lnTo>
                    <a:lnTo>
                      <a:pt x="376" y="17209"/>
                    </a:lnTo>
                    <a:lnTo>
                      <a:pt x="224" y="17378"/>
                    </a:lnTo>
                    <a:lnTo>
                      <a:pt x="108" y="17575"/>
                    </a:lnTo>
                    <a:lnTo>
                      <a:pt x="1" y="17914"/>
                    </a:lnTo>
                    <a:lnTo>
                      <a:pt x="1" y="18387"/>
                    </a:lnTo>
                    <a:lnTo>
                      <a:pt x="108" y="18745"/>
                    </a:lnTo>
                    <a:lnTo>
                      <a:pt x="224" y="18959"/>
                    </a:lnTo>
                    <a:lnTo>
                      <a:pt x="376" y="19147"/>
                    </a:lnTo>
                    <a:lnTo>
                      <a:pt x="572" y="19307"/>
                    </a:lnTo>
                    <a:lnTo>
                      <a:pt x="804" y="19432"/>
                    </a:lnTo>
                    <a:lnTo>
                      <a:pt x="1072" y="19513"/>
                    </a:lnTo>
                    <a:lnTo>
                      <a:pt x="1215" y="19530"/>
                    </a:lnTo>
                    <a:lnTo>
                      <a:pt x="1465" y="19548"/>
                    </a:lnTo>
                    <a:lnTo>
                      <a:pt x="1956" y="19539"/>
                    </a:lnTo>
                    <a:lnTo>
                      <a:pt x="2671" y="19468"/>
                    </a:lnTo>
                    <a:lnTo>
                      <a:pt x="3564" y="19227"/>
                    </a:lnTo>
                    <a:lnTo>
                      <a:pt x="4403" y="18852"/>
                    </a:lnTo>
                    <a:lnTo>
                      <a:pt x="5180" y="18361"/>
                    </a:lnTo>
                    <a:lnTo>
                      <a:pt x="5894" y="17762"/>
                    </a:lnTo>
                    <a:lnTo>
                      <a:pt x="6546" y="17084"/>
                    </a:lnTo>
                    <a:lnTo>
                      <a:pt x="7127" y="16325"/>
                    </a:lnTo>
                    <a:lnTo>
                      <a:pt x="7386" y="15932"/>
                    </a:lnTo>
                    <a:lnTo>
                      <a:pt x="7645" y="16325"/>
                    </a:lnTo>
                    <a:lnTo>
                      <a:pt x="8225" y="17084"/>
                    </a:lnTo>
                    <a:lnTo>
                      <a:pt x="8868" y="17762"/>
                    </a:lnTo>
                    <a:lnTo>
                      <a:pt x="9583" y="18361"/>
                    </a:lnTo>
                    <a:lnTo>
                      <a:pt x="10359" y="18852"/>
                    </a:lnTo>
                    <a:lnTo>
                      <a:pt x="11199" y="19227"/>
                    </a:lnTo>
                    <a:lnTo>
                      <a:pt x="12101" y="19468"/>
                    </a:lnTo>
                    <a:lnTo>
                      <a:pt x="12806" y="19539"/>
                    </a:lnTo>
                    <a:lnTo>
                      <a:pt x="13297" y="19548"/>
                    </a:lnTo>
                    <a:lnTo>
                      <a:pt x="13547" y="19530"/>
                    </a:lnTo>
                    <a:lnTo>
                      <a:pt x="13699" y="19513"/>
                    </a:lnTo>
                    <a:lnTo>
                      <a:pt x="13967" y="19432"/>
                    </a:lnTo>
                    <a:lnTo>
                      <a:pt x="14199" y="19307"/>
                    </a:lnTo>
                    <a:lnTo>
                      <a:pt x="14387" y="19147"/>
                    </a:lnTo>
                    <a:lnTo>
                      <a:pt x="14539" y="18959"/>
                    </a:lnTo>
                    <a:lnTo>
                      <a:pt x="14655" y="18745"/>
                    </a:lnTo>
                    <a:lnTo>
                      <a:pt x="14762" y="18387"/>
                    </a:lnTo>
                    <a:lnTo>
                      <a:pt x="14762" y="17914"/>
                    </a:lnTo>
                    <a:lnTo>
                      <a:pt x="14664" y="17575"/>
                    </a:lnTo>
                    <a:lnTo>
                      <a:pt x="14548" y="17378"/>
                    </a:lnTo>
                    <a:lnTo>
                      <a:pt x="14387" y="17209"/>
                    </a:lnTo>
                    <a:lnTo>
                      <a:pt x="14199" y="17084"/>
                    </a:lnTo>
                    <a:lnTo>
                      <a:pt x="13967" y="16994"/>
                    </a:lnTo>
                    <a:lnTo>
                      <a:pt x="13699" y="16959"/>
                    </a:lnTo>
                    <a:lnTo>
                      <a:pt x="13547" y="16968"/>
                    </a:lnTo>
                    <a:lnTo>
                      <a:pt x="13315" y="16977"/>
                    </a:lnTo>
                    <a:lnTo>
                      <a:pt x="12869" y="16959"/>
                    </a:lnTo>
                    <a:lnTo>
                      <a:pt x="12440" y="16896"/>
                    </a:lnTo>
                    <a:lnTo>
                      <a:pt x="12038" y="16771"/>
                    </a:lnTo>
                    <a:lnTo>
                      <a:pt x="11654" y="16610"/>
                    </a:lnTo>
                    <a:lnTo>
                      <a:pt x="11279" y="16414"/>
                    </a:lnTo>
                    <a:lnTo>
                      <a:pt x="10770" y="16039"/>
                    </a:lnTo>
                    <a:lnTo>
                      <a:pt x="10154" y="15441"/>
                    </a:lnTo>
                    <a:lnTo>
                      <a:pt x="9627" y="14744"/>
                    </a:lnTo>
                    <a:lnTo>
                      <a:pt x="9190" y="13985"/>
                    </a:lnTo>
                    <a:lnTo>
                      <a:pt x="8832" y="13181"/>
                    </a:lnTo>
                    <a:lnTo>
                      <a:pt x="8698" y="12779"/>
                    </a:lnTo>
                    <a:lnTo>
                      <a:pt x="8681" y="12735"/>
                    </a:lnTo>
                    <a:lnTo>
                      <a:pt x="8663" y="12690"/>
                    </a:lnTo>
                    <a:lnTo>
                      <a:pt x="8663" y="1278"/>
                    </a:lnTo>
                    <a:lnTo>
                      <a:pt x="8663" y="1144"/>
                    </a:lnTo>
                    <a:lnTo>
                      <a:pt x="8609" y="894"/>
                    </a:lnTo>
                    <a:lnTo>
                      <a:pt x="8511" y="662"/>
                    </a:lnTo>
                    <a:lnTo>
                      <a:pt x="8368" y="465"/>
                    </a:lnTo>
                    <a:lnTo>
                      <a:pt x="8198" y="286"/>
                    </a:lnTo>
                    <a:lnTo>
                      <a:pt x="7993" y="153"/>
                    </a:lnTo>
                    <a:lnTo>
                      <a:pt x="7761" y="54"/>
                    </a:lnTo>
                    <a:lnTo>
                      <a:pt x="751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393;p18">
                <a:extLst>
                  <a:ext uri="{FF2B5EF4-FFF2-40B4-BE49-F238E27FC236}">
                    <a16:creationId xmlns:a16="http://schemas.microsoft.com/office/drawing/2014/main" id="{E482425B-B2B7-794E-6A20-9989B3DDDACF}"/>
                  </a:ext>
                </a:extLst>
              </p:cNvPr>
              <p:cNvSpPr/>
              <p:nvPr/>
            </p:nvSpPr>
            <p:spPr>
              <a:xfrm>
                <a:off x="4314969" y="1663698"/>
                <a:ext cx="540590" cy="64865"/>
              </a:xfrm>
              <a:custGeom>
                <a:avLst/>
                <a:gdLst/>
                <a:ahLst/>
                <a:cxnLst/>
                <a:rect l="l" t="t" r="r" b="b"/>
                <a:pathLst>
                  <a:path w="10726" h="1287" extrusionOk="0">
                    <a:moveTo>
                      <a:pt x="1" y="0"/>
                    </a:moveTo>
                    <a:lnTo>
                      <a:pt x="1" y="1286"/>
                    </a:lnTo>
                    <a:lnTo>
                      <a:pt x="10726" y="1286"/>
                    </a:lnTo>
                    <a:lnTo>
                      <a:pt x="1072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394;p18">
                <a:extLst>
                  <a:ext uri="{FF2B5EF4-FFF2-40B4-BE49-F238E27FC236}">
                    <a16:creationId xmlns:a16="http://schemas.microsoft.com/office/drawing/2014/main" id="{774A9167-A6B8-BEEF-1ABA-1E00275C9320}"/>
                  </a:ext>
                </a:extLst>
              </p:cNvPr>
              <p:cNvSpPr/>
              <p:nvPr/>
            </p:nvSpPr>
            <p:spPr>
              <a:xfrm>
                <a:off x="4314969" y="1803657"/>
                <a:ext cx="540590" cy="64411"/>
              </a:xfrm>
              <a:custGeom>
                <a:avLst/>
                <a:gdLst/>
                <a:ahLst/>
                <a:cxnLst/>
                <a:rect l="l" t="t" r="r" b="b"/>
                <a:pathLst>
                  <a:path w="10726" h="1278" extrusionOk="0">
                    <a:moveTo>
                      <a:pt x="1" y="0"/>
                    </a:moveTo>
                    <a:lnTo>
                      <a:pt x="1" y="1277"/>
                    </a:lnTo>
                    <a:lnTo>
                      <a:pt x="10726" y="1277"/>
                    </a:lnTo>
                    <a:lnTo>
                      <a:pt x="1072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395;p18">
                <a:extLst>
                  <a:ext uri="{FF2B5EF4-FFF2-40B4-BE49-F238E27FC236}">
                    <a16:creationId xmlns:a16="http://schemas.microsoft.com/office/drawing/2014/main" id="{6D07F9AF-B4C1-3B38-EE3E-FAB0FEE261B1}"/>
                  </a:ext>
                </a:extLst>
              </p:cNvPr>
              <p:cNvSpPr/>
              <p:nvPr/>
            </p:nvSpPr>
            <p:spPr>
              <a:xfrm>
                <a:off x="4314969" y="1943616"/>
                <a:ext cx="540590" cy="64411"/>
              </a:xfrm>
              <a:custGeom>
                <a:avLst/>
                <a:gdLst/>
                <a:ahLst/>
                <a:cxnLst/>
                <a:rect l="l" t="t" r="r" b="b"/>
                <a:pathLst>
                  <a:path w="10726" h="1278" extrusionOk="0">
                    <a:moveTo>
                      <a:pt x="1" y="1"/>
                    </a:moveTo>
                    <a:lnTo>
                      <a:pt x="1" y="1278"/>
                    </a:lnTo>
                    <a:lnTo>
                      <a:pt x="10726" y="1278"/>
                    </a:lnTo>
                    <a:lnTo>
                      <a:pt x="1072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396;p18">
                <a:extLst>
                  <a:ext uri="{FF2B5EF4-FFF2-40B4-BE49-F238E27FC236}">
                    <a16:creationId xmlns:a16="http://schemas.microsoft.com/office/drawing/2014/main" id="{37B9F9EE-0790-6990-B0CB-002EF2656AE4}"/>
                  </a:ext>
                </a:extLst>
              </p:cNvPr>
              <p:cNvSpPr/>
              <p:nvPr/>
            </p:nvSpPr>
            <p:spPr>
              <a:xfrm>
                <a:off x="4314969" y="2083121"/>
                <a:ext cx="540590" cy="64865"/>
              </a:xfrm>
              <a:custGeom>
                <a:avLst/>
                <a:gdLst/>
                <a:ahLst/>
                <a:cxnLst/>
                <a:rect l="l" t="t" r="r" b="b"/>
                <a:pathLst>
                  <a:path w="10726" h="1287" extrusionOk="0">
                    <a:moveTo>
                      <a:pt x="1" y="1"/>
                    </a:moveTo>
                    <a:lnTo>
                      <a:pt x="1" y="1287"/>
                    </a:lnTo>
                    <a:lnTo>
                      <a:pt x="10726" y="1287"/>
                    </a:lnTo>
                    <a:lnTo>
                      <a:pt x="1072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7" name="Google Shape;397;p18">
              <a:extLst>
                <a:ext uri="{FF2B5EF4-FFF2-40B4-BE49-F238E27FC236}">
                  <a16:creationId xmlns:a16="http://schemas.microsoft.com/office/drawing/2014/main" id="{FA5608EC-E9F0-73A5-C804-62BEBF6E820D}"/>
                </a:ext>
              </a:extLst>
            </p:cNvPr>
            <p:cNvSpPr/>
            <p:nvPr/>
          </p:nvSpPr>
          <p:spPr>
            <a:xfrm>
              <a:off x="3415744" y="4286176"/>
              <a:ext cx="298469" cy="160726"/>
            </a:xfrm>
            <a:custGeom>
              <a:avLst/>
              <a:gdLst/>
              <a:ahLst/>
              <a:cxnLst/>
              <a:rect l="l" t="t" r="r" b="b"/>
              <a:pathLst>
                <a:path w="5922" h="3189" extrusionOk="0">
                  <a:moveTo>
                    <a:pt x="1876" y="1"/>
                  </a:moveTo>
                  <a:lnTo>
                    <a:pt x="1028" y="108"/>
                  </a:lnTo>
                  <a:lnTo>
                    <a:pt x="554" y="242"/>
                  </a:lnTo>
                  <a:lnTo>
                    <a:pt x="340" y="322"/>
                  </a:lnTo>
                  <a:lnTo>
                    <a:pt x="72" y="501"/>
                  </a:lnTo>
                  <a:lnTo>
                    <a:pt x="1" y="697"/>
                  </a:lnTo>
                  <a:lnTo>
                    <a:pt x="90" y="921"/>
                  </a:lnTo>
                  <a:lnTo>
                    <a:pt x="322" y="1153"/>
                  </a:lnTo>
                  <a:lnTo>
                    <a:pt x="670" y="1394"/>
                  </a:lnTo>
                  <a:lnTo>
                    <a:pt x="1349" y="1760"/>
                  </a:lnTo>
                  <a:lnTo>
                    <a:pt x="2439" y="2233"/>
                  </a:lnTo>
                  <a:lnTo>
                    <a:pt x="3555" y="2644"/>
                  </a:lnTo>
                  <a:lnTo>
                    <a:pt x="4885" y="3091"/>
                  </a:lnTo>
                  <a:lnTo>
                    <a:pt x="5109" y="3153"/>
                  </a:lnTo>
                  <a:lnTo>
                    <a:pt x="5207" y="3180"/>
                  </a:lnTo>
                  <a:lnTo>
                    <a:pt x="5385" y="3189"/>
                  </a:lnTo>
                  <a:lnTo>
                    <a:pt x="5528" y="3126"/>
                  </a:lnTo>
                  <a:lnTo>
                    <a:pt x="5644" y="3028"/>
                  </a:lnTo>
                  <a:lnTo>
                    <a:pt x="5769" y="2805"/>
                  </a:lnTo>
                  <a:lnTo>
                    <a:pt x="5877" y="2412"/>
                  </a:lnTo>
                  <a:lnTo>
                    <a:pt x="5921" y="1733"/>
                  </a:lnTo>
                  <a:lnTo>
                    <a:pt x="5885" y="1037"/>
                  </a:lnTo>
                  <a:lnTo>
                    <a:pt x="5877" y="956"/>
                  </a:lnTo>
                  <a:lnTo>
                    <a:pt x="5841" y="849"/>
                  </a:lnTo>
                  <a:lnTo>
                    <a:pt x="5734" y="742"/>
                  </a:lnTo>
                  <a:lnTo>
                    <a:pt x="5591" y="733"/>
                  </a:lnTo>
                  <a:lnTo>
                    <a:pt x="5439" y="787"/>
                  </a:lnTo>
                  <a:lnTo>
                    <a:pt x="5082" y="1081"/>
                  </a:lnTo>
                  <a:lnTo>
                    <a:pt x="4992" y="1189"/>
                  </a:lnTo>
                  <a:lnTo>
                    <a:pt x="4787" y="1028"/>
                  </a:lnTo>
                  <a:lnTo>
                    <a:pt x="4278" y="662"/>
                  </a:lnTo>
                  <a:lnTo>
                    <a:pt x="3823" y="412"/>
                  </a:lnTo>
                  <a:lnTo>
                    <a:pt x="3269" y="188"/>
                  </a:lnTo>
                  <a:lnTo>
                    <a:pt x="2617" y="37"/>
                  </a:lnTo>
                  <a:lnTo>
                    <a:pt x="1876" y="1"/>
                  </a:lnTo>
                  <a:close/>
                </a:path>
              </a:pathLst>
            </a:custGeom>
            <a:solidFill>
              <a:srgbClr val="AB3D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98;p18">
              <a:extLst>
                <a:ext uri="{FF2B5EF4-FFF2-40B4-BE49-F238E27FC236}">
                  <a16:creationId xmlns:a16="http://schemas.microsoft.com/office/drawing/2014/main" id="{368A4BD7-CE12-ADC8-AB3F-B8A80C727F7A}"/>
                </a:ext>
              </a:extLst>
            </p:cNvPr>
            <p:cNvSpPr/>
            <p:nvPr/>
          </p:nvSpPr>
          <p:spPr>
            <a:xfrm>
              <a:off x="3529596" y="4271358"/>
              <a:ext cx="45511" cy="61236"/>
            </a:xfrm>
            <a:custGeom>
              <a:avLst/>
              <a:gdLst/>
              <a:ahLst/>
              <a:cxnLst/>
              <a:rect l="l" t="t" r="r" b="b"/>
              <a:pathLst>
                <a:path w="903" h="1215" extrusionOk="0">
                  <a:moveTo>
                    <a:pt x="63" y="0"/>
                  </a:moveTo>
                  <a:lnTo>
                    <a:pt x="10" y="27"/>
                  </a:lnTo>
                  <a:lnTo>
                    <a:pt x="1" y="63"/>
                  </a:lnTo>
                  <a:lnTo>
                    <a:pt x="10" y="152"/>
                  </a:lnTo>
                  <a:lnTo>
                    <a:pt x="108" y="304"/>
                  </a:lnTo>
                  <a:lnTo>
                    <a:pt x="162" y="375"/>
                  </a:lnTo>
                  <a:lnTo>
                    <a:pt x="278" y="500"/>
                  </a:lnTo>
                  <a:lnTo>
                    <a:pt x="403" y="616"/>
                  </a:lnTo>
                  <a:lnTo>
                    <a:pt x="519" y="741"/>
                  </a:lnTo>
                  <a:lnTo>
                    <a:pt x="715" y="1009"/>
                  </a:lnTo>
                  <a:lnTo>
                    <a:pt x="778" y="1170"/>
                  </a:lnTo>
                  <a:lnTo>
                    <a:pt x="805" y="1215"/>
                  </a:lnTo>
                  <a:lnTo>
                    <a:pt x="894" y="1188"/>
                  </a:lnTo>
                  <a:lnTo>
                    <a:pt x="903" y="1134"/>
                  </a:lnTo>
                  <a:lnTo>
                    <a:pt x="849" y="965"/>
                  </a:lnTo>
                  <a:lnTo>
                    <a:pt x="689" y="652"/>
                  </a:lnTo>
                  <a:lnTo>
                    <a:pt x="572" y="518"/>
                  </a:lnTo>
                  <a:lnTo>
                    <a:pt x="465" y="384"/>
                  </a:lnTo>
                  <a:lnTo>
                    <a:pt x="349" y="250"/>
                  </a:lnTo>
                  <a:lnTo>
                    <a:pt x="242" y="107"/>
                  </a:lnTo>
                  <a:lnTo>
                    <a:pt x="99" y="9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9;p18">
              <a:extLst>
                <a:ext uri="{FF2B5EF4-FFF2-40B4-BE49-F238E27FC236}">
                  <a16:creationId xmlns:a16="http://schemas.microsoft.com/office/drawing/2014/main" id="{B2717972-4F82-E136-30BE-A33D6D214DB1}"/>
                </a:ext>
              </a:extLst>
            </p:cNvPr>
            <p:cNvSpPr/>
            <p:nvPr/>
          </p:nvSpPr>
          <p:spPr>
            <a:xfrm>
              <a:off x="3503490" y="4277205"/>
              <a:ext cx="51358" cy="59018"/>
            </a:xfrm>
            <a:custGeom>
              <a:avLst/>
              <a:gdLst/>
              <a:ahLst/>
              <a:cxnLst/>
              <a:rect l="l" t="t" r="r" b="b"/>
              <a:pathLst>
                <a:path w="1019" h="1171" extrusionOk="0">
                  <a:moveTo>
                    <a:pt x="63" y="0"/>
                  </a:moveTo>
                  <a:lnTo>
                    <a:pt x="10" y="36"/>
                  </a:lnTo>
                  <a:lnTo>
                    <a:pt x="1" y="72"/>
                  </a:lnTo>
                  <a:lnTo>
                    <a:pt x="19" y="161"/>
                  </a:lnTo>
                  <a:lnTo>
                    <a:pt x="72" y="232"/>
                  </a:lnTo>
                  <a:lnTo>
                    <a:pt x="126" y="304"/>
                  </a:lnTo>
                  <a:lnTo>
                    <a:pt x="189" y="366"/>
                  </a:lnTo>
                  <a:lnTo>
                    <a:pt x="305" y="500"/>
                  </a:lnTo>
                  <a:lnTo>
                    <a:pt x="430" y="625"/>
                  </a:lnTo>
                  <a:lnTo>
                    <a:pt x="662" y="875"/>
                  </a:lnTo>
                  <a:lnTo>
                    <a:pt x="894" y="1134"/>
                  </a:lnTo>
                  <a:lnTo>
                    <a:pt x="939" y="1170"/>
                  </a:lnTo>
                  <a:lnTo>
                    <a:pt x="1019" y="1099"/>
                  </a:lnTo>
                  <a:lnTo>
                    <a:pt x="1010" y="1045"/>
                  </a:lnTo>
                  <a:lnTo>
                    <a:pt x="805" y="768"/>
                  </a:lnTo>
                  <a:lnTo>
                    <a:pt x="590" y="491"/>
                  </a:lnTo>
                  <a:lnTo>
                    <a:pt x="483" y="358"/>
                  </a:lnTo>
                  <a:lnTo>
                    <a:pt x="376" y="224"/>
                  </a:lnTo>
                  <a:lnTo>
                    <a:pt x="314" y="152"/>
                  </a:lnTo>
                  <a:lnTo>
                    <a:pt x="180" y="27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0;p18">
              <a:extLst>
                <a:ext uri="{FF2B5EF4-FFF2-40B4-BE49-F238E27FC236}">
                  <a16:creationId xmlns:a16="http://schemas.microsoft.com/office/drawing/2014/main" id="{27CA12A3-D9C9-3350-DD6F-F17CCC9FFC9B}"/>
                </a:ext>
              </a:extLst>
            </p:cNvPr>
            <p:cNvSpPr/>
            <p:nvPr/>
          </p:nvSpPr>
          <p:spPr>
            <a:xfrm>
              <a:off x="3632663" y="4310519"/>
              <a:ext cx="82001" cy="54482"/>
            </a:xfrm>
            <a:custGeom>
              <a:avLst/>
              <a:gdLst/>
              <a:ahLst/>
              <a:cxnLst/>
              <a:rect l="l" t="t" r="r" b="b"/>
              <a:pathLst>
                <a:path w="1627" h="1081" extrusionOk="0">
                  <a:moveTo>
                    <a:pt x="635" y="0"/>
                  </a:moveTo>
                  <a:lnTo>
                    <a:pt x="206" y="81"/>
                  </a:lnTo>
                  <a:lnTo>
                    <a:pt x="28" y="206"/>
                  </a:lnTo>
                  <a:lnTo>
                    <a:pt x="1" y="304"/>
                  </a:lnTo>
                  <a:lnTo>
                    <a:pt x="28" y="357"/>
                  </a:lnTo>
                  <a:lnTo>
                    <a:pt x="179" y="607"/>
                  </a:lnTo>
                  <a:lnTo>
                    <a:pt x="510" y="947"/>
                  </a:lnTo>
                  <a:lnTo>
                    <a:pt x="778" y="1072"/>
                  </a:lnTo>
                  <a:lnTo>
                    <a:pt x="930" y="1081"/>
                  </a:lnTo>
                  <a:lnTo>
                    <a:pt x="1072" y="1072"/>
                  </a:lnTo>
                  <a:lnTo>
                    <a:pt x="1340" y="938"/>
                  </a:lnTo>
                  <a:lnTo>
                    <a:pt x="1448" y="831"/>
                  </a:lnTo>
                  <a:lnTo>
                    <a:pt x="1519" y="759"/>
                  </a:lnTo>
                  <a:lnTo>
                    <a:pt x="1573" y="670"/>
                  </a:lnTo>
                  <a:lnTo>
                    <a:pt x="1608" y="581"/>
                  </a:lnTo>
                  <a:lnTo>
                    <a:pt x="1626" y="438"/>
                  </a:lnTo>
                  <a:lnTo>
                    <a:pt x="1564" y="313"/>
                  </a:lnTo>
                  <a:lnTo>
                    <a:pt x="1439" y="206"/>
                  </a:lnTo>
                  <a:lnTo>
                    <a:pt x="1367" y="161"/>
                  </a:lnTo>
                  <a:lnTo>
                    <a:pt x="1251" y="107"/>
                  </a:lnTo>
                  <a:lnTo>
                    <a:pt x="1010" y="36"/>
                  </a:lnTo>
                  <a:lnTo>
                    <a:pt x="635" y="0"/>
                  </a:lnTo>
                  <a:close/>
                </a:path>
              </a:pathLst>
            </a:custGeom>
            <a:solidFill>
              <a:srgbClr val="D7C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01;p18">
              <a:extLst>
                <a:ext uri="{FF2B5EF4-FFF2-40B4-BE49-F238E27FC236}">
                  <a16:creationId xmlns:a16="http://schemas.microsoft.com/office/drawing/2014/main" id="{C3B22E06-6B50-5138-FB7D-081691892503}"/>
                </a:ext>
              </a:extLst>
            </p:cNvPr>
            <p:cNvSpPr/>
            <p:nvPr/>
          </p:nvSpPr>
          <p:spPr>
            <a:xfrm>
              <a:off x="3642592" y="3771347"/>
              <a:ext cx="291262" cy="572947"/>
            </a:xfrm>
            <a:custGeom>
              <a:avLst/>
              <a:gdLst/>
              <a:ahLst/>
              <a:cxnLst/>
              <a:rect l="l" t="t" r="r" b="b"/>
              <a:pathLst>
                <a:path w="5779" h="11368" extrusionOk="0">
                  <a:moveTo>
                    <a:pt x="4403" y="0"/>
                  </a:moveTo>
                  <a:lnTo>
                    <a:pt x="0" y="10805"/>
                  </a:lnTo>
                  <a:lnTo>
                    <a:pt x="1384" y="11368"/>
                  </a:lnTo>
                  <a:lnTo>
                    <a:pt x="5778" y="563"/>
                  </a:lnTo>
                  <a:lnTo>
                    <a:pt x="440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02;p18">
              <a:extLst>
                <a:ext uri="{FF2B5EF4-FFF2-40B4-BE49-F238E27FC236}">
                  <a16:creationId xmlns:a16="http://schemas.microsoft.com/office/drawing/2014/main" id="{E2CDCA92-D5DF-1DCA-850D-DAFE46004A4F}"/>
                </a:ext>
              </a:extLst>
            </p:cNvPr>
            <p:cNvSpPr/>
            <p:nvPr/>
          </p:nvSpPr>
          <p:spPr>
            <a:xfrm>
              <a:off x="4089482" y="4315458"/>
              <a:ext cx="309708" cy="132350"/>
            </a:xfrm>
            <a:custGeom>
              <a:avLst/>
              <a:gdLst/>
              <a:ahLst/>
              <a:cxnLst/>
              <a:rect l="l" t="t" r="r" b="b"/>
              <a:pathLst>
                <a:path w="6145" h="2626" extrusionOk="0">
                  <a:moveTo>
                    <a:pt x="813" y="0"/>
                  </a:moveTo>
                  <a:lnTo>
                    <a:pt x="679" y="63"/>
                  </a:lnTo>
                  <a:lnTo>
                    <a:pt x="599" y="143"/>
                  </a:lnTo>
                  <a:lnTo>
                    <a:pt x="563" y="215"/>
                  </a:lnTo>
                  <a:lnTo>
                    <a:pt x="260" y="849"/>
                  </a:lnTo>
                  <a:lnTo>
                    <a:pt x="54" y="1492"/>
                  </a:lnTo>
                  <a:lnTo>
                    <a:pt x="1" y="1902"/>
                  </a:lnTo>
                  <a:lnTo>
                    <a:pt x="37" y="2152"/>
                  </a:lnTo>
                  <a:lnTo>
                    <a:pt x="108" y="2295"/>
                  </a:lnTo>
                  <a:lnTo>
                    <a:pt x="215" y="2394"/>
                  </a:lnTo>
                  <a:lnTo>
                    <a:pt x="376" y="2456"/>
                  </a:lnTo>
                  <a:lnTo>
                    <a:pt x="483" y="2474"/>
                  </a:lnTo>
                  <a:lnTo>
                    <a:pt x="715" y="2492"/>
                  </a:lnTo>
                  <a:lnTo>
                    <a:pt x="2117" y="2590"/>
                  </a:lnTo>
                  <a:lnTo>
                    <a:pt x="3305" y="2626"/>
                  </a:lnTo>
                  <a:lnTo>
                    <a:pt x="4493" y="2599"/>
                  </a:lnTo>
                  <a:lnTo>
                    <a:pt x="5261" y="2510"/>
                  </a:lnTo>
                  <a:lnTo>
                    <a:pt x="5671" y="2420"/>
                  </a:lnTo>
                  <a:lnTo>
                    <a:pt x="5975" y="2286"/>
                  </a:lnTo>
                  <a:lnTo>
                    <a:pt x="6136" y="2126"/>
                  </a:lnTo>
                  <a:lnTo>
                    <a:pt x="6145" y="1911"/>
                  </a:lnTo>
                  <a:lnTo>
                    <a:pt x="5975" y="1643"/>
                  </a:lnTo>
                  <a:lnTo>
                    <a:pt x="5796" y="1492"/>
                  </a:lnTo>
                  <a:lnTo>
                    <a:pt x="5412" y="1197"/>
                  </a:lnTo>
                  <a:lnTo>
                    <a:pt x="4671" y="768"/>
                  </a:lnTo>
                  <a:lnTo>
                    <a:pt x="3957" y="527"/>
                  </a:lnTo>
                  <a:lnTo>
                    <a:pt x="3305" y="420"/>
                  </a:lnTo>
                  <a:lnTo>
                    <a:pt x="2707" y="411"/>
                  </a:lnTo>
                  <a:lnTo>
                    <a:pt x="2198" y="474"/>
                  </a:lnTo>
                  <a:lnTo>
                    <a:pt x="1581" y="625"/>
                  </a:lnTo>
                  <a:lnTo>
                    <a:pt x="1331" y="697"/>
                  </a:lnTo>
                  <a:lnTo>
                    <a:pt x="1296" y="563"/>
                  </a:lnTo>
                  <a:lnTo>
                    <a:pt x="1063" y="152"/>
                  </a:lnTo>
                  <a:lnTo>
                    <a:pt x="947" y="45"/>
                  </a:lnTo>
                  <a:lnTo>
                    <a:pt x="813" y="0"/>
                  </a:lnTo>
                  <a:close/>
                </a:path>
              </a:pathLst>
            </a:custGeom>
            <a:solidFill>
              <a:srgbClr val="AB3D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03;p18">
              <a:extLst>
                <a:ext uri="{FF2B5EF4-FFF2-40B4-BE49-F238E27FC236}">
                  <a16:creationId xmlns:a16="http://schemas.microsoft.com/office/drawing/2014/main" id="{8576430D-F7B0-F046-2D36-EB10202AF65E}"/>
                </a:ext>
              </a:extLst>
            </p:cNvPr>
            <p:cNvSpPr/>
            <p:nvPr/>
          </p:nvSpPr>
          <p:spPr>
            <a:xfrm>
              <a:off x="4247938" y="4331636"/>
              <a:ext cx="63504" cy="42840"/>
            </a:xfrm>
            <a:custGeom>
              <a:avLst/>
              <a:gdLst/>
              <a:ahLst/>
              <a:cxnLst/>
              <a:rect l="l" t="t" r="r" b="b"/>
              <a:pathLst>
                <a:path w="1260" h="850" extrusionOk="0">
                  <a:moveTo>
                    <a:pt x="1188" y="1"/>
                  </a:moveTo>
                  <a:lnTo>
                    <a:pt x="1027" y="37"/>
                  </a:lnTo>
                  <a:lnTo>
                    <a:pt x="866" y="126"/>
                  </a:lnTo>
                  <a:lnTo>
                    <a:pt x="706" y="206"/>
                  </a:lnTo>
                  <a:lnTo>
                    <a:pt x="545" y="296"/>
                  </a:lnTo>
                  <a:lnTo>
                    <a:pt x="393" y="376"/>
                  </a:lnTo>
                  <a:lnTo>
                    <a:pt x="116" y="608"/>
                  </a:lnTo>
                  <a:lnTo>
                    <a:pt x="18" y="751"/>
                  </a:lnTo>
                  <a:lnTo>
                    <a:pt x="0" y="796"/>
                  </a:lnTo>
                  <a:lnTo>
                    <a:pt x="81" y="849"/>
                  </a:lnTo>
                  <a:lnTo>
                    <a:pt x="125" y="813"/>
                  </a:lnTo>
                  <a:lnTo>
                    <a:pt x="232" y="688"/>
                  </a:lnTo>
                  <a:lnTo>
                    <a:pt x="527" y="519"/>
                  </a:lnTo>
                  <a:lnTo>
                    <a:pt x="679" y="447"/>
                  </a:lnTo>
                  <a:lnTo>
                    <a:pt x="831" y="385"/>
                  </a:lnTo>
                  <a:lnTo>
                    <a:pt x="982" y="313"/>
                  </a:lnTo>
                  <a:lnTo>
                    <a:pt x="1063" y="278"/>
                  </a:lnTo>
                  <a:lnTo>
                    <a:pt x="1206" y="171"/>
                  </a:lnTo>
                  <a:lnTo>
                    <a:pt x="1250" y="99"/>
                  </a:lnTo>
                  <a:lnTo>
                    <a:pt x="1259" y="63"/>
                  </a:lnTo>
                  <a:lnTo>
                    <a:pt x="1232" y="10"/>
                  </a:lnTo>
                  <a:lnTo>
                    <a:pt x="11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04;p18">
              <a:extLst>
                <a:ext uri="{FF2B5EF4-FFF2-40B4-BE49-F238E27FC236}">
                  <a16:creationId xmlns:a16="http://schemas.microsoft.com/office/drawing/2014/main" id="{2CC58275-83C6-4A6A-22B9-2192F1944FF3}"/>
                </a:ext>
              </a:extLst>
            </p:cNvPr>
            <p:cNvSpPr/>
            <p:nvPr/>
          </p:nvSpPr>
          <p:spPr>
            <a:xfrm>
              <a:off x="4265930" y="4346504"/>
              <a:ext cx="67082" cy="38758"/>
            </a:xfrm>
            <a:custGeom>
              <a:avLst/>
              <a:gdLst/>
              <a:ahLst/>
              <a:cxnLst/>
              <a:rect l="l" t="t" r="r" b="b"/>
              <a:pathLst>
                <a:path w="1331" h="769" extrusionOk="0">
                  <a:moveTo>
                    <a:pt x="1188" y="1"/>
                  </a:moveTo>
                  <a:lnTo>
                    <a:pt x="1108" y="27"/>
                  </a:lnTo>
                  <a:lnTo>
                    <a:pt x="1018" y="63"/>
                  </a:lnTo>
                  <a:lnTo>
                    <a:pt x="929" y="108"/>
                  </a:lnTo>
                  <a:lnTo>
                    <a:pt x="777" y="179"/>
                  </a:lnTo>
                  <a:lnTo>
                    <a:pt x="634" y="268"/>
                  </a:lnTo>
                  <a:lnTo>
                    <a:pt x="331" y="438"/>
                  </a:lnTo>
                  <a:lnTo>
                    <a:pt x="36" y="626"/>
                  </a:lnTo>
                  <a:lnTo>
                    <a:pt x="9" y="643"/>
                  </a:lnTo>
                  <a:lnTo>
                    <a:pt x="0" y="697"/>
                  </a:lnTo>
                  <a:lnTo>
                    <a:pt x="27" y="751"/>
                  </a:lnTo>
                  <a:lnTo>
                    <a:pt x="81" y="769"/>
                  </a:lnTo>
                  <a:lnTo>
                    <a:pt x="107" y="751"/>
                  </a:lnTo>
                  <a:lnTo>
                    <a:pt x="420" y="599"/>
                  </a:lnTo>
                  <a:lnTo>
                    <a:pt x="733" y="456"/>
                  </a:lnTo>
                  <a:lnTo>
                    <a:pt x="884" y="385"/>
                  </a:lnTo>
                  <a:lnTo>
                    <a:pt x="1045" y="313"/>
                  </a:lnTo>
                  <a:lnTo>
                    <a:pt x="1126" y="277"/>
                  </a:lnTo>
                  <a:lnTo>
                    <a:pt x="1277" y="188"/>
                  </a:lnTo>
                  <a:lnTo>
                    <a:pt x="1322" y="117"/>
                  </a:lnTo>
                  <a:lnTo>
                    <a:pt x="1331" y="81"/>
                  </a:lnTo>
                  <a:lnTo>
                    <a:pt x="1313" y="18"/>
                  </a:lnTo>
                  <a:lnTo>
                    <a:pt x="1277" y="9"/>
                  </a:lnTo>
                  <a:lnTo>
                    <a:pt x="11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05;p18">
              <a:extLst>
                <a:ext uri="{FF2B5EF4-FFF2-40B4-BE49-F238E27FC236}">
                  <a16:creationId xmlns:a16="http://schemas.microsoft.com/office/drawing/2014/main" id="{C41F1545-1C51-3B07-2256-54973B5DFDC4}"/>
                </a:ext>
              </a:extLst>
            </p:cNvPr>
            <p:cNvSpPr/>
            <p:nvPr/>
          </p:nvSpPr>
          <p:spPr>
            <a:xfrm>
              <a:off x="4115589" y="4311829"/>
              <a:ext cx="81547" cy="54079"/>
            </a:xfrm>
            <a:custGeom>
              <a:avLst/>
              <a:gdLst/>
              <a:ahLst/>
              <a:cxnLst/>
              <a:rect l="l" t="t" r="r" b="b"/>
              <a:pathLst>
                <a:path w="1618" h="1073" extrusionOk="0">
                  <a:moveTo>
                    <a:pt x="519" y="1"/>
                  </a:moveTo>
                  <a:lnTo>
                    <a:pt x="394" y="10"/>
                  </a:lnTo>
                  <a:lnTo>
                    <a:pt x="304" y="19"/>
                  </a:lnTo>
                  <a:lnTo>
                    <a:pt x="153" y="72"/>
                  </a:lnTo>
                  <a:lnTo>
                    <a:pt x="54" y="162"/>
                  </a:lnTo>
                  <a:lnTo>
                    <a:pt x="1" y="305"/>
                  </a:lnTo>
                  <a:lnTo>
                    <a:pt x="10" y="403"/>
                  </a:lnTo>
                  <a:lnTo>
                    <a:pt x="28" y="501"/>
                  </a:lnTo>
                  <a:lnTo>
                    <a:pt x="63" y="599"/>
                  </a:lnTo>
                  <a:lnTo>
                    <a:pt x="117" y="733"/>
                  </a:lnTo>
                  <a:lnTo>
                    <a:pt x="313" y="956"/>
                  </a:lnTo>
                  <a:lnTo>
                    <a:pt x="447" y="1028"/>
                  </a:lnTo>
                  <a:lnTo>
                    <a:pt x="590" y="1073"/>
                  </a:lnTo>
                  <a:lnTo>
                    <a:pt x="894" y="1055"/>
                  </a:lnTo>
                  <a:lnTo>
                    <a:pt x="1322" y="867"/>
                  </a:lnTo>
                  <a:lnTo>
                    <a:pt x="1555" y="697"/>
                  </a:lnTo>
                  <a:lnTo>
                    <a:pt x="1599" y="653"/>
                  </a:lnTo>
                  <a:lnTo>
                    <a:pt x="1617" y="546"/>
                  </a:lnTo>
                  <a:lnTo>
                    <a:pt x="1492" y="367"/>
                  </a:lnTo>
                  <a:lnTo>
                    <a:pt x="1126" y="135"/>
                  </a:lnTo>
                  <a:lnTo>
                    <a:pt x="769" y="19"/>
                  </a:lnTo>
                  <a:lnTo>
                    <a:pt x="519" y="1"/>
                  </a:lnTo>
                  <a:close/>
                </a:path>
              </a:pathLst>
            </a:custGeom>
            <a:solidFill>
              <a:srgbClr val="D7C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06;p18">
              <a:extLst>
                <a:ext uri="{FF2B5EF4-FFF2-40B4-BE49-F238E27FC236}">
                  <a16:creationId xmlns:a16="http://schemas.microsoft.com/office/drawing/2014/main" id="{7190BBC9-251B-75CD-523E-3352202CB5B5}"/>
                </a:ext>
              </a:extLst>
            </p:cNvPr>
            <p:cNvSpPr/>
            <p:nvPr/>
          </p:nvSpPr>
          <p:spPr>
            <a:xfrm>
              <a:off x="4115589" y="3743879"/>
              <a:ext cx="75247" cy="587815"/>
            </a:xfrm>
            <a:custGeom>
              <a:avLst/>
              <a:gdLst/>
              <a:ahLst/>
              <a:cxnLst/>
              <a:rect l="l" t="t" r="r" b="b"/>
              <a:pathLst>
                <a:path w="1493" h="11663" extrusionOk="0">
                  <a:moveTo>
                    <a:pt x="1" y="0"/>
                  </a:moveTo>
                  <a:lnTo>
                    <a:pt x="1" y="11663"/>
                  </a:lnTo>
                  <a:lnTo>
                    <a:pt x="1492" y="11663"/>
                  </a:lnTo>
                  <a:lnTo>
                    <a:pt x="149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07;p18">
              <a:extLst>
                <a:ext uri="{FF2B5EF4-FFF2-40B4-BE49-F238E27FC236}">
                  <a16:creationId xmlns:a16="http://schemas.microsoft.com/office/drawing/2014/main" id="{7530A072-7D43-CCC8-F4AC-568014C4EF72}"/>
                </a:ext>
              </a:extLst>
            </p:cNvPr>
            <p:cNvSpPr/>
            <p:nvPr/>
          </p:nvSpPr>
          <p:spPr>
            <a:xfrm>
              <a:off x="3125444" y="2665989"/>
              <a:ext cx="520783" cy="606715"/>
            </a:xfrm>
            <a:custGeom>
              <a:avLst/>
              <a:gdLst/>
              <a:ahLst/>
              <a:cxnLst/>
              <a:rect l="l" t="t" r="r" b="b"/>
              <a:pathLst>
                <a:path w="10333" h="12038" extrusionOk="0">
                  <a:moveTo>
                    <a:pt x="1474" y="0"/>
                  </a:moveTo>
                  <a:lnTo>
                    <a:pt x="1215" y="63"/>
                  </a:lnTo>
                  <a:lnTo>
                    <a:pt x="1001" y="241"/>
                  </a:lnTo>
                  <a:lnTo>
                    <a:pt x="921" y="393"/>
                  </a:lnTo>
                  <a:lnTo>
                    <a:pt x="688" y="929"/>
                  </a:lnTo>
                  <a:lnTo>
                    <a:pt x="322" y="2045"/>
                  </a:lnTo>
                  <a:lnTo>
                    <a:pt x="90" y="3206"/>
                  </a:lnTo>
                  <a:lnTo>
                    <a:pt x="1" y="4385"/>
                  </a:lnTo>
                  <a:lnTo>
                    <a:pt x="54" y="5563"/>
                  </a:lnTo>
                  <a:lnTo>
                    <a:pt x="251" y="6724"/>
                  </a:lnTo>
                  <a:lnTo>
                    <a:pt x="510" y="7564"/>
                  </a:lnTo>
                  <a:lnTo>
                    <a:pt x="733" y="8109"/>
                  </a:lnTo>
                  <a:lnTo>
                    <a:pt x="992" y="8635"/>
                  </a:lnTo>
                  <a:lnTo>
                    <a:pt x="1296" y="9144"/>
                  </a:lnTo>
                  <a:lnTo>
                    <a:pt x="1465" y="9394"/>
                  </a:lnTo>
                  <a:lnTo>
                    <a:pt x="1787" y="9823"/>
                  </a:lnTo>
                  <a:lnTo>
                    <a:pt x="2340" y="10412"/>
                  </a:lnTo>
                  <a:lnTo>
                    <a:pt x="2751" y="10761"/>
                  </a:lnTo>
                  <a:lnTo>
                    <a:pt x="3180" y="11082"/>
                  </a:lnTo>
                  <a:lnTo>
                    <a:pt x="3635" y="11359"/>
                  </a:lnTo>
                  <a:lnTo>
                    <a:pt x="4118" y="11591"/>
                  </a:lnTo>
                  <a:lnTo>
                    <a:pt x="4627" y="11779"/>
                  </a:lnTo>
                  <a:lnTo>
                    <a:pt x="4885" y="11850"/>
                  </a:lnTo>
                  <a:lnTo>
                    <a:pt x="5216" y="11931"/>
                  </a:lnTo>
                  <a:lnTo>
                    <a:pt x="5859" y="12020"/>
                  </a:lnTo>
                  <a:lnTo>
                    <a:pt x="6502" y="12038"/>
                  </a:lnTo>
                  <a:lnTo>
                    <a:pt x="7145" y="11993"/>
                  </a:lnTo>
                  <a:lnTo>
                    <a:pt x="7788" y="11895"/>
                  </a:lnTo>
                  <a:lnTo>
                    <a:pt x="8413" y="11743"/>
                  </a:lnTo>
                  <a:lnTo>
                    <a:pt x="9342" y="11430"/>
                  </a:lnTo>
                  <a:lnTo>
                    <a:pt x="9940" y="11171"/>
                  </a:lnTo>
                  <a:lnTo>
                    <a:pt x="10092" y="11091"/>
                  </a:lnTo>
                  <a:lnTo>
                    <a:pt x="10279" y="10877"/>
                  </a:lnTo>
                  <a:lnTo>
                    <a:pt x="10333" y="10627"/>
                  </a:lnTo>
                  <a:lnTo>
                    <a:pt x="10279" y="10359"/>
                  </a:lnTo>
                  <a:lnTo>
                    <a:pt x="10136" y="10118"/>
                  </a:lnTo>
                  <a:lnTo>
                    <a:pt x="9922" y="9930"/>
                  </a:lnTo>
                  <a:lnTo>
                    <a:pt x="9654" y="9823"/>
                  </a:lnTo>
                  <a:lnTo>
                    <a:pt x="9350" y="9832"/>
                  </a:lnTo>
                  <a:lnTo>
                    <a:pt x="9190" y="9895"/>
                  </a:lnTo>
                  <a:lnTo>
                    <a:pt x="8743" y="10082"/>
                  </a:lnTo>
                  <a:lnTo>
                    <a:pt x="7823" y="10359"/>
                  </a:lnTo>
                  <a:lnTo>
                    <a:pt x="6904" y="10502"/>
                  </a:lnTo>
                  <a:lnTo>
                    <a:pt x="5993" y="10493"/>
                  </a:lnTo>
                  <a:lnTo>
                    <a:pt x="5332" y="10377"/>
                  </a:lnTo>
                  <a:lnTo>
                    <a:pt x="4912" y="10261"/>
                  </a:lnTo>
                  <a:lnTo>
                    <a:pt x="4502" y="10091"/>
                  </a:lnTo>
                  <a:lnTo>
                    <a:pt x="4100" y="9886"/>
                  </a:lnTo>
                  <a:lnTo>
                    <a:pt x="3725" y="9636"/>
                  </a:lnTo>
                  <a:lnTo>
                    <a:pt x="3367" y="9341"/>
                  </a:lnTo>
                  <a:lnTo>
                    <a:pt x="3037" y="8993"/>
                  </a:lnTo>
                  <a:lnTo>
                    <a:pt x="2724" y="8609"/>
                  </a:lnTo>
                  <a:lnTo>
                    <a:pt x="2582" y="8385"/>
                  </a:lnTo>
                  <a:lnTo>
                    <a:pt x="2332" y="7983"/>
                  </a:lnTo>
                  <a:lnTo>
                    <a:pt x="1948" y="7126"/>
                  </a:lnTo>
                  <a:lnTo>
                    <a:pt x="1671" y="6224"/>
                  </a:lnTo>
                  <a:lnTo>
                    <a:pt x="1519" y="5296"/>
                  </a:lnTo>
                  <a:lnTo>
                    <a:pt x="1483" y="4349"/>
                  </a:lnTo>
                  <a:lnTo>
                    <a:pt x="1555" y="3402"/>
                  </a:lnTo>
                  <a:lnTo>
                    <a:pt x="1733" y="2474"/>
                  </a:lnTo>
                  <a:lnTo>
                    <a:pt x="2019" y="1572"/>
                  </a:lnTo>
                  <a:lnTo>
                    <a:pt x="2207" y="1143"/>
                  </a:lnTo>
                  <a:lnTo>
                    <a:pt x="2260" y="982"/>
                  </a:lnTo>
                  <a:lnTo>
                    <a:pt x="2269" y="679"/>
                  </a:lnTo>
                  <a:lnTo>
                    <a:pt x="2162" y="411"/>
                  </a:lnTo>
                  <a:lnTo>
                    <a:pt x="1974" y="197"/>
                  </a:lnTo>
                  <a:lnTo>
                    <a:pt x="1733" y="54"/>
                  </a:lnTo>
                  <a:lnTo>
                    <a:pt x="147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08;p18">
              <a:extLst>
                <a:ext uri="{FF2B5EF4-FFF2-40B4-BE49-F238E27FC236}">
                  <a16:creationId xmlns:a16="http://schemas.microsoft.com/office/drawing/2014/main" id="{5355BFC7-AB6C-E650-81FE-8AE1CADBA289}"/>
                </a:ext>
              </a:extLst>
            </p:cNvPr>
            <p:cNvSpPr/>
            <p:nvPr/>
          </p:nvSpPr>
          <p:spPr>
            <a:xfrm>
              <a:off x="3101152" y="2545333"/>
              <a:ext cx="244894" cy="239954"/>
            </a:xfrm>
            <a:custGeom>
              <a:avLst/>
              <a:gdLst/>
              <a:ahLst/>
              <a:cxnLst/>
              <a:rect l="l" t="t" r="r" b="b"/>
              <a:pathLst>
                <a:path w="4859" h="4761" extrusionOk="0">
                  <a:moveTo>
                    <a:pt x="1876" y="1"/>
                  </a:moveTo>
                  <a:lnTo>
                    <a:pt x="1715" y="10"/>
                  </a:lnTo>
                  <a:lnTo>
                    <a:pt x="1554" y="72"/>
                  </a:lnTo>
                  <a:lnTo>
                    <a:pt x="1420" y="180"/>
                  </a:lnTo>
                  <a:lnTo>
                    <a:pt x="1340" y="340"/>
                  </a:lnTo>
                  <a:lnTo>
                    <a:pt x="1322" y="447"/>
                  </a:lnTo>
                  <a:lnTo>
                    <a:pt x="1286" y="947"/>
                  </a:lnTo>
                  <a:lnTo>
                    <a:pt x="1260" y="1456"/>
                  </a:lnTo>
                  <a:lnTo>
                    <a:pt x="1206" y="1456"/>
                  </a:lnTo>
                  <a:lnTo>
                    <a:pt x="1019" y="1037"/>
                  </a:lnTo>
                  <a:lnTo>
                    <a:pt x="876" y="599"/>
                  </a:lnTo>
                  <a:lnTo>
                    <a:pt x="840" y="501"/>
                  </a:lnTo>
                  <a:lnTo>
                    <a:pt x="733" y="367"/>
                  </a:lnTo>
                  <a:lnTo>
                    <a:pt x="581" y="296"/>
                  </a:lnTo>
                  <a:lnTo>
                    <a:pt x="420" y="287"/>
                  </a:lnTo>
                  <a:lnTo>
                    <a:pt x="260" y="340"/>
                  </a:lnTo>
                  <a:lnTo>
                    <a:pt x="126" y="438"/>
                  </a:lnTo>
                  <a:lnTo>
                    <a:pt x="36" y="581"/>
                  </a:lnTo>
                  <a:lnTo>
                    <a:pt x="1" y="760"/>
                  </a:lnTo>
                  <a:lnTo>
                    <a:pt x="27" y="858"/>
                  </a:lnTo>
                  <a:lnTo>
                    <a:pt x="99" y="1126"/>
                  </a:lnTo>
                  <a:lnTo>
                    <a:pt x="313" y="1626"/>
                  </a:lnTo>
                  <a:lnTo>
                    <a:pt x="429" y="1876"/>
                  </a:lnTo>
                  <a:lnTo>
                    <a:pt x="376" y="1983"/>
                  </a:lnTo>
                  <a:lnTo>
                    <a:pt x="340" y="2091"/>
                  </a:lnTo>
                  <a:lnTo>
                    <a:pt x="54" y="3332"/>
                  </a:lnTo>
                  <a:lnTo>
                    <a:pt x="27" y="3466"/>
                  </a:lnTo>
                  <a:lnTo>
                    <a:pt x="72" y="3743"/>
                  </a:lnTo>
                  <a:lnTo>
                    <a:pt x="224" y="4002"/>
                  </a:lnTo>
                  <a:lnTo>
                    <a:pt x="447" y="4216"/>
                  </a:lnTo>
                  <a:lnTo>
                    <a:pt x="590" y="4314"/>
                  </a:lnTo>
                  <a:lnTo>
                    <a:pt x="2412" y="4761"/>
                  </a:lnTo>
                  <a:lnTo>
                    <a:pt x="2590" y="4752"/>
                  </a:lnTo>
                  <a:lnTo>
                    <a:pt x="2921" y="4671"/>
                  </a:lnTo>
                  <a:lnTo>
                    <a:pt x="3189" y="4502"/>
                  </a:lnTo>
                  <a:lnTo>
                    <a:pt x="3376" y="4278"/>
                  </a:lnTo>
                  <a:lnTo>
                    <a:pt x="3421" y="4135"/>
                  </a:lnTo>
                  <a:lnTo>
                    <a:pt x="3921" y="4109"/>
                  </a:lnTo>
                  <a:lnTo>
                    <a:pt x="4430" y="4127"/>
                  </a:lnTo>
                  <a:lnTo>
                    <a:pt x="4519" y="4118"/>
                  </a:lnTo>
                  <a:lnTo>
                    <a:pt x="4671" y="4046"/>
                  </a:lnTo>
                  <a:lnTo>
                    <a:pt x="4787" y="3912"/>
                  </a:lnTo>
                  <a:lnTo>
                    <a:pt x="4850" y="3743"/>
                  </a:lnTo>
                  <a:lnTo>
                    <a:pt x="4858" y="3662"/>
                  </a:lnTo>
                  <a:lnTo>
                    <a:pt x="4841" y="3564"/>
                  </a:lnTo>
                  <a:lnTo>
                    <a:pt x="4769" y="3412"/>
                  </a:lnTo>
                  <a:lnTo>
                    <a:pt x="4644" y="3305"/>
                  </a:lnTo>
                  <a:lnTo>
                    <a:pt x="4483" y="3242"/>
                  </a:lnTo>
                  <a:lnTo>
                    <a:pt x="4394" y="3234"/>
                  </a:lnTo>
                  <a:lnTo>
                    <a:pt x="4010" y="3225"/>
                  </a:lnTo>
                  <a:lnTo>
                    <a:pt x="3635" y="3234"/>
                  </a:lnTo>
                  <a:lnTo>
                    <a:pt x="3715" y="2885"/>
                  </a:lnTo>
                  <a:lnTo>
                    <a:pt x="3733" y="2778"/>
                  </a:lnTo>
                  <a:lnTo>
                    <a:pt x="3733" y="2671"/>
                  </a:lnTo>
                  <a:lnTo>
                    <a:pt x="4082" y="2216"/>
                  </a:lnTo>
                  <a:lnTo>
                    <a:pt x="4466" y="1796"/>
                  </a:lnTo>
                  <a:lnTo>
                    <a:pt x="4537" y="1715"/>
                  </a:lnTo>
                  <a:lnTo>
                    <a:pt x="4591" y="1546"/>
                  </a:lnTo>
                  <a:lnTo>
                    <a:pt x="4573" y="1385"/>
                  </a:lnTo>
                  <a:lnTo>
                    <a:pt x="4501" y="1233"/>
                  </a:lnTo>
                  <a:lnTo>
                    <a:pt x="4376" y="1117"/>
                  </a:lnTo>
                  <a:lnTo>
                    <a:pt x="4224" y="1055"/>
                  </a:lnTo>
                  <a:lnTo>
                    <a:pt x="4064" y="1046"/>
                  </a:lnTo>
                  <a:lnTo>
                    <a:pt x="3903" y="1117"/>
                  </a:lnTo>
                  <a:lnTo>
                    <a:pt x="3823" y="1180"/>
                  </a:lnTo>
                  <a:lnTo>
                    <a:pt x="3501" y="1537"/>
                  </a:lnTo>
                  <a:lnTo>
                    <a:pt x="3189" y="1912"/>
                  </a:lnTo>
                  <a:lnTo>
                    <a:pt x="3171" y="1903"/>
                  </a:lnTo>
                  <a:lnTo>
                    <a:pt x="3153" y="1894"/>
                  </a:lnTo>
                  <a:lnTo>
                    <a:pt x="3278" y="1287"/>
                  </a:lnTo>
                  <a:lnTo>
                    <a:pt x="3385" y="671"/>
                  </a:lnTo>
                  <a:lnTo>
                    <a:pt x="3394" y="563"/>
                  </a:lnTo>
                  <a:lnTo>
                    <a:pt x="3340" y="394"/>
                  </a:lnTo>
                  <a:lnTo>
                    <a:pt x="3242" y="260"/>
                  </a:lnTo>
                  <a:lnTo>
                    <a:pt x="3099" y="171"/>
                  </a:lnTo>
                  <a:lnTo>
                    <a:pt x="2930" y="126"/>
                  </a:lnTo>
                  <a:lnTo>
                    <a:pt x="2769" y="144"/>
                  </a:lnTo>
                  <a:lnTo>
                    <a:pt x="2635" y="224"/>
                  </a:lnTo>
                  <a:lnTo>
                    <a:pt x="2537" y="367"/>
                  </a:lnTo>
                  <a:lnTo>
                    <a:pt x="2519" y="465"/>
                  </a:lnTo>
                  <a:lnTo>
                    <a:pt x="2421" y="1055"/>
                  </a:lnTo>
                  <a:lnTo>
                    <a:pt x="2305" y="1635"/>
                  </a:lnTo>
                  <a:lnTo>
                    <a:pt x="2135" y="1590"/>
                  </a:lnTo>
                  <a:lnTo>
                    <a:pt x="2171" y="1001"/>
                  </a:lnTo>
                  <a:lnTo>
                    <a:pt x="2206" y="412"/>
                  </a:lnTo>
                  <a:lnTo>
                    <a:pt x="2206" y="305"/>
                  </a:lnTo>
                  <a:lnTo>
                    <a:pt x="2144" y="153"/>
                  </a:lnTo>
                  <a:lnTo>
                    <a:pt x="2028" y="46"/>
                  </a:lnTo>
                  <a:lnTo>
                    <a:pt x="187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09;p18">
              <a:extLst>
                <a:ext uri="{FF2B5EF4-FFF2-40B4-BE49-F238E27FC236}">
                  <a16:creationId xmlns:a16="http://schemas.microsoft.com/office/drawing/2014/main" id="{C526552F-9877-9EDC-806F-782223AA58FA}"/>
                </a:ext>
              </a:extLst>
            </p:cNvPr>
            <p:cNvSpPr/>
            <p:nvPr/>
          </p:nvSpPr>
          <p:spPr>
            <a:xfrm>
              <a:off x="3497190" y="2059736"/>
              <a:ext cx="943438" cy="1827353"/>
            </a:xfrm>
            <a:custGeom>
              <a:avLst/>
              <a:gdLst/>
              <a:ahLst/>
              <a:cxnLst/>
              <a:rect l="l" t="t" r="r" b="b"/>
              <a:pathLst>
                <a:path w="18719" h="36257" extrusionOk="0">
                  <a:moveTo>
                    <a:pt x="14092" y="1"/>
                  </a:moveTo>
                  <a:lnTo>
                    <a:pt x="13512" y="45"/>
                  </a:lnTo>
                  <a:lnTo>
                    <a:pt x="12932" y="179"/>
                  </a:lnTo>
                  <a:lnTo>
                    <a:pt x="12351" y="376"/>
                  </a:lnTo>
                  <a:lnTo>
                    <a:pt x="11771" y="635"/>
                  </a:lnTo>
                  <a:lnTo>
                    <a:pt x="10922" y="1117"/>
                  </a:lnTo>
                  <a:lnTo>
                    <a:pt x="9842" y="1885"/>
                  </a:lnTo>
                  <a:lnTo>
                    <a:pt x="8851" y="2733"/>
                  </a:lnTo>
                  <a:lnTo>
                    <a:pt x="7984" y="3572"/>
                  </a:lnTo>
                  <a:lnTo>
                    <a:pt x="7618" y="3974"/>
                  </a:lnTo>
                  <a:lnTo>
                    <a:pt x="7109" y="4537"/>
                  </a:lnTo>
                  <a:lnTo>
                    <a:pt x="6172" y="5742"/>
                  </a:lnTo>
                  <a:lnTo>
                    <a:pt x="5323" y="7011"/>
                  </a:lnTo>
                  <a:lnTo>
                    <a:pt x="4555" y="8341"/>
                  </a:lnTo>
                  <a:lnTo>
                    <a:pt x="3868" y="9725"/>
                  </a:lnTo>
                  <a:lnTo>
                    <a:pt x="3243" y="11136"/>
                  </a:lnTo>
                  <a:lnTo>
                    <a:pt x="2680" y="12565"/>
                  </a:lnTo>
                  <a:lnTo>
                    <a:pt x="2171" y="14003"/>
                  </a:lnTo>
                  <a:lnTo>
                    <a:pt x="1930" y="14717"/>
                  </a:lnTo>
                  <a:lnTo>
                    <a:pt x="1680" y="15521"/>
                  </a:lnTo>
                  <a:lnTo>
                    <a:pt x="1224" y="17155"/>
                  </a:lnTo>
                  <a:lnTo>
                    <a:pt x="840" y="18816"/>
                  </a:lnTo>
                  <a:lnTo>
                    <a:pt x="528" y="20486"/>
                  </a:lnTo>
                  <a:lnTo>
                    <a:pt x="296" y="22174"/>
                  </a:lnTo>
                  <a:lnTo>
                    <a:pt x="126" y="23870"/>
                  </a:lnTo>
                  <a:lnTo>
                    <a:pt x="28" y="25567"/>
                  </a:lnTo>
                  <a:lnTo>
                    <a:pt x="1" y="27264"/>
                  </a:lnTo>
                  <a:lnTo>
                    <a:pt x="19" y="28103"/>
                  </a:lnTo>
                  <a:lnTo>
                    <a:pt x="46" y="29112"/>
                  </a:lnTo>
                  <a:lnTo>
                    <a:pt x="180" y="30773"/>
                  </a:lnTo>
                  <a:lnTo>
                    <a:pt x="358" y="31898"/>
                  </a:lnTo>
                  <a:lnTo>
                    <a:pt x="644" y="32988"/>
                  </a:lnTo>
                  <a:lnTo>
                    <a:pt x="948" y="33747"/>
                  </a:lnTo>
                  <a:lnTo>
                    <a:pt x="1206" y="34220"/>
                  </a:lnTo>
                  <a:lnTo>
                    <a:pt x="1501" y="34658"/>
                  </a:lnTo>
                  <a:lnTo>
                    <a:pt x="1841" y="35059"/>
                  </a:lnTo>
                  <a:lnTo>
                    <a:pt x="2233" y="35408"/>
                  </a:lnTo>
                  <a:lnTo>
                    <a:pt x="2689" y="35702"/>
                  </a:lnTo>
                  <a:lnTo>
                    <a:pt x="2939" y="35836"/>
                  </a:lnTo>
                  <a:lnTo>
                    <a:pt x="3162" y="35935"/>
                  </a:lnTo>
                  <a:lnTo>
                    <a:pt x="3618" y="36086"/>
                  </a:lnTo>
                  <a:lnTo>
                    <a:pt x="4091" y="36185"/>
                  </a:lnTo>
                  <a:lnTo>
                    <a:pt x="4573" y="36247"/>
                  </a:lnTo>
                  <a:lnTo>
                    <a:pt x="5305" y="36256"/>
                  </a:lnTo>
                  <a:lnTo>
                    <a:pt x="6279" y="36185"/>
                  </a:lnTo>
                  <a:lnTo>
                    <a:pt x="6752" y="36113"/>
                  </a:lnTo>
                  <a:lnTo>
                    <a:pt x="7404" y="36006"/>
                  </a:lnTo>
                  <a:lnTo>
                    <a:pt x="8690" y="35720"/>
                  </a:lnTo>
                  <a:lnTo>
                    <a:pt x="9958" y="35354"/>
                  </a:lnTo>
                  <a:lnTo>
                    <a:pt x="11217" y="34943"/>
                  </a:lnTo>
                  <a:lnTo>
                    <a:pt x="11833" y="34729"/>
                  </a:lnTo>
                  <a:lnTo>
                    <a:pt x="12423" y="34515"/>
                  </a:lnTo>
                  <a:lnTo>
                    <a:pt x="13583" y="34015"/>
                  </a:lnTo>
                  <a:lnTo>
                    <a:pt x="14700" y="33425"/>
                  </a:lnTo>
                  <a:lnTo>
                    <a:pt x="15486" y="32907"/>
                  </a:lnTo>
                  <a:lnTo>
                    <a:pt x="15986" y="32514"/>
                  </a:lnTo>
                  <a:lnTo>
                    <a:pt x="16218" y="32309"/>
                  </a:lnTo>
                  <a:lnTo>
                    <a:pt x="16450" y="32086"/>
                  </a:lnTo>
                  <a:lnTo>
                    <a:pt x="16852" y="31612"/>
                  </a:lnTo>
                  <a:lnTo>
                    <a:pt x="17182" y="31103"/>
                  </a:lnTo>
                  <a:lnTo>
                    <a:pt x="17459" y="30559"/>
                  </a:lnTo>
                  <a:lnTo>
                    <a:pt x="17789" y="29701"/>
                  </a:lnTo>
                  <a:lnTo>
                    <a:pt x="18102" y="28496"/>
                  </a:lnTo>
                  <a:lnTo>
                    <a:pt x="18218" y="27889"/>
                  </a:lnTo>
                  <a:lnTo>
                    <a:pt x="18352" y="27156"/>
                  </a:lnTo>
                  <a:lnTo>
                    <a:pt x="18540" y="25683"/>
                  </a:lnTo>
                  <a:lnTo>
                    <a:pt x="18656" y="24201"/>
                  </a:lnTo>
                  <a:lnTo>
                    <a:pt x="18718" y="22709"/>
                  </a:lnTo>
                  <a:lnTo>
                    <a:pt x="18718" y="18968"/>
                  </a:lnTo>
                  <a:lnTo>
                    <a:pt x="18682" y="16003"/>
                  </a:lnTo>
                  <a:lnTo>
                    <a:pt x="18682" y="15039"/>
                  </a:lnTo>
                  <a:lnTo>
                    <a:pt x="18602" y="13101"/>
                  </a:lnTo>
                  <a:lnTo>
                    <a:pt x="18397" y="10198"/>
                  </a:lnTo>
                  <a:lnTo>
                    <a:pt x="18200" y="8270"/>
                  </a:lnTo>
                  <a:lnTo>
                    <a:pt x="18129" y="7252"/>
                  </a:lnTo>
                  <a:lnTo>
                    <a:pt x="18102" y="5653"/>
                  </a:lnTo>
                  <a:lnTo>
                    <a:pt x="18039" y="4590"/>
                  </a:lnTo>
                  <a:lnTo>
                    <a:pt x="17906" y="3572"/>
                  </a:lnTo>
                  <a:lnTo>
                    <a:pt x="17709" y="2840"/>
                  </a:lnTo>
                  <a:lnTo>
                    <a:pt x="17530" y="2367"/>
                  </a:lnTo>
                  <a:lnTo>
                    <a:pt x="17307" y="1929"/>
                  </a:lnTo>
                  <a:lnTo>
                    <a:pt x="17030" y="1510"/>
                  </a:lnTo>
                  <a:lnTo>
                    <a:pt x="16682" y="1117"/>
                  </a:lnTo>
                  <a:lnTo>
                    <a:pt x="16280" y="751"/>
                  </a:lnTo>
                  <a:lnTo>
                    <a:pt x="16048" y="590"/>
                  </a:lnTo>
                  <a:lnTo>
                    <a:pt x="15780" y="420"/>
                  </a:lnTo>
                  <a:lnTo>
                    <a:pt x="15227" y="170"/>
                  </a:lnTo>
                  <a:lnTo>
                    <a:pt x="14673" y="36"/>
                  </a:lnTo>
                  <a:lnTo>
                    <a:pt x="1409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10;p18">
              <a:extLst>
                <a:ext uri="{FF2B5EF4-FFF2-40B4-BE49-F238E27FC236}">
                  <a16:creationId xmlns:a16="http://schemas.microsoft.com/office/drawing/2014/main" id="{C37B1BCC-F252-0BB5-3EE7-7D7D66223975}"/>
                </a:ext>
              </a:extLst>
            </p:cNvPr>
            <p:cNvSpPr/>
            <p:nvPr/>
          </p:nvSpPr>
          <p:spPr>
            <a:xfrm>
              <a:off x="3662852" y="2937793"/>
              <a:ext cx="198979" cy="164808"/>
            </a:xfrm>
            <a:custGeom>
              <a:avLst/>
              <a:gdLst/>
              <a:ahLst/>
              <a:cxnLst/>
              <a:rect l="l" t="t" r="r" b="b"/>
              <a:pathLst>
                <a:path w="3948" h="3270" extrusionOk="0">
                  <a:moveTo>
                    <a:pt x="1545" y="894"/>
                  </a:moveTo>
                  <a:lnTo>
                    <a:pt x="1509" y="921"/>
                  </a:lnTo>
                  <a:lnTo>
                    <a:pt x="1509" y="921"/>
                  </a:lnTo>
                  <a:lnTo>
                    <a:pt x="1536" y="903"/>
                  </a:lnTo>
                  <a:lnTo>
                    <a:pt x="1545" y="894"/>
                  </a:lnTo>
                  <a:close/>
                  <a:moveTo>
                    <a:pt x="2108" y="1"/>
                  </a:moveTo>
                  <a:lnTo>
                    <a:pt x="1831" y="10"/>
                  </a:lnTo>
                  <a:lnTo>
                    <a:pt x="1563" y="72"/>
                  </a:lnTo>
                  <a:lnTo>
                    <a:pt x="1304" y="179"/>
                  </a:lnTo>
                  <a:lnTo>
                    <a:pt x="1063" y="331"/>
                  </a:lnTo>
                  <a:lnTo>
                    <a:pt x="849" y="528"/>
                  </a:lnTo>
                  <a:lnTo>
                    <a:pt x="750" y="635"/>
                  </a:lnTo>
                  <a:lnTo>
                    <a:pt x="607" y="822"/>
                  </a:lnTo>
                  <a:lnTo>
                    <a:pt x="375" y="1224"/>
                  </a:lnTo>
                  <a:lnTo>
                    <a:pt x="197" y="1653"/>
                  </a:lnTo>
                  <a:lnTo>
                    <a:pt x="63" y="2090"/>
                  </a:lnTo>
                  <a:lnTo>
                    <a:pt x="9" y="2323"/>
                  </a:lnTo>
                  <a:lnTo>
                    <a:pt x="0" y="2394"/>
                  </a:lnTo>
                  <a:lnTo>
                    <a:pt x="18" y="2537"/>
                  </a:lnTo>
                  <a:lnTo>
                    <a:pt x="89" y="2662"/>
                  </a:lnTo>
                  <a:lnTo>
                    <a:pt x="197" y="2751"/>
                  </a:lnTo>
                  <a:lnTo>
                    <a:pt x="268" y="2778"/>
                  </a:lnTo>
                  <a:lnTo>
                    <a:pt x="340" y="2787"/>
                  </a:lnTo>
                  <a:lnTo>
                    <a:pt x="482" y="2769"/>
                  </a:lnTo>
                  <a:lnTo>
                    <a:pt x="616" y="2698"/>
                  </a:lnTo>
                  <a:lnTo>
                    <a:pt x="706" y="2590"/>
                  </a:lnTo>
                  <a:lnTo>
                    <a:pt x="732" y="2519"/>
                  </a:lnTo>
                  <a:lnTo>
                    <a:pt x="804" y="2171"/>
                  </a:lnTo>
                  <a:lnTo>
                    <a:pt x="1036" y="1546"/>
                  </a:lnTo>
                  <a:lnTo>
                    <a:pt x="1215" y="1251"/>
                  </a:lnTo>
                  <a:lnTo>
                    <a:pt x="1241" y="1224"/>
                  </a:lnTo>
                  <a:lnTo>
                    <a:pt x="1259" y="1197"/>
                  </a:lnTo>
                  <a:lnTo>
                    <a:pt x="1286" y="1153"/>
                  </a:lnTo>
                  <a:lnTo>
                    <a:pt x="1277" y="1162"/>
                  </a:lnTo>
                  <a:lnTo>
                    <a:pt x="1268" y="1171"/>
                  </a:lnTo>
                  <a:lnTo>
                    <a:pt x="1295" y="1135"/>
                  </a:lnTo>
                  <a:lnTo>
                    <a:pt x="1322" y="1117"/>
                  </a:lnTo>
                  <a:lnTo>
                    <a:pt x="1340" y="1090"/>
                  </a:lnTo>
                  <a:lnTo>
                    <a:pt x="1429" y="1001"/>
                  </a:lnTo>
                  <a:lnTo>
                    <a:pt x="1518" y="912"/>
                  </a:lnTo>
                  <a:lnTo>
                    <a:pt x="1545" y="894"/>
                  </a:lnTo>
                  <a:lnTo>
                    <a:pt x="1554" y="885"/>
                  </a:lnTo>
                  <a:lnTo>
                    <a:pt x="1599" y="858"/>
                  </a:lnTo>
                  <a:lnTo>
                    <a:pt x="1643" y="831"/>
                  </a:lnTo>
                  <a:lnTo>
                    <a:pt x="1688" y="805"/>
                  </a:lnTo>
                  <a:lnTo>
                    <a:pt x="1724" y="790"/>
                  </a:lnTo>
                  <a:lnTo>
                    <a:pt x="1724" y="790"/>
                  </a:lnTo>
                  <a:lnTo>
                    <a:pt x="1715" y="796"/>
                  </a:lnTo>
                  <a:lnTo>
                    <a:pt x="1750" y="778"/>
                  </a:lnTo>
                  <a:lnTo>
                    <a:pt x="1786" y="769"/>
                  </a:lnTo>
                  <a:lnTo>
                    <a:pt x="1831" y="751"/>
                  </a:lnTo>
                  <a:lnTo>
                    <a:pt x="1875" y="742"/>
                  </a:lnTo>
                  <a:lnTo>
                    <a:pt x="1911" y="733"/>
                  </a:lnTo>
                  <a:lnTo>
                    <a:pt x="1893" y="742"/>
                  </a:lnTo>
                  <a:lnTo>
                    <a:pt x="1893" y="742"/>
                  </a:lnTo>
                  <a:lnTo>
                    <a:pt x="1938" y="733"/>
                  </a:lnTo>
                  <a:lnTo>
                    <a:pt x="1992" y="733"/>
                  </a:lnTo>
                  <a:lnTo>
                    <a:pt x="2063" y="742"/>
                  </a:lnTo>
                  <a:lnTo>
                    <a:pt x="2057" y="736"/>
                  </a:lnTo>
                  <a:lnTo>
                    <a:pt x="2057" y="736"/>
                  </a:lnTo>
                  <a:lnTo>
                    <a:pt x="2099" y="742"/>
                  </a:lnTo>
                  <a:lnTo>
                    <a:pt x="2143" y="760"/>
                  </a:lnTo>
                  <a:lnTo>
                    <a:pt x="2188" y="769"/>
                  </a:lnTo>
                  <a:lnTo>
                    <a:pt x="2224" y="782"/>
                  </a:lnTo>
                  <a:lnTo>
                    <a:pt x="2224" y="782"/>
                  </a:lnTo>
                  <a:lnTo>
                    <a:pt x="2268" y="805"/>
                  </a:lnTo>
                  <a:lnTo>
                    <a:pt x="2322" y="831"/>
                  </a:lnTo>
                  <a:lnTo>
                    <a:pt x="2367" y="858"/>
                  </a:lnTo>
                  <a:lnTo>
                    <a:pt x="2411" y="885"/>
                  </a:lnTo>
                  <a:lnTo>
                    <a:pt x="2429" y="903"/>
                  </a:lnTo>
                  <a:lnTo>
                    <a:pt x="2434" y="906"/>
                  </a:lnTo>
                  <a:lnTo>
                    <a:pt x="2434" y="906"/>
                  </a:lnTo>
                  <a:lnTo>
                    <a:pt x="2438" y="912"/>
                  </a:lnTo>
                  <a:lnTo>
                    <a:pt x="2527" y="992"/>
                  </a:lnTo>
                  <a:lnTo>
                    <a:pt x="2608" y="1072"/>
                  </a:lnTo>
                  <a:lnTo>
                    <a:pt x="2661" y="1135"/>
                  </a:lnTo>
                  <a:lnTo>
                    <a:pt x="2670" y="1144"/>
                  </a:lnTo>
                  <a:lnTo>
                    <a:pt x="2679" y="1162"/>
                  </a:lnTo>
                  <a:lnTo>
                    <a:pt x="2724" y="1215"/>
                  </a:lnTo>
                  <a:lnTo>
                    <a:pt x="2795" y="1340"/>
                  </a:lnTo>
                  <a:lnTo>
                    <a:pt x="2867" y="1465"/>
                  </a:lnTo>
                  <a:lnTo>
                    <a:pt x="2902" y="1546"/>
                  </a:lnTo>
                  <a:lnTo>
                    <a:pt x="2938" y="1626"/>
                  </a:lnTo>
                  <a:lnTo>
                    <a:pt x="2947" y="1635"/>
                  </a:lnTo>
                  <a:lnTo>
                    <a:pt x="2974" y="1724"/>
                  </a:lnTo>
                  <a:lnTo>
                    <a:pt x="3036" y="1903"/>
                  </a:lnTo>
                  <a:lnTo>
                    <a:pt x="3081" y="2090"/>
                  </a:lnTo>
                  <a:lnTo>
                    <a:pt x="3170" y="2492"/>
                  </a:lnTo>
                  <a:lnTo>
                    <a:pt x="3197" y="2903"/>
                  </a:lnTo>
                  <a:lnTo>
                    <a:pt x="3206" y="2974"/>
                  </a:lnTo>
                  <a:lnTo>
                    <a:pt x="3269" y="3108"/>
                  </a:lnTo>
                  <a:lnTo>
                    <a:pt x="3367" y="3207"/>
                  </a:lnTo>
                  <a:lnTo>
                    <a:pt x="3492" y="3269"/>
                  </a:lnTo>
                  <a:lnTo>
                    <a:pt x="3644" y="3269"/>
                  </a:lnTo>
                  <a:lnTo>
                    <a:pt x="3778" y="3207"/>
                  </a:lnTo>
                  <a:lnTo>
                    <a:pt x="3885" y="3108"/>
                  </a:lnTo>
                  <a:lnTo>
                    <a:pt x="3938" y="2974"/>
                  </a:lnTo>
                  <a:lnTo>
                    <a:pt x="3947" y="2903"/>
                  </a:lnTo>
                  <a:lnTo>
                    <a:pt x="3920" y="2537"/>
                  </a:lnTo>
                  <a:lnTo>
                    <a:pt x="3778" y="1787"/>
                  </a:lnTo>
                  <a:lnTo>
                    <a:pt x="3590" y="1251"/>
                  </a:lnTo>
                  <a:lnTo>
                    <a:pt x="3420" y="921"/>
                  </a:lnTo>
                  <a:lnTo>
                    <a:pt x="3206" y="617"/>
                  </a:lnTo>
                  <a:lnTo>
                    <a:pt x="2938" y="358"/>
                  </a:lnTo>
                  <a:lnTo>
                    <a:pt x="2786" y="242"/>
                  </a:lnTo>
                  <a:lnTo>
                    <a:pt x="2652" y="162"/>
                  </a:lnTo>
                  <a:lnTo>
                    <a:pt x="2384" y="54"/>
                  </a:lnTo>
                  <a:lnTo>
                    <a:pt x="2108" y="1"/>
                  </a:lnTo>
                  <a:close/>
                </a:path>
              </a:pathLst>
            </a:custGeom>
            <a:solidFill>
              <a:srgbClr val="3333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11;p18">
              <a:extLst>
                <a:ext uri="{FF2B5EF4-FFF2-40B4-BE49-F238E27FC236}">
                  <a16:creationId xmlns:a16="http://schemas.microsoft.com/office/drawing/2014/main" id="{CE926004-A801-399D-5FA9-9230549DCB85}"/>
                </a:ext>
              </a:extLst>
            </p:cNvPr>
            <p:cNvSpPr/>
            <p:nvPr/>
          </p:nvSpPr>
          <p:spPr>
            <a:xfrm>
              <a:off x="4114682" y="2937339"/>
              <a:ext cx="198526" cy="165262"/>
            </a:xfrm>
            <a:custGeom>
              <a:avLst/>
              <a:gdLst/>
              <a:ahLst/>
              <a:cxnLst/>
              <a:rect l="l" t="t" r="r" b="b"/>
              <a:pathLst>
                <a:path w="3939" h="3279" extrusionOk="0">
                  <a:moveTo>
                    <a:pt x="1903" y="1"/>
                  </a:moveTo>
                  <a:lnTo>
                    <a:pt x="1626" y="46"/>
                  </a:lnTo>
                  <a:lnTo>
                    <a:pt x="1358" y="144"/>
                  </a:lnTo>
                  <a:lnTo>
                    <a:pt x="1108" y="296"/>
                  </a:lnTo>
                  <a:lnTo>
                    <a:pt x="885" y="483"/>
                  </a:lnTo>
                  <a:lnTo>
                    <a:pt x="590" y="822"/>
                  </a:lnTo>
                  <a:lnTo>
                    <a:pt x="447" y="1081"/>
                  </a:lnTo>
                  <a:lnTo>
                    <a:pt x="340" y="1296"/>
                  </a:lnTo>
                  <a:lnTo>
                    <a:pt x="179" y="1742"/>
                  </a:lnTo>
                  <a:lnTo>
                    <a:pt x="37" y="2439"/>
                  </a:lnTo>
                  <a:lnTo>
                    <a:pt x="1" y="2912"/>
                  </a:lnTo>
                  <a:lnTo>
                    <a:pt x="1" y="2983"/>
                  </a:lnTo>
                  <a:lnTo>
                    <a:pt x="54" y="3117"/>
                  </a:lnTo>
                  <a:lnTo>
                    <a:pt x="162" y="3216"/>
                  </a:lnTo>
                  <a:lnTo>
                    <a:pt x="296" y="3278"/>
                  </a:lnTo>
                  <a:lnTo>
                    <a:pt x="447" y="3278"/>
                  </a:lnTo>
                  <a:lnTo>
                    <a:pt x="581" y="3216"/>
                  </a:lnTo>
                  <a:lnTo>
                    <a:pt x="680" y="3117"/>
                  </a:lnTo>
                  <a:lnTo>
                    <a:pt x="733" y="2983"/>
                  </a:lnTo>
                  <a:lnTo>
                    <a:pt x="742" y="2912"/>
                  </a:lnTo>
                  <a:lnTo>
                    <a:pt x="769" y="2537"/>
                  </a:lnTo>
                  <a:lnTo>
                    <a:pt x="840" y="2180"/>
                  </a:lnTo>
                  <a:lnTo>
                    <a:pt x="876" y="2019"/>
                  </a:lnTo>
                  <a:lnTo>
                    <a:pt x="921" y="1858"/>
                  </a:lnTo>
                  <a:lnTo>
                    <a:pt x="947" y="1787"/>
                  </a:lnTo>
                  <a:lnTo>
                    <a:pt x="974" y="1715"/>
                  </a:lnTo>
                  <a:lnTo>
                    <a:pt x="983" y="1680"/>
                  </a:lnTo>
                  <a:lnTo>
                    <a:pt x="1001" y="1644"/>
                  </a:lnTo>
                  <a:lnTo>
                    <a:pt x="1010" y="1617"/>
                  </a:lnTo>
                  <a:lnTo>
                    <a:pt x="1135" y="1367"/>
                  </a:lnTo>
                  <a:lnTo>
                    <a:pt x="1270" y="1160"/>
                  </a:lnTo>
                  <a:lnTo>
                    <a:pt x="1323" y="1099"/>
                  </a:lnTo>
                  <a:lnTo>
                    <a:pt x="1358" y="1055"/>
                  </a:lnTo>
                  <a:lnTo>
                    <a:pt x="1403" y="1010"/>
                  </a:lnTo>
                  <a:lnTo>
                    <a:pt x="1439" y="974"/>
                  </a:lnTo>
                  <a:lnTo>
                    <a:pt x="1483" y="939"/>
                  </a:lnTo>
                  <a:lnTo>
                    <a:pt x="1528" y="894"/>
                  </a:lnTo>
                  <a:lnTo>
                    <a:pt x="1617" y="840"/>
                  </a:lnTo>
                  <a:lnTo>
                    <a:pt x="1706" y="796"/>
                  </a:lnTo>
                  <a:lnTo>
                    <a:pt x="1698" y="787"/>
                  </a:lnTo>
                  <a:lnTo>
                    <a:pt x="1733" y="787"/>
                  </a:lnTo>
                  <a:lnTo>
                    <a:pt x="1778" y="769"/>
                  </a:lnTo>
                  <a:lnTo>
                    <a:pt x="1832" y="760"/>
                  </a:lnTo>
                  <a:lnTo>
                    <a:pt x="1876" y="751"/>
                  </a:lnTo>
                  <a:lnTo>
                    <a:pt x="1898" y="746"/>
                  </a:lnTo>
                  <a:lnTo>
                    <a:pt x="1898" y="746"/>
                  </a:lnTo>
                  <a:lnTo>
                    <a:pt x="1930" y="742"/>
                  </a:lnTo>
                  <a:lnTo>
                    <a:pt x="2019" y="742"/>
                  </a:lnTo>
                  <a:lnTo>
                    <a:pt x="2046" y="733"/>
                  </a:lnTo>
                  <a:lnTo>
                    <a:pt x="2064" y="751"/>
                  </a:lnTo>
                  <a:lnTo>
                    <a:pt x="2108" y="769"/>
                  </a:lnTo>
                  <a:lnTo>
                    <a:pt x="2153" y="778"/>
                  </a:lnTo>
                  <a:lnTo>
                    <a:pt x="2180" y="787"/>
                  </a:lnTo>
                  <a:lnTo>
                    <a:pt x="2180" y="787"/>
                  </a:lnTo>
                  <a:lnTo>
                    <a:pt x="2287" y="831"/>
                  </a:lnTo>
                  <a:lnTo>
                    <a:pt x="2376" y="894"/>
                  </a:lnTo>
                  <a:lnTo>
                    <a:pt x="2394" y="903"/>
                  </a:lnTo>
                  <a:lnTo>
                    <a:pt x="2421" y="921"/>
                  </a:lnTo>
                  <a:lnTo>
                    <a:pt x="2421" y="921"/>
                  </a:lnTo>
                  <a:lnTo>
                    <a:pt x="2457" y="956"/>
                  </a:lnTo>
                  <a:lnTo>
                    <a:pt x="2501" y="992"/>
                  </a:lnTo>
                  <a:lnTo>
                    <a:pt x="2591" y="1081"/>
                  </a:lnTo>
                  <a:lnTo>
                    <a:pt x="2671" y="1189"/>
                  </a:lnTo>
                  <a:lnTo>
                    <a:pt x="2653" y="1153"/>
                  </a:lnTo>
                  <a:lnTo>
                    <a:pt x="2680" y="1189"/>
                  </a:lnTo>
                  <a:lnTo>
                    <a:pt x="2707" y="1233"/>
                  </a:lnTo>
                  <a:lnTo>
                    <a:pt x="2733" y="1269"/>
                  </a:lnTo>
                  <a:lnTo>
                    <a:pt x="2778" y="1340"/>
                  </a:lnTo>
                  <a:lnTo>
                    <a:pt x="2814" y="1412"/>
                  </a:lnTo>
                  <a:lnTo>
                    <a:pt x="2903" y="1573"/>
                  </a:lnTo>
                  <a:lnTo>
                    <a:pt x="2983" y="1742"/>
                  </a:lnTo>
                  <a:lnTo>
                    <a:pt x="2966" y="1707"/>
                  </a:lnTo>
                  <a:lnTo>
                    <a:pt x="2992" y="1769"/>
                  </a:lnTo>
                  <a:lnTo>
                    <a:pt x="3010" y="1814"/>
                  </a:lnTo>
                  <a:lnTo>
                    <a:pt x="3028" y="1867"/>
                  </a:lnTo>
                  <a:lnTo>
                    <a:pt x="3064" y="1957"/>
                  </a:lnTo>
                  <a:lnTo>
                    <a:pt x="3091" y="2055"/>
                  </a:lnTo>
                  <a:lnTo>
                    <a:pt x="3162" y="2287"/>
                  </a:lnTo>
                  <a:lnTo>
                    <a:pt x="3216" y="2528"/>
                  </a:lnTo>
                  <a:lnTo>
                    <a:pt x="3234" y="2599"/>
                  </a:lnTo>
                  <a:lnTo>
                    <a:pt x="3323" y="2707"/>
                  </a:lnTo>
                  <a:lnTo>
                    <a:pt x="3457" y="2778"/>
                  </a:lnTo>
                  <a:lnTo>
                    <a:pt x="3600" y="2796"/>
                  </a:lnTo>
                  <a:lnTo>
                    <a:pt x="3671" y="2787"/>
                  </a:lnTo>
                  <a:lnTo>
                    <a:pt x="3743" y="2760"/>
                  </a:lnTo>
                  <a:lnTo>
                    <a:pt x="3859" y="2671"/>
                  </a:lnTo>
                  <a:lnTo>
                    <a:pt x="3921" y="2546"/>
                  </a:lnTo>
                  <a:lnTo>
                    <a:pt x="3939" y="2403"/>
                  </a:lnTo>
                  <a:lnTo>
                    <a:pt x="3930" y="2332"/>
                  </a:lnTo>
                  <a:lnTo>
                    <a:pt x="3850" y="1992"/>
                  </a:lnTo>
                  <a:lnTo>
                    <a:pt x="3609" y="1296"/>
                  </a:lnTo>
                  <a:lnTo>
                    <a:pt x="3332" y="822"/>
                  </a:lnTo>
                  <a:lnTo>
                    <a:pt x="3108" y="537"/>
                  </a:lnTo>
                  <a:lnTo>
                    <a:pt x="2841" y="305"/>
                  </a:lnTo>
                  <a:lnTo>
                    <a:pt x="2528" y="126"/>
                  </a:lnTo>
                  <a:lnTo>
                    <a:pt x="2358" y="63"/>
                  </a:lnTo>
                  <a:lnTo>
                    <a:pt x="2207" y="19"/>
                  </a:lnTo>
                  <a:lnTo>
                    <a:pt x="1903" y="1"/>
                  </a:lnTo>
                  <a:close/>
                </a:path>
              </a:pathLst>
            </a:custGeom>
            <a:solidFill>
              <a:srgbClr val="3333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12;p18">
              <a:extLst>
                <a:ext uri="{FF2B5EF4-FFF2-40B4-BE49-F238E27FC236}">
                  <a16:creationId xmlns:a16="http://schemas.microsoft.com/office/drawing/2014/main" id="{4888DE25-DFF4-35DD-1D90-7B1124A5B731}"/>
                </a:ext>
              </a:extLst>
            </p:cNvPr>
            <p:cNvSpPr/>
            <p:nvPr/>
          </p:nvSpPr>
          <p:spPr>
            <a:xfrm>
              <a:off x="3826650" y="3158340"/>
              <a:ext cx="322762" cy="161633"/>
            </a:xfrm>
            <a:custGeom>
              <a:avLst/>
              <a:gdLst/>
              <a:ahLst/>
              <a:cxnLst/>
              <a:rect l="l" t="t" r="r" b="b"/>
              <a:pathLst>
                <a:path w="6404" h="3207" extrusionOk="0">
                  <a:moveTo>
                    <a:pt x="1" y="0"/>
                  </a:moveTo>
                  <a:lnTo>
                    <a:pt x="10" y="331"/>
                  </a:lnTo>
                  <a:lnTo>
                    <a:pt x="144" y="956"/>
                  </a:lnTo>
                  <a:lnTo>
                    <a:pt x="385" y="1536"/>
                  </a:lnTo>
                  <a:lnTo>
                    <a:pt x="733" y="2045"/>
                  </a:lnTo>
                  <a:lnTo>
                    <a:pt x="1162" y="2474"/>
                  </a:lnTo>
                  <a:lnTo>
                    <a:pt x="1671" y="2822"/>
                  </a:lnTo>
                  <a:lnTo>
                    <a:pt x="2251" y="3063"/>
                  </a:lnTo>
                  <a:lnTo>
                    <a:pt x="2876" y="3197"/>
                  </a:lnTo>
                  <a:lnTo>
                    <a:pt x="3207" y="3206"/>
                  </a:lnTo>
                  <a:lnTo>
                    <a:pt x="3528" y="3197"/>
                  </a:lnTo>
                  <a:lnTo>
                    <a:pt x="4162" y="3063"/>
                  </a:lnTo>
                  <a:lnTo>
                    <a:pt x="4734" y="2822"/>
                  </a:lnTo>
                  <a:lnTo>
                    <a:pt x="5243" y="2474"/>
                  </a:lnTo>
                  <a:lnTo>
                    <a:pt x="5680" y="2045"/>
                  </a:lnTo>
                  <a:lnTo>
                    <a:pt x="6019" y="1536"/>
                  </a:lnTo>
                  <a:lnTo>
                    <a:pt x="6270" y="956"/>
                  </a:lnTo>
                  <a:lnTo>
                    <a:pt x="6395" y="331"/>
                  </a:lnTo>
                  <a:lnTo>
                    <a:pt x="6403" y="0"/>
                  </a:lnTo>
                  <a:close/>
                </a:path>
              </a:pathLst>
            </a:custGeom>
            <a:solidFill>
              <a:srgbClr val="7F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13;p18">
              <a:extLst>
                <a:ext uri="{FF2B5EF4-FFF2-40B4-BE49-F238E27FC236}">
                  <a16:creationId xmlns:a16="http://schemas.microsoft.com/office/drawing/2014/main" id="{66C41402-AF88-7E44-99A2-812314680CAF}"/>
                </a:ext>
              </a:extLst>
            </p:cNvPr>
            <p:cNvSpPr/>
            <p:nvPr/>
          </p:nvSpPr>
          <p:spPr>
            <a:xfrm>
              <a:off x="3841064" y="3221793"/>
              <a:ext cx="293933" cy="224633"/>
            </a:xfrm>
            <a:custGeom>
              <a:avLst/>
              <a:gdLst/>
              <a:ahLst/>
              <a:cxnLst/>
              <a:rect l="l" t="t" r="r" b="b"/>
              <a:pathLst>
                <a:path w="5832" h="4457" extrusionOk="0">
                  <a:moveTo>
                    <a:pt x="2921" y="1"/>
                  </a:moveTo>
                  <a:lnTo>
                    <a:pt x="2617" y="10"/>
                  </a:lnTo>
                  <a:lnTo>
                    <a:pt x="2045" y="99"/>
                  </a:lnTo>
                  <a:lnTo>
                    <a:pt x="1527" y="269"/>
                  </a:lnTo>
                  <a:lnTo>
                    <a:pt x="1054" y="510"/>
                  </a:lnTo>
                  <a:lnTo>
                    <a:pt x="661" y="813"/>
                  </a:lnTo>
                  <a:lnTo>
                    <a:pt x="349" y="1162"/>
                  </a:lnTo>
                  <a:lnTo>
                    <a:pt x="125" y="1563"/>
                  </a:lnTo>
                  <a:lnTo>
                    <a:pt x="9" y="2001"/>
                  </a:lnTo>
                  <a:lnTo>
                    <a:pt x="0" y="2233"/>
                  </a:lnTo>
                  <a:lnTo>
                    <a:pt x="9" y="2456"/>
                  </a:lnTo>
                  <a:lnTo>
                    <a:pt x="125" y="2894"/>
                  </a:lnTo>
                  <a:lnTo>
                    <a:pt x="349" y="3296"/>
                  </a:lnTo>
                  <a:lnTo>
                    <a:pt x="661" y="3653"/>
                  </a:lnTo>
                  <a:lnTo>
                    <a:pt x="1054" y="3957"/>
                  </a:lnTo>
                  <a:lnTo>
                    <a:pt x="1527" y="4198"/>
                  </a:lnTo>
                  <a:lnTo>
                    <a:pt x="2045" y="4358"/>
                  </a:lnTo>
                  <a:lnTo>
                    <a:pt x="2617" y="4448"/>
                  </a:lnTo>
                  <a:lnTo>
                    <a:pt x="2921" y="4457"/>
                  </a:lnTo>
                  <a:lnTo>
                    <a:pt x="3215" y="4448"/>
                  </a:lnTo>
                  <a:lnTo>
                    <a:pt x="3787" y="4358"/>
                  </a:lnTo>
                  <a:lnTo>
                    <a:pt x="4314" y="4198"/>
                  </a:lnTo>
                  <a:lnTo>
                    <a:pt x="4778" y="3957"/>
                  </a:lnTo>
                  <a:lnTo>
                    <a:pt x="5171" y="3653"/>
                  </a:lnTo>
                  <a:lnTo>
                    <a:pt x="5483" y="3296"/>
                  </a:lnTo>
                  <a:lnTo>
                    <a:pt x="5707" y="2894"/>
                  </a:lnTo>
                  <a:lnTo>
                    <a:pt x="5823" y="2456"/>
                  </a:lnTo>
                  <a:lnTo>
                    <a:pt x="5832" y="2233"/>
                  </a:lnTo>
                  <a:lnTo>
                    <a:pt x="5823" y="2001"/>
                  </a:lnTo>
                  <a:lnTo>
                    <a:pt x="5707" y="1563"/>
                  </a:lnTo>
                  <a:lnTo>
                    <a:pt x="5483" y="1162"/>
                  </a:lnTo>
                  <a:lnTo>
                    <a:pt x="5171" y="813"/>
                  </a:lnTo>
                  <a:lnTo>
                    <a:pt x="4778" y="510"/>
                  </a:lnTo>
                  <a:lnTo>
                    <a:pt x="4314" y="269"/>
                  </a:lnTo>
                  <a:lnTo>
                    <a:pt x="3787" y="99"/>
                  </a:lnTo>
                  <a:lnTo>
                    <a:pt x="3215" y="10"/>
                  </a:lnTo>
                  <a:lnTo>
                    <a:pt x="2921" y="1"/>
                  </a:lnTo>
                  <a:close/>
                </a:path>
              </a:pathLst>
            </a:custGeom>
            <a:solidFill>
              <a:srgbClr val="E95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14;p18">
              <a:extLst>
                <a:ext uri="{FF2B5EF4-FFF2-40B4-BE49-F238E27FC236}">
                  <a16:creationId xmlns:a16="http://schemas.microsoft.com/office/drawing/2014/main" id="{4EFFD5A3-E003-7F44-0109-B4CF5473DAAF}"/>
                </a:ext>
              </a:extLst>
            </p:cNvPr>
            <p:cNvSpPr/>
            <p:nvPr/>
          </p:nvSpPr>
          <p:spPr>
            <a:xfrm>
              <a:off x="3600710" y="3128201"/>
              <a:ext cx="137340" cy="72475"/>
            </a:xfrm>
            <a:custGeom>
              <a:avLst/>
              <a:gdLst/>
              <a:ahLst/>
              <a:cxnLst/>
              <a:rect l="l" t="t" r="r" b="b"/>
              <a:pathLst>
                <a:path w="2725" h="1438" extrusionOk="0">
                  <a:moveTo>
                    <a:pt x="1367" y="0"/>
                  </a:moveTo>
                  <a:lnTo>
                    <a:pt x="1081" y="9"/>
                  </a:lnTo>
                  <a:lnTo>
                    <a:pt x="599" y="125"/>
                  </a:lnTo>
                  <a:lnTo>
                    <a:pt x="224" y="313"/>
                  </a:lnTo>
                  <a:lnTo>
                    <a:pt x="63" y="509"/>
                  </a:lnTo>
                  <a:lnTo>
                    <a:pt x="10" y="652"/>
                  </a:lnTo>
                  <a:lnTo>
                    <a:pt x="1" y="724"/>
                  </a:lnTo>
                  <a:lnTo>
                    <a:pt x="10" y="795"/>
                  </a:lnTo>
                  <a:lnTo>
                    <a:pt x="63" y="938"/>
                  </a:lnTo>
                  <a:lnTo>
                    <a:pt x="224" y="1125"/>
                  </a:lnTo>
                  <a:lnTo>
                    <a:pt x="599" y="1322"/>
                  </a:lnTo>
                  <a:lnTo>
                    <a:pt x="1081" y="1429"/>
                  </a:lnTo>
                  <a:lnTo>
                    <a:pt x="1367" y="1438"/>
                  </a:lnTo>
                  <a:lnTo>
                    <a:pt x="1644" y="1429"/>
                  </a:lnTo>
                  <a:lnTo>
                    <a:pt x="2126" y="1322"/>
                  </a:lnTo>
                  <a:lnTo>
                    <a:pt x="2501" y="1125"/>
                  </a:lnTo>
                  <a:lnTo>
                    <a:pt x="2662" y="938"/>
                  </a:lnTo>
                  <a:lnTo>
                    <a:pt x="2716" y="795"/>
                  </a:lnTo>
                  <a:lnTo>
                    <a:pt x="2724" y="724"/>
                  </a:lnTo>
                  <a:lnTo>
                    <a:pt x="2716" y="652"/>
                  </a:lnTo>
                  <a:lnTo>
                    <a:pt x="2662" y="509"/>
                  </a:lnTo>
                  <a:lnTo>
                    <a:pt x="2501" y="313"/>
                  </a:lnTo>
                  <a:lnTo>
                    <a:pt x="2126" y="125"/>
                  </a:lnTo>
                  <a:lnTo>
                    <a:pt x="1644" y="9"/>
                  </a:lnTo>
                  <a:lnTo>
                    <a:pt x="1367" y="0"/>
                  </a:lnTo>
                  <a:close/>
                </a:path>
              </a:pathLst>
            </a:custGeom>
            <a:solidFill>
              <a:srgbClr val="FFD8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415;p18">
              <a:extLst>
                <a:ext uri="{FF2B5EF4-FFF2-40B4-BE49-F238E27FC236}">
                  <a16:creationId xmlns:a16="http://schemas.microsoft.com/office/drawing/2014/main" id="{91DAD6B8-17D8-A600-0D10-82E4970AA477}"/>
                </a:ext>
              </a:extLst>
            </p:cNvPr>
            <p:cNvSpPr/>
            <p:nvPr/>
          </p:nvSpPr>
          <p:spPr>
            <a:xfrm>
              <a:off x="4238009" y="3128201"/>
              <a:ext cx="137340" cy="72475"/>
            </a:xfrm>
            <a:custGeom>
              <a:avLst/>
              <a:gdLst/>
              <a:ahLst/>
              <a:cxnLst/>
              <a:rect l="l" t="t" r="r" b="b"/>
              <a:pathLst>
                <a:path w="2725" h="1438" extrusionOk="0">
                  <a:moveTo>
                    <a:pt x="1367" y="0"/>
                  </a:moveTo>
                  <a:lnTo>
                    <a:pt x="1090" y="9"/>
                  </a:lnTo>
                  <a:lnTo>
                    <a:pt x="599" y="125"/>
                  </a:lnTo>
                  <a:lnTo>
                    <a:pt x="233" y="313"/>
                  </a:lnTo>
                  <a:lnTo>
                    <a:pt x="63" y="509"/>
                  </a:lnTo>
                  <a:lnTo>
                    <a:pt x="10" y="652"/>
                  </a:lnTo>
                  <a:lnTo>
                    <a:pt x="1" y="724"/>
                  </a:lnTo>
                  <a:lnTo>
                    <a:pt x="10" y="795"/>
                  </a:lnTo>
                  <a:lnTo>
                    <a:pt x="63" y="938"/>
                  </a:lnTo>
                  <a:lnTo>
                    <a:pt x="233" y="1125"/>
                  </a:lnTo>
                  <a:lnTo>
                    <a:pt x="599" y="1322"/>
                  </a:lnTo>
                  <a:lnTo>
                    <a:pt x="1090" y="1429"/>
                  </a:lnTo>
                  <a:lnTo>
                    <a:pt x="1367" y="1438"/>
                  </a:lnTo>
                  <a:lnTo>
                    <a:pt x="1644" y="1429"/>
                  </a:lnTo>
                  <a:lnTo>
                    <a:pt x="2135" y="1322"/>
                  </a:lnTo>
                  <a:lnTo>
                    <a:pt x="2501" y="1125"/>
                  </a:lnTo>
                  <a:lnTo>
                    <a:pt x="2671" y="938"/>
                  </a:lnTo>
                  <a:lnTo>
                    <a:pt x="2724" y="795"/>
                  </a:lnTo>
                  <a:lnTo>
                    <a:pt x="2724" y="724"/>
                  </a:lnTo>
                  <a:lnTo>
                    <a:pt x="2724" y="652"/>
                  </a:lnTo>
                  <a:lnTo>
                    <a:pt x="2671" y="509"/>
                  </a:lnTo>
                  <a:lnTo>
                    <a:pt x="2501" y="313"/>
                  </a:lnTo>
                  <a:lnTo>
                    <a:pt x="2135" y="125"/>
                  </a:lnTo>
                  <a:lnTo>
                    <a:pt x="1644" y="9"/>
                  </a:lnTo>
                  <a:lnTo>
                    <a:pt x="1367" y="0"/>
                  </a:lnTo>
                  <a:close/>
                </a:path>
              </a:pathLst>
            </a:custGeom>
            <a:solidFill>
              <a:srgbClr val="FFD8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416;p18">
              <a:extLst>
                <a:ext uri="{FF2B5EF4-FFF2-40B4-BE49-F238E27FC236}">
                  <a16:creationId xmlns:a16="http://schemas.microsoft.com/office/drawing/2014/main" id="{0E247DBA-D6AA-20F5-7869-AE9F1F4875B4}"/>
                </a:ext>
              </a:extLst>
            </p:cNvPr>
            <p:cNvSpPr/>
            <p:nvPr/>
          </p:nvSpPr>
          <p:spPr>
            <a:xfrm>
              <a:off x="3987777" y="2227616"/>
              <a:ext cx="78826" cy="82404"/>
            </a:xfrm>
            <a:custGeom>
              <a:avLst/>
              <a:gdLst/>
              <a:ahLst/>
              <a:cxnLst/>
              <a:rect l="l" t="t" r="r" b="b"/>
              <a:pathLst>
                <a:path w="1564" h="1635" extrusionOk="0">
                  <a:moveTo>
                    <a:pt x="778" y="0"/>
                  </a:moveTo>
                  <a:lnTo>
                    <a:pt x="590" y="18"/>
                  </a:lnTo>
                  <a:lnTo>
                    <a:pt x="295" y="152"/>
                  </a:lnTo>
                  <a:lnTo>
                    <a:pt x="99" y="375"/>
                  </a:lnTo>
                  <a:lnTo>
                    <a:pt x="1" y="670"/>
                  </a:lnTo>
                  <a:lnTo>
                    <a:pt x="1" y="974"/>
                  </a:lnTo>
                  <a:lnTo>
                    <a:pt x="99" y="1259"/>
                  </a:lnTo>
                  <a:lnTo>
                    <a:pt x="295" y="1492"/>
                  </a:lnTo>
                  <a:lnTo>
                    <a:pt x="590" y="1626"/>
                  </a:lnTo>
                  <a:lnTo>
                    <a:pt x="778" y="1635"/>
                  </a:lnTo>
                  <a:lnTo>
                    <a:pt x="974" y="1626"/>
                  </a:lnTo>
                  <a:lnTo>
                    <a:pt x="1269" y="1492"/>
                  </a:lnTo>
                  <a:lnTo>
                    <a:pt x="1465" y="1259"/>
                  </a:lnTo>
                  <a:lnTo>
                    <a:pt x="1563" y="974"/>
                  </a:lnTo>
                  <a:lnTo>
                    <a:pt x="1563" y="670"/>
                  </a:lnTo>
                  <a:lnTo>
                    <a:pt x="1465" y="375"/>
                  </a:lnTo>
                  <a:lnTo>
                    <a:pt x="1269" y="152"/>
                  </a:lnTo>
                  <a:lnTo>
                    <a:pt x="974" y="18"/>
                  </a:lnTo>
                  <a:lnTo>
                    <a:pt x="778" y="0"/>
                  </a:lnTo>
                  <a:close/>
                </a:path>
              </a:pathLst>
            </a:custGeom>
            <a:solidFill>
              <a:srgbClr val="FFD8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417;p18">
              <a:extLst>
                <a:ext uri="{FF2B5EF4-FFF2-40B4-BE49-F238E27FC236}">
                  <a16:creationId xmlns:a16="http://schemas.microsoft.com/office/drawing/2014/main" id="{97F7668A-1D92-2030-04A3-8CC63A7865B1}"/>
                </a:ext>
              </a:extLst>
            </p:cNvPr>
            <p:cNvSpPr/>
            <p:nvPr/>
          </p:nvSpPr>
          <p:spPr>
            <a:xfrm>
              <a:off x="3783458" y="2306844"/>
              <a:ext cx="194947" cy="275486"/>
            </a:xfrm>
            <a:custGeom>
              <a:avLst/>
              <a:gdLst/>
              <a:ahLst/>
              <a:cxnLst/>
              <a:rect l="l" t="t" r="r" b="b"/>
              <a:pathLst>
                <a:path w="3868" h="5466" extrusionOk="0">
                  <a:moveTo>
                    <a:pt x="3144" y="0"/>
                  </a:moveTo>
                  <a:lnTo>
                    <a:pt x="2822" y="45"/>
                  </a:lnTo>
                  <a:lnTo>
                    <a:pt x="2662" y="143"/>
                  </a:lnTo>
                  <a:lnTo>
                    <a:pt x="2376" y="339"/>
                  </a:lnTo>
                  <a:lnTo>
                    <a:pt x="1858" y="786"/>
                  </a:lnTo>
                  <a:lnTo>
                    <a:pt x="1402" y="1286"/>
                  </a:lnTo>
                  <a:lnTo>
                    <a:pt x="1009" y="1831"/>
                  </a:lnTo>
                  <a:lnTo>
                    <a:pt x="679" y="2420"/>
                  </a:lnTo>
                  <a:lnTo>
                    <a:pt x="420" y="3036"/>
                  </a:lnTo>
                  <a:lnTo>
                    <a:pt x="215" y="3679"/>
                  </a:lnTo>
                  <a:lnTo>
                    <a:pt x="63" y="4349"/>
                  </a:lnTo>
                  <a:lnTo>
                    <a:pt x="9" y="4688"/>
                  </a:lnTo>
                  <a:lnTo>
                    <a:pt x="0" y="4876"/>
                  </a:lnTo>
                  <a:lnTo>
                    <a:pt x="99" y="5170"/>
                  </a:lnTo>
                  <a:lnTo>
                    <a:pt x="304" y="5367"/>
                  </a:lnTo>
                  <a:lnTo>
                    <a:pt x="581" y="5465"/>
                  </a:lnTo>
                  <a:lnTo>
                    <a:pt x="884" y="5456"/>
                  </a:lnTo>
                  <a:lnTo>
                    <a:pt x="1188" y="5358"/>
                  </a:lnTo>
                  <a:lnTo>
                    <a:pt x="1438" y="5170"/>
                  </a:lnTo>
                  <a:lnTo>
                    <a:pt x="1617" y="4876"/>
                  </a:lnTo>
                  <a:lnTo>
                    <a:pt x="1652" y="4688"/>
                  </a:lnTo>
                  <a:lnTo>
                    <a:pt x="1688" y="4465"/>
                  </a:lnTo>
                  <a:lnTo>
                    <a:pt x="1786" y="4010"/>
                  </a:lnTo>
                  <a:lnTo>
                    <a:pt x="1938" y="3563"/>
                  </a:lnTo>
                  <a:lnTo>
                    <a:pt x="2126" y="3134"/>
                  </a:lnTo>
                  <a:lnTo>
                    <a:pt x="2358" y="2724"/>
                  </a:lnTo>
                  <a:lnTo>
                    <a:pt x="2635" y="2340"/>
                  </a:lnTo>
                  <a:lnTo>
                    <a:pt x="2947" y="1991"/>
                  </a:lnTo>
                  <a:lnTo>
                    <a:pt x="3296" y="1688"/>
                  </a:lnTo>
                  <a:lnTo>
                    <a:pt x="3483" y="1554"/>
                  </a:lnTo>
                  <a:lnTo>
                    <a:pt x="3635" y="1438"/>
                  </a:lnTo>
                  <a:lnTo>
                    <a:pt x="3814" y="1161"/>
                  </a:lnTo>
                  <a:lnTo>
                    <a:pt x="3867" y="848"/>
                  </a:lnTo>
                  <a:lnTo>
                    <a:pt x="3805" y="545"/>
                  </a:lnTo>
                  <a:lnTo>
                    <a:pt x="3644" y="286"/>
                  </a:lnTo>
                  <a:lnTo>
                    <a:pt x="3421" y="89"/>
                  </a:lnTo>
                  <a:lnTo>
                    <a:pt x="3144" y="0"/>
                  </a:lnTo>
                  <a:close/>
                </a:path>
              </a:pathLst>
            </a:custGeom>
            <a:solidFill>
              <a:srgbClr val="FFD8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18;p18">
              <a:extLst>
                <a:ext uri="{FF2B5EF4-FFF2-40B4-BE49-F238E27FC236}">
                  <a16:creationId xmlns:a16="http://schemas.microsoft.com/office/drawing/2014/main" id="{33216D7D-A57A-C938-18DA-80FC9DF7FBB8}"/>
                </a:ext>
              </a:extLst>
            </p:cNvPr>
            <p:cNvSpPr/>
            <p:nvPr/>
          </p:nvSpPr>
          <p:spPr>
            <a:xfrm>
              <a:off x="3325731" y="2199241"/>
              <a:ext cx="346601" cy="368676"/>
            </a:xfrm>
            <a:custGeom>
              <a:avLst/>
              <a:gdLst/>
              <a:ahLst/>
              <a:cxnLst/>
              <a:rect l="l" t="t" r="r" b="b"/>
              <a:pathLst>
                <a:path w="6877" h="7315" extrusionOk="0">
                  <a:moveTo>
                    <a:pt x="3439" y="1"/>
                  </a:moveTo>
                  <a:lnTo>
                    <a:pt x="2224" y="2367"/>
                  </a:lnTo>
                  <a:lnTo>
                    <a:pt x="1" y="3662"/>
                  </a:lnTo>
                  <a:lnTo>
                    <a:pt x="2224" y="4957"/>
                  </a:lnTo>
                  <a:lnTo>
                    <a:pt x="3439" y="7314"/>
                  </a:lnTo>
                  <a:lnTo>
                    <a:pt x="4653" y="4957"/>
                  </a:lnTo>
                  <a:lnTo>
                    <a:pt x="6877" y="3662"/>
                  </a:lnTo>
                  <a:lnTo>
                    <a:pt x="4653" y="2367"/>
                  </a:lnTo>
                  <a:lnTo>
                    <a:pt x="343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19;p18">
              <a:extLst>
                <a:ext uri="{FF2B5EF4-FFF2-40B4-BE49-F238E27FC236}">
                  <a16:creationId xmlns:a16="http://schemas.microsoft.com/office/drawing/2014/main" id="{1C5F388E-F2FF-AE79-B152-9C78006D5D8A}"/>
                </a:ext>
              </a:extLst>
            </p:cNvPr>
            <p:cNvSpPr/>
            <p:nvPr/>
          </p:nvSpPr>
          <p:spPr>
            <a:xfrm>
              <a:off x="4090843" y="2546241"/>
              <a:ext cx="152611" cy="162540"/>
            </a:xfrm>
            <a:custGeom>
              <a:avLst/>
              <a:gdLst/>
              <a:ahLst/>
              <a:cxnLst/>
              <a:rect l="l" t="t" r="r" b="b"/>
              <a:pathLst>
                <a:path w="3028" h="3225" extrusionOk="0">
                  <a:moveTo>
                    <a:pt x="1510" y="1"/>
                  </a:moveTo>
                  <a:lnTo>
                    <a:pt x="974" y="1046"/>
                  </a:lnTo>
                  <a:lnTo>
                    <a:pt x="1" y="1617"/>
                  </a:lnTo>
                  <a:lnTo>
                    <a:pt x="974" y="2180"/>
                  </a:lnTo>
                  <a:lnTo>
                    <a:pt x="1510" y="3224"/>
                  </a:lnTo>
                  <a:lnTo>
                    <a:pt x="2046" y="2180"/>
                  </a:lnTo>
                  <a:lnTo>
                    <a:pt x="3028" y="1617"/>
                  </a:lnTo>
                  <a:lnTo>
                    <a:pt x="2046" y="1046"/>
                  </a:lnTo>
                  <a:lnTo>
                    <a:pt x="15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420;p18">
              <a:extLst>
                <a:ext uri="{FF2B5EF4-FFF2-40B4-BE49-F238E27FC236}">
                  <a16:creationId xmlns:a16="http://schemas.microsoft.com/office/drawing/2014/main" id="{4E28BD61-7693-775B-9C65-BCD4793881A9}"/>
                </a:ext>
              </a:extLst>
            </p:cNvPr>
            <p:cNvSpPr/>
            <p:nvPr/>
          </p:nvSpPr>
          <p:spPr>
            <a:xfrm>
              <a:off x="3733512" y="3452672"/>
              <a:ext cx="99943" cy="106747"/>
            </a:xfrm>
            <a:custGeom>
              <a:avLst/>
              <a:gdLst/>
              <a:ahLst/>
              <a:cxnLst/>
              <a:rect l="l" t="t" r="r" b="b"/>
              <a:pathLst>
                <a:path w="1983" h="2118" extrusionOk="0">
                  <a:moveTo>
                    <a:pt x="991" y="1"/>
                  </a:moveTo>
                  <a:lnTo>
                    <a:pt x="643" y="688"/>
                  </a:lnTo>
                  <a:lnTo>
                    <a:pt x="0" y="1063"/>
                  </a:lnTo>
                  <a:lnTo>
                    <a:pt x="643" y="1438"/>
                  </a:lnTo>
                  <a:lnTo>
                    <a:pt x="991" y="2117"/>
                  </a:lnTo>
                  <a:lnTo>
                    <a:pt x="1340" y="1438"/>
                  </a:lnTo>
                  <a:lnTo>
                    <a:pt x="1983" y="1063"/>
                  </a:lnTo>
                  <a:lnTo>
                    <a:pt x="1340" y="688"/>
                  </a:lnTo>
                  <a:lnTo>
                    <a:pt x="9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421;p18">
              <a:extLst>
                <a:ext uri="{FF2B5EF4-FFF2-40B4-BE49-F238E27FC236}">
                  <a16:creationId xmlns:a16="http://schemas.microsoft.com/office/drawing/2014/main" id="{B4914309-9220-3266-362A-D8BD01ACD4ED}"/>
                </a:ext>
              </a:extLst>
            </p:cNvPr>
            <p:cNvSpPr/>
            <p:nvPr/>
          </p:nvSpPr>
          <p:spPr>
            <a:xfrm>
              <a:off x="4751074" y="4315458"/>
              <a:ext cx="309708" cy="132350"/>
            </a:xfrm>
            <a:custGeom>
              <a:avLst/>
              <a:gdLst/>
              <a:ahLst/>
              <a:cxnLst/>
              <a:rect l="l" t="t" r="r" b="b"/>
              <a:pathLst>
                <a:path w="6145" h="2626" extrusionOk="0">
                  <a:moveTo>
                    <a:pt x="5332" y="0"/>
                  </a:moveTo>
                  <a:lnTo>
                    <a:pt x="5198" y="45"/>
                  </a:lnTo>
                  <a:lnTo>
                    <a:pt x="5082" y="152"/>
                  </a:lnTo>
                  <a:lnTo>
                    <a:pt x="4859" y="563"/>
                  </a:lnTo>
                  <a:lnTo>
                    <a:pt x="4814" y="697"/>
                  </a:lnTo>
                  <a:lnTo>
                    <a:pt x="4564" y="625"/>
                  </a:lnTo>
                  <a:lnTo>
                    <a:pt x="3957" y="474"/>
                  </a:lnTo>
                  <a:lnTo>
                    <a:pt x="3439" y="411"/>
                  </a:lnTo>
                  <a:lnTo>
                    <a:pt x="2841" y="420"/>
                  </a:lnTo>
                  <a:lnTo>
                    <a:pt x="2189" y="527"/>
                  </a:lnTo>
                  <a:lnTo>
                    <a:pt x="1483" y="768"/>
                  </a:lnTo>
                  <a:lnTo>
                    <a:pt x="733" y="1197"/>
                  </a:lnTo>
                  <a:lnTo>
                    <a:pt x="349" y="1492"/>
                  </a:lnTo>
                  <a:lnTo>
                    <a:pt x="179" y="1643"/>
                  </a:lnTo>
                  <a:lnTo>
                    <a:pt x="1" y="1911"/>
                  </a:lnTo>
                  <a:lnTo>
                    <a:pt x="10" y="2126"/>
                  </a:lnTo>
                  <a:lnTo>
                    <a:pt x="171" y="2286"/>
                  </a:lnTo>
                  <a:lnTo>
                    <a:pt x="474" y="2420"/>
                  </a:lnTo>
                  <a:lnTo>
                    <a:pt x="885" y="2510"/>
                  </a:lnTo>
                  <a:lnTo>
                    <a:pt x="1653" y="2599"/>
                  </a:lnTo>
                  <a:lnTo>
                    <a:pt x="2841" y="2626"/>
                  </a:lnTo>
                  <a:lnTo>
                    <a:pt x="4028" y="2590"/>
                  </a:lnTo>
                  <a:lnTo>
                    <a:pt x="5439" y="2492"/>
                  </a:lnTo>
                  <a:lnTo>
                    <a:pt x="5671" y="2474"/>
                  </a:lnTo>
                  <a:lnTo>
                    <a:pt x="5770" y="2456"/>
                  </a:lnTo>
                  <a:lnTo>
                    <a:pt x="5930" y="2394"/>
                  </a:lnTo>
                  <a:lnTo>
                    <a:pt x="6037" y="2295"/>
                  </a:lnTo>
                  <a:lnTo>
                    <a:pt x="6109" y="2152"/>
                  </a:lnTo>
                  <a:lnTo>
                    <a:pt x="6145" y="1902"/>
                  </a:lnTo>
                  <a:lnTo>
                    <a:pt x="6091" y="1492"/>
                  </a:lnTo>
                  <a:lnTo>
                    <a:pt x="5886" y="849"/>
                  </a:lnTo>
                  <a:lnTo>
                    <a:pt x="5582" y="215"/>
                  </a:lnTo>
                  <a:lnTo>
                    <a:pt x="5546" y="143"/>
                  </a:lnTo>
                  <a:lnTo>
                    <a:pt x="5475" y="63"/>
                  </a:lnTo>
                  <a:lnTo>
                    <a:pt x="5332" y="0"/>
                  </a:lnTo>
                  <a:close/>
                </a:path>
              </a:pathLst>
            </a:custGeom>
            <a:solidFill>
              <a:srgbClr val="1914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422;p18">
              <a:extLst>
                <a:ext uri="{FF2B5EF4-FFF2-40B4-BE49-F238E27FC236}">
                  <a16:creationId xmlns:a16="http://schemas.microsoft.com/office/drawing/2014/main" id="{552FD6BF-0219-7352-030F-62A3949F577A}"/>
                </a:ext>
              </a:extLst>
            </p:cNvPr>
            <p:cNvSpPr/>
            <p:nvPr/>
          </p:nvSpPr>
          <p:spPr>
            <a:xfrm>
              <a:off x="4838870" y="4331636"/>
              <a:ext cx="63504" cy="42840"/>
            </a:xfrm>
            <a:custGeom>
              <a:avLst/>
              <a:gdLst/>
              <a:ahLst/>
              <a:cxnLst/>
              <a:rect l="l" t="t" r="r" b="b"/>
              <a:pathLst>
                <a:path w="1260" h="850" extrusionOk="0">
                  <a:moveTo>
                    <a:pt x="72" y="1"/>
                  </a:moveTo>
                  <a:lnTo>
                    <a:pt x="36" y="10"/>
                  </a:lnTo>
                  <a:lnTo>
                    <a:pt x="0" y="63"/>
                  </a:lnTo>
                  <a:lnTo>
                    <a:pt x="9" y="99"/>
                  </a:lnTo>
                  <a:lnTo>
                    <a:pt x="54" y="171"/>
                  </a:lnTo>
                  <a:lnTo>
                    <a:pt x="197" y="278"/>
                  </a:lnTo>
                  <a:lnTo>
                    <a:pt x="268" y="313"/>
                  </a:lnTo>
                  <a:lnTo>
                    <a:pt x="429" y="385"/>
                  </a:lnTo>
                  <a:lnTo>
                    <a:pt x="590" y="447"/>
                  </a:lnTo>
                  <a:lnTo>
                    <a:pt x="732" y="519"/>
                  </a:lnTo>
                  <a:lnTo>
                    <a:pt x="1027" y="688"/>
                  </a:lnTo>
                  <a:lnTo>
                    <a:pt x="1134" y="813"/>
                  </a:lnTo>
                  <a:lnTo>
                    <a:pt x="1179" y="849"/>
                  </a:lnTo>
                  <a:lnTo>
                    <a:pt x="1259" y="796"/>
                  </a:lnTo>
                  <a:lnTo>
                    <a:pt x="1250" y="751"/>
                  </a:lnTo>
                  <a:lnTo>
                    <a:pt x="1143" y="608"/>
                  </a:lnTo>
                  <a:lnTo>
                    <a:pt x="866" y="376"/>
                  </a:lnTo>
                  <a:lnTo>
                    <a:pt x="715" y="296"/>
                  </a:lnTo>
                  <a:lnTo>
                    <a:pt x="554" y="206"/>
                  </a:lnTo>
                  <a:lnTo>
                    <a:pt x="402" y="126"/>
                  </a:lnTo>
                  <a:lnTo>
                    <a:pt x="241" y="37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423;p18">
              <a:extLst>
                <a:ext uri="{FF2B5EF4-FFF2-40B4-BE49-F238E27FC236}">
                  <a16:creationId xmlns:a16="http://schemas.microsoft.com/office/drawing/2014/main" id="{FE299EE9-1591-2F4E-AC52-43098A75883D}"/>
                </a:ext>
              </a:extLst>
            </p:cNvPr>
            <p:cNvSpPr/>
            <p:nvPr/>
          </p:nvSpPr>
          <p:spPr>
            <a:xfrm>
              <a:off x="4817248" y="4346504"/>
              <a:ext cx="67133" cy="38758"/>
            </a:xfrm>
            <a:custGeom>
              <a:avLst/>
              <a:gdLst/>
              <a:ahLst/>
              <a:cxnLst/>
              <a:rect l="l" t="t" r="r" b="b"/>
              <a:pathLst>
                <a:path w="1332" h="769" extrusionOk="0">
                  <a:moveTo>
                    <a:pt x="143" y="1"/>
                  </a:moveTo>
                  <a:lnTo>
                    <a:pt x="54" y="9"/>
                  </a:lnTo>
                  <a:lnTo>
                    <a:pt x="18" y="18"/>
                  </a:lnTo>
                  <a:lnTo>
                    <a:pt x="1" y="81"/>
                  </a:lnTo>
                  <a:lnTo>
                    <a:pt x="9" y="117"/>
                  </a:lnTo>
                  <a:lnTo>
                    <a:pt x="54" y="179"/>
                  </a:lnTo>
                  <a:lnTo>
                    <a:pt x="206" y="268"/>
                  </a:lnTo>
                  <a:lnTo>
                    <a:pt x="277" y="313"/>
                  </a:lnTo>
                  <a:lnTo>
                    <a:pt x="438" y="385"/>
                  </a:lnTo>
                  <a:lnTo>
                    <a:pt x="599" y="456"/>
                  </a:lnTo>
                  <a:lnTo>
                    <a:pt x="920" y="599"/>
                  </a:lnTo>
                  <a:lnTo>
                    <a:pt x="1224" y="751"/>
                  </a:lnTo>
                  <a:lnTo>
                    <a:pt x="1251" y="769"/>
                  </a:lnTo>
                  <a:lnTo>
                    <a:pt x="1304" y="751"/>
                  </a:lnTo>
                  <a:lnTo>
                    <a:pt x="1331" y="697"/>
                  </a:lnTo>
                  <a:lnTo>
                    <a:pt x="1322" y="643"/>
                  </a:lnTo>
                  <a:lnTo>
                    <a:pt x="1295" y="626"/>
                  </a:lnTo>
                  <a:lnTo>
                    <a:pt x="1001" y="438"/>
                  </a:lnTo>
                  <a:lnTo>
                    <a:pt x="697" y="268"/>
                  </a:lnTo>
                  <a:lnTo>
                    <a:pt x="554" y="179"/>
                  </a:lnTo>
                  <a:lnTo>
                    <a:pt x="402" y="108"/>
                  </a:lnTo>
                  <a:lnTo>
                    <a:pt x="313" y="63"/>
                  </a:lnTo>
                  <a:lnTo>
                    <a:pt x="224" y="27"/>
                  </a:lnTo>
                  <a:lnTo>
                    <a:pt x="1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424;p18">
              <a:extLst>
                <a:ext uri="{FF2B5EF4-FFF2-40B4-BE49-F238E27FC236}">
                  <a16:creationId xmlns:a16="http://schemas.microsoft.com/office/drawing/2014/main" id="{500BF25F-4C4E-95B8-7690-12B446D30D33}"/>
                </a:ext>
              </a:extLst>
            </p:cNvPr>
            <p:cNvSpPr/>
            <p:nvPr/>
          </p:nvSpPr>
          <p:spPr>
            <a:xfrm>
              <a:off x="4953175" y="4311829"/>
              <a:ext cx="81497" cy="54079"/>
            </a:xfrm>
            <a:custGeom>
              <a:avLst/>
              <a:gdLst/>
              <a:ahLst/>
              <a:cxnLst/>
              <a:rect l="l" t="t" r="r" b="b"/>
              <a:pathLst>
                <a:path w="1617" h="1073" extrusionOk="0">
                  <a:moveTo>
                    <a:pt x="1099" y="1"/>
                  </a:moveTo>
                  <a:lnTo>
                    <a:pt x="849" y="19"/>
                  </a:lnTo>
                  <a:lnTo>
                    <a:pt x="492" y="135"/>
                  </a:lnTo>
                  <a:lnTo>
                    <a:pt x="125" y="367"/>
                  </a:lnTo>
                  <a:lnTo>
                    <a:pt x="0" y="546"/>
                  </a:lnTo>
                  <a:lnTo>
                    <a:pt x="18" y="653"/>
                  </a:lnTo>
                  <a:lnTo>
                    <a:pt x="63" y="697"/>
                  </a:lnTo>
                  <a:lnTo>
                    <a:pt x="304" y="867"/>
                  </a:lnTo>
                  <a:lnTo>
                    <a:pt x="733" y="1055"/>
                  </a:lnTo>
                  <a:lnTo>
                    <a:pt x="1027" y="1073"/>
                  </a:lnTo>
                  <a:lnTo>
                    <a:pt x="1170" y="1028"/>
                  </a:lnTo>
                  <a:lnTo>
                    <a:pt x="1304" y="956"/>
                  </a:lnTo>
                  <a:lnTo>
                    <a:pt x="1501" y="733"/>
                  </a:lnTo>
                  <a:lnTo>
                    <a:pt x="1563" y="599"/>
                  </a:lnTo>
                  <a:lnTo>
                    <a:pt x="1590" y="501"/>
                  </a:lnTo>
                  <a:lnTo>
                    <a:pt x="1608" y="403"/>
                  </a:lnTo>
                  <a:lnTo>
                    <a:pt x="1617" y="305"/>
                  </a:lnTo>
                  <a:lnTo>
                    <a:pt x="1572" y="162"/>
                  </a:lnTo>
                  <a:lnTo>
                    <a:pt x="1465" y="72"/>
                  </a:lnTo>
                  <a:lnTo>
                    <a:pt x="1313" y="19"/>
                  </a:lnTo>
                  <a:lnTo>
                    <a:pt x="1224" y="10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D7C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425;p18">
              <a:extLst>
                <a:ext uri="{FF2B5EF4-FFF2-40B4-BE49-F238E27FC236}">
                  <a16:creationId xmlns:a16="http://schemas.microsoft.com/office/drawing/2014/main" id="{CE6CB6CB-3074-36D4-EDAE-FC0C802D025C}"/>
                </a:ext>
              </a:extLst>
            </p:cNvPr>
            <p:cNvSpPr/>
            <p:nvPr/>
          </p:nvSpPr>
          <p:spPr>
            <a:xfrm>
              <a:off x="4959475" y="3743879"/>
              <a:ext cx="75197" cy="587815"/>
            </a:xfrm>
            <a:custGeom>
              <a:avLst/>
              <a:gdLst/>
              <a:ahLst/>
              <a:cxnLst/>
              <a:rect l="l" t="t" r="r" b="b"/>
              <a:pathLst>
                <a:path w="1492" h="11663" extrusionOk="0">
                  <a:moveTo>
                    <a:pt x="0" y="0"/>
                  </a:moveTo>
                  <a:lnTo>
                    <a:pt x="0" y="11663"/>
                  </a:lnTo>
                  <a:lnTo>
                    <a:pt x="1492" y="11663"/>
                  </a:lnTo>
                  <a:lnTo>
                    <a:pt x="1492" y="0"/>
                  </a:lnTo>
                  <a:close/>
                </a:path>
              </a:pathLst>
            </a:custGeom>
            <a:solidFill>
              <a:srgbClr val="D1A5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426;p18">
              <a:extLst>
                <a:ext uri="{FF2B5EF4-FFF2-40B4-BE49-F238E27FC236}">
                  <a16:creationId xmlns:a16="http://schemas.microsoft.com/office/drawing/2014/main" id="{74611B57-9693-492E-10F8-EA64CAD72525}"/>
                </a:ext>
              </a:extLst>
            </p:cNvPr>
            <p:cNvSpPr/>
            <p:nvPr/>
          </p:nvSpPr>
          <p:spPr>
            <a:xfrm>
              <a:off x="5299721" y="4315458"/>
              <a:ext cx="309708" cy="132350"/>
            </a:xfrm>
            <a:custGeom>
              <a:avLst/>
              <a:gdLst/>
              <a:ahLst/>
              <a:cxnLst/>
              <a:rect l="l" t="t" r="r" b="b"/>
              <a:pathLst>
                <a:path w="6145" h="2626" extrusionOk="0">
                  <a:moveTo>
                    <a:pt x="813" y="0"/>
                  </a:moveTo>
                  <a:lnTo>
                    <a:pt x="670" y="63"/>
                  </a:lnTo>
                  <a:lnTo>
                    <a:pt x="599" y="143"/>
                  </a:lnTo>
                  <a:lnTo>
                    <a:pt x="563" y="215"/>
                  </a:lnTo>
                  <a:lnTo>
                    <a:pt x="259" y="849"/>
                  </a:lnTo>
                  <a:lnTo>
                    <a:pt x="54" y="1492"/>
                  </a:lnTo>
                  <a:lnTo>
                    <a:pt x="0" y="1902"/>
                  </a:lnTo>
                  <a:lnTo>
                    <a:pt x="36" y="2152"/>
                  </a:lnTo>
                  <a:lnTo>
                    <a:pt x="108" y="2295"/>
                  </a:lnTo>
                  <a:lnTo>
                    <a:pt x="215" y="2394"/>
                  </a:lnTo>
                  <a:lnTo>
                    <a:pt x="376" y="2456"/>
                  </a:lnTo>
                  <a:lnTo>
                    <a:pt x="483" y="2474"/>
                  </a:lnTo>
                  <a:lnTo>
                    <a:pt x="706" y="2492"/>
                  </a:lnTo>
                  <a:lnTo>
                    <a:pt x="2117" y="2590"/>
                  </a:lnTo>
                  <a:lnTo>
                    <a:pt x="3305" y="2626"/>
                  </a:lnTo>
                  <a:lnTo>
                    <a:pt x="4492" y="2599"/>
                  </a:lnTo>
                  <a:lnTo>
                    <a:pt x="5260" y="2510"/>
                  </a:lnTo>
                  <a:lnTo>
                    <a:pt x="5671" y="2420"/>
                  </a:lnTo>
                  <a:lnTo>
                    <a:pt x="5975" y="2286"/>
                  </a:lnTo>
                  <a:lnTo>
                    <a:pt x="6135" y="2126"/>
                  </a:lnTo>
                  <a:lnTo>
                    <a:pt x="6144" y="1911"/>
                  </a:lnTo>
                  <a:lnTo>
                    <a:pt x="5966" y="1643"/>
                  </a:lnTo>
                  <a:lnTo>
                    <a:pt x="5796" y="1492"/>
                  </a:lnTo>
                  <a:lnTo>
                    <a:pt x="5412" y="1197"/>
                  </a:lnTo>
                  <a:lnTo>
                    <a:pt x="4662" y="768"/>
                  </a:lnTo>
                  <a:lnTo>
                    <a:pt x="3956" y="527"/>
                  </a:lnTo>
                  <a:lnTo>
                    <a:pt x="3305" y="420"/>
                  </a:lnTo>
                  <a:lnTo>
                    <a:pt x="2706" y="411"/>
                  </a:lnTo>
                  <a:lnTo>
                    <a:pt x="2188" y="474"/>
                  </a:lnTo>
                  <a:lnTo>
                    <a:pt x="1581" y="625"/>
                  </a:lnTo>
                  <a:lnTo>
                    <a:pt x="1331" y="697"/>
                  </a:lnTo>
                  <a:lnTo>
                    <a:pt x="1286" y="563"/>
                  </a:lnTo>
                  <a:lnTo>
                    <a:pt x="1063" y="152"/>
                  </a:lnTo>
                  <a:lnTo>
                    <a:pt x="947" y="45"/>
                  </a:lnTo>
                  <a:lnTo>
                    <a:pt x="813" y="0"/>
                  </a:lnTo>
                  <a:close/>
                </a:path>
              </a:pathLst>
            </a:custGeom>
            <a:solidFill>
              <a:srgbClr val="1914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427;p18">
              <a:extLst>
                <a:ext uri="{FF2B5EF4-FFF2-40B4-BE49-F238E27FC236}">
                  <a16:creationId xmlns:a16="http://schemas.microsoft.com/office/drawing/2014/main" id="{3068F69E-F6CD-9F7E-0037-C8E150F3FA4B}"/>
                </a:ext>
              </a:extLst>
            </p:cNvPr>
            <p:cNvSpPr/>
            <p:nvPr/>
          </p:nvSpPr>
          <p:spPr>
            <a:xfrm>
              <a:off x="5458126" y="4331636"/>
              <a:ext cx="63504" cy="42840"/>
            </a:xfrm>
            <a:custGeom>
              <a:avLst/>
              <a:gdLst/>
              <a:ahLst/>
              <a:cxnLst/>
              <a:rect l="l" t="t" r="r" b="b"/>
              <a:pathLst>
                <a:path w="1260" h="850" extrusionOk="0">
                  <a:moveTo>
                    <a:pt x="1189" y="1"/>
                  </a:moveTo>
                  <a:lnTo>
                    <a:pt x="1019" y="37"/>
                  </a:lnTo>
                  <a:lnTo>
                    <a:pt x="867" y="126"/>
                  </a:lnTo>
                  <a:lnTo>
                    <a:pt x="706" y="206"/>
                  </a:lnTo>
                  <a:lnTo>
                    <a:pt x="546" y="296"/>
                  </a:lnTo>
                  <a:lnTo>
                    <a:pt x="394" y="376"/>
                  </a:lnTo>
                  <a:lnTo>
                    <a:pt x="117" y="608"/>
                  </a:lnTo>
                  <a:lnTo>
                    <a:pt x="10" y="751"/>
                  </a:lnTo>
                  <a:lnTo>
                    <a:pt x="1" y="796"/>
                  </a:lnTo>
                  <a:lnTo>
                    <a:pt x="81" y="849"/>
                  </a:lnTo>
                  <a:lnTo>
                    <a:pt x="126" y="813"/>
                  </a:lnTo>
                  <a:lnTo>
                    <a:pt x="233" y="688"/>
                  </a:lnTo>
                  <a:lnTo>
                    <a:pt x="528" y="519"/>
                  </a:lnTo>
                  <a:lnTo>
                    <a:pt x="679" y="447"/>
                  </a:lnTo>
                  <a:lnTo>
                    <a:pt x="831" y="385"/>
                  </a:lnTo>
                  <a:lnTo>
                    <a:pt x="983" y="313"/>
                  </a:lnTo>
                  <a:lnTo>
                    <a:pt x="1063" y="278"/>
                  </a:lnTo>
                  <a:lnTo>
                    <a:pt x="1206" y="171"/>
                  </a:lnTo>
                  <a:lnTo>
                    <a:pt x="1251" y="99"/>
                  </a:lnTo>
                  <a:lnTo>
                    <a:pt x="1260" y="63"/>
                  </a:lnTo>
                  <a:lnTo>
                    <a:pt x="1224" y="10"/>
                  </a:lnTo>
                  <a:lnTo>
                    <a:pt x="1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428;p18">
              <a:extLst>
                <a:ext uri="{FF2B5EF4-FFF2-40B4-BE49-F238E27FC236}">
                  <a16:creationId xmlns:a16="http://schemas.microsoft.com/office/drawing/2014/main" id="{ABE28DC9-07E0-A636-12CD-23A1CA84D9E5}"/>
                </a:ext>
              </a:extLst>
            </p:cNvPr>
            <p:cNvSpPr/>
            <p:nvPr/>
          </p:nvSpPr>
          <p:spPr>
            <a:xfrm>
              <a:off x="5476169" y="4346504"/>
              <a:ext cx="67082" cy="38758"/>
            </a:xfrm>
            <a:custGeom>
              <a:avLst/>
              <a:gdLst/>
              <a:ahLst/>
              <a:cxnLst/>
              <a:rect l="l" t="t" r="r" b="b"/>
              <a:pathLst>
                <a:path w="1331" h="769" extrusionOk="0">
                  <a:moveTo>
                    <a:pt x="1188" y="1"/>
                  </a:moveTo>
                  <a:lnTo>
                    <a:pt x="1107" y="27"/>
                  </a:lnTo>
                  <a:lnTo>
                    <a:pt x="1018" y="63"/>
                  </a:lnTo>
                  <a:lnTo>
                    <a:pt x="929" y="108"/>
                  </a:lnTo>
                  <a:lnTo>
                    <a:pt x="777" y="179"/>
                  </a:lnTo>
                  <a:lnTo>
                    <a:pt x="634" y="268"/>
                  </a:lnTo>
                  <a:lnTo>
                    <a:pt x="330" y="438"/>
                  </a:lnTo>
                  <a:lnTo>
                    <a:pt x="36" y="626"/>
                  </a:lnTo>
                  <a:lnTo>
                    <a:pt x="9" y="643"/>
                  </a:lnTo>
                  <a:lnTo>
                    <a:pt x="0" y="697"/>
                  </a:lnTo>
                  <a:lnTo>
                    <a:pt x="27" y="751"/>
                  </a:lnTo>
                  <a:lnTo>
                    <a:pt x="80" y="769"/>
                  </a:lnTo>
                  <a:lnTo>
                    <a:pt x="107" y="751"/>
                  </a:lnTo>
                  <a:lnTo>
                    <a:pt x="411" y="599"/>
                  </a:lnTo>
                  <a:lnTo>
                    <a:pt x="732" y="456"/>
                  </a:lnTo>
                  <a:lnTo>
                    <a:pt x="884" y="385"/>
                  </a:lnTo>
                  <a:lnTo>
                    <a:pt x="1036" y="313"/>
                  </a:lnTo>
                  <a:lnTo>
                    <a:pt x="1116" y="277"/>
                  </a:lnTo>
                  <a:lnTo>
                    <a:pt x="1268" y="188"/>
                  </a:lnTo>
                  <a:lnTo>
                    <a:pt x="1322" y="117"/>
                  </a:lnTo>
                  <a:lnTo>
                    <a:pt x="1331" y="81"/>
                  </a:lnTo>
                  <a:lnTo>
                    <a:pt x="1313" y="18"/>
                  </a:lnTo>
                  <a:lnTo>
                    <a:pt x="1277" y="9"/>
                  </a:lnTo>
                  <a:lnTo>
                    <a:pt x="11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429;p18">
              <a:extLst>
                <a:ext uri="{FF2B5EF4-FFF2-40B4-BE49-F238E27FC236}">
                  <a16:creationId xmlns:a16="http://schemas.microsoft.com/office/drawing/2014/main" id="{F0A1A8C4-DDE0-5667-DAE5-0B98D2856301}"/>
                </a:ext>
              </a:extLst>
            </p:cNvPr>
            <p:cNvSpPr/>
            <p:nvPr/>
          </p:nvSpPr>
          <p:spPr>
            <a:xfrm>
              <a:off x="5325828" y="4311829"/>
              <a:ext cx="81497" cy="54079"/>
            </a:xfrm>
            <a:custGeom>
              <a:avLst/>
              <a:gdLst/>
              <a:ahLst/>
              <a:cxnLst/>
              <a:rect l="l" t="t" r="r" b="b"/>
              <a:pathLst>
                <a:path w="1617" h="1073" extrusionOk="0">
                  <a:moveTo>
                    <a:pt x="518" y="1"/>
                  </a:moveTo>
                  <a:lnTo>
                    <a:pt x="393" y="10"/>
                  </a:lnTo>
                  <a:lnTo>
                    <a:pt x="304" y="19"/>
                  </a:lnTo>
                  <a:lnTo>
                    <a:pt x="152" y="72"/>
                  </a:lnTo>
                  <a:lnTo>
                    <a:pt x="45" y="162"/>
                  </a:lnTo>
                  <a:lnTo>
                    <a:pt x="0" y="305"/>
                  </a:lnTo>
                  <a:lnTo>
                    <a:pt x="9" y="403"/>
                  </a:lnTo>
                  <a:lnTo>
                    <a:pt x="27" y="501"/>
                  </a:lnTo>
                  <a:lnTo>
                    <a:pt x="54" y="599"/>
                  </a:lnTo>
                  <a:lnTo>
                    <a:pt x="116" y="733"/>
                  </a:lnTo>
                  <a:lnTo>
                    <a:pt x="313" y="956"/>
                  </a:lnTo>
                  <a:lnTo>
                    <a:pt x="447" y="1028"/>
                  </a:lnTo>
                  <a:lnTo>
                    <a:pt x="590" y="1073"/>
                  </a:lnTo>
                  <a:lnTo>
                    <a:pt x="884" y="1055"/>
                  </a:lnTo>
                  <a:lnTo>
                    <a:pt x="1313" y="867"/>
                  </a:lnTo>
                  <a:lnTo>
                    <a:pt x="1554" y="697"/>
                  </a:lnTo>
                  <a:lnTo>
                    <a:pt x="1599" y="653"/>
                  </a:lnTo>
                  <a:lnTo>
                    <a:pt x="1617" y="546"/>
                  </a:lnTo>
                  <a:lnTo>
                    <a:pt x="1492" y="367"/>
                  </a:lnTo>
                  <a:lnTo>
                    <a:pt x="1126" y="135"/>
                  </a:lnTo>
                  <a:lnTo>
                    <a:pt x="768" y="19"/>
                  </a:lnTo>
                  <a:lnTo>
                    <a:pt x="518" y="1"/>
                  </a:lnTo>
                  <a:close/>
                </a:path>
              </a:pathLst>
            </a:custGeom>
            <a:solidFill>
              <a:srgbClr val="D7C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430;p18">
              <a:extLst>
                <a:ext uri="{FF2B5EF4-FFF2-40B4-BE49-F238E27FC236}">
                  <a16:creationId xmlns:a16="http://schemas.microsoft.com/office/drawing/2014/main" id="{AAD98116-FF80-C942-385C-B39CDCAA19B5}"/>
                </a:ext>
              </a:extLst>
            </p:cNvPr>
            <p:cNvSpPr/>
            <p:nvPr/>
          </p:nvSpPr>
          <p:spPr>
            <a:xfrm>
              <a:off x="5325828" y="3743879"/>
              <a:ext cx="75197" cy="587815"/>
            </a:xfrm>
            <a:custGeom>
              <a:avLst/>
              <a:gdLst/>
              <a:ahLst/>
              <a:cxnLst/>
              <a:rect l="l" t="t" r="r" b="b"/>
              <a:pathLst>
                <a:path w="1492" h="11663" extrusionOk="0">
                  <a:moveTo>
                    <a:pt x="0" y="0"/>
                  </a:moveTo>
                  <a:lnTo>
                    <a:pt x="0" y="11663"/>
                  </a:lnTo>
                  <a:lnTo>
                    <a:pt x="1492" y="11663"/>
                  </a:lnTo>
                  <a:lnTo>
                    <a:pt x="1492" y="0"/>
                  </a:lnTo>
                  <a:close/>
                </a:path>
              </a:pathLst>
            </a:custGeom>
            <a:solidFill>
              <a:srgbClr val="D1A5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431;p18">
              <a:extLst>
                <a:ext uri="{FF2B5EF4-FFF2-40B4-BE49-F238E27FC236}">
                  <a16:creationId xmlns:a16="http://schemas.microsoft.com/office/drawing/2014/main" id="{D8437D6E-22B8-6486-BDA1-D147F475773E}"/>
                </a:ext>
              </a:extLst>
            </p:cNvPr>
            <p:cNvSpPr/>
            <p:nvPr/>
          </p:nvSpPr>
          <p:spPr>
            <a:xfrm>
              <a:off x="5510793" y="3095341"/>
              <a:ext cx="427644" cy="945202"/>
            </a:xfrm>
            <a:custGeom>
              <a:avLst/>
              <a:gdLst/>
              <a:ahLst/>
              <a:cxnLst/>
              <a:rect l="l" t="t" r="r" b="b"/>
              <a:pathLst>
                <a:path w="8485" h="18754" extrusionOk="0">
                  <a:moveTo>
                    <a:pt x="804" y="0"/>
                  </a:moveTo>
                  <a:lnTo>
                    <a:pt x="474" y="107"/>
                  </a:lnTo>
                  <a:lnTo>
                    <a:pt x="215" y="340"/>
                  </a:lnTo>
                  <a:lnTo>
                    <a:pt x="90" y="581"/>
                  </a:lnTo>
                  <a:lnTo>
                    <a:pt x="45" y="786"/>
                  </a:lnTo>
                  <a:lnTo>
                    <a:pt x="45" y="893"/>
                  </a:lnTo>
                  <a:lnTo>
                    <a:pt x="36" y="1518"/>
                  </a:lnTo>
                  <a:lnTo>
                    <a:pt x="1" y="2840"/>
                  </a:lnTo>
                  <a:lnTo>
                    <a:pt x="36" y="3849"/>
                  </a:lnTo>
                  <a:lnTo>
                    <a:pt x="117" y="4501"/>
                  </a:lnTo>
                  <a:lnTo>
                    <a:pt x="269" y="5135"/>
                  </a:lnTo>
                  <a:lnTo>
                    <a:pt x="492" y="5724"/>
                  </a:lnTo>
                  <a:lnTo>
                    <a:pt x="653" y="6010"/>
                  </a:lnTo>
                  <a:lnTo>
                    <a:pt x="822" y="6278"/>
                  </a:lnTo>
                  <a:lnTo>
                    <a:pt x="1215" y="6751"/>
                  </a:lnTo>
                  <a:lnTo>
                    <a:pt x="1679" y="7153"/>
                  </a:lnTo>
                  <a:lnTo>
                    <a:pt x="2188" y="7510"/>
                  </a:lnTo>
                  <a:lnTo>
                    <a:pt x="2465" y="7662"/>
                  </a:lnTo>
                  <a:lnTo>
                    <a:pt x="2992" y="7930"/>
                  </a:lnTo>
                  <a:lnTo>
                    <a:pt x="3778" y="8323"/>
                  </a:lnTo>
                  <a:lnTo>
                    <a:pt x="4269" y="8644"/>
                  </a:lnTo>
                  <a:lnTo>
                    <a:pt x="4483" y="8850"/>
                  </a:lnTo>
                  <a:lnTo>
                    <a:pt x="4600" y="8984"/>
                  </a:lnTo>
                  <a:lnTo>
                    <a:pt x="4760" y="9252"/>
                  </a:lnTo>
                  <a:lnTo>
                    <a:pt x="4832" y="9537"/>
                  </a:lnTo>
                  <a:lnTo>
                    <a:pt x="4841" y="9823"/>
                  </a:lnTo>
                  <a:lnTo>
                    <a:pt x="4778" y="10270"/>
                  </a:lnTo>
                  <a:lnTo>
                    <a:pt x="4617" y="10877"/>
                  </a:lnTo>
                  <a:lnTo>
                    <a:pt x="4555" y="11181"/>
                  </a:lnTo>
                  <a:lnTo>
                    <a:pt x="4528" y="11350"/>
                  </a:lnTo>
                  <a:lnTo>
                    <a:pt x="4510" y="11681"/>
                  </a:lnTo>
                  <a:lnTo>
                    <a:pt x="4573" y="12145"/>
                  </a:lnTo>
                  <a:lnTo>
                    <a:pt x="4787" y="12717"/>
                  </a:lnTo>
                  <a:lnTo>
                    <a:pt x="5126" y="13252"/>
                  </a:lnTo>
                  <a:lnTo>
                    <a:pt x="5332" y="13511"/>
                  </a:lnTo>
                  <a:lnTo>
                    <a:pt x="5716" y="13940"/>
                  </a:lnTo>
                  <a:lnTo>
                    <a:pt x="6323" y="14636"/>
                  </a:lnTo>
                  <a:lnTo>
                    <a:pt x="6537" y="15020"/>
                  </a:lnTo>
                  <a:lnTo>
                    <a:pt x="6627" y="15297"/>
                  </a:lnTo>
                  <a:lnTo>
                    <a:pt x="6636" y="15440"/>
                  </a:lnTo>
                  <a:lnTo>
                    <a:pt x="6645" y="15753"/>
                  </a:lnTo>
                  <a:lnTo>
                    <a:pt x="6546" y="16378"/>
                  </a:lnTo>
                  <a:lnTo>
                    <a:pt x="6475" y="16681"/>
                  </a:lnTo>
                  <a:lnTo>
                    <a:pt x="6421" y="16923"/>
                  </a:lnTo>
                  <a:lnTo>
                    <a:pt x="6350" y="17164"/>
                  </a:lnTo>
                  <a:lnTo>
                    <a:pt x="6278" y="17360"/>
                  </a:lnTo>
                  <a:lnTo>
                    <a:pt x="6252" y="17387"/>
                  </a:lnTo>
                  <a:lnTo>
                    <a:pt x="6189" y="17485"/>
                  </a:lnTo>
                  <a:lnTo>
                    <a:pt x="6109" y="17664"/>
                  </a:lnTo>
                  <a:lnTo>
                    <a:pt x="6073" y="17932"/>
                  </a:lnTo>
                  <a:lnTo>
                    <a:pt x="6171" y="18244"/>
                  </a:lnTo>
                  <a:lnTo>
                    <a:pt x="6394" y="18503"/>
                  </a:lnTo>
                  <a:lnTo>
                    <a:pt x="6698" y="18673"/>
                  </a:lnTo>
                  <a:lnTo>
                    <a:pt x="7046" y="18753"/>
                  </a:lnTo>
                  <a:lnTo>
                    <a:pt x="7404" y="18700"/>
                  </a:lnTo>
                  <a:lnTo>
                    <a:pt x="7654" y="18566"/>
                  </a:lnTo>
                  <a:lnTo>
                    <a:pt x="7805" y="18423"/>
                  </a:lnTo>
                  <a:lnTo>
                    <a:pt x="7868" y="18333"/>
                  </a:lnTo>
                  <a:lnTo>
                    <a:pt x="8002" y="18137"/>
                  </a:lnTo>
                  <a:lnTo>
                    <a:pt x="8189" y="17664"/>
                  </a:lnTo>
                  <a:lnTo>
                    <a:pt x="8359" y="16896"/>
                  </a:lnTo>
                  <a:lnTo>
                    <a:pt x="8431" y="16414"/>
                  </a:lnTo>
                  <a:lnTo>
                    <a:pt x="8475" y="16047"/>
                  </a:lnTo>
                  <a:lnTo>
                    <a:pt x="8484" y="15351"/>
                  </a:lnTo>
                  <a:lnTo>
                    <a:pt x="8377" y="14690"/>
                  </a:lnTo>
                  <a:lnTo>
                    <a:pt x="8127" y="14038"/>
                  </a:lnTo>
                  <a:lnTo>
                    <a:pt x="7939" y="13717"/>
                  </a:lnTo>
                  <a:lnTo>
                    <a:pt x="7761" y="13458"/>
                  </a:lnTo>
                  <a:lnTo>
                    <a:pt x="7323" y="12975"/>
                  </a:lnTo>
                  <a:lnTo>
                    <a:pt x="6859" y="12493"/>
                  </a:lnTo>
                  <a:lnTo>
                    <a:pt x="6573" y="12109"/>
                  </a:lnTo>
                  <a:lnTo>
                    <a:pt x="6421" y="11841"/>
                  </a:lnTo>
                  <a:lnTo>
                    <a:pt x="6368" y="11690"/>
                  </a:lnTo>
                  <a:lnTo>
                    <a:pt x="6341" y="11573"/>
                  </a:lnTo>
                  <a:lnTo>
                    <a:pt x="6394" y="11243"/>
                  </a:lnTo>
                  <a:lnTo>
                    <a:pt x="6573" y="10698"/>
                  </a:lnTo>
                  <a:lnTo>
                    <a:pt x="6653" y="10430"/>
                  </a:lnTo>
                  <a:lnTo>
                    <a:pt x="6689" y="10243"/>
                  </a:lnTo>
                  <a:lnTo>
                    <a:pt x="6734" y="9859"/>
                  </a:lnTo>
                  <a:lnTo>
                    <a:pt x="6734" y="9484"/>
                  </a:lnTo>
                  <a:lnTo>
                    <a:pt x="6671" y="9109"/>
                  </a:lnTo>
                  <a:lnTo>
                    <a:pt x="6618" y="8921"/>
                  </a:lnTo>
                  <a:lnTo>
                    <a:pt x="6511" y="8591"/>
                  </a:lnTo>
                  <a:lnTo>
                    <a:pt x="6207" y="8028"/>
                  </a:lnTo>
                  <a:lnTo>
                    <a:pt x="5823" y="7564"/>
                  </a:lnTo>
                  <a:lnTo>
                    <a:pt x="5368" y="7171"/>
                  </a:lnTo>
                  <a:lnTo>
                    <a:pt x="4600" y="6680"/>
                  </a:lnTo>
                  <a:lnTo>
                    <a:pt x="3501" y="6099"/>
                  </a:lnTo>
                  <a:lnTo>
                    <a:pt x="2956" y="5778"/>
                  </a:lnTo>
                  <a:lnTo>
                    <a:pt x="2814" y="5689"/>
                  </a:lnTo>
                  <a:lnTo>
                    <a:pt x="2581" y="5474"/>
                  </a:lnTo>
                  <a:lnTo>
                    <a:pt x="2385" y="5233"/>
                  </a:lnTo>
                  <a:lnTo>
                    <a:pt x="2224" y="4965"/>
                  </a:lnTo>
                  <a:lnTo>
                    <a:pt x="2037" y="4528"/>
                  </a:lnTo>
                  <a:lnTo>
                    <a:pt x="1903" y="3885"/>
                  </a:lnTo>
                  <a:lnTo>
                    <a:pt x="1849" y="3197"/>
                  </a:lnTo>
                  <a:lnTo>
                    <a:pt x="1849" y="2501"/>
                  </a:lnTo>
                  <a:lnTo>
                    <a:pt x="1903" y="1483"/>
                  </a:lnTo>
                  <a:lnTo>
                    <a:pt x="1912" y="893"/>
                  </a:lnTo>
                  <a:lnTo>
                    <a:pt x="1912" y="786"/>
                  </a:lnTo>
                  <a:lnTo>
                    <a:pt x="1876" y="581"/>
                  </a:lnTo>
                  <a:lnTo>
                    <a:pt x="1751" y="340"/>
                  </a:lnTo>
                  <a:lnTo>
                    <a:pt x="1492" y="107"/>
                  </a:lnTo>
                  <a:lnTo>
                    <a:pt x="1162" y="0"/>
                  </a:lnTo>
                  <a:close/>
                </a:path>
              </a:pathLst>
            </a:custGeom>
            <a:solidFill>
              <a:srgbClr val="D1A5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432;p18">
              <a:extLst>
                <a:ext uri="{FF2B5EF4-FFF2-40B4-BE49-F238E27FC236}">
                  <a16:creationId xmlns:a16="http://schemas.microsoft.com/office/drawing/2014/main" id="{8B7FDA2F-0DF3-1270-C2E4-707C9D6045D9}"/>
                </a:ext>
              </a:extLst>
            </p:cNvPr>
            <p:cNvSpPr/>
            <p:nvPr/>
          </p:nvSpPr>
          <p:spPr>
            <a:xfrm>
              <a:off x="5727712" y="3882024"/>
              <a:ext cx="252554" cy="238140"/>
            </a:xfrm>
            <a:custGeom>
              <a:avLst/>
              <a:gdLst/>
              <a:ahLst/>
              <a:cxnLst/>
              <a:rect l="l" t="t" r="r" b="b"/>
              <a:pathLst>
                <a:path w="5011" h="4725" extrusionOk="0">
                  <a:moveTo>
                    <a:pt x="2385" y="1"/>
                  </a:moveTo>
                  <a:lnTo>
                    <a:pt x="2198" y="19"/>
                  </a:lnTo>
                  <a:lnTo>
                    <a:pt x="1876" y="126"/>
                  </a:lnTo>
                  <a:lnTo>
                    <a:pt x="1617" y="304"/>
                  </a:lnTo>
                  <a:lnTo>
                    <a:pt x="1448" y="546"/>
                  </a:lnTo>
                  <a:lnTo>
                    <a:pt x="1412" y="680"/>
                  </a:lnTo>
                  <a:lnTo>
                    <a:pt x="903" y="742"/>
                  </a:lnTo>
                  <a:lnTo>
                    <a:pt x="403" y="751"/>
                  </a:lnTo>
                  <a:lnTo>
                    <a:pt x="313" y="760"/>
                  </a:lnTo>
                  <a:lnTo>
                    <a:pt x="162" y="849"/>
                  </a:lnTo>
                  <a:lnTo>
                    <a:pt x="54" y="983"/>
                  </a:lnTo>
                  <a:lnTo>
                    <a:pt x="1" y="1153"/>
                  </a:lnTo>
                  <a:lnTo>
                    <a:pt x="1" y="1242"/>
                  </a:lnTo>
                  <a:lnTo>
                    <a:pt x="19" y="1331"/>
                  </a:lnTo>
                  <a:lnTo>
                    <a:pt x="99" y="1483"/>
                  </a:lnTo>
                  <a:lnTo>
                    <a:pt x="233" y="1581"/>
                  </a:lnTo>
                  <a:lnTo>
                    <a:pt x="394" y="1635"/>
                  </a:lnTo>
                  <a:lnTo>
                    <a:pt x="483" y="1635"/>
                  </a:lnTo>
                  <a:lnTo>
                    <a:pt x="867" y="1626"/>
                  </a:lnTo>
                  <a:lnTo>
                    <a:pt x="1251" y="1599"/>
                  </a:lnTo>
                  <a:lnTo>
                    <a:pt x="1189" y="1956"/>
                  </a:lnTo>
                  <a:lnTo>
                    <a:pt x="1171" y="2064"/>
                  </a:lnTo>
                  <a:lnTo>
                    <a:pt x="1180" y="2171"/>
                  </a:lnTo>
                  <a:lnTo>
                    <a:pt x="858" y="2644"/>
                  </a:lnTo>
                  <a:lnTo>
                    <a:pt x="492" y="3082"/>
                  </a:lnTo>
                  <a:lnTo>
                    <a:pt x="430" y="3162"/>
                  </a:lnTo>
                  <a:lnTo>
                    <a:pt x="385" y="3341"/>
                  </a:lnTo>
                  <a:lnTo>
                    <a:pt x="412" y="3501"/>
                  </a:lnTo>
                  <a:lnTo>
                    <a:pt x="501" y="3644"/>
                  </a:lnTo>
                  <a:lnTo>
                    <a:pt x="626" y="3751"/>
                  </a:lnTo>
                  <a:lnTo>
                    <a:pt x="778" y="3805"/>
                  </a:lnTo>
                  <a:lnTo>
                    <a:pt x="947" y="3805"/>
                  </a:lnTo>
                  <a:lnTo>
                    <a:pt x="1099" y="3734"/>
                  </a:lnTo>
                  <a:lnTo>
                    <a:pt x="1171" y="3653"/>
                  </a:lnTo>
                  <a:lnTo>
                    <a:pt x="1483" y="3278"/>
                  </a:lnTo>
                  <a:lnTo>
                    <a:pt x="1769" y="2894"/>
                  </a:lnTo>
                  <a:lnTo>
                    <a:pt x="1787" y="2903"/>
                  </a:lnTo>
                  <a:lnTo>
                    <a:pt x="1796" y="2912"/>
                  </a:lnTo>
                  <a:lnTo>
                    <a:pt x="1706" y="3528"/>
                  </a:lnTo>
                  <a:lnTo>
                    <a:pt x="1644" y="4144"/>
                  </a:lnTo>
                  <a:lnTo>
                    <a:pt x="1644" y="4243"/>
                  </a:lnTo>
                  <a:lnTo>
                    <a:pt x="1698" y="4421"/>
                  </a:lnTo>
                  <a:lnTo>
                    <a:pt x="1814" y="4546"/>
                  </a:lnTo>
                  <a:lnTo>
                    <a:pt x="1957" y="4627"/>
                  </a:lnTo>
                  <a:lnTo>
                    <a:pt x="2126" y="4653"/>
                  </a:lnTo>
                  <a:lnTo>
                    <a:pt x="2278" y="4627"/>
                  </a:lnTo>
                  <a:lnTo>
                    <a:pt x="2412" y="4546"/>
                  </a:lnTo>
                  <a:lnTo>
                    <a:pt x="2501" y="4394"/>
                  </a:lnTo>
                  <a:lnTo>
                    <a:pt x="2519" y="4296"/>
                  </a:lnTo>
                  <a:lnTo>
                    <a:pt x="2582" y="3707"/>
                  </a:lnTo>
                  <a:lnTo>
                    <a:pt x="2662" y="3117"/>
                  </a:lnTo>
                  <a:lnTo>
                    <a:pt x="2841" y="3153"/>
                  </a:lnTo>
                  <a:lnTo>
                    <a:pt x="2832" y="3742"/>
                  </a:lnTo>
                  <a:lnTo>
                    <a:pt x="2832" y="4341"/>
                  </a:lnTo>
                  <a:lnTo>
                    <a:pt x="2832" y="4439"/>
                  </a:lnTo>
                  <a:lnTo>
                    <a:pt x="2903" y="4591"/>
                  </a:lnTo>
                  <a:lnTo>
                    <a:pt x="3028" y="4689"/>
                  </a:lnTo>
                  <a:lnTo>
                    <a:pt x="3180" y="4725"/>
                  </a:lnTo>
                  <a:lnTo>
                    <a:pt x="3350" y="4707"/>
                  </a:lnTo>
                  <a:lnTo>
                    <a:pt x="3501" y="4635"/>
                  </a:lnTo>
                  <a:lnTo>
                    <a:pt x="3626" y="4519"/>
                  </a:lnTo>
                  <a:lnTo>
                    <a:pt x="3707" y="4350"/>
                  </a:lnTo>
                  <a:lnTo>
                    <a:pt x="3716" y="4251"/>
                  </a:lnTo>
                  <a:lnTo>
                    <a:pt x="3716" y="3742"/>
                  </a:lnTo>
                  <a:lnTo>
                    <a:pt x="3716" y="3242"/>
                  </a:lnTo>
                  <a:lnTo>
                    <a:pt x="3743" y="3233"/>
                  </a:lnTo>
                  <a:lnTo>
                    <a:pt x="3769" y="3233"/>
                  </a:lnTo>
                  <a:lnTo>
                    <a:pt x="3984" y="3644"/>
                  </a:lnTo>
                  <a:lnTo>
                    <a:pt x="4153" y="4073"/>
                  </a:lnTo>
                  <a:lnTo>
                    <a:pt x="4189" y="4171"/>
                  </a:lnTo>
                  <a:lnTo>
                    <a:pt x="4314" y="4296"/>
                  </a:lnTo>
                  <a:lnTo>
                    <a:pt x="4457" y="4359"/>
                  </a:lnTo>
                  <a:lnTo>
                    <a:pt x="4627" y="4350"/>
                  </a:lnTo>
                  <a:lnTo>
                    <a:pt x="4778" y="4296"/>
                  </a:lnTo>
                  <a:lnTo>
                    <a:pt x="4912" y="4189"/>
                  </a:lnTo>
                  <a:lnTo>
                    <a:pt x="4993" y="4046"/>
                  </a:lnTo>
                  <a:lnTo>
                    <a:pt x="5011" y="3867"/>
                  </a:lnTo>
                  <a:lnTo>
                    <a:pt x="4984" y="3760"/>
                  </a:lnTo>
                  <a:lnTo>
                    <a:pt x="4894" y="3501"/>
                  </a:lnTo>
                  <a:lnTo>
                    <a:pt x="4644" y="3010"/>
                  </a:lnTo>
                  <a:lnTo>
                    <a:pt x="4519" y="2769"/>
                  </a:lnTo>
                  <a:lnTo>
                    <a:pt x="4573" y="2662"/>
                  </a:lnTo>
                  <a:lnTo>
                    <a:pt x="4600" y="2546"/>
                  </a:lnTo>
                  <a:lnTo>
                    <a:pt x="4823" y="1296"/>
                  </a:lnTo>
                  <a:lnTo>
                    <a:pt x="4832" y="1162"/>
                  </a:lnTo>
                  <a:lnTo>
                    <a:pt x="4769" y="885"/>
                  </a:lnTo>
                  <a:lnTo>
                    <a:pt x="4609" y="644"/>
                  </a:lnTo>
                  <a:lnTo>
                    <a:pt x="4368" y="429"/>
                  </a:lnTo>
                  <a:lnTo>
                    <a:pt x="4225" y="349"/>
                  </a:lnTo>
                  <a:lnTo>
                    <a:pt x="2385" y="1"/>
                  </a:lnTo>
                  <a:close/>
                </a:path>
              </a:pathLst>
            </a:custGeom>
            <a:solidFill>
              <a:srgbClr val="D1A5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33;p18">
              <a:extLst>
                <a:ext uri="{FF2B5EF4-FFF2-40B4-BE49-F238E27FC236}">
                  <a16:creationId xmlns:a16="http://schemas.microsoft.com/office/drawing/2014/main" id="{AF2E6353-7F10-168D-80EA-7DB715F00DA2}"/>
                </a:ext>
              </a:extLst>
            </p:cNvPr>
            <p:cNvSpPr/>
            <p:nvPr/>
          </p:nvSpPr>
          <p:spPr>
            <a:xfrm>
              <a:off x="4698860" y="2059736"/>
              <a:ext cx="943438" cy="1827353"/>
            </a:xfrm>
            <a:custGeom>
              <a:avLst/>
              <a:gdLst/>
              <a:ahLst/>
              <a:cxnLst/>
              <a:rect l="l" t="t" r="r" b="b"/>
              <a:pathLst>
                <a:path w="18719" h="36257" extrusionOk="0">
                  <a:moveTo>
                    <a:pt x="4627" y="1"/>
                  </a:moveTo>
                  <a:lnTo>
                    <a:pt x="4055" y="36"/>
                  </a:lnTo>
                  <a:lnTo>
                    <a:pt x="3493" y="170"/>
                  </a:lnTo>
                  <a:lnTo>
                    <a:pt x="2939" y="420"/>
                  </a:lnTo>
                  <a:lnTo>
                    <a:pt x="2680" y="590"/>
                  </a:lnTo>
                  <a:lnTo>
                    <a:pt x="2448" y="751"/>
                  </a:lnTo>
                  <a:lnTo>
                    <a:pt x="2037" y="1117"/>
                  </a:lnTo>
                  <a:lnTo>
                    <a:pt x="1698" y="1510"/>
                  </a:lnTo>
                  <a:lnTo>
                    <a:pt x="1412" y="1929"/>
                  </a:lnTo>
                  <a:lnTo>
                    <a:pt x="1189" y="2367"/>
                  </a:lnTo>
                  <a:lnTo>
                    <a:pt x="1010" y="2840"/>
                  </a:lnTo>
                  <a:lnTo>
                    <a:pt x="814" y="3572"/>
                  </a:lnTo>
                  <a:lnTo>
                    <a:pt x="680" y="4590"/>
                  </a:lnTo>
                  <a:lnTo>
                    <a:pt x="626" y="5653"/>
                  </a:lnTo>
                  <a:lnTo>
                    <a:pt x="590" y="7252"/>
                  </a:lnTo>
                  <a:lnTo>
                    <a:pt x="519" y="8270"/>
                  </a:lnTo>
                  <a:lnTo>
                    <a:pt x="331" y="10198"/>
                  </a:lnTo>
                  <a:lnTo>
                    <a:pt x="117" y="13101"/>
                  </a:lnTo>
                  <a:lnTo>
                    <a:pt x="46" y="15039"/>
                  </a:lnTo>
                  <a:lnTo>
                    <a:pt x="37" y="16003"/>
                  </a:lnTo>
                  <a:lnTo>
                    <a:pt x="1" y="18968"/>
                  </a:lnTo>
                  <a:lnTo>
                    <a:pt x="10" y="22709"/>
                  </a:lnTo>
                  <a:lnTo>
                    <a:pt x="63" y="24201"/>
                  </a:lnTo>
                  <a:lnTo>
                    <a:pt x="180" y="25683"/>
                  </a:lnTo>
                  <a:lnTo>
                    <a:pt x="376" y="27156"/>
                  </a:lnTo>
                  <a:lnTo>
                    <a:pt x="501" y="27889"/>
                  </a:lnTo>
                  <a:lnTo>
                    <a:pt x="626" y="28496"/>
                  </a:lnTo>
                  <a:lnTo>
                    <a:pt x="930" y="29701"/>
                  </a:lnTo>
                  <a:lnTo>
                    <a:pt x="1260" y="30559"/>
                  </a:lnTo>
                  <a:lnTo>
                    <a:pt x="1537" y="31103"/>
                  </a:lnTo>
                  <a:lnTo>
                    <a:pt x="1867" y="31612"/>
                  </a:lnTo>
                  <a:lnTo>
                    <a:pt x="2269" y="32086"/>
                  </a:lnTo>
                  <a:lnTo>
                    <a:pt x="2501" y="32309"/>
                  </a:lnTo>
                  <a:lnTo>
                    <a:pt x="2742" y="32514"/>
                  </a:lnTo>
                  <a:lnTo>
                    <a:pt x="3234" y="32907"/>
                  </a:lnTo>
                  <a:lnTo>
                    <a:pt x="4019" y="33425"/>
                  </a:lnTo>
                  <a:lnTo>
                    <a:pt x="5136" y="34015"/>
                  </a:lnTo>
                  <a:lnTo>
                    <a:pt x="6297" y="34515"/>
                  </a:lnTo>
                  <a:lnTo>
                    <a:pt x="6895" y="34729"/>
                  </a:lnTo>
                  <a:lnTo>
                    <a:pt x="7502" y="34943"/>
                  </a:lnTo>
                  <a:lnTo>
                    <a:pt x="8761" y="35354"/>
                  </a:lnTo>
                  <a:lnTo>
                    <a:pt x="10038" y="35720"/>
                  </a:lnTo>
                  <a:lnTo>
                    <a:pt x="11324" y="36006"/>
                  </a:lnTo>
                  <a:lnTo>
                    <a:pt x="11967" y="36113"/>
                  </a:lnTo>
                  <a:lnTo>
                    <a:pt x="12440" y="36185"/>
                  </a:lnTo>
                  <a:lnTo>
                    <a:pt x="13414" y="36256"/>
                  </a:lnTo>
                  <a:lnTo>
                    <a:pt x="14146" y="36247"/>
                  </a:lnTo>
                  <a:lnTo>
                    <a:pt x="14628" y="36185"/>
                  </a:lnTo>
                  <a:lnTo>
                    <a:pt x="15102" y="36086"/>
                  </a:lnTo>
                  <a:lnTo>
                    <a:pt x="15557" y="35935"/>
                  </a:lnTo>
                  <a:lnTo>
                    <a:pt x="15780" y="35836"/>
                  </a:lnTo>
                  <a:lnTo>
                    <a:pt x="16030" y="35702"/>
                  </a:lnTo>
                  <a:lnTo>
                    <a:pt x="16486" y="35408"/>
                  </a:lnTo>
                  <a:lnTo>
                    <a:pt x="16879" y="35059"/>
                  </a:lnTo>
                  <a:lnTo>
                    <a:pt x="17227" y="34658"/>
                  </a:lnTo>
                  <a:lnTo>
                    <a:pt x="17522" y="34220"/>
                  </a:lnTo>
                  <a:lnTo>
                    <a:pt x="17772" y="33747"/>
                  </a:lnTo>
                  <a:lnTo>
                    <a:pt x="18084" y="32988"/>
                  </a:lnTo>
                  <a:lnTo>
                    <a:pt x="18370" y="31898"/>
                  </a:lnTo>
                  <a:lnTo>
                    <a:pt x="18540" y="30773"/>
                  </a:lnTo>
                  <a:lnTo>
                    <a:pt x="18674" y="29112"/>
                  </a:lnTo>
                  <a:lnTo>
                    <a:pt x="18700" y="28103"/>
                  </a:lnTo>
                  <a:lnTo>
                    <a:pt x="18718" y="27264"/>
                  </a:lnTo>
                  <a:lnTo>
                    <a:pt x="18691" y="25567"/>
                  </a:lnTo>
                  <a:lnTo>
                    <a:pt x="18602" y="23870"/>
                  </a:lnTo>
                  <a:lnTo>
                    <a:pt x="18432" y="22174"/>
                  </a:lnTo>
                  <a:lnTo>
                    <a:pt x="18191" y="20486"/>
                  </a:lnTo>
                  <a:lnTo>
                    <a:pt x="17879" y="18816"/>
                  </a:lnTo>
                  <a:lnTo>
                    <a:pt x="17495" y="17155"/>
                  </a:lnTo>
                  <a:lnTo>
                    <a:pt x="17048" y="15521"/>
                  </a:lnTo>
                  <a:lnTo>
                    <a:pt x="16789" y="14717"/>
                  </a:lnTo>
                  <a:lnTo>
                    <a:pt x="16548" y="14003"/>
                  </a:lnTo>
                  <a:lnTo>
                    <a:pt x="16039" y="12565"/>
                  </a:lnTo>
                  <a:lnTo>
                    <a:pt x="15477" y="11136"/>
                  </a:lnTo>
                  <a:lnTo>
                    <a:pt x="14851" y="9725"/>
                  </a:lnTo>
                  <a:lnTo>
                    <a:pt x="14164" y="8341"/>
                  </a:lnTo>
                  <a:lnTo>
                    <a:pt x="13396" y="7011"/>
                  </a:lnTo>
                  <a:lnTo>
                    <a:pt x="12556" y="5742"/>
                  </a:lnTo>
                  <a:lnTo>
                    <a:pt x="11619" y="4537"/>
                  </a:lnTo>
                  <a:lnTo>
                    <a:pt x="11110" y="3974"/>
                  </a:lnTo>
                  <a:lnTo>
                    <a:pt x="10735" y="3572"/>
                  </a:lnTo>
                  <a:lnTo>
                    <a:pt x="9869" y="2733"/>
                  </a:lnTo>
                  <a:lnTo>
                    <a:pt x="8877" y="1885"/>
                  </a:lnTo>
                  <a:lnTo>
                    <a:pt x="7797" y="1117"/>
                  </a:lnTo>
                  <a:lnTo>
                    <a:pt x="6948" y="635"/>
                  </a:lnTo>
                  <a:lnTo>
                    <a:pt x="6368" y="376"/>
                  </a:lnTo>
                  <a:lnTo>
                    <a:pt x="5788" y="179"/>
                  </a:lnTo>
                  <a:lnTo>
                    <a:pt x="5207" y="45"/>
                  </a:lnTo>
                  <a:lnTo>
                    <a:pt x="4627" y="1"/>
                  </a:lnTo>
                  <a:close/>
                </a:path>
              </a:pathLst>
            </a:custGeom>
            <a:solidFill>
              <a:srgbClr val="D1A5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34;p18">
              <a:extLst>
                <a:ext uri="{FF2B5EF4-FFF2-40B4-BE49-F238E27FC236}">
                  <a16:creationId xmlns:a16="http://schemas.microsoft.com/office/drawing/2014/main" id="{1905A082-AE58-2698-8AD8-67487D649BAE}"/>
                </a:ext>
              </a:extLst>
            </p:cNvPr>
            <p:cNvSpPr/>
            <p:nvPr/>
          </p:nvSpPr>
          <p:spPr>
            <a:xfrm>
              <a:off x="5401427" y="3128201"/>
              <a:ext cx="137340" cy="72475"/>
            </a:xfrm>
            <a:custGeom>
              <a:avLst/>
              <a:gdLst/>
              <a:ahLst/>
              <a:cxnLst/>
              <a:rect l="l" t="t" r="r" b="b"/>
              <a:pathLst>
                <a:path w="2725" h="1438" extrusionOk="0">
                  <a:moveTo>
                    <a:pt x="1367" y="0"/>
                  </a:moveTo>
                  <a:lnTo>
                    <a:pt x="1090" y="9"/>
                  </a:lnTo>
                  <a:lnTo>
                    <a:pt x="599" y="125"/>
                  </a:lnTo>
                  <a:lnTo>
                    <a:pt x="233" y="313"/>
                  </a:lnTo>
                  <a:lnTo>
                    <a:pt x="63" y="509"/>
                  </a:lnTo>
                  <a:lnTo>
                    <a:pt x="10" y="652"/>
                  </a:lnTo>
                  <a:lnTo>
                    <a:pt x="1" y="724"/>
                  </a:lnTo>
                  <a:lnTo>
                    <a:pt x="10" y="795"/>
                  </a:lnTo>
                  <a:lnTo>
                    <a:pt x="63" y="938"/>
                  </a:lnTo>
                  <a:lnTo>
                    <a:pt x="233" y="1125"/>
                  </a:lnTo>
                  <a:lnTo>
                    <a:pt x="599" y="1322"/>
                  </a:lnTo>
                  <a:lnTo>
                    <a:pt x="1090" y="1429"/>
                  </a:lnTo>
                  <a:lnTo>
                    <a:pt x="1367" y="1438"/>
                  </a:lnTo>
                  <a:lnTo>
                    <a:pt x="1644" y="1429"/>
                  </a:lnTo>
                  <a:lnTo>
                    <a:pt x="2135" y="1322"/>
                  </a:lnTo>
                  <a:lnTo>
                    <a:pt x="2501" y="1125"/>
                  </a:lnTo>
                  <a:lnTo>
                    <a:pt x="2671" y="938"/>
                  </a:lnTo>
                  <a:lnTo>
                    <a:pt x="2724" y="795"/>
                  </a:lnTo>
                  <a:lnTo>
                    <a:pt x="2724" y="724"/>
                  </a:lnTo>
                  <a:lnTo>
                    <a:pt x="2724" y="652"/>
                  </a:lnTo>
                  <a:lnTo>
                    <a:pt x="2671" y="509"/>
                  </a:lnTo>
                  <a:lnTo>
                    <a:pt x="2501" y="313"/>
                  </a:lnTo>
                  <a:lnTo>
                    <a:pt x="2135" y="125"/>
                  </a:lnTo>
                  <a:lnTo>
                    <a:pt x="1644" y="9"/>
                  </a:lnTo>
                  <a:lnTo>
                    <a:pt x="1367" y="0"/>
                  </a:lnTo>
                  <a:close/>
                </a:path>
              </a:pathLst>
            </a:custGeom>
            <a:solidFill>
              <a:srgbClr val="FFD8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435;p18">
              <a:extLst>
                <a:ext uri="{FF2B5EF4-FFF2-40B4-BE49-F238E27FC236}">
                  <a16:creationId xmlns:a16="http://schemas.microsoft.com/office/drawing/2014/main" id="{AC516411-9215-AE6C-2CCD-1CD3F45D38B4}"/>
                </a:ext>
              </a:extLst>
            </p:cNvPr>
            <p:cNvSpPr/>
            <p:nvPr/>
          </p:nvSpPr>
          <p:spPr>
            <a:xfrm>
              <a:off x="4764127" y="3128201"/>
              <a:ext cx="137340" cy="72475"/>
            </a:xfrm>
            <a:custGeom>
              <a:avLst/>
              <a:gdLst/>
              <a:ahLst/>
              <a:cxnLst/>
              <a:rect l="l" t="t" r="r" b="b"/>
              <a:pathLst>
                <a:path w="2725" h="1438" extrusionOk="0">
                  <a:moveTo>
                    <a:pt x="1358" y="0"/>
                  </a:moveTo>
                  <a:lnTo>
                    <a:pt x="1081" y="9"/>
                  </a:lnTo>
                  <a:lnTo>
                    <a:pt x="599" y="125"/>
                  </a:lnTo>
                  <a:lnTo>
                    <a:pt x="224" y="313"/>
                  </a:lnTo>
                  <a:lnTo>
                    <a:pt x="63" y="509"/>
                  </a:lnTo>
                  <a:lnTo>
                    <a:pt x="10" y="652"/>
                  </a:lnTo>
                  <a:lnTo>
                    <a:pt x="1" y="724"/>
                  </a:lnTo>
                  <a:lnTo>
                    <a:pt x="10" y="795"/>
                  </a:lnTo>
                  <a:lnTo>
                    <a:pt x="63" y="938"/>
                  </a:lnTo>
                  <a:lnTo>
                    <a:pt x="224" y="1125"/>
                  </a:lnTo>
                  <a:lnTo>
                    <a:pt x="599" y="1322"/>
                  </a:lnTo>
                  <a:lnTo>
                    <a:pt x="1081" y="1429"/>
                  </a:lnTo>
                  <a:lnTo>
                    <a:pt x="1358" y="1438"/>
                  </a:lnTo>
                  <a:lnTo>
                    <a:pt x="1644" y="1429"/>
                  </a:lnTo>
                  <a:lnTo>
                    <a:pt x="2126" y="1322"/>
                  </a:lnTo>
                  <a:lnTo>
                    <a:pt x="2501" y="1125"/>
                  </a:lnTo>
                  <a:lnTo>
                    <a:pt x="2662" y="938"/>
                  </a:lnTo>
                  <a:lnTo>
                    <a:pt x="2716" y="795"/>
                  </a:lnTo>
                  <a:lnTo>
                    <a:pt x="2724" y="724"/>
                  </a:lnTo>
                  <a:lnTo>
                    <a:pt x="2716" y="652"/>
                  </a:lnTo>
                  <a:lnTo>
                    <a:pt x="2662" y="509"/>
                  </a:lnTo>
                  <a:lnTo>
                    <a:pt x="2501" y="313"/>
                  </a:lnTo>
                  <a:lnTo>
                    <a:pt x="2126" y="125"/>
                  </a:lnTo>
                  <a:lnTo>
                    <a:pt x="1644" y="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FFD8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436;p18">
              <a:extLst>
                <a:ext uri="{FF2B5EF4-FFF2-40B4-BE49-F238E27FC236}">
                  <a16:creationId xmlns:a16="http://schemas.microsoft.com/office/drawing/2014/main" id="{49876466-B180-833C-6D9E-216B0028942A}"/>
                </a:ext>
              </a:extLst>
            </p:cNvPr>
            <p:cNvSpPr/>
            <p:nvPr/>
          </p:nvSpPr>
          <p:spPr>
            <a:xfrm>
              <a:off x="5072874" y="2227616"/>
              <a:ext cx="79279" cy="82404"/>
            </a:xfrm>
            <a:custGeom>
              <a:avLst/>
              <a:gdLst/>
              <a:ahLst/>
              <a:cxnLst/>
              <a:rect l="l" t="t" r="r" b="b"/>
              <a:pathLst>
                <a:path w="1573" h="1635" extrusionOk="0">
                  <a:moveTo>
                    <a:pt x="787" y="0"/>
                  </a:moveTo>
                  <a:lnTo>
                    <a:pt x="599" y="18"/>
                  </a:lnTo>
                  <a:lnTo>
                    <a:pt x="304" y="152"/>
                  </a:lnTo>
                  <a:lnTo>
                    <a:pt x="99" y="375"/>
                  </a:lnTo>
                  <a:lnTo>
                    <a:pt x="1" y="670"/>
                  </a:lnTo>
                  <a:lnTo>
                    <a:pt x="1" y="974"/>
                  </a:lnTo>
                  <a:lnTo>
                    <a:pt x="99" y="1259"/>
                  </a:lnTo>
                  <a:lnTo>
                    <a:pt x="304" y="1492"/>
                  </a:lnTo>
                  <a:lnTo>
                    <a:pt x="599" y="1626"/>
                  </a:lnTo>
                  <a:lnTo>
                    <a:pt x="787" y="1635"/>
                  </a:lnTo>
                  <a:lnTo>
                    <a:pt x="974" y="1626"/>
                  </a:lnTo>
                  <a:lnTo>
                    <a:pt x="1269" y="1492"/>
                  </a:lnTo>
                  <a:lnTo>
                    <a:pt x="1474" y="1259"/>
                  </a:lnTo>
                  <a:lnTo>
                    <a:pt x="1572" y="974"/>
                  </a:lnTo>
                  <a:lnTo>
                    <a:pt x="1572" y="670"/>
                  </a:lnTo>
                  <a:lnTo>
                    <a:pt x="1474" y="375"/>
                  </a:lnTo>
                  <a:lnTo>
                    <a:pt x="1269" y="152"/>
                  </a:lnTo>
                  <a:lnTo>
                    <a:pt x="974" y="18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FD8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437;p18">
              <a:extLst>
                <a:ext uri="{FF2B5EF4-FFF2-40B4-BE49-F238E27FC236}">
                  <a16:creationId xmlns:a16="http://schemas.microsoft.com/office/drawing/2014/main" id="{10F87152-6E91-C9E7-7B8B-6CD094C1AD11}"/>
                </a:ext>
              </a:extLst>
            </p:cNvPr>
            <p:cNvSpPr/>
            <p:nvPr/>
          </p:nvSpPr>
          <p:spPr>
            <a:xfrm>
              <a:off x="5161526" y="2306844"/>
              <a:ext cx="194494" cy="275486"/>
            </a:xfrm>
            <a:custGeom>
              <a:avLst/>
              <a:gdLst/>
              <a:ahLst/>
              <a:cxnLst/>
              <a:rect l="l" t="t" r="r" b="b"/>
              <a:pathLst>
                <a:path w="3859" h="5466" extrusionOk="0">
                  <a:moveTo>
                    <a:pt x="724" y="0"/>
                  </a:moveTo>
                  <a:lnTo>
                    <a:pt x="439" y="89"/>
                  </a:lnTo>
                  <a:lnTo>
                    <a:pt x="215" y="286"/>
                  </a:lnTo>
                  <a:lnTo>
                    <a:pt x="63" y="545"/>
                  </a:lnTo>
                  <a:lnTo>
                    <a:pt x="1" y="848"/>
                  </a:lnTo>
                  <a:lnTo>
                    <a:pt x="46" y="1161"/>
                  </a:lnTo>
                  <a:lnTo>
                    <a:pt x="224" y="1438"/>
                  </a:lnTo>
                  <a:lnTo>
                    <a:pt x="376" y="1554"/>
                  </a:lnTo>
                  <a:lnTo>
                    <a:pt x="564" y="1688"/>
                  </a:lnTo>
                  <a:lnTo>
                    <a:pt x="912" y="1991"/>
                  </a:lnTo>
                  <a:lnTo>
                    <a:pt x="1224" y="2340"/>
                  </a:lnTo>
                  <a:lnTo>
                    <a:pt x="1501" y="2724"/>
                  </a:lnTo>
                  <a:lnTo>
                    <a:pt x="1733" y="3134"/>
                  </a:lnTo>
                  <a:lnTo>
                    <a:pt x="1921" y="3563"/>
                  </a:lnTo>
                  <a:lnTo>
                    <a:pt x="2073" y="4010"/>
                  </a:lnTo>
                  <a:lnTo>
                    <a:pt x="2180" y="4465"/>
                  </a:lnTo>
                  <a:lnTo>
                    <a:pt x="2207" y="4688"/>
                  </a:lnTo>
                  <a:lnTo>
                    <a:pt x="2251" y="4876"/>
                  </a:lnTo>
                  <a:lnTo>
                    <a:pt x="2421" y="5170"/>
                  </a:lnTo>
                  <a:lnTo>
                    <a:pt x="2680" y="5358"/>
                  </a:lnTo>
                  <a:lnTo>
                    <a:pt x="2975" y="5456"/>
                  </a:lnTo>
                  <a:lnTo>
                    <a:pt x="3287" y="5465"/>
                  </a:lnTo>
                  <a:lnTo>
                    <a:pt x="3564" y="5367"/>
                  </a:lnTo>
                  <a:lnTo>
                    <a:pt x="3760" y="5170"/>
                  </a:lnTo>
                  <a:lnTo>
                    <a:pt x="3859" y="4876"/>
                  </a:lnTo>
                  <a:lnTo>
                    <a:pt x="3850" y="4688"/>
                  </a:lnTo>
                  <a:lnTo>
                    <a:pt x="3796" y="4349"/>
                  </a:lnTo>
                  <a:lnTo>
                    <a:pt x="3653" y="3679"/>
                  </a:lnTo>
                  <a:lnTo>
                    <a:pt x="3448" y="3036"/>
                  </a:lnTo>
                  <a:lnTo>
                    <a:pt x="3180" y="2420"/>
                  </a:lnTo>
                  <a:lnTo>
                    <a:pt x="2850" y="1831"/>
                  </a:lnTo>
                  <a:lnTo>
                    <a:pt x="2466" y="1286"/>
                  </a:lnTo>
                  <a:lnTo>
                    <a:pt x="2010" y="786"/>
                  </a:lnTo>
                  <a:lnTo>
                    <a:pt x="1492" y="339"/>
                  </a:lnTo>
                  <a:lnTo>
                    <a:pt x="1198" y="143"/>
                  </a:lnTo>
                  <a:lnTo>
                    <a:pt x="1037" y="45"/>
                  </a:lnTo>
                  <a:lnTo>
                    <a:pt x="724" y="0"/>
                  </a:lnTo>
                  <a:close/>
                </a:path>
              </a:pathLst>
            </a:custGeom>
            <a:solidFill>
              <a:srgbClr val="FFD8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438;p18">
              <a:extLst>
                <a:ext uri="{FF2B5EF4-FFF2-40B4-BE49-F238E27FC236}">
                  <a16:creationId xmlns:a16="http://schemas.microsoft.com/office/drawing/2014/main" id="{F93A3D02-8939-089F-B19B-741D985F8060}"/>
                </a:ext>
              </a:extLst>
            </p:cNvPr>
            <p:cNvSpPr/>
            <p:nvPr/>
          </p:nvSpPr>
          <p:spPr>
            <a:xfrm>
              <a:off x="4827177" y="2908561"/>
              <a:ext cx="191772" cy="165211"/>
            </a:xfrm>
            <a:custGeom>
              <a:avLst/>
              <a:gdLst/>
              <a:ahLst/>
              <a:cxnLst/>
              <a:rect l="l" t="t" r="r" b="b"/>
              <a:pathLst>
                <a:path w="3805" h="3278" extrusionOk="0">
                  <a:moveTo>
                    <a:pt x="357" y="0"/>
                  </a:moveTo>
                  <a:lnTo>
                    <a:pt x="214" y="45"/>
                  </a:lnTo>
                  <a:lnTo>
                    <a:pt x="98" y="125"/>
                  </a:lnTo>
                  <a:lnTo>
                    <a:pt x="54" y="188"/>
                  </a:lnTo>
                  <a:lnTo>
                    <a:pt x="18" y="259"/>
                  </a:lnTo>
                  <a:lnTo>
                    <a:pt x="0" y="402"/>
                  </a:lnTo>
                  <a:lnTo>
                    <a:pt x="45" y="536"/>
                  </a:lnTo>
                  <a:lnTo>
                    <a:pt x="125" y="652"/>
                  </a:lnTo>
                  <a:lnTo>
                    <a:pt x="188" y="697"/>
                  </a:lnTo>
                  <a:lnTo>
                    <a:pt x="589" y="983"/>
                  </a:lnTo>
                  <a:lnTo>
                    <a:pt x="1357" y="1608"/>
                  </a:lnTo>
                  <a:lnTo>
                    <a:pt x="2465" y="2599"/>
                  </a:lnTo>
                  <a:lnTo>
                    <a:pt x="3242" y="3224"/>
                  </a:lnTo>
                  <a:lnTo>
                    <a:pt x="3304" y="3260"/>
                  </a:lnTo>
                  <a:lnTo>
                    <a:pt x="3447" y="3278"/>
                  </a:lnTo>
                  <a:lnTo>
                    <a:pt x="3590" y="3233"/>
                  </a:lnTo>
                  <a:lnTo>
                    <a:pt x="3706" y="3144"/>
                  </a:lnTo>
                  <a:lnTo>
                    <a:pt x="3751" y="3090"/>
                  </a:lnTo>
                  <a:lnTo>
                    <a:pt x="3786" y="3019"/>
                  </a:lnTo>
                  <a:lnTo>
                    <a:pt x="3804" y="2876"/>
                  </a:lnTo>
                  <a:lnTo>
                    <a:pt x="3760" y="2742"/>
                  </a:lnTo>
                  <a:lnTo>
                    <a:pt x="3670" y="2626"/>
                  </a:lnTo>
                  <a:lnTo>
                    <a:pt x="3617" y="2581"/>
                  </a:lnTo>
                  <a:lnTo>
                    <a:pt x="2840" y="1956"/>
                  </a:lnTo>
                  <a:lnTo>
                    <a:pt x="1732" y="965"/>
                  </a:lnTo>
                  <a:lnTo>
                    <a:pt x="973" y="340"/>
                  </a:lnTo>
                  <a:lnTo>
                    <a:pt x="563" y="54"/>
                  </a:lnTo>
                  <a:lnTo>
                    <a:pt x="500" y="18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rgbClr val="3333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439;p18">
              <a:extLst>
                <a:ext uri="{FF2B5EF4-FFF2-40B4-BE49-F238E27FC236}">
                  <a16:creationId xmlns:a16="http://schemas.microsoft.com/office/drawing/2014/main" id="{F47F9D28-C41B-A73A-9DA7-605AF4F0B66F}"/>
                </a:ext>
              </a:extLst>
            </p:cNvPr>
            <p:cNvSpPr/>
            <p:nvPr/>
          </p:nvSpPr>
          <p:spPr>
            <a:xfrm>
              <a:off x="4827177" y="2908561"/>
              <a:ext cx="191318" cy="165211"/>
            </a:xfrm>
            <a:custGeom>
              <a:avLst/>
              <a:gdLst/>
              <a:ahLst/>
              <a:cxnLst/>
              <a:rect l="l" t="t" r="r" b="b"/>
              <a:pathLst>
                <a:path w="3796" h="3278" extrusionOk="0">
                  <a:moveTo>
                    <a:pt x="3447" y="0"/>
                  </a:moveTo>
                  <a:lnTo>
                    <a:pt x="3304" y="18"/>
                  </a:lnTo>
                  <a:lnTo>
                    <a:pt x="3242" y="54"/>
                  </a:lnTo>
                  <a:lnTo>
                    <a:pt x="2831" y="340"/>
                  </a:lnTo>
                  <a:lnTo>
                    <a:pt x="2063" y="965"/>
                  </a:lnTo>
                  <a:lnTo>
                    <a:pt x="956" y="1956"/>
                  </a:lnTo>
                  <a:lnTo>
                    <a:pt x="188" y="2581"/>
                  </a:lnTo>
                  <a:lnTo>
                    <a:pt x="134" y="2626"/>
                  </a:lnTo>
                  <a:lnTo>
                    <a:pt x="45" y="2742"/>
                  </a:lnTo>
                  <a:lnTo>
                    <a:pt x="0" y="2876"/>
                  </a:lnTo>
                  <a:lnTo>
                    <a:pt x="18" y="3019"/>
                  </a:lnTo>
                  <a:lnTo>
                    <a:pt x="54" y="3090"/>
                  </a:lnTo>
                  <a:lnTo>
                    <a:pt x="89" y="3144"/>
                  </a:lnTo>
                  <a:lnTo>
                    <a:pt x="214" y="3233"/>
                  </a:lnTo>
                  <a:lnTo>
                    <a:pt x="357" y="3278"/>
                  </a:lnTo>
                  <a:lnTo>
                    <a:pt x="500" y="3260"/>
                  </a:lnTo>
                  <a:lnTo>
                    <a:pt x="563" y="3224"/>
                  </a:lnTo>
                  <a:lnTo>
                    <a:pt x="1331" y="2599"/>
                  </a:lnTo>
                  <a:lnTo>
                    <a:pt x="2447" y="1608"/>
                  </a:lnTo>
                  <a:lnTo>
                    <a:pt x="3206" y="983"/>
                  </a:lnTo>
                  <a:lnTo>
                    <a:pt x="3617" y="697"/>
                  </a:lnTo>
                  <a:lnTo>
                    <a:pt x="3670" y="652"/>
                  </a:lnTo>
                  <a:lnTo>
                    <a:pt x="3760" y="536"/>
                  </a:lnTo>
                  <a:lnTo>
                    <a:pt x="3795" y="402"/>
                  </a:lnTo>
                  <a:lnTo>
                    <a:pt x="3786" y="259"/>
                  </a:lnTo>
                  <a:lnTo>
                    <a:pt x="3751" y="188"/>
                  </a:lnTo>
                  <a:lnTo>
                    <a:pt x="3706" y="125"/>
                  </a:lnTo>
                  <a:lnTo>
                    <a:pt x="3590" y="45"/>
                  </a:lnTo>
                  <a:lnTo>
                    <a:pt x="3447" y="0"/>
                  </a:lnTo>
                  <a:close/>
                </a:path>
              </a:pathLst>
            </a:custGeom>
            <a:solidFill>
              <a:srgbClr val="3333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440;p18">
              <a:extLst>
                <a:ext uri="{FF2B5EF4-FFF2-40B4-BE49-F238E27FC236}">
                  <a16:creationId xmlns:a16="http://schemas.microsoft.com/office/drawing/2014/main" id="{E4E9EF84-353E-CD6A-11A6-5940D71DCC53}"/>
                </a:ext>
              </a:extLst>
            </p:cNvPr>
            <p:cNvSpPr/>
            <p:nvPr/>
          </p:nvSpPr>
          <p:spPr>
            <a:xfrm>
              <a:off x="5229968" y="2908561"/>
              <a:ext cx="191772" cy="165211"/>
            </a:xfrm>
            <a:custGeom>
              <a:avLst/>
              <a:gdLst/>
              <a:ahLst/>
              <a:cxnLst/>
              <a:rect l="l" t="t" r="r" b="b"/>
              <a:pathLst>
                <a:path w="3805" h="3278" extrusionOk="0">
                  <a:moveTo>
                    <a:pt x="358" y="0"/>
                  </a:moveTo>
                  <a:lnTo>
                    <a:pt x="215" y="45"/>
                  </a:lnTo>
                  <a:lnTo>
                    <a:pt x="99" y="125"/>
                  </a:lnTo>
                  <a:lnTo>
                    <a:pt x="54" y="188"/>
                  </a:lnTo>
                  <a:lnTo>
                    <a:pt x="18" y="259"/>
                  </a:lnTo>
                  <a:lnTo>
                    <a:pt x="0" y="402"/>
                  </a:lnTo>
                  <a:lnTo>
                    <a:pt x="45" y="536"/>
                  </a:lnTo>
                  <a:lnTo>
                    <a:pt x="125" y="652"/>
                  </a:lnTo>
                  <a:lnTo>
                    <a:pt x="188" y="697"/>
                  </a:lnTo>
                  <a:lnTo>
                    <a:pt x="599" y="983"/>
                  </a:lnTo>
                  <a:lnTo>
                    <a:pt x="1358" y="1608"/>
                  </a:lnTo>
                  <a:lnTo>
                    <a:pt x="2474" y="2599"/>
                  </a:lnTo>
                  <a:lnTo>
                    <a:pt x="3242" y="3224"/>
                  </a:lnTo>
                  <a:lnTo>
                    <a:pt x="3304" y="3260"/>
                  </a:lnTo>
                  <a:lnTo>
                    <a:pt x="3447" y="3278"/>
                  </a:lnTo>
                  <a:lnTo>
                    <a:pt x="3590" y="3233"/>
                  </a:lnTo>
                  <a:lnTo>
                    <a:pt x="3715" y="3144"/>
                  </a:lnTo>
                  <a:lnTo>
                    <a:pt x="3751" y="3090"/>
                  </a:lnTo>
                  <a:lnTo>
                    <a:pt x="3787" y="3019"/>
                  </a:lnTo>
                  <a:lnTo>
                    <a:pt x="3804" y="2876"/>
                  </a:lnTo>
                  <a:lnTo>
                    <a:pt x="3760" y="2742"/>
                  </a:lnTo>
                  <a:lnTo>
                    <a:pt x="3679" y="2626"/>
                  </a:lnTo>
                  <a:lnTo>
                    <a:pt x="3617" y="2581"/>
                  </a:lnTo>
                  <a:lnTo>
                    <a:pt x="2849" y="1956"/>
                  </a:lnTo>
                  <a:lnTo>
                    <a:pt x="1742" y="965"/>
                  </a:lnTo>
                  <a:lnTo>
                    <a:pt x="974" y="340"/>
                  </a:lnTo>
                  <a:lnTo>
                    <a:pt x="563" y="54"/>
                  </a:lnTo>
                  <a:lnTo>
                    <a:pt x="500" y="18"/>
                  </a:lnTo>
                  <a:lnTo>
                    <a:pt x="358" y="0"/>
                  </a:lnTo>
                  <a:close/>
                </a:path>
              </a:pathLst>
            </a:custGeom>
            <a:solidFill>
              <a:srgbClr val="3333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441;p18">
              <a:extLst>
                <a:ext uri="{FF2B5EF4-FFF2-40B4-BE49-F238E27FC236}">
                  <a16:creationId xmlns:a16="http://schemas.microsoft.com/office/drawing/2014/main" id="{3AC0C7B7-15CB-538D-C363-747E30BADE9E}"/>
                </a:ext>
              </a:extLst>
            </p:cNvPr>
            <p:cNvSpPr/>
            <p:nvPr/>
          </p:nvSpPr>
          <p:spPr>
            <a:xfrm>
              <a:off x="5230422" y="2908561"/>
              <a:ext cx="191318" cy="165211"/>
            </a:xfrm>
            <a:custGeom>
              <a:avLst/>
              <a:gdLst/>
              <a:ahLst/>
              <a:cxnLst/>
              <a:rect l="l" t="t" r="r" b="b"/>
              <a:pathLst>
                <a:path w="3796" h="3278" extrusionOk="0">
                  <a:moveTo>
                    <a:pt x="3438" y="0"/>
                  </a:moveTo>
                  <a:lnTo>
                    <a:pt x="3295" y="18"/>
                  </a:lnTo>
                  <a:lnTo>
                    <a:pt x="3233" y="54"/>
                  </a:lnTo>
                  <a:lnTo>
                    <a:pt x="2822" y="340"/>
                  </a:lnTo>
                  <a:lnTo>
                    <a:pt x="2063" y="965"/>
                  </a:lnTo>
                  <a:lnTo>
                    <a:pt x="956" y="1956"/>
                  </a:lnTo>
                  <a:lnTo>
                    <a:pt x="179" y="2581"/>
                  </a:lnTo>
                  <a:lnTo>
                    <a:pt x="125" y="2626"/>
                  </a:lnTo>
                  <a:lnTo>
                    <a:pt x="36" y="2742"/>
                  </a:lnTo>
                  <a:lnTo>
                    <a:pt x="0" y="2876"/>
                  </a:lnTo>
                  <a:lnTo>
                    <a:pt x="9" y="3019"/>
                  </a:lnTo>
                  <a:lnTo>
                    <a:pt x="45" y="3090"/>
                  </a:lnTo>
                  <a:lnTo>
                    <a:pt x="90" y="3144"/>
                  </a:lnTo>
                  <a:lnTo>
                    <a:pt x="206" y="3233"/>
                  </a:lnTo>
                  <a:lnTo>
                    <a:pt x="349" y="3278"/>
                  </a:lnTo>
                  <a:lnTo>
                    <a:pt x="491" y="3260"/>
                  </a:lnTo>
                  <a:lnTo>
                    <a:pt x="554" y="3224"/>
                  </a:lnTo>
                  <a:lnTo>
                    <a:pt x="1331" y="2599"/>
                  </a:lnTo>
                  <a:lnTo>
                    <a:pt x="2438" y="1608"/>
                  </a:lnTo>
                  <a:lnTo>
                    <a:pt x="3206" y="983"/>
                  </a:lnTo>
                  <a:lnTo>
                    <a:pt x="3608" y="697"/>
                  </a:lnTo>
                  <a:lnTo>
                    <a:pt x="3670" y="652"/>
                  </a:lnTo>
                  <a:lnTo>
                    <a:pt x="3751" y="536"/>
                  </a:lnTo>
                  <a:lnTo>
                    <a:pt x="3795" y="402"/>
                  </a:lnTo>
                  <a:lnTo>
                    <a:pt x="3778" y="259"/>
                  </a:lnTo>
                  <a:lnTo>
                    <a:pt x="3742" y="188"/>
                  </a:lnTo>
                  <a:lnTo>
                    <a:pt x="3697" y="125"/>
                  </a:lnTo>
                  <a:lnTo>
                    <a:pt x="3581" y="45"/>
                  </a:lnTo>
                  <a:lnTo>
                    <a:pt x="3438" y="0"/>
                  </a:lnTo>
                  <a:close/>
                </a:path>
              </a:pathLst>
            </a:custGeom>
            <a:solidFill>
              <a:srgbClr val="3333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442;p18">
              <a:extLst>
                <a:ext uri="{FF2B5EF4-FFF2-40B4-BE49-F238E27FC236}">
                  <a16:creationId xmlns:a16="http://schemas.microsoft.com/office/drawing/2014/main" id="{8F3A97A1-5FFE-D8BC-AA7D-4E0693AB4E28}"/>
                </a:ext>
              </a:extLst>
            </p:cNvPr>
            <p:cNvSpPr/>
            <p:nvPr/>
          </p:nvSpPr>
          <p:spPr>
            <a:xfrm>
              <a:off x="5183147" y="3550346"/>
              <a:ext cx="244440" cy="243986"/>
            </a:xfrm>
            <a:custGeom>
              <a:avLst/>
              <a:gdLst/>
              <a:ahLst/>
              <a:cxnLst/>
              <a:rect l="l" t="t" r="r" b="b"/>
              <a:pathLst>
                <a:path w="4850" h="4841" extrusionOk="0">
                  <a:moveTo>
                    <a:pt x="3412" y="0"/>
                  </a:moveTo>
                  <a:lnTo>
                    <a:pt x="1" y="3403"/>
                  </a:lnTo>
                  <a:lnTo>
                    <a:pt x="1438" y="4840"/>
                  </a:lnTo>
                  <a:lnTo>
                    <a:pt x="4850" y="1429"/>
                  </a:lnTo>
                  <a:lnTo>
                    <a:pt x="3412" y="0"/>
                  </a:lnTo>
                  <a:close/>
                </a:path>
              </a:pathLst>
            </a:custGeom>
            <a:solidFill>
              <a:srgbClr val="ECD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443;p18">
              <a:extLst>
                <a:ext uri="{FF2B5EF4-FFF2-40B4-BE49-F238E27FC236}">
                  <a16:creationId xmlns:a16="http://schemas.microsoft.com/office/drawing/2014/main" id="{5BBBDBAE-73A1-8988-89F6-CB1837F8C18B}"/>
                </a:ext>
              </a:extLst>
            </p:cNvPr>
            <p:cNvSpPr/>
            <p:nvPr/>
          </p:nvSpPr>
          <p:spPr>
            <a:xfrm>
              <a:off x="5183147" y="3550346"/>
              <a:ext cx="244440" cy="243986"/>
            </a:xfrm>
            <a:custGeom>
              <a:avLst/>
              <a:gdLst/>
              <a:ahLst/>
              <a:cxnLst/>
              <a:rect l="l" t="t" r="r" b="b"/>
              <a:pathLst>
                <a:path w="4850" h="4841" extrusionOk="0">
                  <a:moveTo>
                    <a:pt x="1438" y="0"/>
                  </a:moveTo>
                  <a:lnTo>
                    <a:pt x="1" y="1429"/>
                  </a:lnTo>
                  <a:lnTo>
                    <a:pt x="3412" y="4840"/>
                  </a:lnTo>
                  <a:lnTo>
                    <a:pt x="4850" y="3403"/>
                  </a:lnTo>
                  <a:lnTo>
                    <a:pt x="1438" y="0"/>
                  </a:lnTo>
                  <a:close/>
                </a:path>
              </a:pathLst>
            </a:custGeom>
            <a:solidFill>
              <a:srgbClr val="FFF5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444;p18">
              <a:extLst>
                <a:ext uri="{FF2B5EF4-FFF2-40B4-BE49-F238E27FC236}">
                  <a16:creationId xmlns:a16="http://schemas.microsoft.com/office/drawing/2014/main" id="{B1A0AFA1-110E-414A-CA2E-644D1C25BEF7}"/>
                </a:ext>
              </a:extLst>
            </p:cNvPr>
            <p:cNvSpPr/>
            <p:nvPr/>
          </p:nvSpPr>
          <p:spPr>
            <a:xfrm>
              <a:off x="4763674" y="2377504"/>
              <a:ext cx="352044" cy="351994"/>
            </a:xfrm>
            <a:custGeom>
              <a:avLst/>
              <a:gdLst/>
              <a:ahLst/>
              <a:cxnLst/>
              <a:rect l="l" t="t" r="r" b="b"/>
              <a:pathLst>
                <a:path w="6985" h="6984" extrusionOk="0">
                  <a:moveTo>
                    <a:pt x="4912" y="0"/>
                  </a:moveTo>
                  <a:lnTo>
                    <a:pt x="1" y="4912"/>
                  </a:lnTo>
                  <a:lnTo>
                    <a:pt x="2064" y="6983"/>
                  </a:lnTo>
                  <a:lnTo>
                    <a:pt x="6984" y="2072"/>
                  </a:lnTo>
                  <a:lnTo>
                    <a:pt x="4912" y="0"/>
                  </a:lnTo>
                  <a:close/>
                </a:path>
              </a:pathLst>
            </a:custGeom>
            <a:solidFill>
              <a:srgbClr val="ECD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445;p18">
              <a:extLst>
                <a:ext uri="{FF2B5EF4-FFF2-40B4-BE49-F238E27FC236}">
                  <a16:creationId xmlns:a16="http://schemas.microsoft.com/office/drawing/2014/main" id="{D3898E26-3E30-1BC1-F7B2-85A326352DD4}"/>
                </a:ext>
              </a:extLst>
            </p:cNvPr>
            <p:cNvSpPr/>
            <p:nvPr/>
          </p:nvSpPr>
          <p:spPr>
            <a:xfrm>
              <a:off x="4763674" y="2377504"/>
              <a:ext cx="352044" cy="351994"/>
            </a:xfrm>
            <a:custGeom>
              <a:avLst/>
              <a:gdLst/>
              <a:ahLst/>
              <a:cxnLst/>
              <a:rect l="l" t="t" r="r" b="b"/>
              <a:pathLst>
                <a:path w="6985" h="6984" extrusionOk="0">
                  <a:moveTo>
                    <a:pt x="2064" y="0"/>
                  </a:moveTo>
                  <a:lnTo>
                    <a:pt x="1" y="2072"/>
                  </a:lnTo>
                  <a:lnTo>
                    <a:pt x="4912" y="6983"/>
                  </a:lnTo>
                  <a:lnTo>
                    <a:pt x="6984" y="4912"/>
                  </a:lnTo>
                  <a:lnTo>
                    <a:pt x="2064" y="0"/>
                  </a:lnTo>
                  <a:close/>
                </a:path>
              </a:pathLst>
            </a:custGeom>
            <a:solidFill>
              <a:srgbClr val="FFF5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446;p18">
              <a:extLst>
                <a:ext uri="{FF2B5EF4-FFF2-40B4-BE49-F238E27FC236}">
                  <a16:creationId xmlns:a16="http://schemas.microsoft.com/office/drawing/2014/main" id="{3FCD555C-38E8-3BFF-5C06-860D040AFD19}"/>
                </a:ext>
              </a:extLst>
            </p:cNvPr>
            <p:cNvSpPr/>
            <p:nvPr/>
          </p:nvSpPr>
          <p:spPr>
            <a:xfrm>
              <a:off x="5251136" y="3011174"/>
              <a:ext cx="458640" cy="247111"/>
            </a:xfrm>
            <a:custGeom>
              <a:avLst/>
              <a:gdLst/>
              <a:ahLst/>
              <a:cxnLst/>
              <a:rect l="l" t="t" r="r" b="b"/>
              <a:pathLst>
                <a:path w="9100" h="4903" extrusionOk="0">
                  <a:moveTo>
                    <a:pt x="8573" y="0"/>
                  </a:moveTo>
                  <a:lnTo>
                    <a:pt x="0" y="3680"/>
                  </a:lnTo>
                  <a:lnTo>
                    <a:pt x="527" y="4903"/>
                  </a:lnTo>
                  <a:lnTo>
                    <a:pt x="9100" y="1224"/>
                  </a:lnTo>
                  <a:lnTo>
                    <a:pt x="8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447;p18">
              <a:extLst>
                <a:ext uri="{FF2B5EF4-FFF2-40B4-BE49-F238E27FC236}">
                  <a16:creationId xmlns:a16="http://schemas.microsoft.com/office/drawing/2014/main" id="{19FBC023-346D-B593-EEDB-A9C13D6B9C2F}"/>
                </a:ext>
              </a:extLst>
            </p:cNvPr>
            <p:cNvSpPr/>
            <p:nvPr/>
          </p:nvSpPr>
          <p:spPr>
            <a:xfrm>
              <a:off x="5246600" y="3121448"/>
              <a:ext cx="205733" cy="137743"/>
            </a:xfrm>
            <a:custGeom>
              <a:avLst/>
              <a:gdLst/>
              <a:ahLst/>
              <a:cxnLst/>
              <a:rect l="l" t="t" r="r" b="b"/>
              <a:pathLst>
                <a:path w="4082" h="2733" extrusionOk="0">
                  <a:moveTo>
                    <a:pt x="3555" y="0"/>
                  </a:moveTo>
                  <a:lnTo>
                    <a:pt x="117" y="1483"/>
                  </a:lnTo>
                  <a:lnTo>
                    <a:pt x="108" y="1483"/>
                  </a:lnTo>
                  <a:lnTo>
                    <a:pt x="99" y="1492"/>
                  </a:lnTo>
                  <a:lnTo>
                    <a:pt x="54" y="1518"/>
                  </a:lnTo>
                  <a:lnTo>
                    <a:pt x="1" y="1652"/>
                  </a:lnTo>
                  <a:lnTo>
                    <a:pt x="1" y="1849"/>
                  </a:lnTo>
                  <a:lnTo>
                    <a:pt x="54" y="2090"/>
                  </a:lnTo>
                  <a:lnTo>
                    <a:pt x="108" y="2215"/>
                  </a:lnTo>
                  <a:lnTo>
                    <a:pt x="161" y="2340"/>
                  </a:lnTo>
                  <a:lnTo>
                    <a:pt x="295" y="2536"/>
                  </a:lnTo>
                  <a:lnTo>
                    <a:pt x="438" y="2679"/>
                  </a:lnTo>
                  <a:lnTo>
                    <a:pt x="572" y="2733"/>
                  </a:lnTo>
                  <a:lnTo>
                    <a:pt x="626" y="2715"/>
                  </a:lnTo>
                  <a:lnTo>
                    <a:pt x="635" y="2715"/>
                  </a:lnTo>
                  <a:lnTo>
                    <a:pt x="635" y="2706"/>
                  </a:lnTo>
                  <a:lnTo>
                    <a:pt x="4082" y="1224"/>
                  </a:lnTo>
                  <a:lnTo>
                    <a:pt x="3555" y="0"/>
                  </a:lnTo>
                  <a:close/>
                </a:path>
              </a:pathLst>
            </a:custGeom>
            <a:solidFill>
              <a:srgbClr val="F49C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448;p18">
              <a:extLst>
                <a:ext uri="{FF2B5EF4-FFF2-40B4-BE49-F238E27FC236}">
                  <a16:creationId xmlns:a16="http://schemas.microsoft.com/office/drawing/2014/main" id="{B67CF265-DFC4-F117-8167-463A31F12F0F}"/>
                </a:ext>
              </a:extLst>
            </p:cNvPr>
            <p:cNvSpPr/>
            <p:nvPr/>
          </p:nvSpPr>
          <p:spPr>
            <a:xfrm>
              <a:off x="5421234" y="3120541"/>
              <a:ext cx="36490" cy="63504"/>
            </a:xfrm>
            <a:custGeom>
              <a:avLst/>
              <a:gdLst/>
              <a:ahLst/>
              <a:cxnLst/>
              <a:rect l="l" t="t" r="r" b="b"/>
              <a:pathLst>
                <a:path w="724" h="1260" extrusionOk="0">
                  <a:moveTo>
                    <a:pt x="152" y="0"/>
                  </a:moveTo>
                  <a:lnTo>
                    <a:pt x="99" y="18"/>
                  </a:lnTo>
                  <a:lnTo>
                    <a:pt x="54" y="45"/>
                  </a:lnTo>
                  <a:lnTo>
                    <a:pt x="1" y="179"/>
                  </a:lnTo>
                  <a:lnTo>
                    <a:pt x="1" y="375"/>
                  </a:lnTo>
                  <a:lnTo>
                    <a:pt x="54" y="617"/>
                  </a:lnTo>
                  <a:lnTo>
                    <a:pt x="108" y="742"/>
                  </a:lnTo>
                  <a:lnTo>
                    <a:pt x="170" y="867"/>
                  </a:lnTo>
                  <a:lnTo>
                    <a:pt x="295" y="1063"/>
                  </a:lnTo>
                  <a:lnTo>
                    <a:pt x="438" y="1206"/>
                  </a:lnTo>
                  <a:lnTo>
                    <a:pt x="572" y="1259"/>
                  </a:lnTo>
                  <a:lnTo>
                    <a:pt x="626" y="1242"/>
                  </a:lnTo>
                  <a:lnTo>
                    <a:pt x="679" y="1215"/>
                  </a:lnTo>
                  <a:lnTo>
                    <a:pt x="724" y="1081"/>
                  </a:lnTo>
                  <a:lnTo>
                    <a:pt x="724" y="884"/>
                  </a:lnTo>
                  <a:lnTo>
                    <a:pt x="670" y="643"/>
                  </a:lnTo>
                  <a:lnTo>
                    <a:pt x="617" y="518"/>
                  </a:lnTo>
                  <a:lnTo>
                    <a:pt x="563" y="393"/>
                  </a:lnTo>
                  <a:lnTo>
                    <a:pt x="429" y="197"/>
                  </a:lnTo>
                  <a:lnTo>
                    <a:pt x="286" y="54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449;p18">
              <a:extLst>
                <a:ext uri="{FF2B5EF4-FFF2-40B4-BE49-F238E27FC236}">
                  <a16:creationId xmlns:a16="http://schemas.microsoft.com/office/drawing/2014/main" id="{FF4CD238-E8F3-8FC7-BF3C-9D42D179D366}"/>
                </a:ext>
              </a:extLst>
            </p:cNvPr>
            <p:cNvSpPr/>
            <p:nvPr/>
          </p:nvSpPr>
          <p:spPr>
            <a:xfrm>
              <a:off x="5263736" y="3174115"/>
              <a:ext cx="32861" cy="36490"/>
            </a:xfrm>
            <a:custGeom>
              <a:avLst/>
              <a:gdLst/>
              <a:ahLst/>
              <a:cxnLst/>
              <a:rect l="l" t="t" r="r" b="b"/>
              <a:pathLst>
                <a:path w="652" h="724" extrusionOk="0">
                  <a:moveTo>
                    <a:pt x="241" y="0"/>
                  </a:moveTo>
                  <a:lnTo>
                    <a:pt x="179" y="18"/>
                  </a:lnTo>
                  <a:lnTo>
                    <a:pt x="125" y="54"/>
                  </a:lnTo>
                  <a:lnTo>
                    <a:pt x="45" y="152"/>
                  </a:lnTo>
                  <a:lnTo>
                    <a:pt x="0" y="277"/>
                  </a:lnTo>
                  <a:lnTo>
                    <a:pt x="9" y="420"/>
                  </a:lnTo>
                  <a:lnTo>
                    <a:pt x="36" y="491"/>
                  </a:lnTo>
                  <a:lnTo>
                    <a:pt x="72" y="554"/>
                  </a:lnTo>
                  <a:lnTo>
                    <a:pt x="170" y="661"/>
                  </a:lnTo>
                  <a:lnTo>
                    <a:pt x="286" y="714"/>
                  </a:lnTo>
                  <a:lnTo>
                    <a:pt x="411" y="723"/>
                  </a:lnTo>
                  <a:lnTo>
                    <a:pt x="473" y="706"/>
                  </a:lnTo>
                  <a:lnTo>
                    <a:pt x="527" y="670"/>
                  </a:lnTo>
                  <a:lnTo>
                    <a:pt x="607" y="580"/>
                  </a:lnTo>
                  <a:lnTo>
                    <a:pt x="652" y="447"/>
                  </a:lnTo>
                  <a:lnTo>
                    <a:pt x="643" y="313"/>
                  </a:lnTo>
                  <a:lnTo>
                    <a:pt x="616" y="241"/>
                  </a:lnTo>
                  <a:lnTo>
                    <a:pt x="581" y="170"/>
                  </a:lnTo>
                  <a:lnTo>
                    <a:pt x="482" y="71"/>
                  </a:lnTo>
                  <a:lnTo>
                    <a:pt x="366" y="9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450;p18">
              <a:extLst>
                <a:ext uri="{FF2B5EF4-FFF2-40B4-BE49-F238E27FC236}">
                  <a16:creationId xmlns:a16="http://schemas.microsoft.com/office/drawing/2014/main" id="{A005A504-D8F3-B0CB-1B96-81F0AE0FC07B}"/>
                </a:ext>
              </a:extLst>
            </p:cNvPr>
            <p:cNvSpPr/>
            <p:nvPr/>
          </p:nvSpPr>
          <p:spPr>
            <a:xfrm>
              <a:off x="5389734" y="3174115"/>
              <a:ext cx="32458" cy="36036"/>
            </a:xfrm>
            <a:custGeom>
              <a:avLst/>
              <a:gdLst/>
              <a:ahLst/>
              <a:cxnLst/>
              <a:rect l="l" t="t" r="r" b="b"/>
              <a:pathLst>
                <a:path w="644" h="715" extrusionOk="0">
                  <a:moveTo>
                    <a:pt x="242" y="0"/>
                  </a:moveTo>
                  <a:lnTo>
                    <a:pt x="179" y="18"/>
                  </a:lnTo>
                  <a:lnTo>
                    <a:pt x="117" y="45"/>
                  </a:lnTo>
                  <a:lnTo>
                    <a:pt x="36" y="143"/>
                  </a:lnTo>
                  <a:lnTo>
                    <a:pt x="0" y="268"/>
                  </a:lnTo>
                  <a:lnTo>
                    <a:pt x="9" y="411"/>
                  </a:lnTo>
                  <a:lnTo>
                    <a:pt x="36" y="482"/>
                  </a:lnTo>
                  <a:lnTo>
                    <a:pt x="63" y="554"/>
                  </a:lnTo>
                  <a:lnTo>
                    <a:pt x="161" y="652"/>
                  </a:lnTo>
                  <a:lnTo>
                    <a:pt x="286" y="714"/>
                  </a:lnTo>
                  <a:lnTo>
                    <a:pt x="411" y="714"/>
                  </a:lnTo>
                  <a:lnTo>
                    <a:pt x="465" y="697"/>
                  </a:lnTo>
                  <a:lnTo>
                    <a:pt x="527" y="670"/>
                  </a:lnTo>
                  <a:lnTo>
                    <a:pt x="608" y="572"/>
                  </a:lnTo>
                  <a:lnTo>
                    <a:pt x="643" y="447"/>
                  </a:lnTo>
                  <a:lnTo>
                    <a:pt x="634" y="304"/>
                  </a:lnTo>
                  <a:lnTo>
                    <a:pt x="608" y="232"/>
                  </a:lnTo>
                  <a:lnTo>
                    <a:pt x="581" y="170"/>
                  </a:lnTo>
                  <a:lnTo>
                    <a:pt x="483" y="63"/>
                  </a:lnTo>
                  <a:lnTo>
                    <a:pt x="3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451;p18">
              <a:extLst>
                <a:ext uri="{FF2B5EF4-FFF2-40B4-BE49-F238E27FC236}">
                  <a16:creationId xmlns:a16="http://schemas.microsoft.com/office/drawing/2014/main" id="{D5880937-72F9-EF24-611F-AAC52EF7FBB0}"/>
                </a:ext>
              </a:extLst>
            </p:cNvPr>
            <p:cNvSpPr/>
            <p:nvPr/>
          </p:nvSpPr>
          <p:spPr>
            <a:xfrm>
              <a:off x="5326735" y="3185354"/>
              <a:ext cx="19858" cy="22075"/>
            </a:xfrm>
            <a:custGeom>
              <a:avLst/>
              <a:gdLst/>
              <a:ahLst/>
              <a:cxnLst/>
              <a:rect l="l" t="t" r="r" b="b"/>
              <a:pathLst>
                <a:path w="394" h="438" extrusionOk="0">
                  <a:moveTo>
                    <a:pt x="188" y="0"/>
                  </a:moveTo>
                  <a:lnTo>
                    <a:pt x="116" y="18"/>
                  </a:lnTo>
                  <a:lnTo>
                    <a:pt x="54" y="63"/>
                  </a:lnTo>
                  <a:lnTo>
                    <a:pt x="0" y="206"/>
                  </a:lnTo>
                  <a:lnTo>
                    <a:pt x="27" y="295"/>
                  </a:lnTo>
                  <a:lnTo>
                    <a:pt x="72" y="366"/>
                  </a:lnTo>
                  <a:lnTo>
                    <a:pt x="215" y="438"/>
                  </a:lnTo>
                  <a:lnTo>
                    <a:pt x="286" y="420"/>
                  </a:lnTo>
                  <a:lnTo>
                    <a:pt x="349" y="384"/>
                  </a:lnTo>
                  <a:lnTo>
                    <a:pt x="393" y="232"/>
                  </a:lnTo>
                  <a:lnTo>
                    <a:pt x="366" y="152"/>
                  </a:lnTo>
                  <a:lnTo>
                    <a:pt x="322" y="72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452;p18">
              <a:extLst>
                <a:ext uri="{FF2B5EF4-FFF2-40B4-BE49-F238E27FC236}">
                  <a16:creationId xmlns:a16="http://schemas.microsoft.com/office/drawing/2014/main" id="{53F438A5-628D-F54B-60B4-714147807DB1}"/>
                </a:ext>
              </a:extLst>
            </p:cNvPr>
            <p:cNvSpPr/>
            <p:nvPr/>
          </p:nvSpPr>
          <p:spPr>
            <a:xfrm>
              <a:off x="5677312" y="3010721"/>
              <a:ext cx="36540" cy="63050"/>
            </a:xfrm>
            <a:custGeom>
              <a:avLst/>
              <a:gdLst/>
              <a:ahLst/>
              <a:cxnLst/>
              <a:rect l="l" t="t" r="r" b="b"/>
              <a:pathLst>
                <a:path w="725" h="1251" extrusionOk="0">
                  <a:moveTo>
                    <a:pt x="153" y="0"/>
                  </a:moveTo>
                  <a:lnTo>
                    <a:pt x="99" y="9"/>
                  </a:lnTo>
                  <a:lnTo>
                    <a:pt x="54" y="45"/>
                  </a:lnTo>
                  <a:lnTo>
                    <a:pt x="1" y="179"/>
                  </a:lnTo>
                  <a:lnTo>
                    <a:pt x="1" y="376"/>
                  </a:lnTo>
                  <a:lnTo>
                    <a:pt x="54" y="608"/>
                  </a:lnTo>
                  <a:lnTo>
                    <a:pt x="108" y="733"/>
                  </a:lnTo>
                  <a:lnTo>
                    <a:pt x="161" y="858"/>
                  </a:lnTo>
                  <a:lnTo>
                    <a:pt x="295" y="1063"/>
                  </a:lnTo>
                  <a:lnTo>
                    <a:pt x="438" y="1197"/>
                  </a:lnTo>
                  <a:lnTo>
                    <a:pt x="572" y="1251"/>
                  </a:lnTo>
                  <a:lnTo>
                    <a:pt x="626" y="1242"/>
                  </a:lnTo>
                  <a:lnTo>
                    <a:pt x="670" y="1206"/>
                  </a:lnTo>
                  <a:lnTo>
                    <a:pt x="724" y="1072"/>
                  </a:lnTo>
                  <a:lnTo>
                    <a:pt x="724" y="876"/>
                  </a:lnTo>
                  <a:lnTo>
                    <a:pt x="670" y="643"/>
                  </a:lnTo>
                  <a:lnTo>
                    <a:pt x="617" y="518"/>
                  </a:lnTo>
                  <a:lnTo>
                    <a:pt x="563" y="393"/>
                  </a:lnTo>
                  <a:lnTo>
                    <a:pt x="429" y="188"/>
                  </a:lnTo>
                  <a:lnTo>
                    <a:pt x="286" y="54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FE86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453;p18">
              <a:extLst>
                <a:ext uri="{FF2B5EF4-FFF2-40B4-BE49-F238E27FC236}">
                  <a16:creationId xmlns:a16="http://schemas.microsoft.com/office/drawing/2014/main" id="{CE8C8560-640B-C101-29D0-FEDE82F24DC5}"/>
                </a:ext>
              </a:extLst>
            </p:cNvPr>
            <p:cNvSpPr/>
            <p:nvPr/>
          </p:nvSpPr>
          <p:spPr>
            <a:xfrm>
              <a:off x="5684973" y="3023774"/>
              <a:ext cx="21218" cy="36943"/>
            </a:xfrm>
            <a:custGeom>
              <a:avLst/>
              <a:gdLst/>
              <a:ahLst/>
              <a:cxnLst/>
              <a:rect l="l" t="t" r="r" b="b"/>
              <a:pathLst>
                <a:path w="421" h="733" extrusionOk="0">
                  <a:moveTo>
                    <a:pt x="90" y="0"/>
                  </a:moveTo>
                  <a:lnTo>
                    <a:pt x="54" y="9"/>
                  </a:lnTo>
                  <a:lnTo>
                    <a:pt x="27" y="27"/>
                  </a:lnTo>
                  <a:lnTo>
                    <a:pt x="1" y="99"/>
                  </a:lnTo>
                  <a:lnTo>
                    <a:pt x="9" y="286"/>
                  </a:lnTo>
                  <a:lnTo>
                    <a:pt x="63" y="429"/>
                  </a:lnTo>
                  <a:lnTo>
                    <a:pt x="134" y="572"/>
                  </a:lnTo>
                  <a:lnTo>
                    <a:pt x="259" y="706"/>
                  </a:lnTo>
                  <a:lnTo>
                    <a:pt x="331" y="733"/>
                  </a:lnTo>
                  <a:lnTo>
                    <a:pt x="367" y="724"/>
                  </a:lnTo>
                  <a:lnTo>
                    <a:pt x="393" y="706"/>
                  </a:lnTo>
                  <a:lnTo>
                    <a:pt x="420" y="626"/>
                  </a:lnTo>
                  <a:lnTo>
                    <a:pt x="411" y="447"/>
                  </a:lnTo>
                  <a:lnTo>
                    <a:pt x="358" y="304"/>
                  </a:lnTo>
                  <a:lnTo>
                    <a:pt x="286" y="161"/>
                  </a:lnTo>
                  <a:lnTo>
                    <a:pt x="170" y="27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FE86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454;p18">
              <a:extLst>
                <a:ext uri="{FF2B5EF4-FFF2-40B4-BE49-F238E27FC236}">
                  <a16:creationId xmlns:a16="http://schemas.microsoft.com/office/drawing/2014/main" id="{69E75081-C754-86B5-D68E-5B396D65A46B}"/>
                </a:ext>
              </a:extLst>
            </p:cNvPr>
            <p:cNvSpPr/>
            <p:nvPr/>
          </p:nvSpPr>
          <p:spPr>
            <a:xfrm>
              <a:off x="4956754" y="3169126"/>
              <a:ext cx="348415" cy="118894"/>
            </a:xfrm>
            <a:custGeom>
              <a:avLst/>
              <a:gdLst/>
              <a:ahLst/>
              <a:cxnLst/>
              <a:rect l="l" t="t" r="r" b="b"/>
              <a:pathLst>
                <a:path w="6913" h="2359" extrusionOk="0">
                  <a:moveTo>
                    <a:pt x="3492" y="1"/>
                  </a:moveTo>
                  <a:lnTo>
                    <a:pt x="2707" y="37"/>
                  </a:lnTo>
                  <a:lnTo>
                    <a:pt x="1948" y="162"/>
                  </a:lnTo>
                  <a:lnTo>
                    <a:pt x="1599" y="260"/>
                  </a:lnTo>
                  <a:lnTo>
                    <a:pt x="1215" y="376"/>
                  </a:lnTo>
                  <a:lnTo>
                    <a:pt x="474" y="715"/>
                  </a:lnTo>
                  <a:lnTo>
                    <a:pt x="135" y="930"/>
                  </a:lnTo>
                  <a:lnTo>
                    <a:pt x="81" y="974"/>
                  </a:lnTo>
                  <a:lnTo>
                    <a:pt x="19" y="1081"/>
                  </a:lnTo>
                  <a:lnTo>
                    <a:pt x="1" y="1251"/>
                  </a:lnTo>
                  <a:lnTo>
                    <a:pt x="117" y="1447"/>
                  </a:lnTo>
                  <a:lnTo>
                    <a:pt x="269" y="1501"/>
                  </a:lnTo>
                  <a:lnTo>
                    <a:pt x="376" y="1483"/>
                  </a:lnTo>
                  <a:lnTo>
                    <a:pt x="438" y="1447"/>
                  </a:lnTo>
                  <a:lnTo>
                    <a:pt x="706" y="1269"/>
                  </a:lnTo>
                  <a:lnTo>
                    <a:pt x="1305" y="983"/>
                  </a:lnTo>
                  <a:lnTo>
                    <a:pt x="1930" y="778"/>
                  </a:lnTo>
                  <a:lnTo>
                    <a:pt x="2582" y="653"/>
                  </a:lnTo>
                  <a:lnTo>
                    <a:pt x="2903" y="617"/>
                  </a:lnTo>
                  <a:lnTo>
                    <a:pt x="3233" y="599"/>
                  </a:lnTo>
                  <a:lnTo>
                    <a:pt x="3912" y="608"/>
                  </a:lnTo>
                  <a:lnTo>
                    <a:pt x="4573" y="724"/>
                  </a:lnTo>
                  <a:lnTo>
                    <a:pt x="5198" y="947"/>
                  </a:lnTo>
                  <a:lnTo>
                    <a:pt x="5493" y="1117"/>
                  </a:lnTo>
                  <a:lnTo>
                    <a:pt x="5636" y="1215"/>
                  </a:lnTo>
                  <a:lnTo>
                    <a:pt x="5886" y="1439"/>
                  </a:lnTo>
                  <a:lnTo>
                    <a:pt x="6091" y="1697"/>
                  </a:lnTo>
                  <a:lnTo>
                    <a:pt x="6261" y="1992"/>
                  </a:lnTo>
                  <a:lnTo>
                    <a:pt x="6323" y="2153"/>
                  </a:lnTo>
                  <a:lnTo>
                    <a:pt x="6350" y="2215"/>
                  </a:lnTo>
                  <a:lnTo>
                    <a:pt x="6430" y="2305"/>
                  </a:lnTo>
                  <a:lnTo>
                    <a:pt x="6591" y="2358"/>
                  </a:lnTo>
                  <a:lnTo>
                    <a:pt x="6805" y="2305"/>
                  </a:lnTo>
                  <a:lnTo>
                    <a:pt x="6904" y="2171"/>
                  </a:lnTo>
                  <a:lnTo>
                    <a:pt x="6913" y="2055"/>
                  </a:lnTo>
                  <a:lnTo>
                    <a:pt x="6895" y="1992"/>
                  </a:lnTo>
                  <a:lnTo>
                    <a:pt x="6823" y="1796"/>
                  </a:lnTo>
                  <a:lnTo>
                    <a:pt x="6636" y="1447"/>
                  </a:lnTo>
                  <a:lnTo>
                    <a:pt x="6413" y="1144"/>
                  </a:lnTo>
                  <a:lnTo>
                    <a:pt x="6154" y="876"/>
                  </a:lnTo>
                  <a:lnTo>
                    <a:pt x="5868" y="653"/>
                  </a:lnTo>
                  <a:lnTo>
                    <a:pt x="5546" y="456"/>
                  </a:lnTo>
                  <a:lnTo>
                    <a:pt x="5028" y="233"/>
                  </a:lnTo>
                  <a:lnTo>
                    <a:pt x="4278" y="63"/>
                  </a:lnTo>
                  <a:lnTo>
                    <a:pt x="3492" y="1"/>
                  </a:lnTo>
                  <a:close/>
                </a:path>
              </a:pathLst>
            </a:custGeom>
            <a:solidFill>
              <a:srgbClr val="3333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455;p18">
              <a:extLst>
                <a:ext uri="{FF2B5EF4-FFF2-40B4-BE49-F238E27FC236}">
                  <a16:creationId xmlns:a16="http://schemas.microsoft.com/office/drawing/2014/main" id="{4BDD067C-3BCB-0C81-D30F-D02EE40C9A65}"/>
                </a:ext>
              </a:extLst>
            </p:cNvPr>
            <p:cNvSpPr/>
            <p:nvPr/>
          </p:nvSpPr>
          <p:spPr>
            <a:xfrm>
              <a:off x="5667328" y="2450381"/>
              <a:ext cx="210269" cy="564883"/>
            </a:xfrm>
            <a:custGeom>
              <a:avLst/>
              <a:gdLst/>
              <a:ahLst/>
              <a:cxnLst/>
              <a:rect l="l" t="t" r="r" b="b"/>
              <a:pathLst>
                <a:path w="4172" h="11208" extrusionOk="0">
                  <a:moveTo>
                    <a:pt x="2519" y="1"/>
                  </a:moveTo>
                  <a:lnTo>
                    <a:pt x="2537" y="19"/>
                  </a:lnTo>
                  <a:lnTo>
                    <a:pt x="2617" y="99"/>
                  </a:lnTo>
                  <a:lnTo>
                    <a:pt x="2742" y="215"/>
                  </a:lnTo>
                  <a:lnTo>
                    <a:pt x="2912" y="385"/>
                  </a:lnTo>
                  <a:lnTo>
                    <a:pt x="3001" y="492"/>
                  </a:lnTo>
                  <a:lnTo>
                    <a:pt x="3108" y="599"/>
                  </a:lnTo>
                  <a:lnTo>
                    <a:pt x="3207" y="733"/>
                  </a:lnTo>
                  <a:lnTo>
                    <a:pt x="3314" y="876"/>
                  </a:lnTo>
                  <a:lnTo>
                    <a:pt x="3367" y="947"/>
                  </a:lnTo>
                  <a:lnTo>
                    <a:pt x="3412" y="1028"/>
                  </a:lnTo>
                  <a:lnTo>
                    <a:pt x="3457" y="1108"/>
                  </a:lnTo>
                  <a:lnTo>
                    <a:pt x="3501" y="1197"/>
                  </a:lnTo>
                  <a:lnTo>
                    <a:pt x="3573" y="1376"/>
                  </a:lnTo>
                  <a:lnTo>
                    <a:pt x="3617" y="1572"/>
                  </a:lnTo>
                  <a:lnTo>
                    <a:pt x="3644" y="1778"/>
                  </a:lnTo>
                  <a:lnTo>
                    <a:pt x="3564" y="2189"/>
                  </a:lnTo>
                  <a:lnTo>
                    <a:pt x="3466" y="2403"/>
                  </a:lnTo>
                  <a:lnTo>
                    <a:pt x="3350" y="2617"/>
                  </a:lnTo>
                  <a:lnTo>
                    <a:pt x="3010" y="3037"/>
                  </a:lnTo>
                  <a:lnTo>
                    <a:pt x="2805" y="3251"/>
                  </a:lnTo>
                  <a:lnTo>
                    <a:pt x="2367" y="3680"/>
                  </a:lnTo>
                  <a:lnTo>
                    <a:pt x="1626" y="4376"/>
                  </a:lnTo>
                  <a:lnTo>
                    <a:pt x="1108" y="4894"/>
                  </a:lnTo>
                  <a:lnTo>
                    <a:pt x="858" y="5189"/>
                  </a:lnTo>
                  <a:lnTo>
                    <a:pt x="617" y="5484"/>
                  </a:lnTo>
                  <a:lnTo>
                    <a:pt x="304" y="6002"/>
                  </a:lnTo>
                  <a:lnTo>
                    <a:pt x="144" y="6377"/>
                  </a:lnTo>
                  <a:lnTo>
                    <a:pt x="81" y="6573"/>
                  </a:lnTo>
                  <a:lnTo>
                    <a:pt x="37" y="6779"/>
                  </a:lnTo>
                  <a:lnTo>
                    <a:pt x="1" y="7189"/>
                  </a:lnTo>
                  <a:lnTo>
                    <a:pt x="19" y="7395"/>
                  </a:lnTo>
                  <a:lnTo>
                    <a:pt x="54" y="7600"/>
                  </a:lnTo>
                  <a:lnTo>
                    <a:pt x="108" y="7797"/>
                  </a:lnTo>
                  <a:lnTo>
                    <a:pt x="179" y="7975"/>
                  </a:lnTo>
                  <a:lnTo>
                    <a:pt x="251" y="8145"/>
                  </a:lnTo>
                  <a:lnTo>
                    <a:pt x="349" y="8306"/>
                  </a:lnTo>
                  <a:lnTo>
                    <a:pt x="438" y="8457"/>
                  </a:lnTo>
                  <a:lnTo>
                    <a:pt x="537" y="8582"/>
                  </a:lnTo>
                  <a:lnTo>
                    <a:pt x="626" y="8707"/>
                  </a:lnTo>
                  <a:lnTo>
                    <a:pt x="805" y="8940"/>
                  </a:lnTo>
                  <a:lnTo>
                    <a:pt x="983" y="9163"/>
                  </a:lnTo>
                  <a:lnTo>
                    <a:pt x="1144" y="9377"/>
                  </a:lnTo>
                  <a:lnTo>
                    <a:pt x="1403" y="9779"/>
                  </a:lnTo>
                  <a:lnTo>
                    <a:pt x="1492" y="9967"/>
                  </a:lnTo>
                  <a:lnTo>
                    <a:pt x="1555" y="10154"/>
                  </a:lnTo>
                  <a:lnTo>
                    <a:pt x="1564" y="10404"/>
                  </a:lnTo>
                  <a:lnTo>
                    <a:pt x="1519" y="10547"/>
                  </a:lnTo>
                  <a:lnTo>
                    <a:pt x="1474" y="10618"/>
                  </a:lnTo>
                  <a:lnTo>
                    <a:pt x="1376" y="10734"/>
                  </a:lnTo>
                  <a:lnTo>
                    <a:pt x="1135" y="10922"/>
                  </a:lnTo>
                  <a:lnTo>
                    <a:pt x="1019" y="10985"/>
                  </a:lnTo>
                  <a:lnTo>
                    <a:pt x="796" y="11101"/>
                  </a:lnTo>
                  <a:lnTo>
                    <a:pt x="644" y="11154"/>
                  </a:lnTo>
                  <a:lnTo>
                    <a:pt x="537" y="11199"/>
                  </a:lnTo>
                  <a:lnTo>
                    <a:pt x="519" y="11208"/>
                  </a:lnTo>
                  <a:lnTo>
                    <a:pt x="537" y="11208"/>
                  </a:lnTo>
                  <a:lnTo>
                    <a:pt x="662" y="11199"/>
                  </a:lnTo>
                  <a:lnTo>
                    <a:pt x="822" y="11181"/>
                  </a:lnTo>
                  <a:lnTo>
                    <a:pt x="1072" y="11127"/>
                  </a:lnTo>
                  <a:lnTo>
                    <a:pt x="1206" y="11083"/>
                  </a:lnTo>
                  <a:lnTo>
                    <a:pt x="1528" y="10949"/>
                  </a:lnTo>
                  <a:lnTo>
                    <a:pt x="1698" y="10815"/>
                  </a:lnTo>
                  <a:lnTo>
                    <a:pt x="1778" y="10726"/>
                  </a:lnTo>
                  <a:lnTo>
                    <a:pt x="1903" y="10511"/>
                  </a:lnTo>
                  <a:lnTo>
                    <a:pt x="1948" y="10386"/>
                  </a:lnTo>
                  <a:lnTo>
                    <a:pt x="1974" y="10252"/>
                  </a:lnTo>
                  <a:lnTo>
                    <a:pt x="1965" y="9975"/>
                  </a:lnTo>
                  <a:lnTo>
                    <a:pt x="1948" y="9841"/>
                  </a:lnTo>
                  <a:lnTo>
                    <a:pt x="1876" y="9574"/>
                  </a:lnTo>
                  <a:lnTo>
                    <a:pt x="1653" y="9065"/>
                  </a:lnTo>
                  <a:lnTo>
                    <a:pt x="1519" y="8806"/>
                  </a:lnTo>
                  <a:lnTo>
                    <a:pt x="1376" y="8556"/>
                  </a:lnTo>
                  <a:lnTo>
                    <a:pt x="1224" y="8306"/>
                  </a:lnTo>
                  <a:lnTo>
                    <a:pt x="1153" y="8181"/>
                  </a:lnTo>
                  <a:lnTo>
                    <a:pt x="1081" y="8047"/>
                  </a:lnTo>
                  <a:lnTo>
                    <a:pt x="1028" y="7930"/>
                  </a:lnTo>
                  <a:lnTo>
                    <a:pt x="974" y="7814"/>
                  </a:lnTo>
                  <a:lnTo>
                    <a:pt x="930" y="7689"/>
                  </a:lnTo>
                  <a:lnTo>
                    <a:pt x="876" y="7448"/>
                  </a:lnTo>
                  <a:lnTo>
                    <a:pt x="867" y="7198"/>
                  </a:lnTo>
                  <a:lnTo>
                    <a:pt x="912" y="6948"/>
                  </a:lnTo>
                  <a:lnTo>
                    <a:pt x="947" y="6823"/>
                  </a:lnTo>
                  <a:lnTo>
                    <a:pt x="1046" y="6564"/>
                  </a:lnTo>
                  <a:lnTo>
                    <a:pt x="1376" y="6046"/>
                  </a:lnTo>
                  <a:lnTo>
                    <a:pt x="1581" y="5787"/>
                  </a:lnTo>
                  <a:lnTo>
                    <a:pt x="2037" y="5269"/>
                  </a:lnTo>
                  <a:lnTo>
                    <a:pt x="2974" y="4287"/>
                  </a:lnTo>
                  <a:lnTo>
                    <a:pt x="3403" y="3769"/>
                  </a:lnTo>
                  <a:lnTo>
                    <a:pt x="3609" y="3510"/>
                  </a:lnTo>
                  <a:lnTo>
                    <a:pt x="3939" y="2948"/>
                  </a:lnTo>
                  <a:lnTo>
                    <a:pt x="4064" y="2644"/>
                  </a:lnTo>
                  <a:lnTo>
                    <a:pt x="4082" y="2573"/>
                  </a:lnTo>
                  <a:lnTo>
                    <a:pt x="4109" y="2492"/>
                  </a:lnTo>
                  <a:lnTo>
                    <a:pt x="4126" y="2421"/>
                  </a:lnTo>
                  <a:lnTo>
                    <a:pt x="4144" y="2340"/>
                  </a:lnTo>
                  <a:lnTo>
                    <a:pt x="4153" y="2260"/>
                  </a:lnTo>
                  <a:lnTo>
                    <a:pt x="4171" y="2180"/>
                  </a:lnTo>
                  <a:lnTo>
                    <a:pt x="4171" y="2108"/>
                  </a:lnTo>
                  <a:lnTo>
                    <a:pt x="4171" y="2028"/>
                  </a:lnTo>
                  <a:lnTo>
                    <a:pt x="4171" y="1947"/>
                  </a:lnTo>
                  <a:lnTo>
                    <a:pt x="4171" y="1876"/>
                  </a:lnTo>
                  <a:lnTo>
                    <a:pt x="4162" y="1796"/>
                  </a:lnTo>
                  <a:lnTo>
                    <a:pt x="4144" y="1724"/>
                  </a:lnTo>
                  <a:lnTo>
                    <a:pt x="4135" y="1653"/>
                  </a:lnTo>
                  <a:lnTo>
                    <a:pt x="4118" y="1581"/>
                  </a:lnTo>
                  <a:lnTo>
                    <a:pt x="4100" y="1510"/>
                  </a:lnTo>
                  <a:lnTo>
                    <a:pt x="4073" y="1447"/>
                  </a:lnTo>
                  <a:lnTo>
                    <a:pt x="3966" y="1206"/>
                  </a:lnTo>
                  <a:lnTo>
                    <a:pt x="3832" y="1001"/>
                  </a:lnTo>
                  <a:lnTo>
                    <a:pt x="3760" y="912"/>
                  </a:lnTo>
                  <a:lnTo>
                    <a:pt x="3680" y="831"/>
                  </a:lnTo>
                  <a:lnTo>
                    <a:pt x="3617" y="742"/>
                  </a:lnTo>
                  <a:lnTo>
                    <a:pt x="3537" y="679"/>
                  </a:lnTo>
                  <a:lnTo>
                    <a:pt x="3394" y="545"/>
                  </a:lnTo>
                  <a:lnTo>
                    <a:pt x="3260" y="447"/>
                  </a:lnTo>
                  <a:lnTo>
                    <a:pt x="3126" y="349"/>
                  </a:lnTo>
                  <a:lnTo>
                    <a:pt x="3001" y="269"/>
                  </a:lnTo>
                  <a:lnTo>
                    <a:pt x="2787" y="144"/>
                  </a:lnTo>
                  <a:lnTo>
                    <a:pt x="2644" y="72"/>
                  </a:lnTo>
                  <a:lnTo>
                    <a:pt x="2537" y="10"/>
                  </a:lnTo>
                  <a:lnTo>
                    <a:pt x="25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456;p18">
              <a:extLst>
                <a:ext uri="{FF2B5EF4-FFF2-40B4-BE49-F238E27FC236}">
                  <a16:creationId xmlns:a16="http://schemas.microsoft.com/office/drawing/2014/main" id="{9FFD1217-AFE0-38C0-A266-B82485B5BD51}"/>
                </a:ext>
              </a:extLst>
            </p:cNvPr>
            <p:cNvSpPr/>
            <p:nvPr/>
          </p:nvSpPr>
          <p:spPr>
            <a:xfrm>
              <a:off x="5792469" y="2723596"/>
              <a:ext cx="97272" cy="260618"/>
            </a:xfrm>
            <a:custGeom>
              <a:avLst/>
              <a:gdLst/>
              <a:ahLst/>
              <a:cxnLst/>
              <a:rect l="l" t="t" r="r" b="b"/>
              <a:pathLst>
                <a:path w="1930" h="5171" extrusionOk="0">
                  <a:moveTo>
                    <a:pt x="1161" y="0"/>
                  </a:moveTo>
                  <a:lnTo>
                    <a:pt x="1170" y="9"/>
                  </a:lnTo>
                  <a:lnTo>
                    <a:pt x="1215" y="45"/>
                  </a:lnTo>
                  <a:lnTo>
                    <a:pt x="1268" y="98"/>
                  </a:lnTo>
                  <a:lnTo>
                    <a:pt x="1349" y="179"/>
                  </a:lnTo>
                  <a:lnTo>
                    <a:pt x="1393" y="223"/>
                  </a:lnTo>
                  <a:lnTo>
                    <a:pt x="1438" y="277"/>
                  </a:lnTo>
                  <a:lnTo>
                    <a:pt x="1483" y="331"/>
                  </a:lnTo>
                  <a:lnTo>
                    <a:pt x="1536" y="402"/>
                  </a:lnTo>
                  <a:lnTo>
                    <a:pt x="1554" y="438"/>
                  </a:lnTo>
                  <a:lnTo>
                    <a:pt x="1581" y="473"/>
                  </a:lnTo>
                  <a:lnTo>
                    <a:pt x="1599" y="509"/>
                  </a:lnTo>
                  <a:lnTo>
                    <a:pt x="1617" y="545"/>
                  </a:lnTo>
                  <a:lnTo>
                    <a:pt x="1652" y="634"/>
                  </a:lnTo>
                  <a:lnTo>
                    <a:pt x="1670" y="723"/>
                  </a:lnTo>
                  <a:lnTo>
                    <a:pt x="1688" y="813"/>
                  </a:lnTo>
                  <a:lnTo>
                    <a:pt x="1652" y="1009"/>
                  </a:lnTo>
                  <a:lnTo>
                    <a:pt x="1608" y="1107"/>
                  </a:lnTo>
                  <a:lnTo>
                    <a:pt x="1483" y="1304"/>
                  </a:lnTo>
                  <a:lnTo>
                    <a:pt x="1295" y="1500"/>
                  </a:lnTo>
                  <a:lnTo>
                    <a:pt x="875" y="1893"/>
                  </a:lnTo>
                  <a:lnTo>
                    <a:pt x="402" y="2393"/>
                  </a:lnTo>
                  <a:lnTo>
                    <a:pt x="286" y="2536"/>
                  </a:lnTo>
                  <a:lnTo>
                    <a:pt x="99" y="2849"/>
                  </a:lnTo>
                  <a:lnTo>
                    <a:pt x="45" y="3036"/>
                  </a:lnTo>
                  <a:lnTo>
                    <a:pt x="0" y="3224"/>
                  </a:lnTo>
                  <a:lnTo>
                    <a:pt x="9" y="3411"/>
                  </a:lnTo>
                  <a:lnTo>
                    <a:pt x="27" y="3510"/>
                  </a:lnTo>
                  <a:lnTo>
                    <a:pt x="54" y="3599"/>
                  </a:lnTo>
                  <a:lnTo>
                    <a:pt x="81" y="3679"/>
                  </a:lnTo>
                  <a:lnTo>
                    <a:pt x="116" y="3760"/>
                  </a:lnTo>
                  <a:lnTo>
                    <a:pt x="161" y="3831"/>
                  </a:lnTo>
                  <a:lnTo>
                    <a:pt x="206" y="3903"/>
                  </a:lnTo>
                  <a:lnTo>
                    <a:pt x="250" y="3965"/>
                  </a:lnTo>
                  <a:lnTo>
                    <a:pt x="295" y="4019"/>
                  </a:lnTo>
                  <a:lnTo>
                    <a:pt x="375" y="4126"/>
                  </a:lnTo>
                  <a:lnTo>
                    <a:pt x="456" y="4233"/>
                  </a:lnTo>
                  <a:lnTo>
                    <a:pt x="599" y="4420"/>
                  </a:lnTo>
                  <a:lnTo>
                    <a:pt x="688" y="4599"/>
                  </a:lnTo>
                  <a:lnTo>
                    <a:pt x="724" y="4688"/>
                  </a:lnTo>
                  <a:lnTo>
                    <a:pt x="715" y="4840"/>
                  </a:lnTo>
                  <a:lnTo>
                    <a:pt x="679" y="4903"/>
                  </a:lnTo>
                  <a:lnTo>
                    <a:pt x="581" y="5010"/>
                  </a:lnTo>
                  <a:lnTo>
                    <a:pt x="474" y="5072"/>
                  </a:lnTo>
                  <a:lnTo>
                    <a:pt x="375" y="5126"/>
                  </a:lnTo>
                  <a:lnTo>
                    <a:pt x="304" y="5153"/>
                  </a:lnTo>
                  <a:lnTo>
                    <a:pt x="250" y="5171"/>
                  </a:lnTo>
                  <a:lnTo>
                    <a:pt x="304" y="5171"/>
                  </a:lnTo>
                  <a:lnTo>
                    <a:pt x="384" y="5162"/>
                  </a:lnTo>
                  <a:lnTo>
                    <a:pt x="500" y="5135"/>
                  </a:lnTo>
                  <a:lnTo>
                    <a:pt x="634" y="5099"/>
                  </a:lnTo>
                  <a:lnTo>
                    <a:pt x="786" y="4992"/>
                  </a:lnTo>
                  <a:lnTo>
                    <a:pt x="858" y="4912"/>
                  </a:lnTo>
                  <a:lnTo>
                    <a:pt x="902" y="4796"/>
                  </a:lnTo>
                  <a:lnTo>
                    <a:pt x="920" y="4671"/>
                  </a:lnTo>
                  <a:lnTo>
                    <a:pt x="902" y="4546"/>
                  </a:lnTo>
                  <a:lnTo>
                    <a:pt x="831" y="4295"/>
                  </a:lnTo>
                  <a:lnTo>
                    <a:pt x="706" y="4063"/>
                  </a:lnTo>
                  <a:lnTo>
                    <a:pt x="634" y="3947"/>
                  </a:lnTo>
                  <a:lnTo>
                    <a:pt x="572" y="3831"/>
                  </a:lnTo>
                  <a:lnTo>
                    <a:pt x="536" y="3778"/>
                  </a:lnTo>
                  <a:lnTo>
                    <a:pt x="500" y="3715"/>
                  </a:lnTo>
                  <a:lnTo>
                    <a:pt x="474" y="3661"/>
                  </a:lnTo>
                  <a:lnTo>
                    <a:pt x="456" y="3608"/>
                  </a:lnTo>
                  <a:lnTo>
                    <a:pt x="411" y="3492"/>
                  </a:lnTo>
                  <a:lnTo>
                    <a:pt x="411" y="3269"/>
                  </a:lnTo>
                  <a:lnTo>
                    <a:pt x="438" y="3152"/>
                  </a:lnTo>
                  <a:lnTo>
                    <a:pt x="483" y="3027"/>
                  </a:lnTo>
                  <a:lnTo>
                    <a:pt x="634" y="2786"/>
                  </a:lnTo>
                  <a:lnTo>
                    <a:pt x="733" y="2670"/>
                  </a:lnTo>
                  <a:lnTo>
                    <a:pt x="1161" y="2206"/>
                  </a:lnTo>
                  <a:lnTo>
                    <a:pt x="1572" y="1742"/>
                  </a:lnTo>
                  <a:lnTo>
                    <a:pt x="1670" y="1616"/>
                  </a:lnTo>
                  <a:lnTo>
                    <a:pt x="1822" y="1358"/>
                  </a:lnTo>
                  <a:lnTo>
                    <a:pt x="1876" y="1224"/>
                  </a:lnTo>
                  <a:lnTo>
                    <a:pt x="1894" y="1188"/>
                  </a:lnTo>
                  <a:lnTo>
                    <a:pt x="1902" y="1152"/>
                  </a:lnTo>
                  <a:lnTo>
                    <a:pt x="1911" y="1116"/>
                  </a:lnTo>
                  <a:lnTo>
                    <a:pt x="1911" y="1081"/>
                  </a:lnTo>
                  <a:lnTo>
                    <a:pt x="1920" y="1045"/>
                  </a:lnTo>
                  <a:lnTo>
                    <a:pt x="1929" y="1009"/>
                  </a:lnTo>
                  <a:lnTo>
                    <a:pt x="1929" y="965"/>
                  </a:lnTo>
                  <a:lnTo>
                    <a:pt x="1929" y="929"/>
                  </a:lnTo>
                  <a:lnTo>
                    <a:pt x="1929" y="857"/>
                  </a:lnTo>
                  <a:lnTo>
                    <a:pt x="1920" y="831"/>
                  </a:lnTo>
                  <a:lnTo>
                    <a:pt x="1920" y="795"/>
                  </a:lnTo>
                  <a:lnTo>
                    <a:pt x="1911" y="759"/>
                  </a:lnTo>
                  <a:lnTo>
                    <a:pt x="1902" y="723"/>
                  </a:lnTo>
                  <a:lnTo>
                    <a:pt x="1894" y="697"/>
                  </a:lnTo>
                  <a:lnTo>
                    <a:pt x="1885" y="670"/>
                  </a:lnTo>
                  <a:lnTo>
                    <a:pt x="1831" y="554"/>
                  </a:lnTo>
                  <a:lnTo>
                    <a:pt x="1768" y="456"/>
                  </a:lnTo>
                  <a:lnTo>
                    <a:pt x="1742" y="420"/>
                  </a:lnTo>
                  <a:lnTo>
                    <a:pt x="1706" y="375"/>
                  </a:lnTo>
                  <a:lnTo>
                    <a:pt x="1670" y="340"/>
                  </a:lnTo>
                  <a:lnTo>
                    <a:pt x="1635" y="313"/>
                  </a:lnTo>
                  <a:lnTo>
                    <a:pt x="1572" y="250"/>
                  </a:lnTo>
                  <a:lnTo>
                    <a:pt x="1510" y="206"/>
                  </a:lnTo>
                  <a:lnTo>
                    <a:pt x="1447" y="161"/>
                  </a:lnTo>
                  <a:lnTo>
                    <a:pt x="1393" y="125"/>
                  </a:lnTo>
                  <a:lnTo>
                    <a:pt x="1286" y="63"/>
                  </a:lnTo>
                  <a:lnTo>
                    <a:pt x="1224" y="27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F0F2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457;p18">
              <a:extLst>
                <a:ext uri="{FF2B5EF4-FFF2-40B4-BE49-F238E27FC236}">
                  <a16:creationId xmlns:a16="http://schemas.microsoft.com/office/drawing/2014/main" id="{106F2548-69A3-6AA6-0110-F8D18035C036}"/>
                </a:ext>
              </a:extLst>
            </p:cNvPr>
            <p:cNvSpPr/>
            <p:nvPr/>
          </p:nvSpPr>
          <p:spPr>
            <a:xfrm>
              <a:off x="2833813" y="1421485"/>
              <a:ext cx="1132438" cy="339394"/>
            </a:xfrm>
            <a:custGeom>
              <a:avLst/>
              <a:gdLst/>
              <a:ahLst/>
              <a:cxnLst/>
              <a:rect l="l" t="t" r="r" b="b"/>
              <a:pathLst>
                <a:path w="22469" h="6734" extrusionOk="0">
                  <a:moveTo>
                    <a:pt x="8546" y="1"/>
                  </a:moveTo>
                  <a:lnTo>
                    <a:pt x="8305" y="10"/>
                  </a:lnTo>
                  <a:lnTo>
                    <a:pt x="7841" y="54"/>
                  </a:lnTo>
                  <a:lnTo>
                    <a:pt x="7395" y="152"/>
                  </a:lnTo>
                  <a:lnTo>
                    <a:pt x="6957" y="286"/>
                  </a:lnTo>
                  <a:lnTo>
                    <a:pt x="6546" y="456"/>
                  </a:lnTo>
                  <a:lnTo>
                    <a:pt x="6153" y="670"/>
                  </a:lnTo>
                  <a:lnTo>
                    <a:pt x="5787" y="920"/>
                  </a:lnTo>
                  <a:lnTo>
                    <a:pt x="5439" y="1206"/>
                  </a:lnTo>
                  <a:lnTo>
                    <a:pt x="5126" y="1519"/>
                  </a:lnTo>
                  <a:lnTo>
                    <a:pt x="4849" y="1858"/>
                  </a:lnTo>
                  <a:lnTo>
                    <a:pt x="4599" y="2224"/>
                  </a:lnTo>
                  <a:lnTo>
                    <a:pt x="4385" y="2617"/>
                  </a:lnTo>
                  <a:lnTo>
                    <a:pt x="4215" y="3028"/>
                  </a:lnTo>
                  <a:lnTo>
                    <a:pt x="4073" y="3465"/>
                  </a:lnTo>
                  <a:lnTo>
                    <a:pt x="3983" y="3912"/>
                  </a:lnTo>
                  <a:lnTo>
                    <a:pt x="3939" y="4376"/>
                  </a:lnTo>
                  <a:lnTo>
                    <a:pt x="3930" y="4617"/>
                  </a:lnTo>
                  <a:lnTo>
                    <a:pt x="3939" y="4876"/>
                  </a:lnTo>
                  <a:lnTo>
                    <a:pt x="3965" y="5135"/>
                  </a:lnTo>
                  <a:lnTo>
                    <a:pt x="3796" y="4993"/>
                  </a:lnTo>
                  <a:lnTo>
                    <a:pt x="3430" y="4760"/>
                  </a:lnTo>
                  <a:lnTo>
                    <a:pt x="3028" y="4600"/>
                  </a:lnTo>
                  <a:lnTo>
                    <a:pt x="2590" y="4510"/>
                  </a:lnTo>
                  <a:lnTo>
                    <a:pt x="2358" y="4501"/>
                  </a:lnTo>
                  <a:lnTo>
                    <a:pt x="2117" y="4510"/>
                  </a:lnTo>
                  <a:lnTo>
                    <a:pt x="1670" y="4600"/>
                  </a:lnTo>
                  <a:lnTo>
                    <a:pt x="1260" y="4769"/>
                  </a:lnTo>
                  <a:lnTo>
                    <a:pt x="894" y="5001"/>
                  </a:lnTo>
                  <a:lnTo>
                    <a:pt x="572" y="5305"/>
                  </a:lnTo>
                  <a:lnTo>
                    <a:pt x="313" y="5662"/>
                  </a:lnTo>
                  <a:lnTo>
                    <a:pt x="126" y="6064"/>
                  </a:lnTo>
                  <a:lnTo>
                    <a:pt x="18" y="6502"/>
                  </a:lnTo>
                  <a:lnTo>
                    <a:pt x="1" y="6734"/>
                  </a:lnTo>
                  <a:lnTo>
                    <a:pt x="22468" y="6734"/>
                  </a:lnTo>
                  <a:lnTo>
                    <a:pt x="22450" y="6502"/>
                  </a:lnTo>
                  <a:lnTo>
                    <a:pt x="22334" y="6064"/>
                  </a:lnTo>
                  <a:lnTo>
                    <a:pt x="22147" y="5662"/>
                  </a:lnTo>
                  <a:lnTo>
                    <a:pt x="21888" y="5305"/>
                  </a:lnTo>
                  <a:lnTo>
                    <a:pt x="21575" y="5001"/>
                  </a:lnTo>
                  <a:lnTo>
                    <a:pt x="21200" y="4769"/>
                  </a:lnTo>
                  <a:lnTo>
                    <a:pt x="20789" y="4600"/>
                  </a:lnTo>
                  <a:lnTo>
                    <a:pt x="20343" y="4510"/>
                  </a:lnTo>
                  <a:lnTo>
                    <a:pt x="20111" y="4501"/>
                  </a:lnTo>
                  <a:lnTo>
                    <a:pt x="19923" y="4510"/>
                  </a:lnTo>
                  <a:lnTo>
                    <a:pt x="19566" y="4564"/>
                  </a:lnTo>
                  <a:lnTo>
                    <a:pt x="19227" y="4671"/>
                  </a:lnTo>
                  <a:lnTo>
                    <a:pt x="18914" y="4823"/>
                  </a:lnTo>
                  <a:lnTo>
                    <a:pt x="18771" y="4921"/>
                  </a:lnTo>
                  <a:lnTo>
                    <a:pt x="18682" y="4671"/>
                  </a:lnTo>
                  <a:lnTo>
                    <a:pt x="18450" y="4216"/>
                  </a:lnTo>
                  <a:lnTo>
                    <a:pt x="18146" y="3805"/>
                  </a:lnTo>
                  <a:lnTo>
                    <a:pt x="17789" y="3439"/>
                  </a:lnTo>
                  <a:lnTo>
                    <a:pt x="17378" y="3135"/>
                  </a:lnTo>
                  <a:lnTo>
                    <a:pt x="16923" y="2903"/>
                  </a:lnTo>
                  <a:lnTo>
                    <a:pt x="16432" y="2733"/>
                  </a:lnTo>
                  <a:lnTo>
                    <a:pt x="15905" y="2644"/>
                  </a:lnTo>
                  <a:lnTo>
                    <a:pt x="15637" y="2635"/>
                  </a:lnTo>
                  <a:lnTo>
                    <a:pt x="15440" y="2644"/>
                  </a:lnTo>
                  <a:lnTo>
                    <a:pt x="15074" y="2689"/>
                  </a:lnTo>
                  <a:lnTo>
                    <a:pt x="14538" y="2823"/>
                  </a:lnTo>
                  <a:lnTo>
                    <a:pt x="13887" y="3126"/>
                  </a:lnTo>
                  <a:lnTo>
                    <a:pt x="13333" y="3573"/>
                  </a:lnTo>
                  <a:lnTo>
                    <a:pt x="13092" y="3832"/>
                  </a:lnTo>
                  <a:lnTo>
                    <a:pt x="13011" y="3430"/>
                  </a:lnTo>
                  <a:lnTo>
                    <a:pt x="12735" y="2671"/>
                  </a:lnTo>
                  <a:lnTo>
                    <a:pt x="12342" y="1983"/>
                  </a:lnTo>
                  <a:lnTo>
                    <a:pt x="11833" y="1367"/>
                  </a:lnTo>
                  <a:lnTo>
                    <a:pt x="11225" y="858"/>
                  </a:lnTo>
                  <a:lnTo>
                    <a:pt x="10538" y="447"/>
                  </a:lnTo>
                  <a:lnTo>
                    <a:pt x="9788" y="170"/>
                  </a:lnTo>
                  <a:lnTo>
                    <a:pt x="8975" y="19"/>
                  </a:lnTo>
                  <a:lnTo>
                    <a:pt x="85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458;p18">
              <a:extLst>
                <a:ext uri="{FF2B5EF4-FFF2-40B4-BE49-F238E27FC236}">
                  <a16:creationId xmlns:a16="http://schemas.microsoft.com/office/drawing/2014/main" id="{1492EFA3-54CB-5AEA-A8AD-5E9470A4C287}"/>
                </a:ext>
              </a:extLst>
            </p:cNvPr>
            <p:cNvSpPr/>
            <p:nvPr/>
          </p:nvSpPr>
          <p:spPr>
            <a:xfrm flipH="1">
              <a:off x="4936990" y="1205000"/>
              <a:ext cx="1079000" cy="339394"/>
            </a:xfrm>
            <a:custGeom>
              <a:avLst/>
              <a:gdLst/>
              <a:ahLst/>
              <a:cxnLst/>
              <a:rect l="l" t="t" r="r" b="b"/>
              <a:pathLst>
                <a:path w="22478" h="6734" extrusionOk="0">
                  <a:moveTo>
                    <a:pt x="8556" y="1"/>
                  </a:moveTo>
                  <a:lnTo>
                    <a:pt x="8314" y="10"/>
                  </a:lnTo>
                  <a:lnTo>
                    <a:pt x="7850" y="54"/>
                  </a:lnTo>
                  <a:lnTo>
                    <a:pt x="7395" y="144"/>
                  </a:lnTo>
                  <a:lnTo>
                    <a:pt x="6966" y="278"/>
                  </a:lnTo>
                  <a:lnTo>
                    <a:pt x="6555" y="456"/>
                  </a:lnTo>
                  <a:lnTo>
                    <a:pt x="6162" y="671"/>
                  </a:lnTo>
                  <a:lnTo>
                    <a:pt x="5787" y="921"/>
                  </a:lnTo>
                  <a:lnTo>
                    <a:pt x="5448" y="1197"/>
                  </a:lnTo>
                  <a:lnTo>
                    <a:pt x="5135" y="1510"/>
                  </a:lnTo>
                  <a:lnTo>
                    <a:pt x="4859" y="1858"/>
                  </a:lnTo>
                  <a:lnTo>
                    <a:pt x="4608" y="2224"/>
                  </a:lnTo>
                  <a:lnTo>
                    <a:pt x="4394" y="2617"/>
                  </a:lnTo>
                  <a:lnTo>
                    <a:pt x="4216" y="3028"/>
                  </a:lnTo>
                  <a:lnTo>
                    <a:pt x="4082" y="3466"/>
                  </a:lnTo>
                  <a:lnTo>
                    <a:pt x="3992" y="3912"/>
                  </a:lnTo>
                  <a:lnTo>
                    <a:pt x="3939" y="4376"/>
                  </a:lnTo>
                  <a:lnTo>
                    <a:pt x="3939" y="4618"/>
                  </a:lnTo>
                  <a:lnTo>
                    <a:pt x="3948" y="4877"/>
                  </a:lnTo>
                  <a:lnTo>
                    <a:pt x="3966" y="5136"/>
                  </a:lnTo>
                  <a:lnTo>
                    <a:pt x="3805" y="4993"/>
                  </a:lnTo>
                  <a:lnTo>
                    <a:pt x="3439" y="4760"/>
                  </a:lnTo>
                  <a:lnTo>
                    <a:pt x="3037" y="4591"/>
                  </a:lnTo>
                  <a:lnTo>
                    <a:pt x="2590" y="4510"/>
                  </a:lnTo>
                  <a:lnTo>
                    <a:pt x="2358" y="4501"/>
                  </a:lnTo>
                  <a:lnTo>
                    <a:pt x="2126" y="4510"/>
                  </a:lnTo>
                  <a:lnTo>
                    <a:pt x="1679" y="4591"/>
                  </a:lnTo>
                  <a:lnTo>
                    <a:pt x="1269" y="4760"/>
                  </a:lnTo>
                  <a:lnTo>
                    <a:pt x="894" y="5002"/>
                  </a:lnTo>
                  <a:lnTo>
                    <a:pt x="581" y="5305"/>
                  </a:lnTo>
                  <a:lnTo>
                    <a:pt x="322" y="5662"/>
                  </a:lnTo>
                  <a:lnTo>
                    <a:pt x="135" y="6064"/>
                  </a:lnTo>
                  <a:lnTo>
                    <a:pt x="18" y="6502"/>
                  </a:lnTo>
                  <a:lnTo>
                    <a:pt x="1" y="6734"/>
                  </a:lnTo>
                  <a:lnTo>
                    <a:pt x="22477" y="6734"/>
                  </a:lnTo>
                  <a:lnTo>
                    <a:pt x="22451" y="6502"/>
                  </a:lnTo>
                  <a:lnTo>
                    <a:pt x="22343" y="6064"/>
                  </a:lnTo>
                  <a:lnTo>
                    <a:pt x="22156" y="5662"/>
                  </a:lnTo>
                  <a:lnTo>
                    <a:pt x="21897" y="5305"/>
                  </a:lnTo>
                  <a:lnTo>
                    <a:pt x="21575" y="5002"/>
                  </a:lnTo>
                  <a:lnTo>
                    <a:pt x="21209" y="4760"/>
                  </a:lnTo>
                  <a:lnTo>
                    <a:pt x="20799" y="4591"/>
                  </a:lnTo>
                  <a:lnTo>
                    <a:pt x="20352" y="4510"/>
                  </a:lnTo>
                  <a:lnTo>
                    <a:pt x="20120" y="4501"/>
                  </a:lnTo>
                  <a:lnTo>
                    <a:pt x="19932" y="4501"/>
                  </a:lnTo>
                  <a:lnTo>
                    <a:pt x="19575" y="4564"/>
                  </a:lnTo>
                  <a:lnTo>
                    <a:pt x="19236" y="4671"/>
                  </a:lnTo>
                  <a:lnTo>
                    <a:pt x="18923" y="4823"/>
                  </a:lnTo>
                  <a:lnTo>
                    <a:pt x="18771" y="4912"/>
                  </a:lnTo>
                  <a:lnTo>
                    <a:pt x="18691" y="4671"/>
                  </a:lnTo>
                  <a:lnTo>
                    <a:pt x="18459" y="4216"/>
                  </a:lnTo>
                  <a:lnTo>
                    <a:pt x="18155" y="3796"/>
                  </a:lnTo>
                  <a:lnTo>
                    <a:pt x="17798" y="3439"/>
                  </a:lnTo>
                  <a:lnTo>
                    <a:pt x="17387" y="3135"/>
                  </a:lnTo>
                  <a:lnTo>
                    <a:pt x="16932" y="2894"/>
                  </a:lnTo>
                  <a:lnTo>
                    <a:pt x="16441" y="2733"/>
                  </a:lnTo>
                  <a:lnTo>
                    <a:pt x="15914" y="2644"/>
                  </a:lnTo>
                  <a:lnTo>
                    <a:pt x="15637" y="2635"/>
                  </a:lnTo>
                  <a:lnTo>
                    <a:pt x="15449" y="2644"/>
                  </a:lnTo>
                  <a:lnTo>
                    <a:pt x="15074" y="2680"/>
                  </a:lnTo>
                  <a:lnTo>
                    <a:pt x="14539" y="2814"/>
                  </a:lnTo>
                  <a:lnTo>
                    <a:pt x="13896" y="3126"/>
                  </a:lnTo>
                  <a:lnTo>
                    <a:pt x="13333" y="3564"/>
                  </a:lnTo>
                  <a:lnTo>
                    <a:pt x="13101" y="3832"/>
                  </a:lnTo>
                  <a:lnTo>
                    <a:pt x="13021" y="3430"/>
                  </a:lnTo>
                  <a:lnTo>
                    <a:pt x="12744" y="2671"/>
                  </a:lnTo>
                  <a:lnTo>
                    <a:pt x="12342" y="1974"/>
                  </a:lnTo>
                  <a:lnTo>
                    <a:pt x="11833" y="1367"/>
                  </a:lnTo>
                  <a:lnTo>
                    <a:pt x="11235" y="849"/>
                  </a:lnTo>
                  <a:lnTo>
                    <a:pt x="10547" y="447"/>
                  </a:lnTo>
                  <a:lnTo>
                    <a:pt x="9788" y="162"/>
                  </a:lnTo>
                  <a:lnTo>
                    <a:pt x="8975" y="19"/>
                  </a:lnTo>
                  <a:lnTo>
                    <a:pt x="855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459;p18">
              <a:extLst>
                <a:ext uri="{FF2B5EF4-FFF2-40B4-BE49-F238E27FC236}">
                  <a16:creationId xmlns:a16="http://schemas.microsoft.com/office/drawing/2014/main" id="{09620110-6E6D-C25B-64E6-1573042CE94F}"/>
                </a:ext>
              </a:extLst>
            </p:cNvPr>
            <p:cNvSpPr/>
            <p:nvPr/>
          </p:nvSpPr>
          <p:spPr>
            <a:xfrm>
              <a:off x="2823396" y="3612891"/>
              <a:ext cx="431222" cy="129226"/>
            </a:xfrm>
            <a:custGeom>
              <a:avLst/>
              <a:gdLst/>
              <a:ahLst/>
              <a:cxnLst/>
              <a:rect l="l" t="t" r="r" b="b"/>
              <a:pathLst>
                <a:path w="8556" h="2564" extrusionOk="0">
                  <a:moveTo>
                    <a:pt x="3251" y="1"/>
                  </a:moveTo>
                  <a:lnTo>
                    <a:pt x="3072" y="10"/>
                  </a:lnTo>
                  <a:lnTo>
                    <a:pt x="2733" y="81"/>
                  </a:lnTo>
                  <a:lnTo>
                    <a:pt x="2411" y="215"/>
                  </a:lnTo>
                  <a:lnTo>
                    <a:pt x="2135" y="403"/>
                  </a:lnTo>
                  <a:lnTo>
                    <a:pt x="1894" y="644"/>
                  </a:lnTo>
                  <a:lnTo>
                    <a:pt x="1706" y="921"/>
                  </a:lnTo>
                  <a:lnTo>
                    <a:pt x="1572" y="1233"/>
                  </a:lnTo>
                  <a:lnTo>
                    <a:pt x="1501" y="1581"/>
                  </a:lnTo>
                  <a:lnTo>
                    <a:pt x="1501" y="1760"/>
                  </a:lnTo>
                  <a:lnTo>
                    <a:pt x="1501" y="1858"/>
                  </a:lnTo>
                  <a:lnTo>
                    <a:pt x="1510" y="1956"/>
                  </a:lnTo>
                  <a:lnTo>
                    <a:pt x="1385" y="1849"/>
                  </a:lnTo>
                  <a:lnTo>
                    <a:pt x="1072" y="1724"/>
                  </a:lnTo>
                  <a:lnTo>
                    <a:pt x="893" y="1715"/>
                  </a:lnTo>
                  <a:lnTo>
                    <a:pt x="715" y="1724"/>
                  </a:lnTo>
                  <a:lnTo>
                    <a:pt x="402" y="1858"/>
                  </a:lnTo>
                  <a:lnTo>
                    <a:pt x="161" y="2081"/>
                  </a:lnTo>
                  <a:lnTo>
                    <a:pt x="18" y="2394"/>
                  </a:lnTo>
                  <a:lnTo>
                    <a:pt x="0" y="2564"/>
                  </a:lnTo>
                  <a:lnTo>
                    <a:pt x="8555" y="2564"/>
                  </a:lnTo>
                  <a:lnTo>
                    <a:pt x="8537" y="2394"/>
                  </a:lnTo>
                  <a:lnTo>
                    <a:pt x="8386" y="2081"/>
                  </a:lnTo>
                  <a:lnTo>
                    <a:pt x="8144" y="1858"/>
                  </a:lnTo>
                  <a:lnTo>
                    <a:pt x="7832" y="1724"/>
                  </a:lnTo>
                  <a:lnTo>
                    <a:pt x="7653" y="1715"/>
                  </a:lnTo>
                  <a:lnTo>
                    <a:pt x="7519" y="1724"/>
                  </a:lnTo>
                  <a:lnTo>
                    <a:pt x="7260" y="1805"/>
                  </a:lnTo>
                  <a:lnTo>
                    <a:pt x="7144" y="1876"/>
                  </a:lnTo>
                  <a:lnTo>
                    <a:pt x="7073" y="1688"/>
                  </a:lnTo>
                  <a:lnTo>
                    <a:pt x="6850" y="1376"/>
                  </a:lnTo>
                  <a:lnTo>
                    <a:pt x="6537" y="1144"/>
                  </a:lnTo>
                  <a:lnTo>
                    <a:pt x="6162" y="1019"/>
                  </a:lnTo>
                  <a:lnTo>
                    <a:pt x="5948" y="1010"/>
                  </a:lnTo>
                  <a:lnTo>
                    <a:pt x="5805" y="1010"/>
                  </a:lnTo>
                  <a:lnTo>
                    <a:pt x="5537" y="1072"/>
                  </a:lnTo>
                  <a:lnTo>
                    <a:pt x="5287" y="1197"/>
                  </a:lnTo>
                  <a:lnTo>
                    <a:pt x="5073" y="1358"/>
                  </a:lnTo>
                  <a:lnTo>
                    <a:pt x="4983" y="1465"/>
                  </a:lnTo>
                  <a:lnTo>
                    <a:pt x="4956" y="1304"/>
                  </a:lnTo>
                  <a:lnTo>
                    <a:pt x="4849" y="1019"/>
                  </a:lnTo>
                  <a:lnTo>
                    <a:pt x="4698" y="760"/>
                  </a:lnTo>
                  <a:lnTo>
                    <a:pt x="4501" y="528"/>
                  </a:lnTo>
                  <a:lnTo>
                    <a:pt x="4278" y="331"/>
                  </a:lnTo>
                  <a:lnTo>
                    <a:pt x="4010" y="170"/>
                  </a:lnTo>
                  <a:lnTo>
                    <a:pt x="3724" y="63"/>
                  </a:lnTo>
                  <a:lnTo>
                    <a:pt x="3412" y="10"/>
                  </a:lnTo>
                  <a:lnTo>
                    <a:pt x="325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460;p18">
              <a:extLst>
                <a:ext uri="{FF2B5EF4-FFF2-40B4-BE49-F238E27FC236}">
                  <a16:creationId xmlns:a16="http://schemas.microsoft.com/office/drawing/2014/main" id="{5A33FA1D-B636-17B9-70B2-D0901F5A7EFF}"/>
                </a:ext>
              </a:extLst>
            </p:cNvPr>
            <p:cNvSpPr/>
            <p:nvPr/>
          </p:nvSpPr>
          <p:spPr>
            <a:xfrm>
              <a:off x="5772749" y="3115150"/>
              <a:ext cx="551244" cy="165248"/>
            </a:xfrm>
            <a:custGeom>
              <a:avLst/>
              <a:gdLst/>
              <a:ahLst/>
              <a:cxnLst/>
              <a:rect l="l" t="t" r="r" b="b"/>
              <a:pathLst>
                <a:path w="12869" h="3858" extrusionOk="0">
                  <a:moveTo>
                    <a:pt x="4894" y="0"/>
                  </a:moveTo>
                  <a:lnTo>
                    <a:pt x="4626" y="9"/>
                  </a:lnTo>
                  <a:lnTo>
                    <a:pt x="4108" y="116"/>
                  </a:lnTo>
                  <a:lnTo>
                    <a:pt x="3635" y="313"/>
                  </a:lnTo>
                  <a:lnTo>
                    <a:pt x="3215" y="599"/>
                  </a:lnTo>
                  <a:lnTo>
                    <a:pt x="2849" y="956"/>
                  </a:lnTo>
                  <a:lnTo>
                    <a:pt x="2563" y="1384"/>
                  </a:lnTo>
                  <a:lnTo>
                    <a:pt x="2367" y="1858"/>
                  </a:lnTo>
                  <a:lnTo>
                    <a:pt x="2259" y="2367"/>
                  </a:lnTo>
                  <a:lnTo>
                    <a:pt x="2251" y="2644"/>
                  </a:lnTo>
                  <a:lnTo>
                    <a:pt x="2259" y="2795"/>
                  </a:lnTo>
                  <a:lnTo>
                    <a:pt x="2268" y="2938"/>
                  </a:lnTo>
                  <a:lnTo>
                    <a:pt x="2179" y="2858"/>
                  </a:lnTo>
                  <a:lnTo>
                    <a:pt x="1965" y="2724"/>
                  </a:lnTo>
                  <a:lnTo>
                    <a:pt x="1733" y="2626"/>
                  </a:lnTo>
                  <a:lnTo>
                    <a:pt x="1483" y="2581"/>
                  </a:lnTo>
                  <a:lnTo>
                    <a:pt x="1349" y="2572"/>
                  </a:lnTo>
                  <a:lnTo>
                    <a:pt x="1215" y="2581"/>
                  </a:lnTo>
                  <a:lnTo>
                    <a:pt x="956" y="2635"/>
                  </a:lnTo>
                  <a:lnTo>
                    <a:pt x="724" y="2724"/>
                  </a:lnTo>
                  <a:lnTo>
                    <a:pt x="509" y="2867"/>
                  </a:lnTo>
                  <a:lnTo>
                    <a:pt x="331" y="3036"/>
                  </a:lnTo>
                  <a:lnTo>
                    <a:pt x="179" y="3242"/>
                  </a:lnTo>
                  <a:lnTo>
                    <a:pt x="72" y="3474"/>
                  </a:lnTo>
                  <a:lnTo>
                    <a:pt x="9" y="3724"/>
                  </a:lnTo>
                  <a:lnTo>
                    <a:pt x="0" y="3858"/>
                  </a:lnTo>
                  <a:lnTo>
                    <a:pt x="12868" y="3858"/>
                  </a:lnTo>
                  <a:lnTo>
                    <a:pt x="12859" y="3724"/>
                  </a:lnTo>
                  <a:lnTo>
                    <a:pt x="12797" y="3474"/>
                  </a:lnTo>
                  <a:lnTo>
                    <a:pt x="12690" y="3242"/>
                  </a:lnTo>
                  <a:lnTo>
                    <a:pt x="12538" y="3036"/>
                  </a:lnTo>
                  <a:lnTo>
                    <a:pt x="12359" y="2867"/>
                  </a:lnTo>
                  <a:lnTo>
                    <a:pt x="12145" y="2724"/>
                  </a:lnTo>
                  <a:lnTo>
                    <a:pt x="11913" y="2635"/>
                  </a:lnTo>
                  <a:lnTo>
                    <a:pt x="11654" y="2581"/>
                  </a:lnTo>
                  <a:lnTo>
                    <a:pt x="11520" y="2572"/>
                  </a:lnTo>
                  <a:lnTo>
                    <a:pt x="11306" y="2590"/>
                  </a:lnTo>
                  <a:lnTo>
                    <a:pt x="10922" y="2706"/>
                  </a:lnTo>
                  <a:lnTo>
                    <a:pt x="10752" y="2813"/>
                  </a:lnTo>
                  <a:lnTo>
                    <a:pt x="10698" y="2670"/>
                  </a:lnTo>
                  <a:lnTo>
                    <a:pt x="10564" y="2411"/>
                  </a:lnTo>
                  <a:lnTo>
                    <a:pt x="10395" y="2170"/>
                  </a:lnTo>
                  <a:lnTo>
                    <a:pt x="10189" y="1965"/>
                  </a:lnTo>
                  <a:lnTo>
                    <a:pt x="9957" y="1795"/>
                  </a:lnTo>
                  <a:lnTo>
                    <a:pt x="9698" y="1661"/>
                  </a:lnTo>
                  <a:lnTo>
                    <a:pt x="9412" y="1563"/>
                  </a:lnTo>
                  <a:lnTo>
                    <a:pt x="9109" y="1509"/>
                  </a:lnTo>
                  <a:lnTo>
                    <a:pt x="8957" y="1509"/>
                  </a:lnTo>
                  <a:lnTo>
                    <a:pt x="8734" y="1518"/>
                  </a:lnTo>
                  <a:lnTo>
                    <a:pt x="8323" y="1608"/>
                  </a:lnTo>
                  <a:lnTo>
                    <a:pt x="7957" y="1786"/>
                  </a:lnTo>
                  <a:lnTo>
                    <a:pt x="7635" y="2045"/>
                  </a:lnTo>
                  <a:lnTo>
                    <a:pt x="7501" y="2197"/>
                  </a:lnTo>
                  <a:lnTo>
                    <a:pt x="7457" y="1965"/>
                  </a:lnTo>
                  <a:lnTo>
                    <a:pt x="7296" y="1527"/>
                  </a:lnTo>
                  <a:lnTo>
                    <a:pt x="7064" y="1134"/>
                  </a:lnTo>
                  <a:lnTo>
                    <a:pt x="6778" y="777"/>
                  </a:lnTo>
                  <a:lnTo>
                    <a:pt x="6430" y="482"/>
                  </a:lnTo>
                  <a:lnTo>
                    <a:pt x="6037" y="250"/>
                  </a:lnTo>
                  <a:lnTo>
                    <a:pt x="5608" y="90"/>
                  </a:lnTo>
                  <a:lnTo>
                    <a:pt x="5135" y="9"/>
                  </a:lnTo>
                  <a:lnTo>
                    <a:pt x="489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461;p18">
              <a:extLst>
                <a:ext uri="{FF2B5EF4-FFF2-40B4-BE49-F238E27FC236}">
                  <a16:creationId xmlns:a16="http://schemas.microsoft.com/office/drawing/2014/main" id="{4C658DD4-B1CE-3055-5D7A-C0D7219E0DC0}"/>
                </a:ext>
              </a:extLst>
            </p:cNvPr>
            <p:cNvSpPr/>
            <p:nvPr/>
          </p:nvSpPr>
          <p:spPr>
            <a:xfrm>
              <a:off x="4773602" y="1766311"/>
              <a:ext cx="431222" cy="129226"/>
            </a:xfrm>
            <a:custGeom>
              <a:avLst/>
              <a:gdLst/>
              <a:ahLst/>
              <a:cxnLst/>
              <a:rect l="l" t="t" r="r" b="b"/>
              <a:pathLst>
                <a:path w="8556" h="2564" extrusionOk="0">
                  <a:moveTo>
                    <a:pt x="5135" y="0"/>
                  </a:moveTo>
                  <a:lnTo>
                    <a:pt x="4831" y="54"/>
                  </a:lnTo>
                  <a:lnTo>
                    <a:pt x="4537" y="170"/>
                  </a:lnTo>
                  <a:lnTo>
                    <a:pt x="4278" y="322"/>
                  </a:lnTo>
                  <a:lnTo>
                    <a:pt x="4046" y="518"/>
                  </a:lnTo>
                  <a:lnTo>
                    <a:pt x="3858" y="750"/>
                  </a:lnTo>
                  <a:lnTo>
                    <a:pt x="3706" y="1009"/>
                  </a:lnTo>
                  <a:lnTo>
                    <a:pt x="3599" y="1304"/>
                  </a:lnTo>
                  <a:lnTo>
                    <a:pt x="3572" y="1456"/>
                  </a:lnTo>
                  <a:lnTo>
                    <a:pt x="3474" y="1358"/>
                  </a:lnTo>
                  <a:lnTo>
                    <a:pt x="3269" y="1188"/>
                  </a:lnTo>
                  <a:lnTo>
                    <a:pt x="3019" y="1072"/>
                  </a:lnTo>
                  <a:lnTo>
                    <a:pt x="2742" y="1009"/>
                  </a:lnTo>
                  <a:lnTo>
                    <a:pt x="2599" y="1000"/>
                  </a:lnTo>
                  <a:lnTo>
                    <a:pt x="2394" y="1009"/>
                  </a:lnTo>
                  <a:lnTo>
                    <a:pt x="2019" y="1134"/>
                  </a:lnTo>
                  <a:lnTo>
                    <a:pt x="1706" y="1366"/>
                  </a:lnTo>
                  <a:lnTo>
                    <a:pt x="1474" y="1679"/>
                  </a:lnTo>
                  <a:lnTo>
                    <a:pt x="1402" y="1867"/>
                  </a:lnTo>
                  <a:lnTo>
                    <a:pt x="1295" y="1795"/>
                  </a:lnTo>
                  <a:lnTo>
                    <a:pt x="1036" y="1715"/>
                  </a:lnTo>
                  <a:lnTo>
                    <a:pt x="893" y="1706"/>
                  </a:lnTo>
                  <a:lnTo>
                    <a:pt x="715" y="1724"/>
                  </a:lnTo>
                  <a:lnTo>
                    <a:pt x="402" y="1849"/>
                  </a:lnTo>
                  <a:lnTo>
                    <a:pt x="161" y="2081"/>
                  </a:lnTo>
                  <a:lnTo>
                    <a:pt x="18" y="2384"/>
                  </a:lnTo>
                  <a:lnTo>
                    <a:pt x="0" y="2563"/>
                  </a:lnTo>
                  <a:lnTo>
                    <a:pt x="8555" y="2563"/>
                  </a:lnTo>
                  <a:lnTo>
                    <a:pt x="8537" y="2384"/>
                  </a:lnTo>
                  <a:lnTo>
                    <a:pt x="8395" y="2081"/>
                  </a:lnTo>
                  <a:lnTo>
                    <a:pt x="8144" y="1849"/>
                  </a:lnTo>
                  <a:lnTo>
                    <a:pt x="7832" y="1724"/>
                  </a:lnTo>
                  <a:lnTo>
                    <a:pt x="7653" y="1706"/>
                  </a:lnTo>
                  <a:lnTo>
                    <a:pt x="7484" y="1724"/>
                  </a:lnTo>
                  <a:lnTo>
                    <a:pt x="7171" y="1849"/>
                  </a:lnTo>
                  <a:lnTo>
                    <a:pt x="7046" y="1947"/>
                  </a:lnTo>
                  <a:lnTo>
                    <a:pt x="7055" y="1849"/>
                  </a:lnTo>
                  <a:lnTo>
                    <a:pt x="7055" y="1750"/>
                  </a:lnTo>
                  <a:lnTo>
                    <a:pt x="7046" y="1572"/>
                  </a:lnTo>
                  <a:lnTo>
                    <a:pt x="6984" y="1233"/>
                  </a:lnTo>
                  <a:lnTo>
                    <a:pt x="6850" y="911"/>
                  </a:lnTo>
                  <a:lnTo>
                    <a:pt x="6653" y="634"/>
                  </a:lnTo>
                  <a:lnTo>
                    <a:pt x="6421" y="393"/>
                  </a:lnTo>
                  <a:lnTo>
                    <a:pt x="6135" y="206"/>
                  </a:lnTo>
                  <a:lnTo>
                    <a:pt x="5823" y="72"/>
                  </a:lnTo>
                  <a:lnTo>
                    <a:pt x="54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462;p18">
              <a:extLst>
                <a:ext uri="{FF2B5EF4-FFF2-40B4-BE49-F238E27FC236}">
                  <a16:creationId xmlns:a16="http://schemas.microsoft.com/office/drawing/2014/main" id="{D737FBB9-E596-D98A-F877-06BB66A0136B}"/>
                </a:ext>
              </a:extLst>
            </p:cNvPr>
            <p:cNvSpPr/>
            <p:nvPr/>
          </p:nvSpPr>
          <p:spPr>
            <a:xfrm>
              <a:off x="5568299" y="1925019"/>
              <a:ext cx="326491" cy="345139"/>
            </a:xfrm>
            <a:custGeom>
              <a:avLst/>
              <a:gdLst/>
              <a:ahLst/>
              <a:cxnLst/>
              <a:rect l="l" t="t" r="r" b="b"/>
              <a:pathLst>
                <a:path w="6478" h="6848" extrusionOk="0">
                  <a:moveTo>
                    <a:pt x="2025" y="2132"/>
                  </a:moveTo>
                  <a:lnTo>
                    <a:pt x="2477" y="2239"/>
                  </a:lnTo>
                  <a:lnTo>
                    <a:pt x="2739" y="2394"/>
                  </a:lnTo>
                  <a:lnTo>
                    <a:pt x="2858" y="2549"/>
                  </a:lnTo>
                  <a:lnTo>
                    <a:pt x="2894" y="2632"/>
                  </a:lnTo>
                  <a:lnTo>
                    <a:pt x="2882" y="2775"/>
                  </a:lnTo>
                  <a:lnTo>
                    <a:pt x="2691" y="3108"/>
                  </a:lnTo>
                  <a:lnTo>
                    <a:pt x="2537" y="3263"/>
                  </a:lnTo>
                  <a:lnTo>
                    <a:pt x="2334" y="3442"/>
                  </a:lnTo>
                  <a:lnTo>
                    <a:pt x="1941" y="3680"/>
                  </a:lnTo>
                  <a:lnTo>
                    <a:pt x="1786" y="3727"/>
                  </a:lnTo>
                  <a:lnTo>
                    <a:pt x="1679" y="3739"/>
                  </a:lnTo>
                  <a:lnTo>
                    <a:pt x="1477" y="3692"/>
                  </a:lnTo>
                  <a:lnTo>
                    <a:pt x="1227" y="3525"/>
                  </a:lnTo>
                  <a:lnTo>
                    <a:pt x="1036" y="3168"/>
                  </a:lnTo>
                  <a:lnTo>
                    <a:pt x="1001" y="2763"/>
                  </a:lnTo>
                  <a:lnTo>
                    <a:pt x="1072" y="2584"/>
                  </a:lnTo>
                  <a:lnTo>
                    <a:pt x="1132" y="2465"/>
                  </a:lnTo>
                  <a:lnTo>
                    <a:pt x="1322" y="2287"/>
                  </a:lnTo>
                  <a:lnTo>
                    <a:pt x="1429" y="2215"/>
                  </a:lnTo>
                  <a:lnTo>
                    <a:pt x="1584" y="2156"/>
                  </a:lnTo>
                  <a:lnTo>
                    <a:pt x="2025" y="2132"/>
                  </a:lnTo>
                  <a:close/>
                  <a:moveTo>
                    <a:pt x="2715" y="4382"/>
                  </a:moveTo>
                  <a:lnTo>
                    <a:pt x="2703" y="4406"/>
                  </a:lnTo>
                  <a:lnTo>
                    <a:pt x="2596" y="4644"/>
                  </a:lnTo>
                  <a:lnTo>
                    <a:pt x="2477" y="4775"/>
                  </a:lnTo>
                  <a:lnTo>
                    <a:pt x="2322" y="4882"/>
                  </a:lnTo>
                  <a:lnTo>
                    <a:pt x="2084" y="4966"/>
                  </a:lnTo>
                  <a:lnTo>
                    <a:pt x="2025" y="4930"/>
                  </a:lnTo>
                  <a:lnTo>
                    <a:pt x="2001" y="4859"/>
                  </a:lnTo>
                  <a:lnTo>
                    <a:pt x="2132" y="4644"/>
                  </a:lnTo>
                  <a:lnTo>
                    <a:pt x="2263" y="4525"/>
                  </a:lnTo>
                  <a:lnTo>
                    <a:pt x="2417" y="4430"/>
                  </a:lnTo>
                  <a:lnTo>
                    <a:pt x="2679" y="4382"/>
                  </a:lnTo>
                  <a:close/>
                  <a:moveTo>
                    <a:pt x="4346" y="3180"/>
                  </a:moveTo>
                  <a:lnTo>
                    <a:pt x="4644" y="3287"/>
                  </a:lnTo>
                  <a:lnTo>
                    <a:pt x="5001" y="3585"/>
                  </a:lnTo>
                  <a:lnTo>
                    <a:pt x="5251" y="3942"/>
                  </a:lnTo>
                  <a:lnTo>
                    <a:pt x="5299" y="4097"/>
                  </a:lnTo>
                  <a:lnTo>
                    <a:pt x="5311" y="4216"/>
                  </a:lnTo>
                  <a:lnTo>
                    <a:pt x="5287" y="4466"/>
                  </a:lnTo>
                  <a:lnTo>
                    <a:pt x="5227" y="4609"/>
                  </a:lnTo>
                  <a:lnTo>
                    <a:pt x="5132" y="4763"/>
                  </a:lnTo>
                  <a:lnTo>
                    <a:pt x="4787" y="5001"/>
                  </a:lnTo>
                  <a:lnTo>
                    <a:pt x="4382" y="5073"/>
                  </a:lnTo>
                  <a:lnTo>
                    <a:pt x="4096" y="4978"/>
                  </a:lnTo>
                  <a:lnTo>
                    <a:pt x="3942" y="4847"/>
                  </a:lnTo>
                  <a:lnTo>
                    <a:pt x="3882" y="4751"/>
                  </a:lnTo>
                  <a:lnTo>
                    <a:pt x="3822" y="4609"/>
                  </a:lnTo>
                  <a:lnTo>
                    <a:pt x="3763" y="4144"/>
                  </a:lnTo>
                  <a:lnTo>
                    <a:pt x="3787" y="3882"/>
                  </a:lnTo>
                  <a:lnTo>
                    <a:pt x="3811" y="3656"/>
                  </a:lnTo>
                  <a:lnTo>
                    <a:pt x="3953" y="3311"/>
                  </a:lnTo>
                  <a:lnTo>
                    <a:pt x="4061" y="3215"/>
                  </a:lnTo>
                  <a:lnTo>
                    <a:pt x="4156" y="3192"/>
                  </a:lnTo>
                  <a:lnTo>
                    <a:pt x="4346" y="3180"/>
                  </a:lnTo>
                  <a:close/>
                  <a:moveTo>
                    <a:pt x="2810" y="4406"/>
                  </a:moveTo>
                  <a:lnTo>
                    <a:pt x="2834" y="4430"/>
                  </a:lnTo>
                  <a:lnTo>
                    <a:pt x="2953" y="4680"/>
                  </a:lnTo>
                  <a:lnTo>
                    <a:pt x="2977" y="4859"/>
                  </a:lnTo>
                  <a:lnTo>
                    <a:pt x="2953" y="5025"/>
                  </a:lnTo>
                  <a:lnTo>
                    <a:pt x="2858" y="5275"/>
                  </a:lnTo>
                  <a:lnTo>
                    <a:pt x="2798" y="5299"/>
                  </a:lnTo>
                  <a:lnTo>
                    <a:pt x="2739" y="5275"/>
                  </a:lnTo>
                  <a:lnTo>
                    <a:pt x="2644" y="5025"/>
                  </a:lnTo>
                  <a:lnTo>
                    <a:pt x="2632" y="4859"/>
                  </a:lnTo>
                  <a:lnTo>
                    <a:pt x="2656" y="4680"/>
                  </a:lnTo>
                  <a:lnTo>
                    <a:pt x="2787" y="4430"/>
                  </a:lnTo>
                  <a:lnTo>
                    <a:pt x="2810" y="4406"/>
                  </a:lnTo>
                  <a:close/>
                  <a:moveTo>
                    <a:pt x="3275" y="1"/>
                  </a:moveTo>
                  <a:lnTo>
                    <a:pt x="2691" y="84"/>
                  </a:lnTo>
                  <a:lnTo>
                    <a:pt x="2132" y="275"/>
                  </a:lnTo>
                  <a:lnTo>
                    <a:pt x="1632" y="572"/>
                  </a:lnTo>
                  <a:lnTo>
                    <a:pt x="1179" y="965"/>
                  </a:lnTo>
                  <a:lnTo>
                    <a:pt x="798" y="1453"/>
                  </a:lnTo>
                  <a:lnTo>
                    <a:pt x="655" y="1727"/>
                  </a:lnTo>
                  <a:lnTo>
                    <a:pt x="512" y="2072"/>
                  </a:lnTo>
                  <a:lnTo>
                    <a:pt x="358" y="2751"/>
                  </a:lnTo>
                  <a:lnTo>
                    <a:pt x="346" y="3096"/>
                  </a:lnTo>
                  <a:lnTo>
                    <a:pt x="215" y="3239"/>
                  </a:lnTo>
                  <a:lnTo>
                    <a:pt x="108" y="3430"/>
                  </a:lnTo>
                  <a:lnTo>
                    <a:pt x="24" y="3632"/>
                  </a:lnTo>
                  <a:lnTo>
                    <a:pt x="0" y="4049"/>
                  </a:lnTo>
                  <a:lnTo>
                    <a:pt x="143" y="4442"/>
                  </a:lnTo>
                  <a:lnTo>
                    <a:pt x="417" y="4763"/>
                  </a:lnTo>
                  <a:lnTo>
                    <a:pt x="608" y="4871"/>
                  </a:lnTo>
                  <a:lnTo>
                    <a:pt x="762" y="4930"/>
                  </a:lnTo>
                  <a:lnTo>
                    <a:pt x="905" y="4954"/>
                  </a:lnTo>
                  <a:lnTo>
                    <a:pt x="822" y="5156"/>
                  </a:lnTo>
                  <a:lnTo>
                    <a:pt x="762" y="5287"/>
                  </a:lnTo>
                  <a:lnTo>
                    <a:pt x="703" y="5442"/>
                  </a:lnTo>
                  <a:lnTo>
                    <a:pt x="727" y="5656"/>
                  </a:lnTo>
                  <a:lnTo>
                    <a:pt x="786" y="5752"/>
                  </a:lnTo>
                  <a:lnTo>
                    <a:pt x="834" y="5775"/>
                  </a:lnTo>
                  <a:lnTo>
                    <a:pt x="905" y="5799"/>
                  </a:lnTo>
                  <a:lnTo>
                    <a:pt x="1048" y="5775"/>
                  </a:lnTo>
                  <a:lnTo>
                    <a:pt x="1120" y="5740"/>
                  </a:lnTo>
                  <a:lnTo>
                    <a:pt x="1120" y="5823"/>
                  </a:lnTo>
                  <a:lnTo>
                    <a:pt x="1191" y="5942"/>
                  </a:lnTo>
                  <a:lnTo>
                    <a:pt x="1251" y="5990"/>
                  </a:lnTo>
                  <a:lnTo>
                    <a:pt x="1322" y="6014"/>
                  </a:lnTo>
                  <a:lnTo>
                    <a:pt x="1465" y="5978"/>
                  </a:lnTo>
                  <a:lnTo>
                    <a:pt x="1536" y="5942"/>
                  </a:lnTo>
                  <a:lnTo>
                    <a:pt x="1536" y="6025"/>
                  </a:lnTo>
                  <a:lnTo>
                    <a:pt x="1608" y="6156"/>
                  </a:lnTo>
                  <a:lnTo>
                    <a:pt x="1667" y="6192"/>
                  </a:lnTo>
                  <a:lnTo>
                    <a:pt x="1739" y="6216"/>
                  </a:lnTo>
                  <a:lnTo>
                    <a:pt x="1882" y="6192"/>
                  </a:lnTo>
                  <a:lnTo>
                    <a:pt x="1953" y="6145"/>
                  </a:lnTo>
                  <a:lnTo>
                    <a:pt x="1953" y="6240"/>
                  </a:lnTo>
                  <a:lnTo>
                    <a:pt x="2025" y="6359"/>
                  </a:lnTo>
                  <a:lnTo>
                    <a:pt x="2084" y="6406"/>
                  </a:lnTo>
                  <a:lnTo>
                    <a:pt x="2156" y="6430"/>
                  </a:lnTo>
                  <a:lnTo>
                    <a:pt x="2298" y="6395"/>
                  </a:lnTo>
                  <a:lnTo>
                    <a:pt x="2370" y="6359"/>
                  </a:lnTo>
                  <a:lnTo>
                    <a:pt x="2370" y="6442"/>
                  </a:lnTo>
                  <a:lnTo>
                    <a:pt x="2441" y="6573"/>
                  </a:lnTo>
                  <a:lnTo>
                    <a:pt x="2501" y="6609"/>
                  </a:lnTo>
                  <a:lnTo>
                    <a:pt x="2572" y="6633"/>
                  </a:lnTo>
                  <a:lnTo>
                    <a:pt x="2715" y="6609"/>
                  </a:lnTo>
                  <a:lnTo>
                    <a:pt x="2787" y="6561"/>
                  </a:lnTo>
                  <a:lnTo>
                    <a:pt x="2787" y="6657"/>
                  </a:lnTo>
                  <a:lnTo>
                    <a:pt x="2858" y="6776"/>
                  </a:lnTo>
                  <a:lnTo>
                    <a:pt x="2918" y="6823"/>
                  </a:lnTo>
                  <a:lnTo>
                    <a:pt x="2977" y="6847"/>
                  </a:lnTo>
                  <a:lnTo>
                    <a:pt x="3096" y="6835"/>
                  </a:lnTo>
                  <a:lnTo>
                    <a:pt x="3275" y="6716"/>
                  </a:lnTo>
                  <a:lnTo>
                    <a:pt x="3346" y="6561"/>
                  </a:lnTo>
                  <a:lnTo>
                    <a:pt x="3406" y="6430"/>
                  </a:lnTo>
                  <a:lnTo>
                    <a:pt x="3501" y="6240"/>
                  </a:lnTo>
                  <a:lnTo>
                    <a:pt x="3620" y="6347"/>
                  </a:lnTo>
                  <a:lnTo>
                    <a:pt x="3751" y="6418"/>
                  </a:lnTo>
                  <a:lnTo>
                    <a:pt x="3953" y="6502"/>
                  </a:lnTo>
                  <a:lnTo>
                    <a:pt x="4370" y="6514"/>
                  </a:lnTo>
                  <a:lnTo>
                    <a:pt x="4763" y="6383"/>
                  </a:lnTo>
                  <a:lnTo>
                    <a:pt x="5085" y="6109"/>
                  </a:lnTo>
                  <a:lnTo>
                    <a:pt x="5192" y="5906"/>
                  </a:lnTo>
                  <a:lnTo>
                    <a:pt x="5263" y="5728"/>
                  </a:lnTo>
                  <a:lnTo>
                    <a:pt x="5299" y="5525"/>
                  </a:lnTo>
                  <a:lnTo>
                    <a:pt x="5549" y="5287"/>
                  </a:lnTo>
                  <a:lnTo>
                    <a:pt x="5989" y="4728"/>
                  </a:lnTo>
                  <a:lnTo>
                    <a:pt x="6168" y="4406"/>
                  </a:lnTo>
                  <a:lnTo>
                    <a:pt x="6287" y="4120"/>
                  </a:lnTo>
                  <a:lnTo>
                    <a:pt x="6442" y="3537"/>
                  </a:lnTo>
                  <a:lnTo>
                    <a:pt x="6478" y="2942"/>
                  </a:lnTo>
                  <a:lnTo>
                    <a:pt x="6394" y="2358"/>
                  </a:lnTo>
                  <a:lnTo>
                    <a:pt x="6204" y="1799"/>
                  </a:lnTo>
                  <a:lnTo>
                    <a:pt x="5906" y="1287"/>
                  </a:lnTo>
                  <a:lnTo>
                    <a:pt x="5513" y="834"/>
                  </a:lnTo>
                  <a:lnTo>
                    <a:pt x="5025" y="465"/>
                  </a:lnTo>
                  <a:lnTo>
                    <a:pt x="4751" y="310"/>
                  </a:lnTo>
                  <a:lnTo>
                    <a:pt x="4465" y="191"/>
                  </a:lnTo>
                  <a:lnTo>
                    <a:pt x="3870" y="36"/>
                  </a:lnTo>
                  <a:lnTo>
                    <a:pt x="32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463;p18">
              <a:extLst>
                <a:ext uri="{FF2B5EF4-FFF2-40B4-BE49-F238E27FC236}">
                  <a16:creationId xmlns:a16="http://schemas.microsoft.com/office/drawing/2014/main" id="{F74C937B-1A72-52D4-98D2-51C301DBDC6B}"/>
                </a:ext>
              </a:extLst>
            </p:cNvPr>
            <p:cNvSpPr/>
            <p:nvPr/>
          </p:nvSpPr>
          <p:spPr>
            <a:xfrm>
              <a:off x="5760786" y="2306068"/>
              <a:ext cx="61286" cy="61286"/>
            </a:xfrm>
            <a:custGeom>
              <a:avLst/>
              <a:gdLst/>
              <a:ahLst/>
              <a:cxnLst/>
              <a:rect l="l" t="t" r="r" b="b"/>
              <a:pathLst>
                <a:path w="1216" h="1216" extrusionOk="0">
                  <a:moveTo>
                    <a:pt x="549" y="1"/>
                  </a:moveTo>
                  <a:lnTo>
                    <a:pt x="322" y="60"/>
                  </a:lnTo>
                  <a:lnTo>
                    <a:pt x="132" y="215"/>
                  </a:lnTo>
                  <a:lnTo>
                    <a:pt x="25" y="417"/>
                  </a:lnTo>
                  <a:lnTo>
                    <a:pt x="1" y="536"/>
                  </a:lnTo>
                  <a:lnTo>
                    <a:pt x="1" y="655"/>
                  </a:lnTo>
                  <a:lnTo>
                    <a:pt x="72" y="894"/>
                  </a:lnTo>
                  <a:lnTo>
                    <a:pt x="215" y="1072"/>
                  </a:lnTo>
                  <a:lnTo>
                    <a:pt x="418" y="1179"/>
                  </a:lnTo>
                  <a:lnTo>
                    <a:pt x="537" y="1203"/>
                  </a:lnTo>
                  <a:lnTo>
                    <a:pt x="656" y="1215"/>
                  </a:lnTo>
                  <a:lnTo>
                    <a:pt x="882" y="1144"/>
                  </a:lnTo>
                  <a:lnTo>
                    <a:pt x="1073" y="1001"/>
                  </a:lnTo>
                  <a:lnTo>
                    <a:pt x="1180" y="798"/>
                  </a:lnTo>
                  <a:lnTo>
                    <a:pt x="1215" y="667"/>
                  </a:lnTo>
                  <a:lnTo>
                    <a:pt x="1215" y="536"/>
                  </a:lnTo>
                  <a:lnTo>
                    <a:pt x="1144" y="310"/>
                  </a:lnTo>
                  <a:lnTo>
                    <a:pt x="1001" y="132"/>
                  </a:lnTo>
                  <a:lnTo>
                    <a:pt x="799" y="12"/>
                  </a:lnTo>
                  <a:lnTo>
                    <a:pt x="66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464;p18">
              <a:extLst>
                <a:ext uri="{FF2B5EF4-FFF2-40B4-BE49-F238E27FC236}">
                  <a16:creationId xmlns:a16="http://schemas.microsoft.com/office/drawing/2014/main" id="{F7BF7190-3F3A-972B-548E-B9D9D1EDF433}"/>
                </a:ext>
              </a:extLst>
            </p:cNvPr>
            <p:cNvSpPr/>
            <p:nvPr/>
          </p:nvSpPr>
          <p:spPr>
            <a:xfrm>
              <a:off x="5741813" y="2353264"/>
              <a:ext cx="61286" cy="60631"/>
            </a:xfrm>
            <a:custGeom>
              <a:avLst/>
              <a:gdLst/>
              <a:ahLst/>
              <a:cxnLst/>
              <a:rect l="l" t="t" r="r" b="b"/>
              <a:pathLst>
                <a:path w="1216" h="1203" extrusionOk="0">
                  <a:moveTo>
                    <a:pt x="549" y="0"/>
                  </a:moveTo>
                  <a:lnTo>
                    <a:pt x="322" y="72"/>
                  </a:lnTo>
                  <a:lnTo>
                    <a:pt x="132" y="214"/>
                  </a:lnTo>
                  <a:lnTo>
                    <a:pt x="25" y="417"/>
                  </a:lnTo>
                  <a:lnTo>
                    <a:pt x="1" y="536"/>
                  </a:lnTo>
                  <a:lnTo>
                    <a:pt x="1" y="667"/>
                  </a:lnTo>
                  <a:lnTo>
                    <a:pt x="72" y="893"/>
                  </a:lnTo>
                  <a:lnTo>
                    <a:pt x="215" y="1072"/>
                  </a:lnTo>
                  <a:lnTo>
                    <a:pt x="418" y="1191"/>
                  </a:lnTo>
                  <a:lnTo>
                    <a:pt x="537" y="1203"/>
                  </a:lnTo>
                  <a:lnTo>
                    <a:pt x="668" y="1203"/>
                  </a:lnTo>
                  <a:lnTo>
                    <a:pt x="894" y="1143"/>
                  </a:lnTo>
                  <a:lnTo>
                    <a:pt x="1073" y="988"/>
                  </a:lnTo>
                  <a:lnTo>
                    <a:pt x="1192" y="786"/>
                  </a:lnTo>
                  <a:lnTo>
                    <a:pt x="1215" y="667"/>
                  </a:lnTo>
                  <a:lnTo>
                    <a:pt x="1215" y="548"/>
                  </a:lnTo>
                  <a:lnTo>
                    <a:pt x="1144" y="310"/>
                  </a:lnTo>
                  <a:lnTo>
                    <a:pt x="1001" y="131"/>
                  </a:lnTo>
                  <a:lnTo>
                    <a:pt x="799" y="24"/>
                  </a:lnTo>
                  <a:lnTo>
                    <a:pt x="68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465;p18">
              <a:extLst>
                <a:ext uri="{FF2B5EF4-FFF2-40B4-BE49-F238E27FC236}">
                  <a16:creationId xmlns:a16="http://schemas.microsoft.com/office/drawing/2014/main" id="{E5C476C4-B2F2-17C0-F1B0-5C7E3E918780}"/>
                </a:ext>
              </a:extLst>
            </p:cNvPr>
            <p:cNvSpPr/>
            <p:nvPr/>
          </p:nvSpPr>
          <p:spPr>
            <a:xfrm>
              <a:off x="5409894" y="2261081"/>
              <a:ext cx="61236" cy="61236"/>
            </a:xfrm>
            <a:custGeom>
              <a:avLst/>
              <a:gdLst/>
              <a:ahLst/>
              <a:cxnLst/>
              <a:rect l="l" t="t" r="r" b="b"/>
              <a:pathLst>
                <a:path w="1215" h="1215" extrusionOk="0">
                  <a:moveTo>
                    <a:pt x="548" y="0"/>
                  </a:moveTo>
                  <a:lnTo>
                    <a:pt x="321" y="72"/>
                  </a:lnTo>
                  <a:lnTo>
                    <a:pt x="131" y="215"/>
                  </a:lnTo>
                  <a:lnTo>
                    <a:pt x="24" y="417"/>
                  </a:lnTo>
                  <a:lnTo>
                    <a:pt x="0" y="536"/>
                  </a:lnTo>
                  <a:lnTo>
                    <a:pt x="0" y="667"/>
                  </a:lnTo>
                  <a:lnTo>
                    <a:pt x="71" y="893"/>
                  </a:lnTo>
                  <a:lnTo>
                    <a:pt x="214" y="1072"/>
                  </a:lnTo>
                  <a:lnTo>
                    <a:pt x="417" y="1191"/>
                  </a:lnTo>
                  <a:lnTo>
                    <a:pt x="536" y="1215"/>
                  </a:lnTo>
                  <a:lnTo>
                    <a:pt x="655" y="1215"/>
                  </a:lnTo>
                  <a:lnTo>
                    <a:pt x="881" y="1143"/>
                  </a:lnTo>
                  <a:lnTo>
                    <a:pt x="1072" y="1001"/>
                  </a:lnTo>
                  <a:lnTo>
                    <a:pt x="1179" y="798"/>
                  </a:lnTo>
                  <a:lnTo>
                    <a:pt x="1214" y="679"/>
                  </a:lnTo>
                  <a:lnTo>
                    <a:pt x="1214" y="548"/>
                  </a:lnTo>
                  <a:lnTo>
                    <a:pt x="1143" y="322"/>
                  </a:lnTo>
                  <a:lnTo>
                    <a:pt x="1000" y="131"/>
                  </a:lnTo>
                  <a:lnTo>
                    <a:pt x="798" y="24"/>
                  </a:lnTo>
                  <a:lnTo>
                    <a:pt x="67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466;p18">
              <a:extLst>
                <a:ext uri="{FF2B5EF4-FFF2-40B4-BE49-F238E27FC236}">
                  <a16:creationId xmlns:a16="http://schemas.microsoft.com/office/drawing/2014/main" id="{C886CCF0-BBFA-44ED-8337-E081E48999C3}"/>
                </a:ext>
              </a:extLst>
            </p:cNvPr>
            <p:cNvSpPr/>
            <p:nvPr/>
          </p:nvSpPr>
          <p:spPr>
            <a:xfrm>
              <a:off x="5403846" y="2315664"/>
              <a:ext cx="61286" cy="61286"/>
            </a:xfrm>
            <a:custGeom>
              <a:avLst/>
              <a:gdLst/>
              <a:ahLst/>
              <a:cxnLst/>
              <a:rect l="l" t="t" r="r" b="b"/>
              <a:pathLst>
                <a:path w="1216" h="1216" extrusionOk="0">
                  <a:moveTo>
                    <a:pt x="549" y="1"/>
                  </a:moveTo>
                  <a:lnTo>
                    <a:pt x="322" y="72"/>
                  </a:lnTo>
                  <a:lnTo>
                    <a:pt x="132" y="215"/>
                  </a:lnTo>
                  <a:lnTo>
                    <a:pt x="25" y="418"/>
                  </a:lnTo>
                  <a:lnTo>
                    <a:pt x="1" y="549"/>
                  </a:lnTo>
                  <a:lnTo>
                    <a:pt x="1" y="668"/>
                  </a:lnTo>
                  <a:lnTo>
                    <a:pt x="72" y="894"/>
                  </a:lnTo>
                  <a:lnTo>
                    <a:pt x="215" y="1084"/>
                  </a:lnTo>
                  <a:lnTo>
                    <a:pt x="418" y="1192"/>
                  </a:lnTo>
                  <a:lnTo>
                    <a:pt x="537" y="1215"/>
                  </a:lnTo>
                  <a:lnTo>
                    <a:pt x="668" y="1215"/>
                  </a:lnTo>
                  <a:lnTo>
                    <a:pt x="894" y="1144"/>
                  </a:lnTo>
                  <a:lnTo>
                    <a:pt x="1073" y="1001"/>
                  </a:lnTo>
                  <a:lnTo>
                    <a:pt x="1192" y="799"/>
                  </a:lnTo>
                  <a:lnTo>
                    <a:pt x="1215" y="680"/>
                  </a:lnTo>
                  <a:lnTo>
                    <a:pt x="1215" y="549"/>
                  </a:lnTo>
                  <a:lnTo>
                    <a:pt x="1144" y="322"/>
                  </a:lnTo>
                  <a:lnTo>
                    <a:pt x="1001" y="144"/>
                  </a:lnTo>
                  <a:lnTo>
                    <a:pt x="799" y="25"/>
                  </a:lnTo>
                  <a:lnTo>
                    <a:pt x="668" y="13"/>
                  </a:lnTo>
                  <a:lnTo>
                    <a:pt x="54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467;p18">
              <a:extLst>
                <a:ext uri="{FF2B5EF4-FFF2-40B4-BE49-F238E27FC236}">
                  <a16:creationId xmlns:a16="http://schemas.microsoft.com/office/drawing/2014/main" id="{7D198B63-3E09-7614-2F24-B23B06183E63}"/>
                </a:ext>
              </a:extLst>
            </p:cNvPr>
            <p:cNvSpPr/>
            <p:nvPr/>
          </p:nvSpPr>
          <p:spPr>
            <a:xfrm>
              <a:off x="5422493" y="2297671"/>
              <a:ext cx="364896" cy="78070"/>
            </a:xfrm>
            <a:custGeom>
              <a:avLst/>
              <a:gdLst/>
              <a:ahLst/>
              <a:cxnLst/>
              <a:rect l="l" t="t" r="r" b="b"/>
              <a:pathLst>
                <a:path w="7240" h="1549" extrusionOk="0">
                  <a:moveTo>
                    <a:pt x="83" y="1"/>
                  </a:moveTo>
                  <a:lnTo>
                    <a:pt x="0" y="787"/>
                  </a:lnTo>
                  <a:lnTo>
                    <a:pt x="7156" y="1549"/>
                  </a:lnTo>
                  <a:lnTo>
                    <a:pt x="7239" y="763"/>
                  </a:lnTo>
                  <a:lnTo>
                    <a:pt x="8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468;p18">
              <a:extLst>
                <a:ext uri="{FF2B5EF4-FFF2-40B4-BE49-F238E27FC236}">
                  <a16:creationId xmlns:a16="http://schemas.microsoft.com/office/drawing/2014/main" id="{33A78916-2E5E-04A4-D826-CA75E1F63687}"/>
                </a:ext>
              </a:extLst>
            </p:cNvPr>
            <p:cNvSpPr/>
            <p:nvPr/>
          </p:nvSpPr>
          <p:spPr>
            <a:xfrm>
              <a:off x="5487257" y="2155444"/>
              <a:ext cx="60682" cy="60682"/>
            </a:xfrm>
            <a:custGeom>
              <a:avLst/>
              <a:gdLst/>
              <a:ahLst/>
              <a:cxnLst/>
              <a:rect l="l" t="t" r="r" b="b"/>
              <a:pathLst>
                <a:path w="1204" h="1204" extrusionOk="0">
                  <a:moveTo>
                    <a:pt x="525" y="1"/>
                  </a:moveTo>
                  <a:lnTo>
                    <a:pt x="311" y="72"/>
                  </a:lnTo>
                  <a:lnTo>
                    <a:pt x="203" y="156"/>
                  </a:lnTo>
                  <a:lnTo>
                    <a:pt x="120" y="239"/>
                  </a:lnTo>
                  <a:lnTo>
                    <a:pt x="13" y="453"/>
                  </a:lnTo>
                  <a:lnTo>
                    <a:pt x="1" y="680"/>
                  </a:lnTo>
                  <a:lnTo>
                    <a:pt x="72" y="894"/>
                  </a:lnTo>
                  <a:lnTo>
                    <a:pt x="156" y="1001"/>
                  </a:lnTo>
                  <a:lnTo>
                    <a:pt x="239" y="1084"/>
                  </a:lnTo>
                  <a:lnTo>
                    <a:pt x="453" y="1192"/>
                  </a:lnTo>
                  <a:lnTo>
                    <a:pt x="680" y="1203"/>
                  </a:lnTo>
                  <a:lnTo>
                    <a:pt x="894" y="1132"/>
                  </a:lnTo>
                  <a:lnTo>
                    <a:pt x="1001" y="1061"/>
                  </a:lnTo>
                  <a:lnTo>
                    <a:pt x="1084" y="965"/>
                  </a:lnTo>
                  <a:lnTo>
                    <a:pt x="1192" y="763"/>
                  </a:lnTo>
                  <a:lnTo>
                    <a:pt x="1204" y="525"/>
                  </a:lnTo>
                  <a:lnTo>
                    <a:pt x="1132" y="310"/>
                  </a:lnTo>
                  <a:lnTo>
                    <a:pt x="1061" y="215"/>
                  </a:lnTo>
                  <a:lnTo>
                    <a:pt x="965" y="120"/>
                  </a:lnTo>
                  <a:lnTo>
                    <a:pt x="763" y="13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469;p18">
              <a:extLst>
                <a:ext uri="{FF2B5EF4-FFF2-40B4-BE49-F238E27FC236}">
                  <a16:creationId xmlns:a16="http://schemas.microsoft.com/office/drawing/2014/main" id="{4D4A9055-8F13-5375-A8EA-D5D2F115AC2A}"/>
                </a:ext>
              </a:extLst>
            </p:cNvPr>
            <p:cNvSpPr/>
            <p:nvPr/>
          </p:nvSpPr>
          <p:spPr>
            <a:xfrm>
              <a:off x="5445879" y="2191480"/>
              <a:ext cx="61236" cy="60631"/>
            </a:xfrm>
            <a:custGeom>
              <a:avLst/>
              <a:gdLst/>
              <a:ahLst/>
              <a:cxnLst/>
              <a:rect l="l" t="t" r="r" b="b"/>
              <a:pathLst>
                <a:path w="1215" h="1203" extrusionOk="0">
                  <a:moveTo>
                    <a:pt x="536" y="0"/>
                  </a:moveTo>
                  <a:lnTo>
                    <a:pt x="310" y="72"/>
                  </a:lnTo>
                  <a:lnTo>
                    <a:pt x="215" y="155"/>
                  </a:lnTo>
                  <a:lnTo>
                    <a:pt x="119" y="238"/>
                  </a:lnTo>
                  <a:lnTo>
                    <a:pt x="24" y="453"/>
                  </a:lnTo>
                  <a:lnTo>
                    <a:pt x="0" y="679"/>
                  </a:lnTo>
                  <a:lnTo>
                    <a:pt x="72" y="893"/>
                  </a:lnTo>
                  <a:lnTo>
                    <a:pt x="155" y="1000"/>
                  </a:lnTo>
                  <a:lnTo>
                    <a:pt x="239" y="1084"/>
                  </a:lnTo>
                  <a:lnTo>
                    <a:pt x="453" y="1191"/>
                  </a:lnTo>
                  <a:lnTo>
                    <a:pt x="679" y="1203"/>
                  </a:lnTo>
                  <a:lnTo>
                    <a:pt x="905" y="1131"/>
                  </a:lnTo>
                  <a:lnTo>
                    <a:pt x="1001" y="1060"/>
                  </a:lnTo>
                  <a:lnTo>
                    <a:pt x="1084" y="965"/>
                  </a:lnTo>
                  <a:lnTo>
                    <a:pt x="1191" y="762"/>
                  </a:lnTo>
                  <a:lnTo>
                    <a:pt x="1215" y="524"/>
                  </a:lnTo>
                  <a:lnTo>
                    <a:pt x="1132" y="310"/>
                  </a:lnTo>
                  <a:lnTo>
                    <a:pt x="1060" y="215"/>
                  </a:lnTo>
                  <a:lnTo>
                    <a:pt x="977" y="119"/>
                  </a:lnTo>
                  <a:lnTo>
                    <a:pt x="762" y="12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470;p18">
              <a:extLst>
                <a:ext uri="{FF2B5EF4-FFF2-40B4-BE49-F238E27FC236}">
                  <a16:creationId xmlns:a16="http://schemas.microsoft.com/office/drawing/2014/main" id="{C93CFE27-B8E1-4153-43E9-AE8132C16451}"/>
                </a:ext>
              </a:extLst>
            </p:cNvPr>
            <p:cNvSpPr/>
            <p:nvPr/>
          </p:nvSpPr>
          <p:spPr>
            <a:xfrm>
              <a:off x="5684978" y="2457090"/>
              <a:ext cx="61236" cy="61236"/>
            </a:xfrm>
            <a:custGeom>
              <a:avLst/>
              <a:gdLst/>
              <a:ahLst/>
              <a:cxnLst/>
              <a:rect l="l" t="t" r="r" b="b"/>
              <a:pathLst>
                <a:path w="1215" h="1215" extrusionOk="0">
                  <a:moveTo>
                    <a:pt x="536" y="0"/>
                  </a:moveTo>
                  <a:lnTo>
                    <a:pt x="310" y="72"/>
                  </a:lnTo>
                  <a:lnTo>
                    <a:pt x="215" y="155"/>
                  </a:lnTo>
                  <a:lnTo>
                    <a:pt x="120" y="238"/>
                  </a:lnTo>
                  <a:lnTo>
                    <a:pt x="24" y="453"/>
                  </a:lnTo>
                  <a:lnTo>
                    <a:pt x="1" y="691"/>
                  </a:lnTo>
                  <a:lnTo>
                    <a:pt x="72" y="905"/>
                  </a:lnTo>
                  <a:lnTo>
                    <a:pt x="155" y="1000"/>
                  </a:lnTo>
                  <a:lnTo>
                    <a:pt x="239" y="1084"/>
                  </a:lnTo>
                  <a:lnTo>
                    <a:pt x="453" y="1191"/>
                  </a:lnTo>
                  <a:lnTo>
                    <a:pt x="679" y="1215"/>
                  </a:lnTo>
                  <a:lnTo>
                    <a:pt x="905" y="1131"/>
                  </a:lnTo>
                  <a:lnTo>
                    <a:pt x="1001" y="1060"/>
                  </a:lnTo>
                  <a:lnTo>
                    <a:pt x="1084" y="977"/>
                  </a:lnTo>
                  <a:lnTo>
                    <a:pt x="1191" y="762"/>
                  </a:lnTo>
                  <a:lnTo>
                    <a:pt x="1215" y="536"/>
                  </a:lnTo>
                  <a:lnTo>
                    <a:pt x="1132" y="310"/>
                  </a:lnTo>
                  <a:lnTo>
                    <a:pt x="1060" y="215"/>
                  </a:lnTo>
                  <a:lnTo>
                    <a:pt x="977" y="119"/>
                  </a:lnTo>
                  <a:lnTo>
                    <a:pt x="763" y="24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471;p18">
              <a:extLst>
                <a:ext uri="{FF2B5EF4-FFF2-40B4-BE49-F238E27FC236}">
                  <a16:creationId xmlns:a16="http://schemas.microsoft.com/office/drawing/2014/main" id="{3E0F628E-580C-3165-D33F-48382A5031B4}"/>
                </a:ext>
              </a:extLst>
            </p:cNvPr>
            <p:cNvSpPr/>
            <p:nvPr/>
          </p:nvSpPr>
          <p:spPr>
            <a:xfrm>
              <a:off x="5726113" y="2423067"/>
              <a:ext cx="61286" cy="61286"/>
            </a:xfrm>
            <a:custGeom>
              <a:avLst/>
              <a:gdLst/>
              <a:ahLst/>
              <a:cxnLst/>
              <a:rect l="l" t="t" r="r" b="b"/>
              <a:pathLst>
                <a:path w="1216" h="1216" extrusionOk="0">
                  <a:moveTo>
                    <a:pt x="537" y="1"/>
                  </a:moveTo>
                  <a:lnTo>
                    <a:pt x="311" y="84"/>
                  </a:lnTo>
                  <a:lnTo>
                    <a:pt x="215" y="155"/>
                  </a:lnTo>
                  <a:lnTo>
                    <a:pt x="132" y="239"/>
                  </a:lnTo>
                  <a:lnTo>
                    <a:pt x="25" y="453"/>
                  </a:lnTo>
                  <a:lnTo>
                    <a:pt x="1" y="679"/>
                  </a:lnTo>
                  <a:lnTo>
                    <a:pt x="84" y="905"/>
                  </a:lnTo>
                  <a:lnTo>
                    <a:pt x="156" y="1001"/>
                  </a:lnTo>
                  <a:lnTo>
                    <a:pt x="239" y="1096"/>
                  </a:lnTo>
                  <a:lnTo>
                    <a:pt x="453" y="1191"/>
                  </a:lnTo>
                  <a:lnTo>
                    <a:pt x="680" y="1215"/>
                  </a:lnTo>
                  <a:lnTo>
                    <a:pt x="906" y="1144"/>
                  </a:lnTo>
                  <a:lnTo>
                    <a:pt x="1001" y="1060"/>
                  </a:lnTo>
                  <a:lnTo>
                    <a:pt x="1096" y="977"/>
                  </a:lnTo>
                  <a:lnTo>
                    <a:pt x="1192" y="763"/>
                  </a:lnTo>
                  <a:lnTo>
                    <a:pt x="1215" y="536"/>
                  </a:lnTo>
                  <a:lnTo>
                    <a:pt x="1144" y="310"/>
                  </a:lnTo>
                  <a:lnTo>
                    <a:pt x="1061" y="215"/>
                  </a:lnTo>
                  <a:lnTo>
                    <a:pt x="977" y="132"/>
                  </a:lnTo>
                  <a:lnTo>
                    <a:pt x="763" y="24"/>
                  </a:lnTo>
                  <a:lnTo>
                    <a:pt x="53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472;p18">
              <a:extLst>
                <a:ext uri="{FF2B5EF4-FFF2-40B4-BE49-F238E27FC236}">
                  <a16:creationId xmlns:a16="http://schemas.microsoft.com/office/drawing/2014/main" id="{43B8CBE0-C1E8-3FC5-8DE3-AB23F39FE669}"/>
                </a:ext>
              </a:extLst>
            </p:cNvPr>
            <p:cNvSpPr/>
            <p:nvPr/>
          </p:nvSpPr>
          <p:spPr>
            <a:xfrm>
              <a:off x="5486097" y="2195663"/>
              <a:ext cx="268884" cy="298922"/>
            </a:xfrm>
            <a:custGeom>
              <a:avLst/>
              <a:gdLst/>
              <a:ahLst/>
              <a:cxnLst/>
              <a:rect l="l" t="t" r="r" b="b"/>
              <a:pathLst>
                <a:path w="5335" h="5931" extrusionOk="0">
                  <a:moveTo>
                    <a:pt x="596" y="1"/>
                  </a:moveTo>
                  <a:lnTo>
                    <a:pt x="0" y="513"/>
                  </a:lnTo>
                  <a:lnTo>
                    <a:pt x="4739" y="5930"/>
                  </a:lnTo>
                  <a:lnTo>
                    <a:pt x="5334" y="5406"/>
                  </a:lnTo>
                  <a:lnTo>
                    <a:pt x="59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6612128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2E3C09-1DA8-824E-71A7-ADA978089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690" y="164891"/>
            <a:ext cx="8520600" cy="974361"/>
          </a:xfrm>
        </p:spPr>
        <p:txBody>
          <a:bodyPr/>
          <a:lstStyle/>
          <a:p>
            <a:pPr marL="302260" marR="337820" indent="449580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2800" dirty="0"/>
              <a:t>Психосоматические характеристики каждого типа курительного поведения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4B3B4B-1355-007C-A00E-9475E337DFCB}"/>
              </a:ext>
            </a:extLst>
          </p:cNvPr>
          <p:cNvSpPr txBox="1"/>
          <p:nvPr/>
        </p:nvSpPr>
        <p:spPr>
          <a:xfrm>
            <a:off x="326690" y="1578928"/>
            <a:ext cx="6314853" cy="2296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820" indent="449580" algn="just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Типы</a:t>
            </a:r>
            <a:r>
              <a:rPr lang="ru-RU" sz="18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курительного</a:t>
            </a:r>
            <a:r>
              <a:rPr lang="ru-RU" sz="18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поведения</a:t>
            </a:r>
            <a:r>
              <a:rPr lang="ru-RU" sz="18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«жажда»</a:t>
            </a:r>
            <a:r>
              <a:rPr lang="ru-RU" sz="18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«рефлекс»</a:t>
            </a:r>
            <a:r>
              <a:rPr lang="ru-RU" sz="18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свидетельствуют о наличии выраженной физической зависимости от табака.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отказе от курения для уменьшения выраженности симптомов отмены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рекомендуется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обратить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внимание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целесообразность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применения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медикаментозной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терапии.</a:t>
            </a:r>
          </a:p>
        </p:txBody>
      </p:sp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9410438F-46A4-2666-8556-3F77D03B0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66" y="125840"/>
            <a:ext cx="924667" cy="624972"/>
          </a:xfrm>
          <a:prstGeom prst="rect">
            <a:avLst/>
          </a:prstGeom>
        </p:spPr>
      </p:pic>
      <p:sp>
        <p:nvSpPr>
          <p:cNvPr id="35" name="Google Shape;15;p2">
            <a:extLst>
              <a:ext uri="{FF2B5EF4-FFF2-40B4-BE49-F238E27FC236}">
                <a16:creationId xmlns:a16="http://schemas.microsoft.com/office/drawing/2014/main" id="{5419AAA1-29BB-392E-3017-7BECCBDEFD8D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2B44ADE2-631E-6C11-C13A-B577753E73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167672" y="4710642"/>
            <a:ext cx="429228" cy="394704"/>
          </a:xfrm>
          <a:prstGeom prst="rect">
            <a:avLst/>
          </a:prstGeom>
        </p:spPr>
      </p:pic>
      <p:pic>
        <p:nvPicPr>
          <p:cNvPr id="6" name="Рисунок 5" descr="Изображение выглядит как человек, удержание, гвоздь, палец&#10;&#10;Автоматически созданное описание">
            <a:extLst>
              <a:ext uri="{FF2B5EF4-FFF2-40B4-BE49-F238E27FC236}">
                <a16:creationId xmlns:a16="http://schemas.microsoft.com/office/drawing/2014/main" id="{3BA4FBE0-41BF-9F57-492B-D3CE48D6A6B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81" b="98917" l="9957" r="89899">
                        <a14:foregroundMark x1="40115" y1="85126" x2="43506" y2="98412"/>
                        <a14:foregroundMark x1="43506" y1="98412" x2="63997" y2="98917"/>
                        <a14:foregroundMark x1="63997" y1="98917" x2="65729" y2="98773"/>
                        <a14:foregroundMark x1="56133" y1="10181" x2="63131" y2="8520"/>
                        <a14:foregroundMark x1="59740" y1="7581" x2="57431" y2="9819"/>
                        <a14:foregroundMark x1="60317" y1="7942" x2="62193" y2="8087"/>
                        <a14:foregroundMark x1="55772" y1="9964" x2="58947" y2="7942"/>
                      </a14:backgroundRemoval>
                    </a14:imgEffect>
                  </a14:imgLayer>
                </a14:imgProps>
              </a:ext>
            </a:extLst>
          </a:blip>
          <a:srcRect l="18091" r="24246"/>
          <a:stretch/>
        </p:blipFill>
        <p:spPr>
          <a:xfrm>
            <a:off x="6851627" y="1139252"/>
            <a:ext cx="2292373" cy="397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7409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0EA969-C060-D4AF-F22F-96F540E60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7834" y="2224774"/>
            <a:ext cx="4937461" cy="841800"/>
          </a:xfrm>
        </p:spPr>
        <p:txBody>
          <a:bodyPr/>
          <a:lstStyle/>
          <a:p>
            <a:r>
              <a:rPr lang="ru-RU" sz="7200" dirty="0"/>
              <a:t>Спасибо!</a:t>
            </a:r>
          </a:p>
        </p:txBody>
      </p:sp>
      <p:pic>
        <p:nvPicPr>
          <p:cNvPr id="3" name="Рисунок 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5911D5B-5D7F-E8C0-7CDE-39ED6AAD9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404" y="1161849"/>
            <a:ext cx="1354322" cy="915371"/>
          </a:xfrm>
          <a:prstGeom prst="rect">
            <a:avLst/>
          </a:prstGeom>
        </p:spPr>
      </p:pic>
      <p:grpSp>
        <p:nvGrpSpPr>
          <p:cNvPr id="4" name="Google Shape;1566;p33">
            <a:extLst>
              <a:ext uri="{FF2B5EF4-FFF2-40B4-BE49-F238E27FC236}">
                <a16:creationId xmlns:a16="http://schemas.microsoft.com/office/drawing/2014/main" id="{06AB8E17-C757-29F7-053B-F93C762AF7DF}"/>
              </a:ext>
            </a:extLst>
          </p:cNvPr>
          <p:cNvGrpSpPr/>
          <p:nvPr/>
        </p:nvGrpSpPr>
        <p:grpSpPr>
          <a:xfrm>
            <a:off x="502171" y="779488"/>
            <a:ext cx="3270823" cy="3150463"/>
            <a:chOff x="-3282450" y="2337338"/>
            <a:chExt cx="1283850" cy="1126700"/>
          </a:xfrm>
        </p:grpSpPr>
        <p:sp>
          <p:nvSpPr>
            <p:cNvPr id="5" name="Google Shape;1567;p33">
              <a:extLst>
                <a:ext uri="{FF2B5EF4-FFF2-40B4-BE49-F238E27FC236}">
                  <a16:creationId xmlns:a16="http://schemas.microsoft.com/office/drawing/2014/main" id="{67AE782F-0BD7-57C1-EF58-A02195CE0AA9}"/>
                </a:ext>
              </a:extLst>
            </p:cNvPr>
            <p:cNvSpPr/>
            <p:nvPr/>
          </p:nvSpPr>
          <p:spPr>
            <a:xfrm>
              <a:off x="-2762725" y="2337338"/>
              <a:ext cx="244700" cy="586425"/>
            </a:xfrm>
            <a:custGeom>
              <a:avLst/>
              <a:gdLst/>
              <a:ahLst/>
              <a:cxnLst/>
              <a:rect l="l" t="t" r="r" b="b"/>
              <a:pathLst>
                <a:path w="9788" h="23457" extrusionOk="0">
                  <a:moveTo>
                    <a:pt x="2798" y="1"/>
                  </a:moveTo>
                  <a:lnTo>
                    <a:pt x="2679" y="13"/>
                  </a:lnTo>
                  <a:lnTo>
                    <a:pt x="2536" y="167"/>
                  </a:lnTo>
                  <a:lnTo>
                    <a:pt x="2525" y="275"/>
                  </a:lnTo>
                  <a:lnTo>
                    <a:pt x="2525" y="15003"/>
                  </a:lnTo>
                  <a:lnTo>
                    <a:pt x="2513" y="15360"/>
                  </a:lnTo>
                  <a:lnTo>
                    <a:pt x="2334" y="16015"/>
                  </a:lnTo>
                  <a:lnTo>
                    <a:pt x="2001" y="16599"/>
                  </a:lnTo>
                  <a:lnTo>
                    <a:pt x="1512" y="17075"/>
                  </a:lnTo>
                  <a:lnTo>
                    <a:pt x="1215" y="17265"/>
                  </a:lnTo>
                  <a:lnTo>
                    <a:pt x="0" y="17968"/>
                  </a:lnTo>
                  <a:lnTo>
                    <a:pt x="0" y="23457"/>
                  </a:lnTo>
                  <a:lnTo>
                    <a:pt x="3715" y="21302"/>
                  </a:lnTo>
                  <a:lnTo>
                    <a:pt x="3989" y="21159"/>
                  </a:lnTo>
                  <a:lnTo>
                    <a:pt x="4584" y="21004"/>
                  </a:lnTo>
                  <a:lnTo>
                    <a:pt x="5180" y="21004"/>
                  </a:lnTo>
                  <a:lnTo>
                    <a:pt x="5775" y="21159"/>
                  </a:lnTo>
                  <a:lnTo>
                    <a:pt x="6049" y="21302"/>
                  </a:lnTo>
                  <a:lnTo>
                    <a:pt x="9776" y="23457"/>
                  </a:lnTo>
                  <a:lnTo>
                    <a:pt x="9776" y="17968"/>
                  </a:lnTo>
                  <a:lnTo>
                    <a:pt x="9788" y="17968"/>
                  </a:lnTo>
                  <a:lnTo>
                    <a:pt x="8573" y="17265"/>
                  </a:lnTo>
                  <a:lnTo>
                    <a:pt x="8276" y="17087"/>
                  </a:lnTo>
                  <a:lnTo>
                    <a:pt x="7799" y="16599"/>
                  </a:lnTo>
                  <a:lnTo>
                    <a:pt x="7454" y="16015"/>
                  </a:lnTo>
                  <a:lnTo>
                    <a:pt x="7275" y="15360"/>
                  </a:lnTo>
                  <a:lnTo>
                    <a:pt x="7263" y="15003"/>
                  </a:lnTo>
                  <a:lnTo>
                    <a:pt x="7263" y="275"/>
                  </a:lnTo>
                  <a:lnTo>
                    <a:pt x="7240" y="167"/>
                  </a:lnTo>
                  <a:lnTo>
                    <a:pt x="7097" y="13"/>
                  </a:lnTo>
                  <a:lnTo>
                    <a:pt x="6990" y="1"/>
                  </a:lnTo>
                  <a:close/>
                </a:path>
              </a:pathLst>
            </a:custGeom>
            <a:solidFill>
              <a:srgbClr val="EF53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568;p33">
              <a:extLst>
                <a:ext uri="{FF2B5EF4-FFF2-40B4-BE49-F238E27FC236}">
                  <a16:creationId xmlns:a16="http://schemas.microsoft.com/office/drawing/2014/main" id="{78050D7D-3FE8-77A7-3A34-5CB6B7E0D9B9}"/>
                </a:ext>
              </a:extLst>
            </p:cNvPr>
            <p:cNvSpPr/>
            <p:nvPr/>
          </p:nvSpPr>
          <p:spPr>
            <a:xfrm>
              <a:off x="-2762725" y="2337338"/>
              <a:ext cx="244700" cy="586425"/>
            </a:xfrm>
            <a:custGeom>
              <a:avLst/>
              <a:gdLst/>
              <a:ahLst/>
              <a:cxnLst/>
              <a:rect l="l" t="t" r="r" b="b"/>
              <a:pathLst>
                <a:path w="9788" h="23457" extrusionOk="0">
                  <a:moveTo>
                    <a:pt x="2798" y="1"/>
                  </a:moveTo>
                  <a:lnTo>
                    <a:pt x="2679" y="13"/>
                  </a:lnTo>
                  <a:lnTo>
                    <a:pt x="2536" y="167"/>
                  </a:lnTo>
                  <a:lnTo>
                    <a:pt x="2525" y="275"/>
                  </a:lnTo>
                  <a:lnTo>
                    <a:pt x="2525" y="15003"/>
                  </a:lnTo>
                  <a:lnTo>
                    <a:pt x="2513" y="15360"/>
                  </a:lnTo>
                  <a:lnTo>
                    <a:pt x="2334" y="16015"/>
                  </a:lnTo>
                  <a:lnTo>
                    <a:pt x="2001" y="16599"/>
                  </a:lnTo>
                  <a:lnTo>
                    <a:pt x="1512" y="17075"/>
                  </a:lnTo>
                  <a:lnTo>
                    <a:pt x="1215" y="17265"/>
                  </a:lnTo>
                  <a:lnTo>
                    <a:pt x="0" y="17968"/>
                  </a:lnTo>
                  <a:lnTo>
                    <a:pt x="0" y="23457"/>
                  </a:lnTo>
                  <a:lnTo>
                    <a:pt x="3715" y="21302"/>
                  </a:lnTo>
                  <a:lnTo>
                    <a:pt x="3989" y="21159"/>
                  </a:lnTo>
                  <a:lnTo>
                    <a:pt x="4584" y="21004"/>
                  </a:lnTo>
                  <a:lnTo>
                    <a:pt x="5180" y="21004"/>
                  </a:lnTo>
                  <a:lnTo>
                    <a:pt x="5775" y="21159"/>
                  </a:lnTo>
                  <a:lnTo>
                    <a:pt x="6049" y="21302"/>
                  </a:lnTo>
                  <a:lnTo>
                    <a:pt x="9776" y="23457"/>
                  </a:lnTo>
                  <a:lnTo>
                    <a:pt x="9776" y="17968"/>
                  </a:lnTo>
                  <a:lnTo>
                    <a:pt x="9788" y="17968"/>
                  </a:lnTo>
                  <a:lnTo>
                    <a:pt x="8573" y="17265"/>
                  </a:lnTo>
                  <a:lnTo>
                    <a:pt x="8276" y="17087"/>
                  </a:lnTo>
                  <a:lnTo>
                    <a:pt x="7799" y="16599"/>
                  </a:lnTo>
                  <a:lnTo>
                    <a:pt x="7454" y="16015"/>
                  </a:lnTo>
                  <a:lnTo>
                    <a:pt x="7275" y="15360"/>
                  </a:lnTo>
                  <a:lnTo>
                    <a:pt x="7263" y="15003"/>
                  </a:lnTo>
                  <a:lnTo>
                    <a:pt x="7263" y="275"/>
                  </a:lnTo>
                  <a:lnTo>
                    <a:pt x="7240" y="167"/>
                  </a:lnTo>
                  <a:lnTo>
                    <a:pt x="7097" y="13"/>
                  </a:lnTo>
                  <a:lnTo>
                    <a:pt x="6990" y="1"/>
                  </a:lnTo>
                  <a:close/>
                </a:path>
              </a:pathLst>
            </a:custGeom>
            <a:solidFill>
              <a:srgbClr val="E539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569;p33">
              <a:extLst>
                <a:ext uri="{FF2B5EF4-FFF2-40B4-BE49-F238E27FC236}">
                  <a16:creationId xmlns:a16="http://schemas.microsoft.com/office/drawing/2014/main" id="{45C776C6-582A-2B46-52D0-043D3755F87C}"/>
                </a:ext>
              </a:extLst>
            </p:cNvPr>
            <p:cNvSpPr/>
            <p:nvPr/>
          </p:nvSpPr>
          <p:spPr>
            <a:xfrm>
              <a:off x="-3282450" y="2513863"/>
              <a:ext cx="538500" cy="950175"/>
            </a:xfrm>
            <a:custGeom>
              <a:avLst/>
              <a:gdLst/>
              <a:ahLst/>
              <a:cxnLst/>
              <a:rect l="l" t="t" r="r" b="b"/>
              <a:pathLst>
                <a:path w="21540" h="38007" extrusionOk="0">
                  <a:moveTo>
                    <a:pt x="18753" y="0"/>
                  </a:moveTo>
                  <a:lnTo>
                    <a:pt x="18039" y="24"/>
                  </a:lnTo>
                  <a:lnTo>
                    <a:pt x="17670" y="108"/>
                  </a:lnTo>
                  <a:lnTo>
                    <a:pt x="16705" y="381"/>
                  </a:lnTo>
                  <a:lnTo>
                    <a:pt x="14824" y="1048"/>
                  </a:lnTo>
                  <a:lnTo>
                    <a:pt x="13038" y="1870"/>
                  </a:lnTo>
                  <a:lnTo>
                    <a:pt x="11335" y="2822"/>
                  </a:lnTo>
                  <a:lnTo>
                    <a:pt x="9728" y="3906"/>
                  </a:lnTo>
                  <a:lnTo>
                    <a:pt x="8216" y="5108"/>
                  </a:lnTo>
                  <a:lnTo>
                    <a:pt x="6823" y="6430"/>
                  </a:lnTo>
                  <a:lnTo>
                    <a:pt x="5537" y="7859"/>
                  </a:lnTo>
                  <a:lnTo>
                    <a:pt x="4358" y="9371"/>
                  </a:lnTo>
                  <a:lnTo>
                    <a:pt x="3322" y="10990"/>
                  </a:lnTo>
                  <a:lnTo>
                    <a:pt x="2405" y="12681"/>
                  </a:lnTo>
                  <a:lnTo>
                    <a:pt x="1631" y="14443"/>
                  </a:lnTo>
                  <a:lnTo>
                    <a:pt x="1000" y="16277"/>
                  </a:lnTo>
                  <a:lnTo>
                    <a:pt x="512" y="18170"/>
                  </a:lnTo>
                  <a:lnTo>
                    <a:pt x="191" y="20111"/>
                  </a:lnTo>
                  <a:lnTo>
                    <a:pt x="24" y="22087"/>
                  </a:lnTo>
                  <a:lnTo>
                    <a:pt x="0" y="23099"/>
                  </a:lnTo>
                  <a:lnTo>
                    <a:pt x="0" y="33863"/>
                  </a:lnTo>
                  <a:lnTo>
                    <a:pt x="12" y="34173"/>
                  </a:lnTo>
                  <a:lnTo>
                    <a:pt x="95" y="34756"/>
                  </a:lnTo>
                  <a:lnTo>
                    <a:pt x="262" y="35316"/>
                  </a:lnTo>
                  <a:lnTo>
                    <a:pt x="488" y="35828"/>
                  </a:lnTo>
                  <a:lnTo>
                    <a:pt x="786" y="36304"/>
                  </a:lnTo>
                  <a:lnTo>
                    <a:pt x="1143" y="36721"/>
                  </a:lnTo>
                  <a:lnTo>
                    <a:pt x="1548" y="37090"/>
                  </a:lnTo>
                  <a:lnTo>
                    <a:pt x="1989" y="37399"/>
                  </a:lnTo>
                  <a:lnTo>
                    <a:pt x="2477" y="37649"/>
                  </a:lnTo>
                  <a:lnTo>
                    <a:pt x="2977" y="37840"/>
                  </a:lnTo>
                  <a:lnTo>
                    <a:pt x="3513" y="37959"/>
                  </a:lnTo>
                  <a:lnTo>
                    <a:pt x="4060" y="38007"/>
                  </a:lnTo>
                  <a:lnTo>
                    <a:pt x="4608" y="37983"/>
                  </a:lnTo>
                  <a:lnTo>
                    <a:pt x="5156" y="37888"/>
                  </a:lnTo>
                  <a:lnTo>
                    <a:pt x="5703" y="37697"/>
                  </a:lnTo>
                  <a:lnTo>
                    <a:pt x="6239" y="37435"/>
                  </a:lnTo>
                  <a:lnTo>
                    <a:pt x="6501" y="37268"/>
                  </a:lnTo>
                  <a:lnTo>
                    <a:pt x="7454" y="36625"/>
                  </a:lnTo>
                  <a:lnTo>
                    <a:pt x="9311" y="35530"/>
                  </a:lnTo>
                  <a:lnTo>
                    <a:pt x="11085" y="34637"/>
                  </a:lnTo>
                  <a:lnTo>
                    <a:pt x="12693" y="33923"/>
                  </a:lnTo>
                  <a:lnTo>
                    <a:pt x="14741" y="33161"/>
                  </a:lnTo>
                  <a:lnTo>
                    <a:pt x="16348" y="32684"/>
                  </a:lnTo>
                  <a:lnTo>
                    <a:pt x="16503" y="32649"/>
                  </a:lnTo>
                  <a:lnTo>
                    <a:pt x="17051" y="32494"/>
                  </a:lnTo>
                  <a:lnTo>
                    <a:pt x="18075" y="32018"/>
                  </a:lnTo>
                  <a:lnTo>
                    <a:pt x="18991" y="31410"/>
                  </a:lnTo>
                  <a:lnTo>
                    <a:pt x="19789" y="30660"/>
                  </a:lnTo>
                  <a:lnTo>
                    <a:pt x="20456" y="29791"/>
                  </a:lnTo>
                  <a:lnTo>
                    <a:pt x="20980" y="28815"/>
                  </a:lnTo>
                  <a:lnTo>
                    <a:pt x="21337" y="27767"/>
                  </a:lnTo>
                  <a:lnTo>
                    <a:pt x="21528" y="26660"/>
                  </a:lnTo>
                  <a:lnTo>
                    <a:pt x="21539" y="26088"/>
                  </a:lnTo>
                  <a:lnTo>
                    <a:pt x="21539" y="3084"/>
                  </a:lnTo>
                  <a:lnTo>
                    <a:pt x="21528" y="2703"/>
                  </a:lnTo>
                  <a:lnTo>
                    <a:pt x="21361" y="2001"/>
                  </a:lnTo>
                  <a:lnTo>
                    <a:pt x="21039" y="1382"/>
                  </a:lnTo>
                  <a:lnTo>
                    <a:pt x="20599" y="858"/>
                  </a:lnTo>
                  <a:lnTo>
                    <a:pt x="20063" y="441"/>
                  </a:lnTo>
                  <a:lnTo>
                    <a:pt x="19432" y="143"/>
                  </a:lnTo>
                  <a:lnTo>
                    <a:pt x="18753" y="0"/>
                  </a:ln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570;p33">
              <a:extLst>
                <a:ext uri="{FF2B5EF4-FFF2-40B4-BE49-F238E27FC236}">
                  <a16:creationId xmlns:a16="http://schemas.microsoft.com/office/drawing/2014/main" id="{76C7E5A9-698B-EB84-6CF0-3780C80073B2}"/>
                </a:ext>
              </a:extLst>
            </p:cNvPr>
            <p:cNvSpPr/>
            <p:nvPr/>
          </p:nvSpPr>
          <p:spPr>
            <a:xfrm>
              <a:off x="-2537100" y="2513863"/>
              <a:ext cx="538500" cy="950175"/>
            </a:xfrm>
            <a:custGeom>
              <a:avLst/>
              <a:gdLst/>
              <a:ahLst/>
              <a:cxnLst/>
              <a:rect l="l" t="t" r="r" b="b"/>
              <a:pathLst>
                <a:path w="21540" h="38007" extrusionOk="0">
                  <a:moveTo>
                    <a:pt x="2787" y="0"/>
                  </a:moveTo>
                  <a:lnTo>
                    <a:pt x="2108" y="143"/>
                  </a:lnTo>
                  <a:lnTo>
                    <a:pt x="1489" y="441"/>
                  </a:lnTo>
                  <a:lnTo>
                    <a:pt x="941" y="858"/>
                  </a:lnTo>
                  <a:lnTo>
                    <a:pt x="501" y="1382"/>
                  </a:lnTo>
                  <a:lnTo>
                    <a:pt x="191" y="2001"/>
                  </a:lnTo>
                  <a:lnTo>
                    <a:pt x="24" y="2703"/>
                  </a:lnTo>
                  <a:lnTo>
                    <a:pt x="1" y="3084"/>
                  </a:lnTo>
                  <a:lnTo>
                    <a:pt x="1" y="26088"/>
                  </a:lnTo>
                  <a:lnTo>
                    <a:pt x="24" y="26660"/>
                  </a:lnTo>
                  <a:lnTo>
                    <a:pt x="203" y="27767"/>
                  </a:lnTo>
                  <a:lnTo>
                    <a:pt x="572" y="28815"/>
                  </a:lnTo>
                  <a:lnTo>
                    <a:pt x="1084" y="29779"/>
                  </a:lnTo>
                  <a:lnTo>
                    <a:pt x="1751" y="30648"/>
                  </a:lnTo>
                  <a:lnTo>
                    <a:pt x="2561" y="31398"/>
                  </a:lnTo>
                  <a:lnTo>
                    <a:pt x="3477" y="32018"/>
                  </a:lnTo>
                  <a:lnTo>
                    <a:pt x="4501" y="32494"/>
                  </a:lnTo>
                  <a:lnTo>
                    <a:pt x="5049" y="32649"/>
                  </a:lnTo>
                  <a:lnTo>
                    <a:pt x="5716" y="32839"/>
                  </a:lnTo>
                  <a:lnTo>
                    <a:pt x="7049" y="33244"/>
                  </a:lnTo>
                  <a:lnTo>
                    <a:pt x="8347" y="33720"/>
                  </a:lnTo>
                  <a:lnTo>
                    <a:pt x="9621" y="34244"/>
                  </a:lnTo>
                  <a:lnTo>
                    <a:pt x="10872" y="34828"/>
                  </a:lnTo>
                  <a:lnTo>
                    <a:pt x="12098" y="35459"/>
                  </a:lnTo>
                  <a:lnTo>
                    <a:pt x="13300" y="36137"/>
                  </a:lnTo>
                  <a:lnTo>
                    <a:pt x="14479" y="36876"/>
                  </a:lnTo>
                  <a:lnTo>
                    <a:pt x="15051" y="37268"/>
                  </a:lnTo>
                  <a:lnTo>
                    <a:pt x="15313" y="37435"/>
                  </a:lnTo>
                  <a:lnTo>
                    <a:pt x="15849" y="37697"/>
                  </a:lnTo>
                  <a:lnTo>
                    <a:pt x="16384" y="37888"/>
                  </a:lnTo>
                  <a:lnTo>
                    <a:pt x="16944" y="37983"/>
                  </a:lnTo>
                  <a:lnTo>
                    <a:pt x="17492" y="38007"/>
                  </a:lnTo>
                  <a:lnTo>
                    <a:pt x="18039" y="37959"/>
                  </a:lnTo>
                  <a:lnTo>
                    <a:pt x="18575" y="37840"/>
                  </a:lnTo>
                  <a:lnTo>
                    <a:pt x="19075" y="37649"/>
                  </a:lnTo>
                  <a:lnTo>
                    <a:pt x="19563" y="37399"/>
                  </a:lnTo>
                  <a:lnTo>
                    <a:pt x="20004" y="37090"/>
                  </a:lnTo>
                  <a:lnTo>
                    <a:pt x="20409" y="36721"/>
                  </a:lnTo>
                  <a:lnTo>
                    <a:pt x="20754" y="36304"/>
                  </a:lnTo>
                  <a:lnTo>
                    <a:pt x="21052" y="35828"/>
                  </a:lnTo>
                  <a:lnTo>
                    <a:pt x="21290" y="35316"/>
                  </a:lnTo>
                  <a:lnTo>
                    <a:pt x="21445" y="34756"/>
                  </a:lnTo>
                  <a:lnTo>
                    <a:pt x="21528" y="34173"/>
                  </a:lnTo>
                  <a:lnTo>
                    <a:pt x="21540" y="33863"/>
                  </a:lnTo>
                  <a:lnTo>
                    <a:pt x="21540" y="23099"/>
                  </a:lnTo>
                  <a:lnTo>
                    <a:pt x="21528" y="22087"/>
                  </a:lnTo>
                  <a:lnTo>
                    <a:pt x="21361" y="20111"/>
                  </a:lnTo>
                  <a:lnTo>
                    <a:pt x="21028" y="18170"/>
                  </a:lnTo>
                  <a:lnTo>
                    <a:pt x="20552" y="16277"/>
                  </a:lnTo>
                  <a:lnTo>
                    <a:pt x="19909" y="14443"/>
                  </a:lnTo>
                  <a:lnTo>
                    <a:pt x="19135" y="12669"/>
                  </a:lnTo>
                  <a:lnTo>
                    <a:pt x="18230" y="10978"/>
                  </a:lnTo>
                  <a:lnTo>
                    <a:pt x="17182" y="9371"/>
                  </a:lnTo>
                  <a:lnTo>
                    <a:pt x="16015" y="7847"/>
                  </a:lnTo>
                  <a:lnTo>
                    <a:pt x="14729" y="6430"/>
                  </a:lnTo>
                  <a:lnTo>
                    <a:pt x="13324" y="5108"/>
                  </a:lnTo>
                  <a:lnTo>
                    <a:pt x="11824" y="3906"/>
                  </a:lnTo>
                  <a:lnTo>
                    <a:pt x="10205" y="2822"/>
                  </a:lnTo>
                  <a:lnTo>
                    <a:pt x="8502" y="1858"/>
                  </a:lnTo>
                  <a:lnTo>
                    <a:pt x="6716" y="1048"/>
                  </a:lnTo>
                  <a:lnTo>
                    <a:pt x="4847" y="369"/>
                  </a:lnTo>
                  <a:lnTo>
                    <a:pt x="3870" y="108"/>
                  </a:lnTo>
                  <a:lnTo>
                    <a:pt x="3513" y="24"/>
                  </a:lnTo>
                  <a:lnTo>
                    <a:pt x="2787" y="0"/>
                  </a:ln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571;p33">
              <a:extLst>
                <a:ext uri="{FF2B5EF4-FFF2-40B4-BE49-F238E27FC236}">
                  <a16:creationId xmlns:a16="http://schemas.microsoft.com/office/drawing/2014/main" id="{1D17C23D-43A6-0EE8-136E-D9FAA9403BB4}"/>
                </a:ext>
              </a:extLst>
            </p:cNvPr>
            <p:cNvSpPr/>
            <p:nvPr/>
          </p:nvSpPr>
          <p:spPr>
            <a:xfrm>
              <a:off x="-3268175" y="2514163"/>
              <a:ext cx="523925" cy="949875"/>
            </a:xfrm>
            <a:custGeom>
              <a:avLst/>
              <a:gdLst/>
              <a:ahLst/>
              <a:cxnLst/>
              <a:rect l="l" t="t" r="r" b="b"/>
              <a:pathLst>
                <a:path w="20957" h="37995" extrusionOk="0">
                  <a:moveTo>
                    <a:pt x="18194" y="0"/>
                  </a:moveTo>
                  <a:lnTo>
                    <a:pt x="17468" y="24"/>
                  </a:lnTo>
                  <a:lnTo>
                    <a:pt x="17099" y="107"/>
                  </a:lnTo>
                  <a:lnTo>
                    <a:pt x="16956" y="155"/>
                  </a:lnTo>
                  <a:lnTo>
                    <a:pt x="16825" y="179"/>
                  </a:lnTo>
                  <a:lnTo>
                    <a:pt x="16884" y="334"/>
                  </a:lnTo>
                  <a:lnTo>
                    <a:pt x="16932" y="1215"/>
                  </a:lnTo>
                  <a:lnTo>
                    <a:pt x="16944" y="8537"/>
                  </a:lnTo>
                  <a:lnTo>
                    <a:pt x="16944" y="24064"/>
                  </a:lnTo>
                  <a:lnTo>
                    <a:pt x="16920" y="24647"/>
                  </a:lnTo>
                  <a:lnTo>
                    <a:pt x="16730" y="25755"/>
                  </a:lnTo>
                  <a:lnTo>
                    <a:pt x="16372" y="26802"/>
                  </a:lnTo>
                  <a:lnTo>
                    <a:pt x="15849" y="27767"/>
                  </a:lnTo>
                  <a:lnTo>
                    <a:pt x="15182" y="28636"/>
                  </a:lnTo>
                  <a:lnTo>
                    <a:pt x="14384" y="29386"/>
                  </a:lnTo>
                  <a:lnTo>
                    <a:pt x="13467" y="30005"/>
                  </a:lnTo>
                  <a:lnTo>
                    <a:pt x="12443" y="30470"/>
                  </a:lnTo>
                  <a:lnTo>
                    <a:pt x="11896" y="30636"/>
                  </a:lnTo>
                  <a:lnTo>
                    <a:pt x="11753" y="30660"/>
                  </a:lnTo>
                  <a:lnTo>
                    <a:pt x="10133" y="31136"/>
                  </a:lnTo>
                  <a:lnTo>
                    <a:pt x="8085" y="31898"/>
                  </a:lnTo>
                  <a:lnTo>
                    <a:pt x="6478" y="32613"/>
                  </a:lnTo>
                  <a:lnTo>
                    <a:pt x="4716" y="33506"/>
                  </a:lnTo>
                  <a:lnTo>
                    <a:pt x="2846" y="34601"/>
                  </a:lnTo>
                  <a:lnTo>
                    <a:pt x="1894" y="35244"/>
                  </a:lnTo>
                  <a:lnTo>
                    <a:pt x="1680" y="35387"/>
                  </a:lnTo>
                  <a:lnTo>
                    <a:pt x="1227" y="35625"/>
                  </a:lnTo>
                  <a:lnTo>
                    <a:pt x="739" y="35804"/>
                  </a:lnTo>
                  <a:lnTo>
                    <a:pt x="251" y="35923"/>
                  </a:lnTo>
                  <a:lnTo>
                    <a:pt x="1" y="35959"/>
                  </a:lnTo>
                  <a:lnTo>
                    <a:pt x="239" y="36328"/>
                  </a:lnTo>
                  <a:lnTo>
                    <a:pt x="822" y="36971"/>
                  </a:lnTo>
                  <a:lnTo>
                    <a:pt x="1501" y="37459"/>
                  </a:lnTo>
                  <a:lnTo>
                    <a:pt x="2263" y="37792"/>
                  </a:lnTo>
                  <a:lnTo>
                    <a:pt x="3061" y="37971"/>
                  </a:lnTo>
                  <a:lnTo>
                    <a:pt x="3894" y="37995"/>
                  </a:lnTo>
                  <a:lnTo>
                    <a:pt x="4728" y="37840"/>
                  </a:lnTo>
                  <a:lnTo>
                    <a:pt x="5525" y="37507"/>
                  </a:lnTo>
                  <a:lnTo>
                    <a:pt x="5906" y="37268"/>
                  </a:lnTo>
                  <a:lnTo>
                    <a:pt x="6871" y="36625"/>
                  </a:lnTo>
                  <a:lnTo>
                    <a:pt x="8740" y="35530"/>
                  </a:lnTo>
                  <a:lnTo>
                    <a:pt x="10502" y="34625"/>
                  </a:lnTo>
                  <a:lnTo>
                    <a:pt x="12122" y="33923"/>
                  </a:lnTo>
                  <a:lnTo>
                    <a:pt x="14158" y="33161"/>
                  </a:lnTo>
                  <a:lnTo>
                    <a:pt x="15765" y="32684"/>
                  </a:lnTo>
                  <a:lnTo>
                    <a:pt x="15908" y="32660"/>
                  </a:lnTo>
                  <a:lnTo>
                    <a:pt x="16468" y="32494"/>
                  </a:lnTo>
                  <a:lnTo>
                    <a:pt x="17492" y="32029"/>
                  </a:lnTo>
                  <a:lnTo>
                    <a:pt x="18409" y="31410"/>
                  </a:lnTo>
                  <a:lnTo>
                    <a:pt x="19206" y="30648"/>
                  </a:lnTo>
                  <a:lnTo>
                    <a:pt x="19873" y="29779"/>
                  </a:lnTo>
                  <a:lnTo>
                    <a:pt x="20397" y="28815"/>
                  </a:lnTo>
                  <a:lnTo>
                    <a:pt x="20754" y="27767"/>
                  </a:lnTo>
                  <a:lnTo>
                    <a:pt x="20945" y="26659"/>
                  </a:lnTo>
                  <a:lnTo>
                    <a:pt x="20957" y="26088"/>
                  </a:lnTo>
                  <a:lnTo>
                    <a:pt x="20957" y="3072"/>
                  </a:lnTo>
                  <a:lnTo>
                    <a:pt x="20945" y="2691"/>
                  </a:lnTo>
                  <a:lnTo>
                    <a:pt x="20778" y="2001"/>
                  </a:lnTo>
                  <a:lnTo>
                    <a:pt x="20468" y="1381"/>
                  </a:lnTo>
                  <a:lnTo>
                    <a:pt x="20028" y="858"/>
                  </a:lnTo>
                  <a:lnTo>
                    <a:pt x="19492" y="441"/>
                  </a:lnTo>
                  <a:lnTo>
                    <a:pt x="18873" y="155"/>
                  </a:lnTo>
                  <a:lnTo>
                    <a:pt x="18194" y="0"/>
                  </a:lnTo>
                  <a:close/>
                </a:path>
              </a:pathLst>
            </a:custGeom>
            <a:solidFill>
              <a:srgbClr val="EF53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572;p33">
              <a:extLst>
                <a:ext uri="{FF2B5EF4-FFF2-40B4-BE49-F238E27FC236}">
                  <a16:creationId xmlns:a16="http://schemas.microsoft.com/office/drawing/2014/main" id="{C3AA4669-1AF9-55F7-795B-613BA33D2FA1}"/>
                </a:ext>
              </a:extLst>
            </p:cNvPr>
            <p:cNvSpPr/>
            <p:nvPr/>
          </p:nvSpPr>
          <p:spPr>
            <a:xfrm>
              <a:off x="-2537100" y="2690088"/>
              <a:ext cx="538500" cy="773950"/>
            </a:xfrm>
            <a:custGeom>
              <a:avLst/>
              <a:gdLst/>
              <a:ahLst/>
              <a:cxnLst/>
              <a:rect l="l" t="t" r="r" b="b"/>
              <a:pathLst>
                <a:path w="21540" h="30958" extrusionOk="0">
                  <a:moveTo>
                    <a:pt x="15289" y="0"/>
                  </a:moveTo>
                  <a:lnTo>
                    <a:pt x="15551" y="584"/>
                  </a:lnTo>
                  <a:lnTo>
                    <a:pt x="16027" y="1762"/>
                  </a:lnTo>
                  <a:lnTo>
                    <a:pt x="16444" y="2965"/>
                  </a:lnTo>
                  <a:lnTo>
                    <a:pt x="16789" y="4203"/>
                  </a:lnTo>
                  <a:lnTo>
                    <a:pt x="17063" y="5453"/>
                  </a:lnTo>
                  <a:lnTo>
                    <a:pt x="17277" y="6727"/>
                  </a:lnTo>
                  <a:lnTo>
                    <a:pt x="17432" y="8025"/>
                  </a:lnTo>
                  <a:lnTo>
                    <a:pt x="17504" y="9347"/>
                  </a:lnTo>
                  <a:lnTo>
                    <a:pt x="17504" y="10002"/>
                  </a:lnTo>
                  <a:lnTo>
                    <a:pt x="17504" y="20766"/>
                  </a:lnTo>
                  <a:lnTo>
                    <a:pt x="17504" y="21075"/>
                  </a:lnTo>
                  <a:lnTo>
                    <a:pt x="17420" y="21670"/>
                  </a:lnTo>
                  <a:lnTo>
                    <a:pt x="17254" y="22218"/>
                  </a:lnTo>
                  <a:lnTo>
                    <a:pt x="17015" y="22730"/>
                  </a:lnTo>
                  <a:lnTo>
                    <a:pt x="16730" y="23194"/>
                  </a:lnTo>
                  <a:lnTo>
                    <a:pt x="16372" y="23611"/>
                  </a:lnTo>
                  <a:lnTo>
                    <a:pt x="15968" y="23980"/>
                  </a:lnTo>
                  <a:lnTo>
                    <a:pt x="15527" y="24290"/>
                  </a:lnTo>
                  <a:lnTo>
                    <a:pt x="15051" y="24540"/>
                  </a:lnTo>
                  <a:lnTo>
                    <a:pt x="14539" y="24730"/>
                  </a:lnTo>
                  <a:lnTo>
                    <a:pt x="14003" y="24850"/>
                  </a:lnTo>
                  <a:lnTo>
                    <a:pt x="13467" y="24909"/>
                  </a:lnTo>
                  <a:lnTo>
                    <a:pt x="12908" y="24885"/>
                  </a:lnTo>
                  <a:lnTo>
                    <a:pt x="12360" y="24790"/>
                  </a:lnTo>
                  <a:lnTo>
                    <a:pt x="11812" y="24611"/>
                  </a:lnTo>
                  <a:lnTo>
                    <a:pt x="11276" y="24338"/>
                  </a:lnTo>
                  <a:lnTo>
                    <a:pt x="11014" y="24171"/>
                  </a:lnTo>
                  <a:lnTo>
                    <a:pt x="10014" y="23492"/>
                  </a:lnTo>
                  <a:lnTo>
                    <a:pt x="8097" y="22373"/>
                  </a:lnTo>
                  <a:lnTo>
                    <a:pt x="6323" y="21480"/>
                  </a:lnTo>
                  <a:lnTo>
                    <a:pt x="4716" y="20789"/>
                  </a:lnTo>
                  <a:lnTo>
                    <a:pt x="2620" y="20039"/>
                  </a:lnTo>
                  <a:lnTo>
                    <a:pt x="608" y="19432"/>
                  </a:lnTo>
                  <a:lnTo>
                    <a:pt x="1" y="19206"/>
                  </a:lnTo>
                  <a:lnTo>
                    <a:pt x="36" y="19765"/>
                  </a:lnTo>
                  <a:lnTo>
                    <a:pt x="239" y="20849"/>
                  </a:lnTo>
                  <a:lnTo>
                    <a:pt x="608" y="21861"/>
                  </a:lnTo>
                  <a:lnTo>
                    <a:pt x="1144" y="22813"/>
                  </a:lnTo>
                  <a:lnTo>
                    <a:pt x="1799" y="23659"/>
                  </a:lnTo>
                  <a:lnTo>
                    <a:pt x="2596" y="24385"/>
                  </a:lnTo>
                  <a:lnTo>
                    <a:pt x="3501" y="24992"/>
                  </a:lnTo>
                  <a:lnTo>
                    <a:pt x="4513" y="25445"/>
                  </a:lnTo>
                  <a:lnTo>
                    <a:pt x="5049" y="25600"/>
                  </a:lnTo>
                  <a:lnTo>
                    <a:pt x="5716" y="25790"/>
                  </a:lnTo>
                  <a:lnTo>
                    <a:pt x="7049" y="26195"/>
                  </a:lnTo>
                  <a:lnTo>
                    <a:pt x="8347" y="26671"/>
                  </a:lnTo>
                  <a:lnTo>
                    <a:pt x="9621" y="27195"/>
                  </a:lnTo>
                  <a:lnTo>
                    <a:pt x="10872" y="27767"/>
                  </a:lnTo>
                  <a:lnTo>
                    <a:pt x="12098" y="28398"/>
                  </a:lnTo>
                  <a:lnTo>
                    <a:pt x="13300" y="29088"/>
                  </a:lnTo>
                  <a:lnTo>
                    <a:pt x="14479" y="29827"/>
                  </a:lnTo>
                  <a:lnTo>
                    <a:pt x="15051" y="30219"/>
                  </a:lnTo>
                  <a:lnTo>
                    <a:pt x="15313" y="30386"/>
                  </a:lnTo>
                  <a:lnTo>
                    <a:pt x="15837" y="30648"/>
                  </a:lnTo>
                  <a:lnTo>
                    <a:pt x="16384" y="30827"/>
                  </a:lnTo>
                  <a:lnTo>
                    <a:pt x="16932" y="30934"/>
                  </a:lnTo>
                  <a:lnTo>
                    <a:pt x="17480" y="30958"/>
                  </a:lnTo>
                  <a:lnTo>
                    <a:pt x="18027" y="30898"/>
                  </a:lnTo>
                  <a:lnTo>
                    <a:pt x="18563" y="30779"/>
                  </a:lnTo>
                  <a:lnTo>
                    <a:pt x="19063" y="30600"/>
                  </a:lnTo>
                  <a:lnTo>
                    <a:pt x="19552" y="30350"/>
                  </a:lnTo>
                  <a:lnTo>
                    <a:pt x="19992" y="30041"/>
                  </a:lnTo>
                  <a:lnTo>
                    <a:pt x="20397" y="29672"/>
                  </a:lnTo>
                  <a:lnTo>
                    <a:pt x="20754" y="29255"/>
                  </a:lnTo>
                  <a:lnTo>
                    <a:pt x="21052" y="28791"/>
                  </a:lnTo>
                  <a:lnTo>
                    <a:pt x="21290" y="28267"/>
                  </a:lnTo>
                  <a:lnTo>
                    <a:pt x="21445" y="27719"/>
                  </a:lnTo>
                  <a:lnTo>
                    <a:pt x="21528" y="27124"/>
                  </a:lnTo>
                  <a:lnTo>
                    <a:pt x="21540" y="26814"/>
                  </a:lnTo>
                  <a:lnTo>
                    <a:pt x="21540" y="16050"/>
                  </a:lnTo>
                  <a:lnTo>
                    <a:pt x="21516" y="14907"/>
                  </a:lnTo>
                  <a:lnTo>
                    <a:pt x="21302" y="12669"/>
                  </a:lnTo>
                  <a:lnTo>
                    <a:pt x="20885" y="10490"/>
                  </a:lnTo>
                  <a:lnTo>
                    <a:pt x="20266" y="8371"/>
                  </a:lnTo>
                  <a:lnTo>
                    <a:pt x="19468" y="6335"/>
                  </a:lnTo>
                  <a:lnTo>
                    <a:pt x="18480" y="4382"/>
                  </a:lnTo>
                  <a:lnTo>
                    <a:pt x="17325" y="2548"/>
                  </a:lnTo>
                  <a:lnTo>
                    <a:pt x="16015" y="810"/>
                  </a:lnTo>
                  <a:lnTo>
                    <a:pt x="15289" y="0"/>
                  </a:lnTo>
                  <a:close/>
                </a:path>
              </a:pathLst>
            </a:custGeom>
            <a:solidFill>
              <a:srgbClr val="EF53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573;p33">
              <a:extLst>
                <a:ext uri="{FF2B5EF4-FFF2-40B4-BE49-F238E27FC236}">
                  <a16:creationId xmlns:a16="http://schemas.microsoft.com/office/drawing/2014/main" id="{648FE7B6-2796-4778-002B-456D276EECC0}"/>
                </a:ext>
              </a:extLst>
            </p:cNvPr>
            <p:cNvSpPr/>
            <p:nvPr/>
          </p:nvSpPr>
          <p:spPr>
            <a:xfrm>
              <a:off x="-2854400" y="2953813"/>
              <a:ext cx="428350" cy="428075"/>
            </a:xfrm>
            <a:custGeom>
              <a:avLst/>
              <a:gdLst/>
              <a:ahLst/>
              <a:cxnLst/>
              <a:rect l="l" t="t" r="r" b="b"/>
              <a:pathLst>
                <a:path w="17134" h="17123" extrusionOk="0">
                  <a:moveTo>
                    <a:pt x="6799" y="1"/>
                  </a:moveTo>
                  <a:lnTo>
                    <a:pt x="6620" y="24"/>
                  </a:lnTo>
                  <a:lnTo>
                    <a:pt x="6287" y="155"/>
                  </a:lnTo>
                  <a:lnTo>
                    <a:pt x="6037" y="417"/>
                  </a:lnTo>
                  <a:lnTo>
                    <a:pt x="5894" y="739"/>
                  </a:lnTo>
                  <a:lnTo>
                    <a:pt x="5882" y="929"/>
                  </a:lnTo>
                  <a:lnTo>
                    <a:pt x="5882" y="5501"/>
                  </a:lnTo>
                  <a:lnTo>
                    <a:pt x="5870" y="5573"/>
                  </a:lnTo>
                  <a:lnTo>
                    <a:pt x="5822" y="5716"/>
                  </a:lnTo>
                  <a:lnTo>
                    <a:pt x="5715" y="5823"/>
                  </a:lnTo>
                  <a:lnTo>
                    <a:pt x="5584" y="5882"/>
                  </a:lnTo>
                  <a:lnTo>
                    <a:pt x="929" y="5882"/>
                  </a:lnTo>
                  <a:lnTo>
                    <a:pt x="738" y="5894"/>
                  </a:lnTo>
                  <a:lnTo>
                    <a:pt x="405" y="6037"/>
                  </a:lnTo>
                  <a:lnTo>
                    <a:pt x="155" y="6287"/>
                  </a:lnTo>
                  <a:lnTo>
                    <a:pt x="12" y="6621"/>
                  </a:lnTo>
                  <a:lnTo>
                    <a:pt x="0" y="6811"/>
                  </a:lnTo>
                  <a:lnTo>
                    <a:pt x="0" y="10336"/>
                  </a:lnTo>
                  <a:lnTo>
                    <a:pt x="12" y="10526"/>
                  </a:lnTo>
                  <a:lnTo>
                    <a:pt x="155" y="10848"/>
                  </a:lnTo>
                  <a:lnTo>
                    <a:pt x="405" y="11110"/>
                  </a:lnTo>
                  <a:lnTo>
                    <a:pt x="738" y="11240"/>
                  </a:lnTo>
                  <a:lnTo>
                    <a:pt x="929" y="11264"/>
                  </a:lnTo>
                  <a:lnTo>
                    <a:pt x="5572" y="11264"/>
                  </a:lnTo>
                  <a:lnTo>
                    <a:pt x="5703" y="11324"/>
                  </a:lnTo>
                  <a:lnTo>
                    <a:pt x="5811" y="11419"/>
                  </a:lnTo>
                  <a:lnTo>
                    <a:pt x="5870" y="11550"/>
                  </a:lnTo>
                  <a:lnTo>
                    <a:pt x="5882" y="11633"/>
                  </a:lnTo>
                  <a:lnTo>
                    <a:pt x="5882" y="16206"/>
                  </a:lnTo>
                  <a:lnTo>
                    <a:pt x="5894" y="16384"/>
                  </a:lnTo>
                  <a:lnTo>
                    <a:pt x="6037" y="16718"/>
                  </a:lnTo>
                  <a:lnTo>
                    <a:pt x="6287" y="16968"/>
                  </a:lnTo>
                  <a:lnTo>
                    <a:pt x="6620" y="17111"/>
                  </a:lnTo>
                  <a:lnTo>
                    <a:pt x="6799" y="17122"/>
                  </a:lnTo>
                  <a:lnTo>
                    <a:pt x="10335" y="17122"/>
                  </a:lnTo>
                  <a:lnTo>
                    <a:pt x="10514" y="17111"/>
                  </a:lnTo>
                  <a:lnTo>
                    <a:pt x="10847" y="16968"/>
                  </a:lnTo>
                  <a:lnTo>
                    <a:pt x="11097" y="16718"/>
                  </a:lnTo>
                  <a:lnTo>
                    <a:pt x="11240" y="16384"/>
                  </a:lnTo>
                  <a:lnTo>
                    <a:pt x="11252" y="16206"/>
                  </a:lnTo>
                  <a:lnTo>
                    <a:pt x="11252" y="11633"/>
                  </a:lnTo>
                  <a:lnTo>
                    <a:pt x="11252" y="11550"/>
                  </a:lnTo>
                  <a:lnTo>
                    <a:pt x="11311" y="11419"/>
                  </a:lnTo>
                  <a:lnTo>
                    <a:pt x="11419" y="11324"/>
                  </a:lnTo>
                  <a:lnTo>
                    <a:pt x="11562" y="11264"/>
                  </a:lnTo>
                  <a:lnTo>
                    <a:pt x="16205" y="11264"/>
                  </a:lnTo>
                  <a:lnTo>
                    <a:pt x="16396" y="11240"/>
                  </a:lnTo>
                  <a:lnTo>
                    <a:pt x="16729" y="11110"/>
                  </a:lnTo>
                  <a:lnTo>
                    <a:pt x="16979" y="10848"/>
                  </a:lnTo>
                  <a:lnTo>
                    <a:pt x="17122" y="10526"/>
                  </a:lnTo>
                  <a:lnTo>
                    <a:pt x="17134" y="10336"/>
                  </a:lnTo>
                  <a:lnTo>
                    <a:pt x="17134" y="6811"/>
                  </a:lnTo>
                  <a:lnTo>
                    <a:pt x="17122" y="6621"/>
                  </a:lnTo>
                  <a:lnTo>
                    <a:pt x="16979" y="6287"/>
                  </a:lnTo>
                  <a:lnTo>
                    <a:pt x="16729" y="6037"/>
                  </a:lnTo>
                  <a:lnTo>
                    <a:pt x="16396" y="5894"/>
                  </a:lnTo>
                  <a:lnTo>
                    <a:pt x="16205" y="5882"/>
                  </a:lnTo>
                  <a:lnTo>
                    <a:pt x="11562" y="5882"/>
                  </a:lnTo>
                  <a:lnTo>
                    <a:pt x="11419" y="5823"/>
                  </a:lnTo>
                  <a:lnTo>
                    <a:pt x="11323" y="5716"/>
                  </a:lnTo>
                  <a:lnTo>
                    <a:pt x="11252" y="5585"/>
                  </a:lnTo>
                  <a:lnTo>
                    <a:pt x="11252" y="5501"/>
                  </a:lnTo>
                  <a:lnTo>
                    <a:pt x="11252" y="929"/>
                  </a:lnTo>
                  <a:lnTo>
                    <a:pt x="11240" y="739"/>
                  </a:lnTo>
                  <a:lnTo>
                    <a:pt x="11097" y="417"/>
                  </a:lnTo>
                  <a:lnTo>
                    <a:pt x="10847" y="155"/>
                  </a:lnTo>
                  <a:lnTo>
                    <a:pt x="10514" y="24"/>
                  </a:lnTo>
                  <a:lnTo>
                    <a:pt x="10335" y="1"/>
                  </a:lnTo>
                  <a:close/>
                </a:path>
              </a:pathLst>
            </a:custGeom>
            <a:solidFill>
              <a:srgbClr val="66B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74;p33">
              <a:extLst>
                <a:ext uri="{FF2B5EF4-FFF2-40B4-BE49-F238E27FC236}">
                  <a16:creationId xmlns:a16="http://schemas.microsoft.com/office/drawing/2014/main" id="{3F6C67EB-4D9D-F257-C99B-EB5A3706E987}"/>
                </a:ext>
              </a:extLst>
            </p:cNvPr>
            <p:cNvSpPr/>
            <p:nvPr/>
          </p:nvSpPr>
          <p:spPr>
            <a:xfrm>
              <a:off x="-2707375" y="3100863"/>
              <a:ext cx="281325" cy="281325"/>
            </a:xfrm>
            <a:custGeom>
              <a:avLst/>
              <a:gdLst/>
              <a:ahLst/>
              <a:cxnLst/>
              <a:rect l="l" t="t" r="r" b="b"/>
              <a:pathLst>
                <a:path w="11253" h="11253" extrusionOk="0">
                  <a:moveTo>
                    <a:pt x="9241" y="0"/>
                  </a:moveTo>
                  <a:lnTo>
                    <a:pt x="9241" y="1358"/>
                  </a:lnTo>
                  <a:lnTo>
                    <a:pt x="9229" y="1560"/>
                  </a:lnTo>
                  <a:lnTo>
                    <a:pt x="9157" y="1965"/>
                  </a:lnTo>
                  <a:lnTo>
                    <a:pt x="9002" y="2322"/>
                  </a:lnTo>
                  <a:lnTo>
                    <a:pt x="8776" y="2644"/>
                  </a:lnTo>
                  <a:lnTo>
                    <a:pt x="8502" y="2918"/>
                  </a:lnTo>
                  <a:lnTo>
                    <a:pt x="8193" y="3132"/>
                  </a:lnTo>
                  <a:lnTo>
                    <a:pt x="7824" y="3275"/>
                  </a:lnTo>
                  <a:lnTo>
                    <a:pt x="7431" y="3358"/>
                  </a:lnTo>
                  <a:lnTo>
                    <a:pt x="7228" y="3370"/>
                  </a:lnTo>
                  <a:lnTo>
                    <a:pt x="4668" y="3370"/>
                  </a:lnTo>
                  <a:lnTo>
                    <a:pt x="4383" y="3430"/>
                  </a:lnTo>
                  <a:lnTo>
                    <a:pt x="4002" y="3608"/>
                  </a:lnTo>
                  <a:lnTo>
                    <a:pt x="3609" y="4001"/>
                  </a:lnTo>
                  <a:lnTo>
                    <a:pt x="3430" y="4394"/>
                  </a:lnTo>
                  <a:lnTo>
                    <a:pt x="3371" y="4680"/>
                  </a:lnTo>
                  <a:lnTo>
                    <a:pt x="3359" y="4823"/>
                  </a:lnTo>
                  <a:lnTo>
                    <a:pt x="3359" y="7240"/>
                  </a:lnTo>
                  <a:lnTo>
                    <a:pt x="3359" y="7442"/>
                  </a:lnTo>
                  <a:lnTo>
                    <a:pt x="3275" y="7835"/>
                  </a:lnTo>
                  <a:lnTo>
                    <a:pt x="3121" y="8204"/>
                  </a:lnTo>
                  <a:lnTo>
                    <a:pt x="2906" y="8514"/>
                  </a:lnTo>
                  <a:lnTo>
                    <a:pt x="2632" y="8788"/>
                  </a:lnTo>
                  <a:lnTo>
                    <a:pt x="2311" y="9002"/>
                  </a:lnTo>
                  <a:lnTo>
                    <a:pt x="1954" y="9157"/>
                  </a:lnTo>
                  <a:lnTo>
                    <a:pt x="1561" y="9240"/>
                  </a:lnTo>
                  <a:lnTo>
                    <a:pt x="1358" y="9252"/>
                  </a:lnTo>
                  <a:lnTo>
                    <a:pt x="1" y="9252"/>
                  </a:lnTo>
                  <a:lnTo>
                    <a:pt x="1" y="10336"/>
                  </a:lnTo>
                  <a:lnTo>
                    <a:pt x="13" y="10514"/>
                  </a:lnTo>
                  <a:lnTo>
                    <a:pt x="156" y="10847"/>
                  </a:lnTo>
                  <a:lnTo>
                    <a:pt x="406" y="11098"/>
                  </a:lnTo>
                  <a:lnTo>
                    <a:pt x="739" y="11240"/>
                  </a:lnTo>
                  <a:lnTo>
                    <a:pt x="918" y="11252"/>
                  </a:lnTo>
                  <a:lnTo>
                    <a:pt x="4454" y="11252"/>
                  </a:lnTo>
                  <a:lnTo>
                    <a:pt x="4633" y="11240"/>
                  </a:lnTo>
                  <a:lnTo>
                    <a:pt x="4966" y="11098"/>
                  </a:lnTo>
                  <a:lnTo>
                    <a:pt x="5216" y="10847"/>
                  </a:lnTo>
                  <a:lnTo>
                    <a:pt x="5359" y="10514"/>
                  </a:lnTo>
                  <a:lnTo>
                    <a:pt x="5371" y="10336"/>
                  </a:lnTo>
                  <a:lnTo>
                    <a:pt x="5371" y="5763"/>
                  </a:lnTo>
                  <a:lnTo>
                    <a:pt x="5371" y="5692"/>
                  </a:lnTo>
                  <a:lnTo>
                    <a:pt x="5430" y="5549"/>
                  </a:lnTo>
                  <a:lnTo>
                    <a:pt x="5538" y="5442"/>
                  </a:lnTo>
                  <a:lnTo>
                    <a:pt x="5681" y="5382"/>
                  </a:lnTo>
                  <a:lnTo>
                    <a:pt x="5764" y="5370"/>
                  </a:lnTo>
                  <a:lnTo>
                    <a:pt x="10324" y="5370"/>
                  </a:lnTo>
                  <a:lnTo>
                    <a:pt x="10515" y="5358"/>
                  </a:lnTo>
                  <a:lnTo>
                    <a:pt x="10848" y="5228"/>
                  </a:lnTo>
                  <a:lnTo>
                    <a:pt x="11098" y="4966"/>
                  </a:lnTo>
                  <a:lnTo>
                    <a:pt x="11241" y="4644"/>
                  </a:lnTo>
                  <a:lnTo>
                    <a:pt x="11253" y="4454"/>
                  </a:lnTo>
                  <a:lnTo>
                    <a:pt x="11253" y="929"/>
                  </a:lnTo>
                  <a:lnTo>
                    <a:pt x="11241" y="739"/>
                  </a:lnTo>
                  <a:lnTo>
                    <a:pt x="11098" y="405"/>
                  </a:lnTo>
                  <a:lnTo>
                    <a:pt x="10848" y="155"/>
                  </a:lnTo>
                  <a:lnTo>
                    <a:pt x="10515" y="12"/>
                  </a:lnTo>
                  <a:lnTo>
                    <a:pt x="10324" y="0"/>
                  </a:lnTo>
                  <a:close/>
                </a:path>
              </a:pathLst>
            </a:custGeom>
            <a:solidFill>
              <a:srgbClr val="388E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575;p33">
              <a:extLst>
                <a:ext uri="{FF2B5EF4-FFF2-40B4-BE49-F238E27FC236}">
                  <a16:creationId xmlns:a16="http://schemas.microsoft.com/office/drawing/2014/main" id="{F08A7B22-2CF6-1E83-C04F-A0211644DAEE}"/>
                </a:ext>
              </a:extLst>
            </p:cNvPr>
            <p:cNvSpPr/>
            <p:nvPr/>
          </p:nvSpPr>
          <p:spPr>
            <a:xfrm>
              <a:off x="-2726425" y="2378413"/>
              <a:ext cx="172100" cy="37825"/>
            </a:xfrm>
            <a:custGeom>
              <a:avLst/>
              <a:gdLst/>
              <a:ahLst/>
              <a:cxnLst/>
              <a:rect l="l" t="t" r="r" b="b"/>
              <a:pathLst>
                <a:path w="6884" h="1513" extrusionOk="0">
                  <a:moveTo>
                    <a:pt x="763" y="1"/>
                  </a:moveTo>
                  <a:lnTo>
                    <a:pt x="608" y="13"/>
                  </a:lnTo>
                  <a:lnTo>
                    <a:pt x="334" y="120"/>
                  </a:lnTo>
                  <a:lnTo>
                    <a:pt x="132" y="334"/>
                  </a:lnTo>
                  <a:lnTo>
                    <a:pt x="13" y="608"/>
                  </a:lnTo>
                  <a:lnTo>
                    <a:pt x="1" y="763"/>
                  </a:lnTo>
                  <a:lnTo>
                    <a:pt x="13" y="906"/>
                  </a:lnTo>
                  <a:lnTo>
                    <a:pt x="132" y="1180"/>
                  </a:lnTo>
                  <a:lnTo>
                    <a:pt x="334" y="1394"/>
                  </a:lnTo>
                  <a:lnTo>
                    <a:pt x="608" y="1501"/>
                  </a:lnTo>
                  <a:lnTo>
                    <a:pt x="763" y="1513"/>
                  </a:lnTo>
                  <a:lnTo>
                    <a:pt x="6121" y="1513"/>
                  </a:lnTo>
                  <a:lnTo>
                    <a:pt x="6276" y="1501"/>
                  </a:lnTo>
                  <a:lnTo>
                    <a:pt x="6550" y="1394"/>
                  </a:lnTo>
                  <a:lnTo>
                    <a:pt x="6752" y="1180"/>
                  </a:lnTo>
                  <a:lnTo>
                    <a:pt x="6871" y="906"/>
                  </a:lnTo>
                  <a:lnTo>
                    <a:pt x="6883" y="763"/>
                  </a:lnTo>
                  <a:lnTo>
                    <a:pt x="6871" y="608"/>
                  </a:lnTo>
                  <a:lnTo>
                    <a:pt x="6752" y="334"/>
                  </a:lnTo>
                  <a:lnTo>
                    <a:pt x="6550" y="120"/>
                  </a:lnTo>
                  <a:lnTo>
                    <a:pt x="6276" y="13"/>
                  </a:lnTo>
                  <a:lnTo>
                    <a:pt x="6121" y="1"/>
                  </a:lnTo>
                  <a:close/>
                </a:path>
              </a:pathLst>
            </a:custGeom>
            <a:solidFill>
              <a:srgbClr val="E573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576;p33">
              <a:extLst>
                <a:ext uri="{FF2B5EF4-FFF2-40B4-BE49-F238E27FC236}">
                  <a16:creationId xmlns:a16="http://schemas.microsoft.com/office/drawing/2014/main" id="{19904DD5-4AAB-224A-7F45-C97284CC5A5D}"/>
                </a:ext>
              </a:extLst>
            </p:cNvPr>
            <p:cNvSpPr/>
            <p:nvPr/>
          </p:nvSpPr>
          <p:spPr>
            <a:xfrm>
              <a:off x="-2726425" y="2437963"/>
              <a:ext cx="172100" cy="37825"/>
            </a:xfrm>
            <a:custGeom>
              <a:avLst/>
              <a:gdLst/>
              <a:ahLst/>
              <a:cxnLst/>
              <a:rect l="l" t="t" r="r" b="b"/>
              <a:pathLst>
                <a:path w="6884" h="1513" extrusionOk="0">
                  <a:moveTo>
                    <a:pt x="763" y="0"/>
                  </a:moveTo>
                  <a:lnTo>
                    <a:pt x="608" y="12"/>
                  </a:lnTo>
                  <a:lnTo>
                    <a:pt x="334" y="119"/>
                  </a:lnTo>
                  <a:lnTo>
                    <a:pt x="132" y="334"/>
                  </a:lnTo>
                  <a:lnTo>
                    <a:pt x="13" y="607"/>
                  </a:lnTo>
                  <a:lnTo>
                    <a:pt x="1" y="762"/>
                  </a:lnTo>
                  <a:lnTo>
                    <a:pt x="13" y="905"/>
                  </a:lnTo>
                  <a:lnTo>
                    <a:pt x="132" y="1179"/>
                  </a:lnTo>
                  <a:lnTo>
                    <a:pt x="334" y="1393"/>
                  </a:lnTo>
                  <a:lnTo>
                    <a:pt x="608" y="1500"/>
                  </a:lnTo>
                  <a:lnTo>
                    <a:pt x="763" y="1512"/>
                  </a:lnTo>
                  <a:lnTo>
                    <a:pt x="6121" y="1512"/>
                  </a:lnTo>
                  <a:lnTo>
                    <a:pt x="6276" y="1500"/>
                  </a:lnTo>
                  <a:lnTo>
                    <a:pt x="6550" y="1393"/>
                  </a:lnTo>
                  <a:lnTo>
                    <a:pt x="6752" y="1179"/>
                  </a:lnTo>
                  <a:lnTo>
                    <a:pt x="6871" y="905"/>
                  </a:lnTo>
                  <a:lnTo>
                    <a:pt x="6883" y="762"/>
                  </a:lnTo>
                  <a:lnTo>
                    <a:pt x="6871" y="607"/>
                  </a:lnTo>
                  <a:lnTo>
                    <a:pt x="6752" y="334"/>
                  </a:lnTo>
                  <a:lnTo>
                    <a:pt x="6550" y="119"/>
                  </a:lnTo>
                  <a:lnTo>
                    <a:pt x="6276" y="12"/>
                  </a:lnTo>
                  <a:lnTo>
                    <a:pt x="6121" y="0"/>
                  </a:lnTo>
                  <a:close/>
                </a:path>
              </a:pathLst>
            </a:custGeom>
            <a:solidFill>
              <a:srgbClr val="E573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77;p33">
              <a:extLst>
                <a:ext uri="{FF2B5EF4-FFF2-40B4-BE49-F238E27FC236}">
                  <a16:creationId xmlns:a16="http://schemas.microsoft.com/office/drawing/2014/main" id="{73A39398-36B6-8422-25BB-5D70861C1586}"/>
                </a:ext>
              </a:extLst>
            </p:cNvPr>
            <p:cNvSpPr/>
            <p:nvPr/>
          </p:nvSpPr>
          <p:spPr>
            <a:xfrm>
              <a:off x="-2726425" y="2497788"/>
              <a:ext cx="172100" cy="38125"/>
            </a:xfrm>
            <a:custGeom>
              <a:avLst/>
              <a:gdLst/>
              <a:ahLst/>
              <a:cxnLst/>
              <a:rect l="l" t="t" r="r" b="b"/>
              <a:pathLst>
                <a:path w="6884" h="1525" extrusionOk="0">
                  <a:moveTo>
                    <a:pt x="763" y="0"/>
                  </a:moveTo>
                  <a:lnTo>
                    <a:pt x="608" y="12"/>
                  </a:lnTo>
                  <a:lnTo>
                    <a:pt x="334" y="131"/>
                  </a:lnTo>
                  <a:lnTo>
                    <a:pt x="132" y="334"/>
                  </a:lnTo>
                  <a:lnTo>
                    <a:pt x="13" y="608"/>
                  </a:lnTo>
                  <a:lnTo>
                    <a:pt x="1" y="762"/>
                  </a:lnTo>
                  <a:lnTo>
                    <a:pt x="13" y="917"/>
                  </a:lnTo>
                  <a:lnTo>
                    <a:pt x="132" y="1191"/>
                  </a:lnTo>
                  <a:lnTo>
                    <a:pt x="334" y="1394"/>
                  </a:lnTo>
                  <a:lnTo>
                    <a:pt x="608" y="1513"/>
                  </a:lnTo>
                  <a:lnTo>
                    <a:pt x="763" y="1524"/>
                  </a:lnTo>
                  <a:lnTo>
                    <a:pt x="6121" y="1524"/>
                  </a:lnTo>
                  <a:lnTo>
                    <a:pt x="6276" y="1513"/>
                  </a:lnTo>
                  <a:lnTo>
                    <a:pt x="6550" y="1394"/>
                  </a:lnTo>
                  <a:lnTo>
                    <a:pt x="6752" y="1191"/>
                  </a:lnTo>
                  <a:lnTo>
                    <a:pt x="6871" y="917"/>
                  </a:lnTo>
                  <a:lnTo>
                    <a:pt x="6883" y="762"/>
                  </a:lnTo>
                  <a:lnTo>
                    <a:pt x="6871" y="608"/>
                  </a:lnTo>
                  <a:lnTo>
                    <a:pt x="6752" y="334"/>
                  </a:lnTo>
                  <a:lnTo>
                    <a:pt x="6550" y="131"/>
                  </a:lnTo>
                  <a:lnTo>
                    <a:pt x="6276" y="12"/>
                  </a:lnTo>
                  <a:lnTo>
                    <a:pt x="6121" y="0"/>
                  </a:lnTo>
                  <a:close/>
                </a:path>
              </a:pathLst>
            </a:custGeom>
            <a:solidFill>
              <a:srgbClr val="E573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578;p33">
              <a:extLst>
                <a:ext uri="{FF2B5EF4-FFF2-40B4-BE49-F238E27FC236}">
                  <a16:creationId xmlns:a16="http://schemas.microsoft.com/office/drawing/2014/main" id="{C85376D3-29D3-E792-3B63-8355E5AB4016}"/>
                </a:ext>
              </a:extLst>
            </p:cNvPr>
            <p:cNvSpPr/>
            <p:nvPr/>
          </p:nvSpPr>
          <p:spPr>
            <a:xfrm>
              <a:off x="-2726425" y="2557613"/>
              <a:ext cx="172100" cy="38125"/>
            </a:xfrm>
            <a:custGeom>
              <a:avLst/>
              <a:gdLst/>
              <a:ahLst/>
              <a:cxnLst/>
              <a:rect l="l" t="t" r="r" b="b"/>
              <a:pathLst>
                <a:path w="6884" h="1525" extrusionOk="0">
                  <a:moveTo>
                    <a:pt x="763" y="1"/>
                  </a:moveTo>
                  <a:lnTo>
                    <a:pt x="608" y="13"/>
                  </a:lnTo>
                  <a:lnTo>
                    <a:pt x="334" y="132"/>
                  </a:lnTo>
                  <a:lnTo>
                    <a:pt x="132" y="334"/>
                  </a:lnTo>
                  <a:lnTo>
                    <a:pt x="13" y="608"/>
                  </a:lnTo>
                  <a:lnTo>
                    <a:pt x="1" y="763"/>
                  </a:lnTo>
                  <a:lnTo>
                    <a:pt x="13" y="917"/>
                  </a:lnTo>
                  <a:lnTo>
                    <a:pt x="132" y="1191"/>
                  </a:lnTo>
                  <a:lnTo>
                    <a:pt x="334" y="1394"/>
                  </a:lnTo>
                  <a:lnTo>
                    <a:pt x="608" y="1513"/>
                  </a:lnTo>
                  <a:lnTo>
                    <a:pt x="763" y="1525"/>
                  </a:lnTo>
                  <a:lnTo>
                    <a:pt x="6121" y="1525"/>
                  </a:lnTo>
                  <a:lnTo>
                    <a:pt x="6276" y="1513"/>
                  </a:lnTo>
                  <a:lnTo>
                    <a:pt x="6550" y="1394"/>
                  </a:lnTo>
                  <a:lnTo>
                    <a:pt x="6752" y="1191"/>
                  </a:lnTo>
                  <a:lnTo>
                    <a:pt x="6871" y="917"/>
                  </a:lnTo>
                  <a:lnTo>
                    <a:pt x="6883" y="763"/>
                  </a:lnTo>
                  <a:lnTo>
                    <a:pt x="6871" y="608"/>
                  </a:lnTo>
                  <a:lnTo>
                    <a:pt x="6752" y="334"/>
                  </a:lnTo>
                  <a:lnTo>
                    <a:pt x="6550" y="132"/>
                  </a:lnTo>
                  <a:lnTo>
                    <a:pt x="6276" y="13"/>
                  </a:lnTo>
                  <a:lnTo>
                    <a:pt x="6121" y="1"/>
                  </a:lnTo>
                  <a:close/>
                </a:path>
              </a:pathLst>
            </a:custGeom>
            <a:solidFill>
              <a:srgbClr val="E573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Google Shape;15;p2">
            <a:extLst>
              <a:ext uri="{FF2B5EF4-FFF2-40B4-BE49-F238E27FC236}">
                <a16:creationId xmlns:a16="http://schemas.microsoft.com/office/drawing/2014/main" id="{434A9316-1C51-249A-3AE8-376A2778DCCA}"/>
              </a:ext>
            </a:extLst>
          </p:cNvPr>
          <p:cNvSpPr/>
          <p:nvPr/>
        </p:nvSpPr>
        <p:spPr>
          <a:xfrm>
            <a:off x="7921596" y="4018263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687467F-3FA6-D4D2-2525-70D6328F18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3467481" y="388849"/>
            <a:ext cx="444113" cy="40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731009"/>
      </p:ext>
    </p:extLst>
  </p:cSld>
  <p:clrMapOvr>
    <a:masterClrMapping/>
  </p:clrMapOvr>
</p:sld>
</file>

<file path=ppt/theme/theme1.xml><?xml version="1.0" encoding="utf-8"?>
<a:theme xmlns:a="http://schemas.openxmlformats.org/drawingml/2006/main" name="Quit Smoking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7E7E7"/>
      </a:lt2>
      <a:accent1>
        <a:srgbClr val="FDD4C5"/>
      </a:accent1>
      <a:accent2>
        <a:srgbClr val="FF6B65"/>
      </a:accent2>
      <a:accent3>
        <a:srgbClr val="E71E1E"/>
      </a:accent3>
      <a:accent4>
        <a:srgbClr val="FFB900"/>
      </a:accent4>
      <a:accent5>
        <a:srgbClr val="F3700A"/>
      </a:accent5>
      <a:accent6>
        <a:srgbClr val="B31D0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2503</Words>
  <Application>Microsoft Office PowerPoint</Application>
  <PresentationFormat>Экран (16:9)</PresentationFormat>
  <Paragraphs>328</Paragraphs>
  <Slides>26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Fira Sans Extra Condensed</vt:lpstr>
      <vt:lpstr>Arial</vt:lpstr>
      <vt:lpstr>Roboto</vt:lpstr>
      <vt:lpstr>Times New Roman</vt:lpstr>
      <vt:lpstr>Quit Smoking Infographics by Slidesgo</vt:lpstr>
      <vt:lpstr>Школа пациента «Отказ от курения»</vt:lpstr>
      <vt:lpstr>Вводная часть</vt:lpstr>
      <vt:lpstr>Оценка степени мотивации к отказу от курения</vt:lpstr>
      <vt:lpstr>Никотиновая зависимость</vt:lpstr>
      <vt:lpstr>Формирование никотиновой зависимости</vt:lpstr>
      <vt:lpstr>Критерии синдрома зависимости от табака в МКБ-10</vt:lpstr>
      <vt:lpstr>Синдром отмены</vt:lpstr>
      <vt:lpstr>Оценка степени никотиновой зависимости</vt:lpstr>
      <vt:lpstr>Оценка степени никотиновой зависимости</vt:lpstr>
      <vt:lpstr>Оценка степени никотиновой зависимости</vt:lpstr>
      <vt:lpstr>Определение угарного газа в выдыхаемом воздухе как показатель никотиновой зависимости</vt:lpstr>
      <vt:lpstr>Определение угарного газа в выдыхаемом воздухе как показатель никотиновой зависимости</vt:lpstr>
      <vt:lpstr>Определение угарного газа в выдыхаемом воздухе как показатель никотиновой зависимости</vt:lpstr>
      <vt:lpstr>Оценка курительного поведения</vt:lpstr>
      <vt:lpstr>Оценка курительного поведения</vt:lpstr>
      <vt:lpstr>Анкета Хорна - определение типа курительного поведения</vt:lpstr>
      <vt:lpstr>Анкета Хорна - определение типа курительного поведения</vt:lpstr>
      <vt:lpstr>Оценка анкеты Хорна</vt:lpstr>
      <vt:lpstr>Интерпретация типов курительного поведения</vt:lpstr>
      <vt:lpstr>Интерпретация типов курительного поведения</vt:lpstr>
      <vt:lpstr>Психосоматические характеристики каждого типа курительного поведения</vt:lpstr>
      <vt:lpstr>Психосоматические характеристики каждого типа курительного поведения</vt:lpstr>
      <vt:lpstr>Психосоматические характеристики каждого типа курительного поведения</vt:lpstr>
      <vt:lpstr>Психосоматические характеристики каждого типа курительного поведения</vt:lpstr>
      <vt:lpstr>Психосоматические характеристики каждого типа курительного поведения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пациента «Отказ от курения»</dc:title>
  <cp:lastModifiedBy>Антон Шаклеин</cp:lastModifiedBy>
  <cp:revision>3</cp:revision>
  <dcterms:modified xsi:type="dcterms:W3CDTF">2023-11-28T12:19:56Z</dcterms:modified>
</cp:coreProperties>
</file>