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6"/>
  </p:notesMasterIdLst>
  <p:sldIdLst>
    <p:sldId id="256" r:id="rId2"/>
    <p:sldId id="290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8" r:id="rId20"/>
    <p:sldId id="310" r:id="rId21"/>
    <p:sldId id="309" r:id="rId22"/>
    <p:sldId id="311" r:id="rId23"/>
    <p:sldId id="312" r:id="rId24"/>
    <p:sldId id="313" r:id="rId25"/>
  </p:sldIdLst>
  <p:sldSz cx="9144000" cy="5143500" type="screen16x9"/>
  <p:notesSz cx="6858000" cy="9144000"/>
  <p:embeddedFontLst>
    <p:embeddedFont>
      <p:font typeface="Fira Sans Extra Condensed" panose="020B0503050000020004" pitchFamily="34" charset="0"/>
      <p:regular r:id="rId27"/>
      <p:bold r:id="rId28"/>
      <p:italic r:id="rId29"/>
      <p:boldItalic r:id="rId30"/>
    </p:embeddedFont>
    <p:embeddedFont>
      <p:font typeface="Roboto" panose="02000000000000000000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4204E8F-2C2F-46EE-B707-42CCB4CBB0BD}">
  <a:tblStyle styleId="{14204E8F-2C2F-46EE-B707-42CCB4CBB0B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5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4" y="1317050"/>
            <a:ext cx="41148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3344375"/>
            <a:ext cx="4114800" cy="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57200" y="1160825"/>
            <a:ext cx="8229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160825"/>
            <a:ext cx="8229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3470777" y="2013760"/>
            <a:ext cx="5673223" cy="125603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dirty="0"/>
              <a:t>Школа пациента «Отказ от курения»</a:t>
            </a:r>
            <a:endParaRPr sz="5400" dirty="0"/>
          </a:p>
        </p:txBody>
      </p:sp>
      <p:grpSp>
        <p:nvGrpSpPr>
          <p:cNvPr id="60" name="Google Shape;60;p15"/>
          <p:cNvGrpSpPr/>
          <p:nvPr/>
        </p:nvGrpSpPr>
        <p:grpSpPr>
          <a:xfrm>
            <a:off x="252673" y="1021664"/>
            <a:ext cx="2914998" cy="2725878"/>
            <a:chOff x="589950" y="774325"/>
            <a:chExt cx="3768106" cy="3732051"/>
          </a:xfrm>
        </p:grpSpPr>
        <p:sp>
          <p:nvSpPr>
            <p:cNvPr id="61" name="Google Shape;61;p15"/>
            <p:cNvSpPr/>
            <p:nvPr/>
          </p:nvSpPr>
          <p:spPr>
            <a:xfrm>
              <a:off x="637029" y="774325"/>
              <a:ext cx="3721027" cy="3721027"/>
            </a:xfrm>
            <a:custGeom>
              <a:avLst/>
              <a:gdLst/>
              <a:ahLst/>
              <a:cxnLst/>
              <a:rect l="l" t="t" r="r" b="b"/>
              <a:pathLst>
                <a:path w="36436" h="36436" extrusionOk="0">
                  <a:moveTo>
                    <a:pt x="18218" y="3072"/>
                  </a:moveTo>
                  <a:lnTo>
                    <a:pt x="19004" y="3084"/>
                  </a:lnTo>
                  <a:lnTo>
                    <a:pt x="20528" y="3239"/>
                  </a:lnTo>
                  <a:lnTo>
                    <a:pt x="22004" y="3537"/>
                  </a:lnTo>
                  <a:lnTo>
                    <a:pt x="23433" y="3977"/>
                  </a:lnTo>
                  <a:lnTo>
                    <a:pt x="24790" y="4561"/>
                  </a:lnTo>
                  <a:lnTo>
                    <a:pt x="26076" y="5251"/>
                  </a:lnTo>
                  <a:lnTo>
                    <a:pt x="27291" y="6073"/>
                  </a:lnTo>
                  <a:lnTo>
                    <a:pt x="28410" y="7002"/>
                  </a:lnTo>
                  <a:lnTo>
                    <a:pt x="29434" y="8026"/>
                  </a:lnTo>
                  <a:lnTo>
                    <a:pt x="30363" y="9145"/>
                  </a:lnTo>
                  <a:lnTo>
                    <a:pt x="31184" y="10359"/>
                  </a:lnTo>
                  <a:lnTo>
                    <a:pt x="31887" y="11645"/>
                  </a:lnTo>
                  <a:lnTo>
                    <a:pt x="32458" y="13003"/>
                  </a:lnTo>
                  <a:lnTo>
                    <a:pt x="32899" y="14431"/>
                  </a:lnTo>
                  <a:lnTo>
                    <a:pt x="33208" y="15908"/>
                  </a:lnTo>
                  <a:lnTo>
                    <a:pt x="33363" y="17432"/>
                  </a:lnTo>
                  <a:lnTo>
                    <a:pt x="33375" y="18218"/>
                  </a:lnTo>
                  <a:lnTo>
                    <a:pt x="33363" y="19004"/>
                  </a:lnTo>
                  <a:lnTo>
                    <a:pt x="33208" y="20528"/>
                  </a:lnTo>
                  <a:lnTo>
                    <a:pt x="32899" y="22004"/>
                  </a:lnTo>
                  <a:lnTo>
                    <a:pt x="32458" y="23433"/>
                  </a:lnTo>
                  <a:lnTo>
                    <a:pt x="31887" y="24790"/>
                  </a:lnTo>
                  <a:lnTo>
                    <a:pt x="31184" y="26076"/>
                  </a:lnTo>
                  <a:lnTo>
                    <a:pt x="30363" y="27291"/>
                  </a:lnTo>
                  <a:lnTo>
                    <a:pt x="29434" y="28410"/>
                  </a:lnTo>
                  <a:lnTo>
                    <a:pt x="28410" y="29434"/>
                  </a:lnTo>
                  <a:lnTo>
                    <a:pt x="27291" y="30363"/>
                  </a:lnTo>
                  <a:lnTo>
                    <a:pt x="26076" y="31184"/>
                  </a:lnTo>
                  <a:lnTo>
                    <a:pt x="24790" y="31875"/>
                  </a:lnTo>
                  <a:lnTo>
                    <a:pt x="23433" y="32458"/>
                  </a:lnTo>
                  <a:lnTo>
                    <a:pt x="22004" y="32899"/>
                  </a:lnTo>
                  <a:lnTo>
                    <a:pt x="20528" y="33196"/>
                  </a:lnTo>
                  <a:lnTo>
                    <a:pt x="19004" y="33351"/>
                  </a:lnTo>
                  <a:lnTo>
                    <a:pt x="18218" y="33375"/>
                  </a:lnTo>
                  <a:lnTo>
                    <a:pt x="17444" y="33351"/>
                  </a:lnTo>
                  <a:lnTo>
                    <a:pt x="15908" y="33196"/>
                  </a:lnTo>
                  <a:lnTo>
                    <a:pt x="14432" y="32899"/>
                  </a:lnTo>
                  <a:lnTo>
                    <a:pt x="13015" y="32458"/>
                  </a:lnTo>
                  <a:lnTo>
                    <a:pt x="11645" y="31875"/>
                  </a:lnTo>
                  <a:lnTo>
                    <a:pt x="10359" y="31184"/>
                  </a:lnTo>
                  <a:lnTo>
                    <a:pt x="9157" y="30363"/>
                  </a:lnTo>
                  <a:lnTo>
                    <a:pt x="8026" y="29434"/>
                  </a:lnTo>
                  <a:lnTo>
                    <a:pt x="7002" y="28410"/>
                  </a:lnTo>
                  <a:lnTo>
                    <a:pt x="6073" y="27291"/>
                  </a:lnTo>
                  <a:lnTo>
                    <a:pt x="5263" y="26076"/>
                  </a:lnTo>
                  <a:lnTo>
                    <a:pt x="4561" y="24790"/>
                  </a:lnTo>
                  <a:lnTo>
                    <a:pt x="3989" y="23433"/>
                  </a:lnTo>
                  <a:lnTo>
                    <a:pt x="3537" y="22004"/>
                  </a:lnTo>
                  <a:lnTo>
                    <a:pt x="3239" y="20528"/>
                  </a:lnTo>
                  <a:lnTo>
                    <a:pt x="3084" y="19004"/>
                  </a:lnTo>
                  <a:lnTo>
                    <a:pt x="3072" y="18218"/>
                  </a:lnTo>
                  <a:lnTo>
                    <a:pt x="3084" y="17432"/>
                  </a:lnTo>
                  <a:lnTo>
                    <a:pt x="3239" y="15908"/>
                  </a:lnTo>
                  <a:lnTo>
                    <a:pt x="3537" y="14431"/>
                  </a:lnTo>
                  <a:lnTo>
                    <a:pt x="3989" y="13003"/>
                  </a:lnTo>
                  <a:lnTo>
                    <a:pt x="4561" y="11645"/>
                  </a:lnTo>
                  <a:lnTo>
                    <a:pt x="5263" y="10359"/>
                  </a:lnTo>
                  <a:lnTo>
                    <a:pt x="6073" y="9145"/>
                  </a:lnTo>
                  <a:lnTo>
                    <a:pt x="7002" y="8026"/>
                  </a:lnTo>
                  <a:lnTo>
                    <a:pt x="8026" y="7002"/>
                  </a:lnTo>
                  <a:lnTo>
                    <a:pt x="9157" y="6073"/>
                  </a:lnTo>
                  <a:lnTo>
                    <a:pt x="10359" y="5251"/>
                  </a:lnTo>
                  <a:lnTo>
                    <a:pt x="11645" y="4561"/>
                  </a:lnTo>
                  <a:lnTo>
                    <a:pt x="13015" y="3977"/>
                  </a:lnTo>
                  <a:lnTo>
                    <a:pt x="14432" y="3537"/>
                  </a:lnTo>
                  <a:lnTo>
                    <a:pt x="15908" y="3239"/>
                  </a:lnTo>
                  <a:lnTo>
                    <a:pt x="17444" y="3084"/>
                  </a:lnTo>
                  <a:lnTo>
                    <a:pt x="18218" y="3072"/>
                  </a:lnTo>
                  <a:close/>
                  <a:moveTo>
                    <a:pt x="18218" y="0"/>
                  </a:moveTo>
                  <a:lnTo>
                    <a:pt x="17277" y="12"/>
                  </a:lnTo>
                  <a:lnTo>
                    <a:pt x="15444" y="203"/>
                  </a:lnTo>
                  <a:lnTo>
                    <a:pt x="13669" y="572"/>
                  </a:lnTo>
                  <a:lnTo>
                    <a:pt x="11955" y="1096"/>
                  </a:lnTo>
                  <a:lnTo>
                    <a:pt x="10324" y="1786"/>
                  </a:lnTo>
                  <a:lnTo>
                    <a:pt x="8776" y="2632"/>
                  </a:lnTo>
                  <a:lnTo>
                    <a:pt x="7311" y="3608"/>
                  </a:lnTo>
                  <a:lnTo>
                    <a:pt x="5966" y="4727"/>
                  </a:lnTo>
                  <a:lnTo>
                    <a:pt x="4728" y="5966"/>
                  </a:lnTo>
                  <a:lnTo>
                    <a:pt x="3620" y="7311"/>
                  </a:lnTo>
                  <a:lnTo>
                    <a:pt x="2632" y="8764"/>
                  </a:lnTo>
                  <a:lnTo>
                    <a:pt x="1798" y="10312"/>
                  </a:lnTo>
                  <a:lnTo>
                    <a:pt x="1108" y="11955"/>
                  </a:lnTo>
                  <a:lnTo>
                    <a:pt x="572" y="13657"/>
                  </a:lnTo>
                  <a:lnTo>
                    <a:pt x="203" y="15443"/>
                  </a:lnTo>
                  <a:lnTo>
                    <a:pt x="24" y="17277"/>
                  </a:lnTo>
                  <a:lnTo>
                    <a:pt x="1" y="18218"/>
                  </a:lnTo>
                  <a:lnTo>
                    <a:pt x="24" y="19158"/>
                  </a:lnTo>
                  <a:lnTo>
                    <a:pt x="203" y="20992"/>
                  </a:lnTo>
                  <a:lnTo>
                    <a:pt x="572" y="22778"/>
                  </a:lnTo>
                  <a:lnTo>
                    <a:pt x="1108" y="24481"/>
                  </a:lnTo>
                  <a:lnTo>
                    <a:pt x="1798" y="26124"/>
                  </a:lnTo>
                  <a:lnTo>
                    <a:pt x="2632" y="27672"/>
                  </a:lnTo>
                  <a:lnTo>
                    <a:pt x="3620" y="29124"/>
                  </a:lnTo>
                  <a:lnTo>
                    <a:pt x="4728" y="30470"/>
                  </a:lnTo>
                  <a:lnTo>
                    <a:pt x="5966" y="31708"/>
                  </a:lnTo>
                  <a:lnTo>
                    <a:pt x="7311" y="32827"/>
                  </a:lnTo>
                  <a:lnTo>
                    <a:pt x="8776" y="33804"/>
                  </a:lnTo>
                  <a:lnTo>
                    <a:pt x="10324" y="34649"/>
                  </a:lnTo>
                  <a:lnTo>
                    <a:pt x="11955" y="35340"/>
                  </a:lnTo>
                  <a:lnTo>
                    <a:pt x="13669" y="35864"/>
                  </a:lnTo>
                  <a:lnTo>
                    <a:pt x="15444" y="36233"/>
                  </a:lnTo>
                  <a:lnTo>
                    <a:pt x="17277" y="36423"/>
                  </a:lnTo>
                  <a:lnTo>
                    <a:pt x="18218" y="36435"/>
                  </a:lnTo>
                  <a:lnTo>
                    <a:pt x="19158" y="36423"/>
                  </a:lnTo>
                  <a:lnTo>
                    <a:pt x="20992" y="36233"/>
                  </a:lnTo>
                  <a:lnTo>
                    <a:pt x="22778" y="35864"/>
                  </a:lnTo>
                  <a:lnTo>
                    <a:pt x="24493" y="35340"/>
                  </a:lnTo>
                  <a:lnTo>
                    <a:pt x="26124" y="34649"/>
                  </a:lnTo>
                  <a:lnTo>
                    <a:pt x="27672" y="33804"/>
                  </a:lnTo>
                  <a:lnTo>
                    <a:pt x="29124" y="32827"/>
                  </a:lnTo>
                  <a:lnTo>
                    <a:pt x="30470" y="31708"/>
                  </a:lnTo>
                  <a:lnTo>
                    <a:pt x="31708" y="30470"/>
                  </a:lnTo>
                  <a:lnTo>
                    <a:pt x="32827" y="29124"/>
                  </a:lnTo>
                  <a:lnTo>
                    <a:pt x="33804" y="27672"/>
                  </a:lnTo>
                  <a:lnTo>
                    <a:pt x="34649" y="26124"/>
                  </a:lnTo>
                  <a:lnTo>
                    <a:pt x="35340" y="24481"/>
                  </a:lnTo>
                  <a:lnTo>
                    <a:pt x="35876" y="22778"/>
                  </a:lnTo>
                  <a:lnTo>
                    <a:pt x="36233" y="20992"/>
                  </a:lnTo>
                  <a:lnTo>
                    <a:pt x="36423" y="19158"/>
                  </a:lnTo>
                  <a:lnTo>
                    <a:pt x="36435" y="18218"/>
                  </a:lnTo>
                  <a:lnTo>
                    <a:pt x="36423" y="17277"/>
                  </a:lnTo>
                  <a:lnTo>
                    <a:pt x="36233" y="15443"/>
                  </a:lnTo>
                  <a:lnTo>
                    <a:pt x="35876" y="13657"/>
                  </a:lnTo>
                  <a:lnTo>
                    <a:pt x="35340" y="11955"/>
                  </a:lnTo>
                  <a:lnTo>
                    <a:pt x="34649" y="10312"/>
                  </a:lnTo>
                  <a:lnTo>
                    <a:pt x="33804" y="8764"/>
                  </a:lnTo>
                  <a:lnTo>
                    <a:pt x="32827" y="7311"/>
                  </a:lnTo>
                  <a:lnTo>
                    <a:pt x="31708" y="5966"/>
                  </a:lnTo>
                  <a:lnTo>
                    <a:pt x="30470" y="4727"/>
                  </a:lnTo>
                  <a:lnTo>
                    <a:pt x="29124" y="3608"/>
                  </a:lnTo>
                  <a:lnTo>
                    <a:pt x="27672" y="2632"/>
                  </a:lnTo>
                  <a:lnTo>
                    <a:pt x="26124" y="1786"/>
                  </a:lnTo>
                  <a:lnTo>
                    <a:pt x="24493" y="1096"/>
                  </a:lnTo>
                  <a:lnTo>
                    <a:pt x="22778" y="572"/>
                  </a:lnTo>
                  <a:lnTo>
                    <a:pt x="20992" y="203"/>
                  </a:lnTo>
                  <a:lnTo>
                    <a:pt x="19158" y="12"/>
                  </a:lnTo>
                  <a:lnTo>
                    <a:pt x="182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>
              <a:off x="1632338" y="983272"/>
              <a:ext cx="2480718" cy="2479799"/>
            </a:xfrm>
            <a:custGeom>
              <a:avLst/>
              <a:gdLst/>
              <a:ahLst/>
              <a:cxnLst/>
              <a:rect l="l" t="t" r="r" b="b"/>
              <a:pathLst>
                <a:path w="24291" h="24282" extrusionOk="0">
                  <a:moveTo>
                    <a:pt x="20879" y="1"/>
                  </a:moveTo>
                  <a:lnTo>
                    <a:pt x="1" y="20870"/>
                  </a:lnTo>
                  <a:lnTo>
                    <a:pt x="3412" y="24281"/>
                  </a:lnTo>
                  <a:lnTo>
                    <a:pt x="24290" y="3412"/>
                  </a:lnTo>
                  <a:lnTo>
                    <a:pt x="208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1632338" y="983272"/>
              <a:ext cx="2480718" cy="2479799"/>
            </a:xfrm>
            <a:custGeom>
              <a:avLst/>
              <a:gdLst/>
              <a:ahLst/>
              <a:cxnLst/>
              <a:rect l="l" t="t" r="r" b="b"/>
              <a:pathLst>
                <a:path w="24291" h="24282" extrusionOk="0">
                  <a:moveTo>
                    <a:pt x="20879" y="1"/>
                  </a:moveTo>
                  <a:lnTo>
                    <a:pt x="1" y="20870"/>
                  </a:lnTo>
                  <a:lnTo>
                    <a:pt x="3412" y="24281"/>
                  </a:lnTo>
                  <a:lnTo>
                    <a:pt x="24290" y="3412"/>
                  </a:lnTo>
                  <a:lnTo>
                    <a:pt x="20879" y="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5"/>
            <p:cNvSpPr/>
            <p:nvPr/>
          </p:nvSpPr>
          <p:spPr>
            <a:xfrm>
              <a:off x="3764500" y="886662"/>
              <a:ext cx="445163" cy="445163"/>
            </a:xfrm>
            <a:custGeom>
              <a:avLst/>
              <a:gdLst/>
              <a:ahLst/>
              <a:cxnLst/>
              <a:rect l="l" t="t" r="r" b="b"/>
              <a:pathLst>
                <a:path w="4359" h="4359" extrusionOk="0">
                  <a:moveTo>
                    <a:pt x="956" y="0"/>
                  </a:moveTo>
                  <a:lnTo>
                    <a:pt x="903" y="36"/>
                  </a:lnTo>
                  <a:lnTo>
                    <a:pt x="1" y="947"/>
                  </a:lnTo>
                  <a:lnTo>
                    <a:pt x="3412" y="4358"/>
                  </a:lnTo>
                  <a:lnTo>
                    <a:pt x="4314" y="3447"/>
                  </a:lnTo>
                  <a:lnTo>
                    <a:pt x="4359" y="3394"/>
                  </a:lnTo>
                  <a:lnTo>
                    <a:pt x="4359" y="3269"/>
                  </a:lnTo>
                  <a:lnTo>
                    <a:pt x="4314" y="3215"/>
                  </a:lnTo>
                  <a:lnTo>
                    <a:pt x="1144" y="36"/>
                  </a:lnTo>
                  <a:lnTo>
                    <a:pt x="109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5"/>
            <p:cNvSpPr/>
            <p:nvPr/>
          </p:nvSpPr>
          <p:spPr>
            <a:xfrm>
              <a:off x="3764500" y="940482"/>
              <a:ext cx="391343" cy="391343"/>
            </a:xfrm>
            <a:custGeom>
              <a:avLst/>
              <a:gdLst/>
              <a:ahLst/>
              <a:cxnLst/>
              <a:rect l="l" t="t" r="r" b="b"/>
              <a:pathLst>
                <a:path w="3832" h="3832" extrusionOk="0">
                  <a:moveTo>
                    <a:pt x="421" y="0"/>
                  </a:moveTo>
                  <a:lnTo>
                    <a:pt x="1" y="420"/>
                  </a:lnTo>
                  <a:lnTo>
                    <a:pt x="3412" y="3831"/>
                  </a:lnTo>
                  <a:lnTo>
                    <a:pt x="3832" y="3411"/>
                  </a:lnTo>
                  <a:lnTo>
                    <a:pt x="4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5"/>
            <p:cNvSpPr/>
            <p:nvPr/>
          </p:nvSpPr>
          <p:spPr>
            <a:xfrm>
              <a:off x="589950" y="4141483"/>
              <a:ext cx="364893" cy="364893"/>
            </a:xfrm>
            <a:custGeom>
              <a:avLst/>
              <a:gdLst/>
              <a:ahLst/>
              <a:cxnLst/>
              <a:rect l="l" t="t" r="r" b="b"/>
              <a:pathLst>
                <a:path w="3573" h="3573" extrusionOk="0">
                  <a:moveTo>
                    <a:pt x="313" y="0"/>
                  </a:moveTo>
                  <a:lnTo>
                    <a:pt x="135" y="27"/>
                  </a:lnTo>
                  <a:lnTo>
                    <a:pt x="81" y="81"/>
                  </a:lnTo>
                  <a:lnTo>
                    <a:pt x="27" y="134"/>
                  </a:lnTo>
                  <a:lnTo>
                    <a:pt x="1" y="313"/>
                  </a:lnTo>
                  <a:lnTo>
                    <a:pt x="36" y="536"/>
                  </a:lnTo>
                  <a:lnTo>
                    <a:pt x="135" y="795"/>
                  </a:lnTo>
                  <a:lnTo>
                    <a:pt x="394" y="1259"/>
                  </a:lnTo>
                  <a:lnTo>
                    <a:pt x="920" y="1956"/>
                  </a:lnTo>
                  <a:lnTo>
                    <a:pt x="1260" y="2304"/>
                  </a:lnTo>
                  <a:lnTo>
                    <a:pt x="1617" y="2644"/>
                  </a:lnTo>
                  <a:lnTo>
                    <a:pt x="2313" y="3179"/>
                  </a:lnTo>
                  <a:lnTo>
                    <a:pt x="2769" y="3438"/>
                  </a:lnTo>
                  <a:lnTo>
                    <a:pt x="3037" y="3537"/>
                  </a:lnTo>
                  <a:lnTo>
                    <a:pt x="3260" y="3572"/>
                  </a:lnTo>
                  <a:lnTo>
                    <a:pt x="3430" y="3537"/>
                  </a:lnTo>
                  <a:lnTo>
                    <a:pt x="3492" y="3492"/>
                  </a:lnTo>
                  <a:lnTo>
                    <a:pt x="3537" y="3429"/>
                  </a:lnTo>
                  <a:lnTo>
                    <a:pt x="3573" y="3260"/>
                  </a:lnTo>
                  <a:lnTo>
                    <a:pt x="3537" y="3036"/>
                  </a:lnTo>
                  <a:lnTo>
                    <a:pt x="3439" y="2769"/>
                  </a:lnTo>
                  <a:lnTo>
                    <a:pt x="3180" y="2313"/>
                  </a:lnTo>
                  <a:lnTo>
                    <a:pt x="2644" y="1617"/>
                  </a:lnTo>
                  <a:lnTo>
                    <a:pt x="2305" y="1259"/>
                  </a:lnTo>
                  <a:lnTo>
                    <a:pt x="1956" y="920"/>
                  </a:lnTo>
                  <a:lnTo>
                    <a:pt x="1260" y="393"/>
                  </a:lnTo>
                  <a:lnTo>
                    <a:pt x="795" y="134"/>
                  </a:lnTo>
                  <a:lnTo>
                    <a:pt x="536" y="3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>
              <a:off x="944732" y="4496265"/>
              <a:ext cx="2859" cy="2757"/>
            </a:xfrm>
            <a:custGeom>
              <a:avLst/>
              <a:gdLst/>
              <a:ahLst/>
              <a:cxnLst/>
              <a:rect l="l" t="t" r="r" b="b"/>
              <a:pathLst>
                <a:path w="28" h="27" extrusionOk="0">
                  <a:moveTo>
                    <a:pt x="27" y="0"/>
                  </a:moveTo>
                  <a:lnTo>
                    <a:pt x="0" y="27"/>
                  </a:lnTo>
                  <a:lnTo>
                    <a:pt x="9" y="27"/>
                  </a:lnTo>
                  <a:lnTo>
                    <a:pt x="18" y="18"/>
                  </a:lnTo>
                  <a:lnTo>
                    <a:pt x="27" y="9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9D6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>
              <a:off x="596384" y="4149653"/>
              <a:ext cx="1838" cy="1021"/>
            </a:xfrm>
            <a:custGeom>
              <a:avLst/>
              <a:gdLst/>
              <a:ahLst/>
              <a:cxnLst/>
              <a:rect l="l" t="t" r="r" b="b"/>
              <a:pathLst>
                <a:path w="18" h="10" extrusionOk="0">
                  <a:moveTo>
                    <a:pt x="9" y="1"/>
                  </a:moveTo>
                  <a:lnTo>
                    <a:pt x="0" y="10"/>
                  </a:lnTo>
                  <a:lnTo>
                    <a:pt x="0" y="10"/>
                  </a:lnTo>
                  <a:lnTo>
                    <a:pt x="18" y="1"/>
                  </a:lnTo>
                  <a:close/>
                </a:path>
              </a:pathLst>
            </a:custGeom>
            <a:solidFill>
              <a:srgbClr val="FE8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>
              <a:off x="598120" y="3105427"/>
              <a:ext cx="1391862" cy="1390840"/>
            </a:xfrm>
            <a:custGeom>
              <a:avLst/>
              <a:gdLst/>
              <a:ahLst/>
              <a:cxnLst/>
              <a:rect l="l" t="t" r="r" b="b"/>
              <a:pathLst>
                <a:path w="13629" h="13619" extrusionOk="0">
                  <a:moveTo>
                    <a:pt x="10369" y="1"/>
                  </a:moveTo>
                  <a:lnTo>
                    <a:pt x="10199" y="37"/>
                  </a:lnTo>
                  <a:lnTo>
                    <a:pt x="10136" y="81"/>
                  </a:lnTo>
                  <a:lnTo>
                    <a:pt x="10136" y="90"/>
                  </a:lnTo>
                  <a:lnTo>
                    <a:pt x="10128" y="90"/>
                  </a:lnTo>
                  <a:lnTo>
                    <a:pt x="1" y="10226"/>
                  </a:lnTo>
                  <a:lnTo>
                    <a:pt x="55" y="10172"/>
                  </a:lnTo>
                  <a:lnTo>
                    <a:pt x="233" y="10145"/>
                  </a:lnTo>
                  <a:lnTo>
                    <a:pt x="456" y="10181"/>
                  </a:lnTo>
                  <a:lnTo>
                    <a:pt x="715" y="10279"/>
                  </a:lnTo>
                  <a:lnTo>
                    <a:pt x="1180" y="10538"/>
                  </a:lnTo>
                  <a:lnTo>
                    <a:pt x="1876" y="11065"/>
                  </a:lnTo>
                  <a:lnTo>
                    <a:pt x="2225" y="11404"/>
                  </a:lnTo>
                  <a:lnTo>
                    <a:pt x="2564" y="11753"/>
                  </a:lnTo>
                  <a:lnTo>
                    <a:pt x="3091" y="12440"/>
                  </a:lnTo>
                  <a:lnTo>
                    <a:pt x="3350" y="12896"/>
                  </a:lnTo>
                  <a:lnTo>
                    <a:pt x="3448" y="13164"/>
                  </a:lnTo>
                  <a:lnTo>
                    <a:pt x="3493" y="13387"/>
                  </a:lnTo>
                  <a:lnTo>
                    <a:pt x="3466" y="13556"/>
                  </a:lnTo>
                  <a:lnTo>
                    <a:pt x="3421" y="13619"/>
                  </a:lnTo>
                  <a:lnTo>
                    <a:pt x="3421" y="13619"/>
                  </a:lnTo>
                  <a:lnTo>
                    <a:pt x="13539" y="3501"/>
                  </a:lnTo>
                  <a:lnTo>
                    <a:pt x="13548" y="3501"/>
                  </a:lnTo>
                  <a:lnTo>
                    <a:pt x="13548" y="3492"/>
                  </a:lnTo>
                  <a:lnTo>
                    <a:pt x="13601" y="3439"/>
                  </a:lnTo>
                  <a:lnTo>
                    <a:pt x="13628" y="3269"/>
                  </a:lnTo>
                  <a:lnTo>
                    <a:pt x="13592" y="3046"/>
                  </a:lnTo>
                  <a:lnTo>
                    <a:pt x="13494" y="2778"/>
                  </a:lnTo>
                  <a:lnTo>
                    <a:pt x="13235" y="2314"/>
                  </a:lnTo>
                  <a:lnTo>
                    <a:pt x="12708" y="1626"/>
                  </a:lnTo>
                  <a:lnTo>
                    <a:pt x="12369" y="1269"/>
                  </a:lnTo>
                  <a:lnTo>
                    <a:pt x="12012" y="930"/>
                  </a:lnTo>
                  <a:lnTo>
                    <a:pt x="11315" y="394"/>
                  </a:lnTo>
                  <a:lnTo>
                    <a:pt x="10860" y="144"/>
                  </a:lnTo>
                  <a:lnTo>
                    <a:pt x="10592" y="37"/>
                  </a:lnTo>
                  <a:lnTo>
                    <a:pt x="103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>
              <a:off x="1662465" y="3123707"/>
              <a:ext cx="42892" cy="39318"/>
            </a:xfrm>
            <a:custGeom>
              <a:avLst/>
              <a:gdLst/>
              <a:ahLst/>
              <a:cxnLst/>
              <a:rect l="l" t="t" r="r" b="b"/>
              <a:pathLst>
                <a:path w="420" h="385" extrusionOk="0">
                  <a:moveTo>
                    <a:pt x="161" y="0"/>
                  </a:moveTo>
                  <a:lnTo>
                    <a:pt x="63" y="9"/>
                  </a:lnTo>
                  <a:lnTo>
                    <a:pt x="45" y="63"/>
                  </a:lnTo>
                  <a:lnTo>
                    <a:pt x="36" y="170"/>
                  </a:lnTo>
                  <a:lnTo>
                    <a:pt x="0" y="197"/>
                  </a:lnTo>
                  <a:lnTo>
                    <a:pt x="27" y="259"/>
                  </a:lnTo>
                  <a:lnTo>
                    <a:pt x="116" y="286"/>
                  </a:lnTo>
                  <a:lnTo>
                    <a:pt x="152" y="331"/>
                  </a:lnTo>
                  <a:lnTo>
                    <a:pt x="161" y="384"/>
                  </a:lnTo>
                  <a:lnTo>
                    <a:pt x="295" y="349"/>
                  </a:lnTo>
                  <a:lnTo>
                    <a:pt x="420" y="313"/>
                  </a:lnTo>
                  <a:lnTo>
                    <a:pt x="420" y="233"/>
                  </a:lnTo>
                  <a:lnTo>
                    <a:pt x="384" y="99"/>
                  </a:lnTo>
                  <a:lnTo>
                    <a:pt x="295" y="18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5"/>
            <p:cNvSpPr/>
            <p:nvPr/>
          </p:nvSpPr>
          <p:spPr>
            <a:xfrm>
              <a:off x="1873148" y="3282409"/>
              <a:ext cx="25633" cy="24714"/>
            </a:xfrm>
            <a:custGeom>
              <a:avLst/>
              <a:gdLst/>
              <a:ahLst/>
              <a:cxnLst/>
              <a:rect l="l" t="t" r="r" b="b"/>
              <a:pathLst>
                <a:path w="251" h="242" extrusionOk="0">
                  <a:moveTo>
                    <a:pt x="116" y="0"/>
                  </a:moveTo>
                  <a:lnTo>
                    <a:pt x="63" y="27"/>
                  </a:lnTo>
                  <a:lnTo>
                    <a:pt x="0" y="54"/>
                  </a:lnTo>
                  <a:lnTo>
                    <a:pt x="18" y="98"/>
                  </a:lnTo>
                  <a:lnTo>
                    <a:pt x="45" y="116"/>
                  </a:lnTo>
                  <a:lnTo>
                    <a:pt x="18" y="152"/>
                  </a:lnTo>
                  <a:lnTo>
                    <a:pt x="27" y="188"/>
                  </a:lnTo>
                  <a:lnTo>
                    <a:pt x="116" y="241"/>
                  </a:lnTo>
                  <a:lnTo>
                    <a:pt x="197" y="241"/>
                  </a:lnTo>
                  <a:lnTo>
                    <a:pt x="232" y="206"/>
                  </a:lnTo>
                  <a:lnTo>
                    <a:pt x="250" y="116"/>
                  </a:lnTo>
                  <a:lnTo>
                    <a:pt x="241" y="72"/>
                  </a:lnTo>
                  <a:lnTo>
                    <a:pt x="197" y="45"/>
                  </a:lnTo>
                  <a:lnTo>
                    <a:pt x="152" y="27"/>
                  </a:lnTo>
                  <a:lnTo>
                    <a:pt x="143" y="36"/>
                  </a:lnTo>
                  <a:lnTo>
                    <a:pt x="125" y="36"/>
                  </a:lnTo>
                  <a:lnTo>
                    <a:pt x="125" y="18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5"/>
            <p:cNvSpPr/>
            <p:nvPr/>
          </p:nvSpPr>
          <p:spPr>
            <a:xfrm>
              <a:off x="1225575" y="4145057"/>
              <a:ext cx="20221" cy="22978"/>
            </a:xfrm>
            <a:custGeom>
              <a:avLst/>
              <a:gdLst/>
              <a:ahLst/>
              <a:cxnLst/>
              <a:rect l="l" t="t" r="r" b="b"/>
              <a:pathLst>
                <a:path w="198" h="225" extrusionOk="0">
                  <a:moveTo>
                    <a:pt x="188" y="1"/>
                  </a:moveTo>
                  <a:lnTo>
                    <a:pt x="1" y="180"/>
                  </a:lnTo>
                  <a:lnTo>
                    <a:pt x="1" y="197"/>
                  </a:lnTo>
                  <a:lnTo>
                    <a:pt x="28" y="197"/>
                  </a:lnTo>
                  <a:lnTo>
                    <a:pt x="10" y="224"/>
                  </a:lnTo>
                  <a:lnTo>
                    <a:pt x="197" y="46"/>
                  </a:lnTo>
                  <a:lnTo>
                    <a:pt x="1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5"/>
            <p:cNvSpPr/>
            <p:nvPr/>
          </p:nvSpPr>
          <p:spPr>
            <a:xfrm>
              <a:off x="1051452" y="4225327"/>
              <a:ext cx="41973" cy="33906"/>
            </a:xfrm>
            <a:custGeom>
              <a:avLst/>
              <a:gdLst/>
              <a:ahLst/>
              <a:cxnLst/>
              <a:rect l="l" t="t" r="r" b="b"/>
              <a:pathLst>
                <a:path w="411" h="332" extrusionOk="0">
                  <a:moveTo>
                    <a:pt x="89" y="1"/>
                  </a:moveTo>
                  <a:lnTo>
                    <a:pt x="0" y="63"/>
                  </a:lnTo>
                  <a:lnTo>
                    <a:pt x="18" y="153"/>
                  </a:lnTo>
                  <a:lnTo>
                    <a:pt x="72" y="278"/>
                  </a:lnTo>
                  <a:lnTo>
                    <a:pt x="170" y="331"/>
                  </a:lnTo>
                  <a:lnTo>
                    <a:pt x="322" y="331"/>
                  </a:lnTo>
                  <a:lnTo>
                    <a:pt x="411" y="296"/>
                  </a:lnTo>
                  <a:lnTo>
                    <a:pt x="411" y="233"/>
                  </a:lnTo>
                  <a:lnTo>
                    <a:pt x="357" y="99"/>
                  </a:lnTo>
                  <a:lnTo>
                    <a:pt x="241" y="10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5"/>
            <p:cNvSpPr/>
            <p:nvPr/>
          </p:nvSpPr>
          <p:spPr>
            <a:xfrm>
              <a:off x="881823" y="4303759"/>
              <a:ext cx="47488" cy="39318"/>
            </a:xfrm>
            <a:custGeom>
              <a:avLst/>
              <a:gdLst/>
              <a:ahLst/>
              <a:cxnLst/>
              <a:rect l="l" t="t" r="r" b="b"/>
              <a:pathLst>
                <a:path w="465" h="385" extrusionOk="0">
                  <a:moveTo>
                    <a:pt x="420" y="1"/>
                  </a:moveTo>
                  <a:lnTo>
                    <a:pt x="340" y="45"/>
                  </a:lnTo>
                  <a:lnTo>
                    <a:pt x="268" y="81"/>
                  </a:lnTo>
                  <a:lnTo>
                    <a:pt x="152" y="81"/>
                  </a:lnTo>
                  <a:lnTo>
                    <a:pt x="45" y="197"/>
                  </a:lnTo>
                  <a:lnTo>
                    <a:pt x="18" y="287"/>
                  </a:lnTo>
                  <a:lnTo>
                    <a:pt x="0" y="287"/>
                  </a:lnTo>
                  <a:lnTo>
                    <a:pt x="36" y="340"/>
                  </a:lnTo>
                  <a:lnTo>
                    <a:pt x="81" y="385"/>
                  </a:lnTo>
                  <a:lnTo>
                    <a:pt x="81" y="376"/>
                  </a:lnTo>
                  <a:lnTo>
                    <a:pt x="107" y="376"/>
                  </a:lnTo>
                  <a:lnTo>
                    <a:pt x="143" y="367"/>
                  </a:lnTo>
                  <a:lnTo>
                    <a:pt x="188" y="385"/>
                  </a:lnTo>
                  <a:lnTo>
                    <a:pt x="295" y="349"/>
                  </a:lnTo>
                  <a:lnTo>
                    <a:pt x="402" y="260"/>
                  </a:lnTo>
                  <a:lnTo>
                    <a:pt x="465" y="144"/>
                  </a:lnTo>
                  <a:lnTo>
                    <a:pt x="465" y="90"/>
                  </a:lnTo>
                  <a:lnTo>
                    <a:pt x="429" y="108"/>
                  </a:lnTo>
                  <a:lnTo>
                    <a:pt x="411" y="37"/>
                  </a:lnTo>
                  <a:lnTo>
                    <a:pt x="4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5"/>
            <p:cNvSpPr/>
            <p:nvPr/>
          </p:nvSpPr>
          <p:spPr>
            <a:xfrm>
              <a:off x="1365180" y="3863295"/>
              <a:ext cx="46569" cy="47488"/>
            </a:xfrm>
            <a:custGeom>
              <a:avLst/>
              <a:gdLst/>
              <a:ahLst/>
              <a:cxnLst/>
              <a:rect l="l" t="t" r="r" b="b"/>
              <a:pathLst>
                <a:path w="456" h="465" extrusionOk="0">
                  <a:moveTo>
                    <a:pt x="223" y="1"/>
                  </a:moveTo>
                  <a:lnTo>
                    <a:pt x="107" y="108"/>
                  </a:lnTo>
                  <a:lnTo>
                    <a:pt x="0" y="224"/>
                  </a:lnTo>
                  <a:lnTo>
                    <a:pt x="54" y="286"/>
                  </a:lnTo>
                  <a:lnTo>
                    <a:pt x="134" y="331"/>
                  </a:lnTo>
                  <a:lnTo>
                    <a:pt x="170" y="402"/>
                  </a:lnTo>
                  <a:lnTo>
                    <a:pt x="179" y="465"/>
                  </a:lnTo>
                  <a:lnTo>
                    <a:pt x="313" y="429"/>
                  </a:lnTo>
                  <a:lnTo>
                    <a:pt x="447" y="394"/>
                  </a:lnTo>
                  <a:lnTo>
                    <a:pt x="429" y="340"/>
                  </a:lnTo>
                  <a:lnTo>
                    <a:pt x="455" y="269"/>
                  </a:lnTo>
                  <a:lnTo>
                    <a:pt x="455" y="224"/>
                  </a:lnTo>
                  <a:lnTo>
                    <a:pt x="447" y="170"/>
                  </a:lnTo>
                  <a:lnTo>
                    <a:pt x="393" y="108"/>
                  </a:lnTo>
                  <a:lnTo>
                    <a:pt x="277" y="63"/>
                  </a:lnTo>
                  <a:lnTo>
                    <a:pt x="2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5"/>
            <p:cNvSpPr/>
            <p:nvPr/>
          </p:nvSpPr>
          <p:spPr>
            <a:xfrm>
              <a:off x="1053290" y="3708269"/>
              <a:ext cx="37480" cy="32884"/>
            </a:xfrm>
            <a:custGeom>
              <a:avLst/>
              <a:gdLst/>
              <a:ahLst/>
              <a:cxnLst/>
              <a:rect l="l" t="t" r="r" b="b"/>
              <a:pathLst>
                <a:path w="367" h="322" extrusionOk="0">
                  <a:moveTo>
                    <a:pt x="304" y="1"/>
                  </a:moveTo>
                  <a:lnTo>
                    <a:pt x="205" y="18"/>
                  </a:lnTo>
                  <a:lnTo>
                    <a:pt x="80" y="36"/>
                  </a:lnTo>
                  <a:lnTo>
                    <a:pt x="27" y="90"/>
                  </a:lnTo>
                  <a:lnTo>
                    <a:pt x="0" y="134"/>
                  </a:lnTo>
                  <a:lnTo>
                    <a:pt x="27" y="197"/>
                  </a:lnTo>
                  <a:lnTo>
                    <a:pt x="98" y="286"/>
                  </a:lnTo>
                  <a:lnTo>
                    <a:pt x="188" y="322"/>
                  </a:lnTo>
                  <a:lnTo>
                    <a:pt x="304" y="304"/>
                  </a:lnTo>
                  <a:lnTo>
                    <a:pt x="366" y="268"/>
                  </a:lnTo>
                  <a:lnTo>
                    <a:pt x="330" y="197"/>
                  </a:lnTo>
                  <a:lnTo>
                    <a:pt x="357" y="81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5"/>
            <p:cNvSpPr/>
            <p:nvPr/>
          </p:nvSpPr>
          <p:spPr>
            <a:xfrm>
              <a:off x="935643" y="4053043"/>
              <a:ext cx="68424" cy="68424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57" y="0"/>
                  </a:moveTo>
                  <a:lnTo>
                    <a:pt x="179" y="80"/>
                  </a:lnTo>
                  <a:lnTo>
                    <a:pt x="0" y="161"/>
                  </a:lnTo>
                  <a:lnTo>
                    <a:pt x="45" y="295"/>
                  </a:lnTo>
                  <a:lnTo>
                    <a:pt x="161" y="527"/>
                  </a:lnTo>
                  <a:lnTo>
                    <a:pt x="313" y="661"/>
                  </a:lnTo>
                  <a:lnTo>
                    <a:pt x="509" y="670"/>
                  </a:lnTo>
                  <a:lnTo>
                    <a:pt x="634" y="598"/>
                  </a:lnTo>
                  <a:lnTo>
                    <a:pt x="670" y="491"/>
                  </a:lnTo>
                  <a:lnTo>
                    <a:pt x="643" y="339"/>
                  </a:lnTo>
                  <a:lnTo>
                    <a:pt x="482" y="179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5"/>
            <p:cNvSpPr/>
            <p:nvPr/>
          </p:nvSpPr>
          <p:spPr>
            <a:xfrm>
              <a:off x="1223737" y="3961845"/>
              <a:ext cx="28391" cy="30127"/>
            </a:xfrm>
            <a:custGeom>
              <a:avLst/>
              <a:gdLst/>
              <a:ahLst/>
              <a:cxnLst/>
              <a:rect l="l" t="t" r="r" b="b"/>
              <a:pathLst>
                <a:path w="278" h="295" extrusionOk="0">
                  <a:moveTo>
                    <a:pt x="63" y="0"/>
                  </a:moveTo>
                  <a:lnTo>
                    <a:pt x="28" y="27"/>
                  </a:lnTo>
                  <a:lnTo>
                    <a:pt x="1" y="89"/>
                  </a:lnTo>
                  <a:lnTo>
                    <a:pt x="37" y="205"/>
                  </a:lnTo>
                  <a:lnTo>
                    <a:pt x="81" y="295"/>
                  </a:lnTo>
                  <a:lnTo>
                    <a:pt x="180" y="250"/>
                  </a:lnTo>
                  <a:lnTo>
                    <a:pt x="278" y="205"/>
                  </a:lnTo>
                  <a:lnTo>
                    <a:pt x="269" y="143"/>
                  </a:lnTo>
                  <a:lnTo>
                    <a:pt x="215" y="80"/>
                  </a:lnTo>
                  <a:lnTo>
                    <a:pt x="117" y="45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5"/>
            <p:cNvSpPr/>
            <p:nvPr/>
          </p:nvSpPr>
          <p:spPr>
            <a:xfrm>
              <a:off x="860785" y="3856963"/>
              <a:ext cx="50245" cy="72100"/>
            </a:xfrm>
            <a:custGeom>
              <a:avLst/>
              <a:gdLst/>
              <a:ahLst/>
              <a:cxnLst/>
              <a:rect l="l" t="t" r="r" b="b"/>
              <a:pathLst>
                <a:path w="492" h="706" extrusionOk="0">
                  <a:moveTo>
                    <a:pt x="287" y="0"/>
                  </a:moveTo>
                  <a:lnTo>
                    <a:pt x="1" y="286"/>
                  </a:lnTo>
                  <a:lnTo>
                    <a:pt x="45" y="456"/>
                  </a:lnTo>
                  <a:lnTo>
                    <a:pt x="126" y="661"/>
                  </a:lnTo>
                  <a:lnTo>
                    <a:pt x="224" y="706"/>
                  </a:lnTo>
                  <a:lnTo>
                    <a:pt x="287" y="688"/>
                  </a:lnTo>
                  <a:lnTo>
                    <a:pt x="394" y="616"/>
                  </a:lnTo>
                  <a:lnTo>
                    <a:pt x="492" y="420"/>
                  </a:lnTo>
                  <a:lnTo>
                    <a:pt x="483" y="206"/>
                  </a:lnTo>
                  <a:lnTo>
                    <a:pt x="376" y="45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5"/>
            <p:cNvSpPr/>
            <p:nvPr/>
          </p:nvSpPr>
          <p:spPr>
            <a:xfrm>
              <a:off x="1158990" y="4113194"/>
              <a:ext cx="30229" cy="31965"/>
            </a:xfrm>
            <a:custGeom>
              <a:avLst/>
              <a:gdLst/>
              <a:ahLst/>
              <a:cxnLst/>
              <a:rect l="l" t="t" r="r" b="b"/>
              <a:pathLst>
                <a:path w="296" h="313" extrusionOk="0">
                  <a:moveTo>
                    <a:pt x="108" y="0"/>
                  </a:moveTo>
                  <a:lnTo>
                    <a:pt x="46" y="18"/>
                  </a:lnTo>
                  <a:lnTo>
                    <a:pt x="1" y="81"/>
                  </a:lnTo>
                  <a:lnTo>
                    <a:pt x="19" y="215"/>
                  </a:lnTo>
                  <a:lnTo>
                    <a:pt x="72" y="313"/>
                  </a:lnTo>
                  <a:lnTo>
                    <a:pt x="126" y="295"/>
                  </a:lnTo>
                  <a:lnTo>
                    <a:pt x="233" y="304"/>
                  </a:lnTo>
                  <a:lnTo>
                    <a:pt x="296" y="277"/>
                  </a:lnTo>
                  <a:lnTo>
                    <a:pt x="251" y="179"/>
                  </a:lnTo>
                  <a:lnTo>
                    <a:pt x="162" y="36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1424412" y="3648118"/>
              <a:ext cx="42995" cy="50246"/>
            </a:xfrm>
            <a:custGeom>
              <a:avLst/>
              <a:gdLst/>
              <a:ahLst/>
              <a:cxnLst/>
              <a:rect l="l" t="t" r="r" b="b"/>
              <a:pathLst>
                <a:path w="421" h="492" extrusionOk="0">
                  <a:moveTo>
                    <a:pt x="206" y="0"/>
                  </a:moveTo>
                  <a:lnTo>
                    <a:pt x="99" y="107"/>
                  </a:lnTo>
                  <a:lnTo>
                    <a:pt x="1" y="214"/>
                  </a:lnTo>
                  <a:lnTo>
                    <a:pt x="36" y="313"/>
                  </a:lnTo>
                  <a:lnTo>
                    <a:pt x="126" y="456"/>
                  </a:lnTo>
                  <a:lnTo>
                    <a:pt x="188" y="491"/>
                  </a:lnTo>
                  <a:lnTo>
                    <a:pt x="259" y="473"/>
                  </a:lnTo>
                  <a:lnTo>
                    <a:pt x="322" y="402"/>
                  </a:lnTo>
                  <a:lnTo>
                    <a:pt x="358" y="277"/>
                  </a:lnTo>
                  <a:lnTo>
                    <a:pt x="420" y="206"/>
                  </a:lnTo>
                  <a:lnTo>
                    <a:pt x="402" y="152"/>
                  </a:lnTo>
                  <a:lnTo>
                    <a:pt x="340" y="107"/>
                  </a:lnTo>
                  <a:lnTo>
                    <a:pt x="277" y="98"/>
                  </a:lnTo>
                  <a:lnTo>
                    <a:pt x="215" y="54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5"/>
            <p:cNvSpPr/>
            <p:nvPr/>
          </p:nvSpPr>
          <p:spPr>
            <a:xfrm>
              <a:off x="1210971" y="3567848"/>
              <a:ext cx="50348" cy="50246"/>
            </a:xfrm>
            <a:custGeom>
              <a:avLst/>
              <a:gdLst/>
              <a:ahLst/>
              <a:cxnLst/>
              <a:rect l="l" t="t" r="r" b="b"/>
              <a:pathLst>
                <a:path w="493" h="492" extrusionOk="0">
                  <a:moveTo>
                    <a:pt x="188" y="0"/>
                  </a:moveTo>
                  <a:lnTo>
                    <a:pt x="126" y="63"/>
                  </a:lnTo>
                  <a:lnTo>
                    <a:pt x="108" y="179"/>
                  </a:lnTo>
                  <a:lnTo>
                    <a:pt x="54" y="241"/>
                  </a:lnTo>
                  <a:lnTo>
                    <a:pt x="1" y="268"/>
                  </a:lnTo>
                  <a:lnTo>
                    <a:pt x="135" y="402"/>
                  </a:lnTo>
                  <a:lnTo>
                    <a:pt x="287" y="491"/>
                  </a:lnTo>
                  <a:lnTo>
                    <a:pt x="394" y="393"/>
                  </a:lnTo>
                  <a:lnTo>
                    <a:pt x="492" y="286"/>
                  </a:lnTo>
                  <a:lnTo>
                    <a:pt x="474" y="206"/>
                  </a:lnTo>
                  <a:lnTo>
                    <a:pt x="412" y="99"/>
                  </a:lnTo>
                  <a:lnTo>
                    <a:pt x="278" y="18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5"/>
            <p:cNvSpPr/>
            <p:nvPr/>
          </p:nvSpPr>
          <p:spPr>
            <a:xfrm>
              <a:off x="1325964" y="3468378"/>
              <a:ext cx="27369" cy="23897"/>
            </a:xfrm>
            <a:custGeom>
              <a:avLst/>
              <a:gdLst/>
              <a:ahLst/>
              <a:cxnLst/>
              <a:rect l="l" t="t" r="r" b="b"/>
              <a:pathLst>
                <a:path w="268" h="234" extrusionOk="0">
                  <a:moveTo>
                    <a:pt x="125" y="1"/>
                  </a:moveTo>
                  <a:lnTo>
                    <a:pt x="72" y="28"/>
                  </a:lnTo>
                  <a:lnTo>
                    <a:pt x="36" y="99"/>
                  </a:lnTo>
                  <a:lnTo>
                    <a:pt x="0" y="126"/>
                  </a:lnTo>
                  <a:lnTo>
                    <a:pt x="18" y="171"/>
                  </a:lnTo>
                  <a:lnTo>
                    <a:pt x="72" y="224"/>
                  </a:lnTo>
                  <a:lnTo>
                    <a:pt x="179" y="233"/>
                  </a:lnTo>
                  <a:lnTo>
                    <a:pt x="268" y="180"/>
                  </a:lnTo>
                  <a:lnTo>
                    <a:pt x="205" y="63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5"/>
            <p:cNvSpPr/>
            <p:nvPr/>
          </p:nvSpPr>
          <p:spPr>
            <a:xfrm>
              <a:off x="1495593" y="3572341"/>
              <a:ext cx="31965" cy="21140"/>
            </a:xfrm>
            <a:custGeom>
              <a:avLst/>
              <a:gdLst/>
              <a:ahLst/>
              <a:cxnLst/>
              <a:rect l="l" t="t" r="r" b="b"/>
              <a:pathLst>
                <a:path w="313" h="207" extrusionOk="0">
                  <a:moveTo>
                    <a:pt x="107" y="1"/>
                  </a:moveTo>
                  <a:lnTo>
                    <a:pt x="18" y="46"/>
                  </a:lnTo>
                  <a:lnTo>
                    <a:pt x="0" y="99"/>
                  </a:lnTo>
                  <a:lnTo>
                    <a:pt x="18" y="153"/>
                  </a:lnTo>
                  <a:lnTo>
                    <a:pt x="80" y="206"/>
                  </a:lnTo>
                  <a:lnTo>
                    <a:pt x="214" y="189"/>
                  </a:lnTo>
                  <a:lnTo>
                    <a:pt x="313" y="135"/>
                  </a:lnTo>
                  <a:lnTo>
                    <a:pt x="286" y="81"/>
                  </a:lnTo>
                  <a:lnTo>
                    <a:pt x="205" y="19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1621411" y="3696423"/>
              <a:ext cx="62092" cy="76696"/>
            </a:xfrm>
            <a:custGeom>
              <a:avLst/>
              <a:gdLst/>
              <a:ahLst/>
              <a:cxnLst/>
              <a:rect l="l" t="t" r="r" b="b"/>
              <a:pathLst>
                <a:path w="608" h="751" extrusionOk="0">
                  <a:moveTo>
                    <a:pt x="429" y="0"/>
                  </a:moveTo>
                  <a:lnTo>
                    <a:pt x="259" y="45"/>
                  </a:lnTo>
                  <a:lnTo>
                    <a:pt x="108" y="268"/>
                  </a:lnTo>
                  <a:lnTo>
                    <a:pt x="0" y="438"/>
                  </a:lnTo>
                  <a:lnTo>
                    <a:pt x="90" y="492"/>
                  </a:lnTo>
                  <a:lnTo>
                    <a:pt x="233" y="634"/>
                  </a:lnTo>
                  <a:lnTo>
                    <a:pt x="295" y="751"/>
                  </a:lnTo>
                  <a:lnTo>
                    <a:pt x="393" y="688"/>
                  </a:lnTo>
                  <a:lnTo>
                    <a:pt x="545" y="545"/>
                  </a:lnTo>
                  <a:lnTo>
                    <a:pt x="608" y="367"/>
                  </a:lnTo>
                  <a:lnTo>
                    <a:pt x="599" y="161"/>
                  </a:lnTo>
                  <a:lnTo>
                    <a:pt x="554" y="45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5"/>
            <p:cNvSpPr/>
            <p:nvPr/>
          </p:nvSpPr>
          <p:spPr>
            <a:xfrm>
              <a:off x="1926866" y="3483901"/>
              <a:ext cx="28391" cy="21140"/>
            </a:xfrm>
            <a:custGeom>
              <a:avLst/>
              <a:gdLst/>
              <a:ahLst/>
              <a:cxnLst/>
              <a:rect l="l" t="t" r="r" b="b"/>
              <a:pathLst>
                <a:path w="278" h="207" extrusionOk="0">
                  <a:moveTo>
                    <a:pt x="99" y="1"/>
                  </a:moveTo>
                  <a:lnTo>
                    <a:pt x="1" y="36"/>
                  </a:lnTo>
                  <a:lnTo>
                    <a:pt x="37" y="63"/>
                  </a:lnTo>
                  <a:lnTo>
                    <a:pt x="63" y="117"/>
                  </a:lnTo>
                  <a:lnTo>
                    <a:pt x="28" y="144"/>
                  </a:lnTo>
                  <a:lnTo>
                    <a:pt x="63" y="188"/>
                  </a:lnTo>
                  <a:lnTo>
                    <a:pt x="117" y="206"/>
                  </a:lnTo>
                  <a:lnTo>
                    <a:pt x="278" y="45"/>
                  </a:lnTo>
                  <a:lnTo>
                    <a:pt x="233" y="10"/>
                  </a:lnTo>
                  <a:lnTo>
                    <a:pt x="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5"/>
            <p:cNvSpPr/>
            <p:nvPr/>
          </p:nvSpPr>
          <p:spPr>
            <a:xfrm>
              <a:off x="1570348" y="3432839"/>
              <a:ext cx="23795" cy="31148"/>
            </a:xfrm>
            <a:custGeom>
              <a:avLst/>
              <a:gdLst/>
              <a:ahLst/>
              <a:cxnLst/>
              <a:rect l="l" t="t" r="r" b="b"/>
              <a:pathLst>
                <a:path w="233" h="305" extrusionOk="0">
                  <a:moveTo>
                    <a:pt x="90" y="1"/>
                  </a:moveTo>
                  <a:lnTo>
                    <a:pt x="0" y="45"/>
                  </a:lnTo>
                  <a:lnTo>
                    <a:pt x="27" y="117"/>
                  </a:lnTo>
                  <a:lnTo>
                    <a:pt x="45" y="251"/>
                  </a:lnTo>
                  <a:lnTo>
                    <a:pt x="81" y="304"/>
                  </a:lnTo>
                  <a:lnTo>
                    <a:pt x="116" y="295"/>
                  </a:lnTo>
                  <a:lnTo>
                    <a:pt x="179" y="260"/>
                  </a:lnTo>
                  <a:lnTo>
                    <a:pt x="232" y="153"/>
                  </a:lnTo>
                  <a:lnTo>
                    <a:pt x="197" y="36"/>
                  </a:lnTo>
                  <a:lnTo>
                    <a:pt x="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1148981" y="3791297"/>
              <a:ext cx="41156" cy="33803"/>
            </a:xfrm>
            <a:custGeom>
              <a:avLst/>
              <a:gdLst/>
              <a:ahLst/>
              <a:cxnLst/>
              <a:rect l="l" t="t" r="r" b="b"/>
              <a:pathLst>
                <a:path w="403" h="331" extrusionOk="0">
                  <a:moveTo>
                    <a:pt x="295" y="0"/>
                  </a:moveTo>
                  <a:lnTo>
                    <a:pt x="170" y="18"/>
                  </a:lnTo>
                  <a:lnTo>
                    <a:pt x="54" y="125"/>
                  </a:lnTo>
                  <a:lnTo>
                    <a:pt x="1" y="188"/>
                  </a:lnTo>
                  <a:lnTo>
                    <a:pt x="36" y="268"/>
                  </a:lnTo>
                  <a:lnTo>
                    <a:pt x="135" y="331"/>
                  </a:lnTo>
                  <a:lnTo>
                    <a:pt x="251" y="322"/>
                  </a:lnTo>
                  <a:lnTo>
                    <a:pt x="358" y="250"/>
                  </a:lnTo>
                  <a:lnTo>
                    <a:pt x="403" y="197"/>
                  </a:lnTo>
                  <a:lnTo>
                    <a:pt x="376" y="134"/>
                  </a:lnTo>
                  <a:lnTo>
                    <a:pt x="313" y="63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1584033" y="3261371"/>
              <a:ext cx="33803" cy="53003"/>
            </a:xfrm>
            <a:custGeom>
              <a:avLst/>
              <a:gdLst/>
              <a:ahLst/>
              <a:cxnLst/>
              <a:rect l="l" t="t" r="r" b="b"/>
              <a:pathLst>
                <a:path w="331" h="519" extrusionOk="0">
                  <a:moveTo>
                    <a:pt x="197" y="1"/>
                  </a:moveTo>
                  <a:lnTo>
                    <a:pt x="90" y="37"/>
                  </a:lnTo>
                  <a:lnTo>
                    <a:pt x="0" y="179"/>
                  </a:lnTo>
                  <a:lnTo>
                    <a:pt x="36" y="349"/>
                  </a:lnTo>
                  <a:lnTo>
                    <a:pt x="152" y="483"/>
                  </a:lnTo>
                  <a:lnTo>
                    <a:pt x="224" y="519"/>
                  </a:lnTo>
                  <a:lnTo>
                    <a:pt x="286" y="474"/>
                  </a:lnTo>
                  <a:lnTo>
                    <a:pt x="331" y="367"/>
                  </a:lnTo>
                  <a:lnTo>
                    <a:pt x="286" y="162"/>
                  </a:lnTo>
                  <a:lnTo>
                    <a:pt x="1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1754582" y="3589702"/>
              <a:ext cx="18280" cy="20221"/>
            </a:xfrm>
            <a:custGeom>
              <a:avLst/>
              <a:gdLst/>
              <a:ahLst/>
              <a:cxnLst/>
              <a:rect l="l" t="t" r="r" b="b"/>
              <a:pathLst>
                <a:path w="179" h="198" extrusionOk="0">
                  <a:moveTo>
                    <a:pt x="161" y="1"/>
                  </a:moveTo>
                  <a:lnTo>
                    <a:pt x="81" y="19"/>
                  </a:lnTo>
                  <a:lnTo>
                    <a:pt x="0" y="36"/>
                  </a:lnTo>
                  <a:lnTo>
                    <a:pt x="18" y="117"/>
                  </a:lnTo>
                  <a:lnTo>
                    <a:pt x="45" y="197"/>
                  </a:lnTo>
                  <a:lnTo>
                    <a:pt x="81" y="161"/>
                  </a:lnTo>
                  <a:lnTo>
                    <a:pt x="170" y="108"/>
                  </a:lnTo>
                  <a:lnTo>
                    <a:pt x="179" y="45"/>
                  </a:lnTo>
                  <a:lnTo>
                    <a:pt x="1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1807482" y="3360841"/>
              <a:ext cx="21038" cy="21957"/>
            </a:xfrm>
            <a:custGeom>
              <a:avLst/>
              <a:gdLst/>
              <a:ahLst/>
              <a:cxnLst/>
              <a:rect l="l" t="t" r="r" b="b"/>
              <a:pathLst>
                <a:path w="206" h="215" extrusionOk="0">
                  <a:moveTo>
                    <a:pt x="188" y="0"/>
                  </a:moveTo>
                  <a:lnTo>
                    <a:pt x="89" y="18"/>
                  </a:lnTo>
                  <a:lnTo>
                    <a:pt x="9" y="90"/>
                  </a:lnTo>
                  <a:lnTo>
                    <a:pt x="0" y="170"/>
                  </a:lnTo>
                  <a:lnTo>
                    <a:pt x="18" y="215"/>
                  </a:lnTo>
                  <a:lnTo>
                    <a:pt x="116" y="197"/>
                  </a:lnTo>
                  <a:lnTo>
                    <a:pt x="197" y="125"/>
                  </a:lnTo>
                  <a:lnTo>
                    <a:pt x="206" y="45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1740897" y="3237678"/>
              <a:ext cx="45650" cy="73122"/>
            </a:xfrm>
            <a:custGeom>
              <a:avLst/>
              <a:gdLst/>
              <a:ahLst/>
              <a:cxnLst/>
              <a:rect l="l" t="t" r="r" b="b"/>
              <a:pathLst>
                <a:path w="447" h="716" extrusionOk="0">
                  <a:moveTo>
                    <a:pt x="268" y="1"/>
                  </a:moveTo>
                  <a:lnTo>
                    <a:pt x="188" y="19"/>
                  </a:lnTo>
                  <a:lnTo>
                    <a:pt x="72" y="99"/>
                  </a:lnTo>
                  <a:lnTo>
                    <a:pt x="18" y="188"/>
                  </a:lnTo>
                  <a:lnTo>
                    <a:pt x="0" y="304"/>
                  </a:lnTo>
                  <a:lnTo>
                    <a:pt x="45" y="474"/>
                  </a:lnTo>
                  <a:lnTo>
                    <a:pt x="197" y="670"/>
                  </a:lnTo>
                  <a:lnTo>
                    <a:pt x="304" y="715"/>
                  </a:lnTo>
                  <a:lnTo>
                    <a:pt x="384" y="662"/>
                  </a:lnTo>
                  <a:lnTo>
                    <a:pt x="447" y="510"/>
                  </a:lnTo>
                  <a:lnTo>
                    <a:pt x="384" y="215"/>
                  </a:lnTo>
                  <a:lnTo>
                    <a:pt x="2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725878" y="4149653"/>
              <a:ext cx="21038" cy="19302"/>
            </a:xfrm>
            <a:custGeom>
              <a:avLst/>
              <a:gdLst/>
              <a:ahLst/>
              <a:cxnLst/>
              <a:rect l="l" t="t" r="r" b="b"/>
              <a:pathLst>
                <a:path w="206" h="189" extrusionOk="0">
                  <a:moveTo>
                    <a:pt x="107" y="1"/>
                  </a:moveTo>
                  <a:lnTo>
                    <a:pt x="36" y="45"/>
                  </a:lnTo>
                  <a:lnTo>
                    <a:pt x="0" y="126"/>
                  </a:lnTo>
                  <a:lnTo>
                    <a:pt x="9" y="188"/>
                  </a:lnTo>
                  <a:lnTo>
                    <a:pt x="72" y="161"/>
                  </a:lnTo>
                  <a:lnTo>
                    <a:pt x="143" y="99"/>
                  </a:lnTo>
                  <a:lnTo>
                    <a:pt x="206" y="81"/>
                  </a:lnTo>
                  <a:lnTo>
                    <a:pt x="188" y="27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1303088" y="1360828"/>
              <a:ext cx="2646672" cy="2646672"/>
            </a:xfrm>
            <a:custGeom>
              <a:avLst/>
              <a:gdLst/>
              <a:ahLst/>
              <a:cxnLst/>
              <a:rect l="l" t="t" r="r" b="b"/>
              <a:pathLst>
                <a:path w="25916" h="25916" extrusionOk="0">
                  <a:moveTo>
                    <a:pt x="2162" y="1"/>
                  </a:moveTo>
                  <a:lnTo>
                    <a:pt x="1" y="2162"/>
                  </a:lnTo>
                  <a:lnTo>
                    <a:pt x="23755" y="25916"/>
                  </a:lnTo>
                  <a:lnTo>
                    <a:pt x="25916" y="23755"/>
                  </a:lnTo>
                  <a:lnTo>
                    <a:pt x="216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1420F88-3949-D176-10E7-05B03670E8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49988" y="3142115"/>
            <a:ext cx="4114800" cy="482100"/>
          </a:xfrm>
        </p:spPr>
        <p:txBody>
          <a:bodyPr/>
          <a:lstStyle/>
          <a:p>
            <a:pPr algn="ctr"/>
            <a:r>
              <a:rPr lang="ru-RU" sz="2800" dirty="0"/>
              <a:t>«Занятие 1»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39C9059-9061-3562-9332-E4DFD2D2F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5723" y="437197"/>
            <a:ext cx="1972269" cy="1333035"/>
          </a:xfrm>
          <a:prstGeom prst="rect">
            <a:avLst/>
          </a:prstGeom>
        </p:spPr>
      </p:pic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F9A2E5C6-2421-BB3D-C7E6-F4BE5E126C32}"/>
              </a:ext>
            </a:extLst>
          </p:cNvPr>
          <p:cNvSpPr/>
          <p:nvPr/>
        </p:nvSpPr>
        <p:spPr>
          <a:xfrm>
            <a:off x="8300334" y="1149725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4A702F-C221-2F70-D899-C25F85A619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6087243" y="4003448"/>
            <a:ext cx="429228" cy="3947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E9636C-9844-FF09-D553-2E2B35BBB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9722"/>
            <a:ext cx="8520600" cy="841800"/>
          </a:xfrm>
        </p:spPr>
        <p:txBody>
          <a:bodyPr/>
          <a:lstStyle/>
          <a:p>
            <a:r>
              <a:rPr lang="ru-RU" dirty="0"/>
              <a:t>Вводная часть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2884FB-E19C-D615-AEAE-E6BFF37121BE}"/>
              </a:ext>
            </a:extLst>
          </p:cNvPr>
          <p:cNvSpPr txBox="1"/>
          <p:nvPr/>
        </p:nvSpPr>
        <p:spPr>
          <a:xfrm>
            <a:off x="0" y="974981"/>
            <a:ext cx="9144000" cy="2435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337185" algn="just">
              <a:lnSpc>
                <a:spcPct val="115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Табакокурение – вдыхание дыма тлеющего табака (ферментированных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высушенных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листьев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табака)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папирос,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сигарет,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курительных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трубок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кальяна.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годы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получили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распространение электронные средства доставки никотина (ЭСДН) в виде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электронных сигарет,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вэйпов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айкос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при употреблении которых курильщик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вдыхает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пары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продуктов,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содержащих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табак,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никотин,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ароматизаторы.</a:t>
            </a:r>
          </a:p>
          <a:p>
            <a:pPr marL="90488" marR="339090" algn="just">
              <a:lnSpc>
                <a:spcPct val="115000"/>
              </a:lnSpc>
            </a:pPr>
            <a:endParaRPr lang="ru-RU" sz="1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488" marR="339090" algn="ctr">
              <a:lnSpc>
                <a:spcPct val="115000"/>
              </a:lnSpc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данным ВОЗ, в настоящий момент на 7,5 млрд населения Земли</a:t>
            </a:r>
            <a:r>
              <a:rPr lang="ru-RU" sz="20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приходится</a:t>
            </a:r>
            <a:r>
              <a:rPr lang="ru-RU" sz="20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примерно</a:t>
            </a:r>
            <a:r>
              <a:rPr lang="ru-RU" sz="20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млрд курильщиков.</a:t>
            </a:r>
          </a:p>
        </p:txBody>
      </p:sp>
      <p:grpSp>
        <p:nvGrpSpPr>
          <p:cNvPr id="7" name="Google Shape;672;p22">
            <a:extLst>
              <a:ext uri="{FF2B5EF4-FFF2-40B4-BE49-F238E27FC236}">
                <a16:creationId xmlns:a16="http://schemas.microsoft.com/office/drawing/2014/main" id="{9CE8F800-D8CE-D1B7-564B-F1AFEAA08734}"/>
              </a:ext>
            </a:extLst>
          </p:cNvPr>
          <p:cNvGrpSpPr/>
          <p:nvPr/>
        </p:nvGrpSpPr>
        <p:grpSpPr>
          <a:xfrm>
            <a:off x="3630273" y="3448016"/>
            <a:ext cx="1883453" cy="1635762"/>
            <a:chOff x="3241004" y="1040588"/>
            <a:chExt cx="2662009" cy="2562600"/>
          </a:xfrm>
        </p:grpSpPr>
        <p:sp>
          <p:nvSpPr>
            <p:cNvPr id="8" name="Google Shape;673;p22">
              <a:extLst>
                <a:ext uri="{FF2B5EF4-FFF2-40B4-BE49-F238E27FC236}">
                  <a16:creationId xmlns:a16="http://schemas.microsoft.com/office/drawing/2014/main" id="{39B1195A-8F22-6FC8-8A7D-99BFD42C36F2}"/>
                </a:ext>
              </a:extLst>
            </p:cNvPr>
            <p:cNvSpPr/>
            <p:nvPr/>
          </p:nvSpPr>
          <p:spPr>
            <a:xfrm>
              <a:off x="3290723" y="1040588"/>
              <a:ext cx="2562600" cy="2562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74;p22">
              <a:extLst>
                <a:ext uri="{FF2B5EF4-FFF2-40B4-BE49-F238E27FC236}">
                  <a16:creationId xmlns:a16="http://schemas.microsoft.com/office/drawing/2014/main" id="{6736EE35-D454-5A2E-E223-74B81371A341}"/>
                </a:ext>
              </a:extLst>
            </p:cNvPr>
            <p:cNvSpPr/>
            <p:nvPr/>
          </p:nvSpPr>
          <p:spPr>
            <a:xfrm>
              <a:off x="3241004" y="2624138"/>
              <a:ext cx="1360973" cy="524707"/>
            </a:xfrm>
            <a:custGeom>
              <a:avLst/>
              <a:gdLst/>
              <a:ahLst/>
              <a:cxnLst/>
              <a:rect l="l" t="t" r="r" b="b"/>
              <a:pathLst>
                <a:path w="28005" h="10797" extrusionOk="0">
                  <a:moveTo>
                    <a:pt x="26924" y="0"/>
                  </a:moveTo>
                  <a:lnTo>
                    <a:pt x="0" y="6126"/>
                  </a:lnTo>
                  <a:lnTo>
                    <a:pt x="1081" y="10797"/>
                  </a:lnTo>
                  <a:lnTo>
                    <a:pt x="28005" y="4671"/>
                  </a:lnTo>
                  <a:lnTo>
                    <a:pt x="26326" y="4421"/>
                  </a:lnTo>
                  <a:lnTo>
                    <a:pt x="26228" y="4412"/>
                  </a:lnTo>
                  <a:lnTo>
                    <a:pt x="27371" y="3546"/>
                  </a:lnTo>
                  <a:lnTo>
                    <a:pt x="25272" y="2840"/>
                  </a:lnTo>
                  <a:lnTo>
                    <a:pt x="26138" y="1599"/>
                  </a:lnTo>
                  <a:lnTo>
                    <a:pt x="25040" y="1849"/>
                  </a:lnTo>
                  <a:lnTo>
                    <a:pt x="26924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75;p22">
              <a:extLst>
                <a:ext uri="{FF2B5EF4-FFF2-40B4-BE49-F238E27FC236}">
                  <a16:creationId xmlns:a16="http://schemas.microsoft.com/office/drawing/2014/main" id="{7093F4FA-8247-CFD3-BF88-15487BAFC64B}"/>
                </a:ext>
              </a:extLst>
            </p:cNvPr>
            <p:cNvSpPr/>
            <p:nvPr/>
          </p:nvSpPr>
          <p:spPr>
            <a:xfrm>
              <a:off x="3241004" y="2764291"/>
              <a:ext cx="733871" cy="384552"/>
            </a:xfrm>
            <a:custGeom>
              <a:avLst/>
              <a:gdLst/>
              <a:ahLst/>
              <a:cxnLst/>
              <a:rect l="l" t="t" r="r" b="b"/>
              <a:pathLst>
                <a:path w="15101" h="7913" extrusionOk="0">
                  <a:moveTo>
                    <a:pt x="14020" y="1"/>
                  </a:moveTo>
                  <a:lnTo>
                    <a:pt x="0" y="3242"/>
                  </a:lnTo>
                  <a:lnTo>
                    <a:pt x="1081" y="7913"/>
                  </a:lnTo>
                  <a:lnTo>
                    <a:pt x="15101" y="4671"/>
                  </a:lnTo>
                  <a:lnTo>
                    <a:pt x="14020" y="1"/>
                  </a:lnTo>
                  <a:close/>
                </a:path>
              </a:pathLst>
            </a:custGeom>
            <a:solidFill>
              <a:srgbClr val="DE9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76;p22">
              <a:extLst>
                <a:ext uri="{FF2B5EF4-FFF2-40B4-BE49-F238E27FC236}">
                  <a16:creationId xmlns:a16="http://schemas.microsoft.com/office/drawing/2014/main" id="{ACABD985-FB5C-4702-9F95-A7DC1BAF0160}"/>
                </a:ext>
              </a:extLst>
            </p:cNvPr>
            <p:cNvSpPr/>
            <p:nvPr/>
          </p:nvSpPr>
          <p:spPr>
            <a:xfrm>
              <a:off x="3283089" y="2838935"/>
              <a:ext cx="1318888" cy="309906"/>
            </a:xfrm>
            <a:custGeom>
              <a:avLst/>
              <a:gdLst/>
              <a:ahLst/>
              <a:cxnLst/>
              <a:rect l="l" t="t" r="r" b="b"/>
              <a:pathLst>
                <a:path w="27139" h="6377" extrusionOk="0">
                  <a:moveTo>
                    <a:pt x="25460" y="1"/>
                  </a:moveTo>
                  <a:lnTo>
                    <a:pt x="22674" y="742"/>
                  </a:lnTo>
                  <a:lnTo>
                    <a:pt x="20146" y="1385"/>
                  </a:lnTo>
                  <a:lnTo>
                    <a:pt x="19003" y="1599"/>
                  </a:lnTo>
                  <a:lnTo>
                    <a:pt x="16700" y="2037"/>
                  </a:lnTo>
                  <a:lnTo>
                    <a:pt x="14101" y="2573"/>
                  </a:lnTo>
                  <a:lnTo>
                    <a:pt x="8270" y="3805"/>
                  </a:lnTo>
                  <a:lnTo>
                    <a:pt x="751" y="5314"/>
                  </a:lnTo>
                  <a:lnTo>
                    <a:pt x="0" y="5457"/>
                  </a:lnTo>
                  <a:lnTo>
                    <a:pt x="215" y="6377"/>
                  </a:lnTo>
                  <a:lnTo>
                    <a:pt x="27139" y="251"/>
                  </a:lnTo>
                  <a:lnTo>
                    <a:pt x="25460" y="1"/>
                  </a:lnTo>
                  <a:close/>
                </a:path>
              </a:pathLst>
            </a:custGeom>
            <a:solidFill>
              <a:srgbClr val="BB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77;p22">
              <a:extLst>
                <a:ext uri="{FF2B5EF4-FFF2-40B4-BE49-F238E27FC236}">
                  <a16:creationId xmlns:a16="http://schemas.microsoft.com/office/drawing/2014/main" id="{81D1E3A9-57B6-F3A9-3362-1DB50DBC9155}"/>
                </a:ext>
              </a:extLst>
            </p:cNvPr>
            <p:cNvSpPr/>
            <p:nvPr/>
          </p:nvSpPr>
          <p:spPr>
            <a:xfrm>
              <a:off x="4753828" y="2618938"/>
              <a:ext cx="1149185" cy="606302"/>
            </a:xfrm>
            <a:custGeom>
              <a:avLst/>
              <a:gdLst/>
              <a:ahLst/>
              <a:cxnLst/>
              <a:rect l="l" t="t" r="r" b="b"/>
              <a:pathLst>
                <a:path w="23647" h="12476" extrusionOk="0">
                  <a:moveTo>
                    <a:pt x="3286" y="0"/>
                  </a:moveTo>
                  <a:lnTo>
                    <a:pt x="661" y="277"/>
                  </a:lnTo>
                  <a:lnTo>
                    <a:pt x="1679" y="759"/>
                  </a:lnTo>
                  <a:lnTo>
                    <a:pt x="223" y="1197"/>
                  </a:lnTo>
                  <a:lnTo>
                    <a:pt x="1429" y="3063"/>
                  </a:lnTo>
                  <a:lnTo>
                    <a:pt x="313" y="3028"/>
                  </a:lnTo>
                  <a:lnTo>
                    <a:pt x="0" y="3019"/>
                  </a:lnTo>
                  <a:lnTo>
                    <a:pt x="0" y="3019"/>
                  </a:lnTo>
                  <a:lnTo>
                    <a:pt x="1232" y="4331"/>
                  </a:lnTo>
                  <a:lnTo>
                    <a:pt x="21584" y="12475"/>
                  </a:lnTo>
                  <a:lnTo>
                    <a:pt x="23647" y="8144"/>
                  </a:lnTo>
                  <a:lnTo>
                    <a:pt x="3286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78;p22">
              <a:extLst>
                <a:ext uri="{FF2B5EF4-FFF2-40B4-BE49-F238E27FC236}">
                  <a16:creationId xmlns:a16="http://schemas.microsoft.com/office/drawing/2014/main" id="{E901E9D8-68DA-982E-17A0-15F9136CEE87}"/>
                </a:ext>
              </a:extLst>
            </p:cNvPr>
            <p:cNvSpPr/>
            <p:nvPr/>
          </p:nvSpPr>
          <p:spPr>
            <a:xfrm>
              <a:off x="4753828" y="2765603"/>
              <a:ext cx="1099275" cy="459635"/>
            </a:xfrm>
            <a:custGeom>
              <a:avLst/>
              <a:gdLst/>
              <a:ahLst/>
              <a:cxnLst/>
              <a:rect l="l" t="t" r="r" b="b"/>
              <a:pathLst>
                <a:path w="22620" h="9458" extrusionOk="0">
                  <a:moveTo>
                    <a:pt x="0" y="1"/>
                  </a:moveTo>
                  <a:lnTo>
                    <a:pt x="1232" y="1313"/>
                  </a:lnTo>
                  <a:lnTo>
                    <a:pt x="21584" y="9457"/>
                  </a:lnTo>
                  <a:lnTo>
                    <a:pt x="22620" y="7287"/>
                  </a:lnTo>
                  <a:lnTo>
                    <a:pt x="22361" y="7261"/>
                  </a:lnTo>
                  <a:lnTo>
                    <a:pt x="21637" y="7109"/>
                  </a:lnTo>
                  <a:lnTo>
                    <a:pt x="20155" y="6743"/>
                  </a:lnTo>
                  <a:lnTo>
                    <a:pt x="17512" y="5975"/>
                  </a:lnTo>
                  <a:lnTo>
                    <a:pt x="14360" y="4992"/>
                  </a:lnTo>
                  <a:lnTo>
                    <a:pt x="10939" y="3876"/>
                  </a:lnTo>
                  <a:lnTo>
                    <a:pt x="7483" y="2697"/>
                  </a:lnTo>
                  <a:lnTo>
                    <a:pt x="4242" y="1537"/>
                  </a:lnTo>
                  <a:lnTo>
                    <a:pt x="1438" y="474"/>
                  </a:lnTo>
                  <a:lnTo>
                    <a:pt x="313" y="1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B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79;p22">
              <a:extLst>
                <a:ext uri="{FF2B5EF4-FFF2-40B4-BE49-F238E27FC236}">
                  <a16:creationId xmlns:a16="http://schemas.microsoft.com/office/drawing/2014/main" id="{DA1D41A0-9BE3-4CBF-24BC-5ABEE0D74E7D}"/>
                </a:ext>
              </a:extLst>
            </p:cNvPr>
            <p:cNvSpPr/>
            <p:nvPr/>
          </p:nvSpPr>
          <p:spPr>
            <a:xfrm>
              <a:off x="4395605" y="2188074"/>
              <a:ext cx="468925" cy="475721"/>
            </a:xfrm>
            <a:custGeom>
              <a:avLst/>
              <a:gdLst/>
              <a:ahLst/>
              <a:cxnLst/>
              <a:rect l="l" t="t" r="r" b="b"/>
              <a:pathLst>
                <a:path w="11110" h="11271" extrusionOk="0">
                  <a:moveTo>
                    <a:pt x="10850" y="1"/>
                  </a:moveTo>
                  <a:lnTo>
                    <a:pt x="10716" y="224"/>
                  </a:lnTo>
                  <a:lnTo>
                    <a:pt x="10332" y="599"/>
                  </a:lnTo>
                  <a:lnTo>
                    <a:pt x="10118" y="751"/>
                  </a:lnTo>
                  <a:lnTo>
                    <a:pt x="9743" y="1001"/>
                  </a:lnTo>
                  <a:lnTo>
                    <a:pt x="9198" y="1412"/>
                  </a:lnTo>
                  <a:lnTo>
                    <a:pt x="8921" y="1751"/>
                  </a:lnTo>
                  <a:lnTo>
                    <a:pt x="8832" y="1957"/>
                  </a:lnTo>
                  <a:lnTo>
                    <a:pt x="8752" y="2224"/>
                  </a:lnTo>
                  <a:lnTo>
                    <a:pt x="8618" y="2617"/>
                  </a:lnTo>
                  <a:lnTo>
                    <a:pt x="8466" y="2814"/>
                  </a:lnTo>
                  <a:lnTo>
                    <a:pt x="8350" y="2876"/>
                  </a:lnTo>
                  <a:lnTo>
                    <a:pt x="8234" y="2903"/>
                  </a:lnTo>
                  <a:lnTo>
                    <a:pt x="8002" y="2858"/>
                  </a:lnTo>
                  <a:lnTo>
                    <a:pt x="7662" y="2689"/>
                  </a:lnTo>
                  <a:lnTo>
                    <a:pt x="7430" y="2573"/>
                  </a:lnTo>
                  <a:lnTo>
                    <a:pt x="7323" y="2537"/>
                  </a:lnTo>
                  <a:lnTo>
                    <a:pt x="7100" y="2501"/>
                  </a:lnTo>
                  <a:lnTo>
                    <a:pt x="6760" y="2537"/>
                  </a:lnTo>
                  <a:lnTo>
                    <a:pt x="6323" y="2716"/>
                  </a:lnTo>
                  <a:lnTo>
                    <a:pt x="5921" y="2992"/>
                  </a:lnTo>
                  <a:lnTo>
                    <a:pt x="5742" y="3144"/>
                  </a:lnTo>
                  <a:lnTo>
                    <a:pt x="5394" y="3475"/>
                  </a:lnTo>
                  <a:lnTo>
                    <a:pt x="4831" y="3921"/>
                  </a:lnTo>
                  <a:lnTo>
                    <a:pt x="4421" y="4127"/>
                  </a:lnTo>
                  <a:lnTo>
                    <a:pt x="4188" y="4171"/>
                  </a:lnTo>
                  <a:lnTo>
                    <a:pt x="4046" y="4189"/>
                  </a:lnTo>
                  <a:lnTo>
                    <a:pt x="3760" y="4171"/>
                  </a:lnTo>
                  <a:lnTo>
                    <a:pt x="3340" y="4046"/>
                  </a:lnTo>
                  <a:lnTo>
                    <a:pt x="2822" y="3734"/>
                  </a:lnTo>
                  <a:lnTo>
                    <a:pt x="2349" y="3332"/>
                  </a:lnTo>
                  <a:lnTo>
                    <a:pt x="2135" y="3117"/>
                  </a:lnTo>
                  <a:lnTo>
                    <a:pt x="1411" y="2412"/>
                  </a:lnTo>
                  <a:lnTo>
                    <a:pt x="697" y="1698"/>
                  </a:lnTo>
                  <a:lnTo>
                    <a:pt x="536" y="1546"/>
                  </a:lnTo>
                  <a:lnTo>
                    <a:pt x="188" y="1242"/>
                  </a:lnTo>
                  <a:lnTo>
                    <a:pt x="0" y="1126"/>
                  </a:lnTo>
                  <a:lnTo>
                    <a:pt x="54" y="1242"/>
                  </a:lnTo>
                  <a:lnTo>
                    <a:pt x="125" y="1331"/>
                  </a:lnTo>
                  <a:lnTo>
                    <a:pt x="161" y="1394"/>
                  </a:lnTo>
                  <a:lnTo>
                    <a:pt x="188" y="1546"/>
                  </a:lnTo>
                  <a:lnTo>
                    <a:pt x="161" y="1787"/>
                  </a:lnTo>
                  <a:lnTo>
                    <a:pt x="125" y="1930"/>
                  </a:lnTo>
                  <a:lnTo>
                    <a:pt x="90" y="2108"/>
                  </a:lnTo>
                  <a:lnTo>
                    <a:pt x="54" y="2475"/>
                  </a:lnTo>
                  <a:lnTo>
                    <a:pt x="81" y="2841"/>
                  </a:lnTo>
                  <a:lnTo>
                    <a:pt x="179" y="3180"/>
                  </a:lnTo>
                  <a:lnTo>
                    <a:pt x="268" y="3341"/>
                  </a:lnTo>
                  <a:lnTo>
                    <a:pt x="349" y="3457"/>
                  </a:lnTo>
                  <a:lnTo>
                    <a:pt x="518" y="3618"/>
                  </a:lnTo>
                  <a:lnTo>
                    <a:pt x="679" y="3716"/>
                  </a:lnTo>
                  <a:lnTo>
                    <a:pt x="840" y="3751"/>
                  </a:lnTo>
                  <a:lnTo>
                    <a:pt x="1081" y="3707"/>
                  </a:lnTo>
                  <a:lnTo>
                    <a:pt x="1393" y="3501"/>
                  </a:lnTo>
                  <a:lnTo>
                    <a:pt x="1527" y="3350"/>
                  </a:lnTo>
                  <a:lnTo>
                    <a:pt x="1527" y="3493"/>
                  </a:lnTo>
                  <a:lnTo>
                    <a:pt x="1536" y="3626"/>
                  </a:lnTo>
                  <a:lnTo>
                    <a:pt x="1581" y="3903"/>
                  </a:lnTo>
                  <a:lnTo>
                    <a:pt x="1804" y="4439"/>
                  </a:lnTo>
                  <a:lnTo>
                    <a:pt x="2063" y="4778"/>
                  </a:lnTo>
                  <a:lnTo>
                    <a:pt x="2277" y="4975"/>
                  </a:lnTo>
                  <a:lnTo>
                    <a:pt x="2510" y="5118"/>
                  </a:lnTo>
                  <a:lnTo>
                    <a:pt x="2769" y="5225"/>
                  </a:lnTo>
                  <a:lnTo>
                    <a:pt x="2911" y="5252"/>
                  </a:lnTo>
                  <a:lnTo>
                    <a:pt x="3251" y="5279"/>
                  </a:lnTo>
                  <a:lnTo>
                    <a:pt x="3590" y="5314"/>
                  </a:lnTo>
                  <a:lnTo>
                    <a:pt x="3760" y="5359"/>
                  </a:lnTo>
                  <a:lnTo>
                    <a:pt x="3903" y="5430"/>
                  </a:lnTo>
                  <a:lnTo>
                    <a:pt x="3974" y="5493"/>
                  </a:lnTo>
                  <a:lnTo>
                    <a:pt x="4090" y="5636"/>
                  </a:lnTo>
                  <a:lnTo>
                    <a:pt x="4117" y="5725"/>
                  </a:lnTo>
                  <a:lnTo>
                    <a:pt x="4126" y="5805"/>
                  </a:lnTo>
                  <a:lnTo>
                    <a:pt x="4099" y="6002"/>
                  </a:lnTo>
                  <a:lnTo>
                    <a:pt x="4054" y="6100"/>
                  </a:lnTo>
                  <a:lnTo>
                    <a:pt x="3992" y="6225"/>
                  </a:lnTo>
                  <a:lnTo>
                    <a:pt x="3912" y="6493"/>
                  </a:lnTo>
                  <a:lnTo>
                    <a:pt x="3867" y="6761"/>
                  </a:lnTo>
                  <a:lnTo>
                    <a:pt x="3867" y="7038"/>
                  </a:lnTo>
                  <a:lnTo>
                    <a:pt x="3921" y="7306"/>
                  </a:lnTo>
                  <a:lnTo>
                    <a:pt x="4019" y="7565"/>
                  </a:lnTo>
                  <a:lnTo>
                    <a:pt x="4162" y="7797"/>
                  </a:lnTo>
                  <a:lnTo>
                    <a:pt x="4358" y="7993"/>
                  </a:lnTo>
                  <a:lnTo>
                    <a:pt x="4483" y="8083"/>
                  </a:lnTo>
                  <a:lnTo>
                    <a:pt x="4599" y="8154"/>
                  </a:lnTo>
                  <a:lnTo>
                    <a:pt x="4849" y="8261"/>
                  </a:lnTo>
                  <a:lnTo>
                    <a:pt x="5260" y="8368"/>
                  </a:lnTo>
                  <a:lnTo>
                    <a:pt x="5537" y="8431"/>
                  </a:lnTo>
                  <a:lnTo>
                    <a:pt x="5760" y="8484"/>
                  </a:lnTo>
                  <a:lnTo>
                    <a:pt x="5974" y="8565"/>
                  </a:lnTo>
                  <a:lnTo>
                    <a:pt x="6073" y="8609"/>
                  </a:lnTo>
                  <a:lnTo>
                    <a:pt x="6171" y="8672"/>
                  </a:lnTo>
                  <a:lnTo>
                    <a:pt x="6287" y="8761"/>
                  </a:lnTo>
                  <a:lnTo>
                    <a:pt x="6466" y="8993"/>
                  </a:lnTo>
                  <a:lnTo>
                    <a:pt x="6573" y="9252"/>
                  </a:lnTo>
                  <a:lnTo>
                    <a:pt x="6582" y="9538"/>
                  </a:lnTo>
                  <a:lnTo>
                    <a:pt x="6537" y="9681"/>
                  </a:lnTo>
                  <a:lnTo>
                    <a:pt x="6439" y="10065"/>
                  </a:lnTo>
                  <a:lnTo>
                    <a:pt x="6314" y="10440"/>
                  </a:lnTo>
                  <a:lnTo>
                    <a:pt x="6207" y="10663"/>
                  </a:lnTo>
                  <a:lnTo>
                    <a:pt x="5948" y="11074"/>
                  </a:lnTo>
                  <a:lnTo>
                    <a:pt x="5796" y="11271"/>
                  </a:lnTo>
                  <a:lnTo>
                    <a:pt x="6055" y="11083"/>
                  </a:lnTo>
                  <a:lnTo>
                    <a:pt x="6573" y="10681"/>
                  </a:lnTo>
                  <a:lnTo>
                    <a:pt x="7037" y="10244"/>
                  </a:lnTo>
                  <a:lnTo>
                    <a:pt x="7421" y="9743"/>
                  </a:lnTo>
                  <a:lnTo>
                    <a:pt x="7564" y="9458"/>
                  </a:lnTo>
                  <a:lnTo>
                    <a:pt x="7653" y="9226"/>
                  </a:lnTo>
                  <a:lnTo>
                    <a:pt x="7743" y="8681"/>
                  </a:lnTo>
                  <a:lnTo>
                    <a:pt x="7716" y="8261"/>
                  </a:lnTo>
                  <a:lnTo>
                    <a:pt x="7644" y="7993"/>
                  </a:lnTo>
                  <a:lnTo>
                    <a:pt x="7537" y="7752"/>
                  </a:lnTo>
                  <a:lnTo>
                    <a:pt x="7385" y="7538"/>
                  </a:lnTo>
                  <a:lnTo>
                    <a:pt x="7287" y="7448"/>
                  </a:lnTo>
                  <a:lnTo>
                    <a:pt x="7100" y="7350"/>
                  </a:lnTo>
                  <a:lnTo>
                    <a:pt x="6894" y="7297"/>
                  </a:lnTo>
                  <a:lnTo>
                    <a:pt x="6778" y="7252"/>
                  </a:lnTo>
                  <a:lnTo>
                    <a:pt x="6555" y="7109"/>
                  </a:lnTo>
                  <a:lnTo>
                    <a:pt x="6457" y="7020"/>
                  </a:lnTo>
                  <a:lnTo>
                    <a:pt x="6296" y="6859"/>
                  </a:lnTo>
                  <a:lnTo>
                    <a:pt x="6073" y="6466"/>
                  </a:lnTo>
                  <a:lnTo>
                    <a:pt x="6010" y="6252"/>
                  </a:lnTo>
                  <a:lnTo>
                    <a:pt x="5992" y="6189"/>
                  </a:lnTo>
                  <a:lnTo>
                    <a:pt x="5983" y="6127"/>
                  </a:lnTo>
                  <a:lnTo>
                    <a:pt x="5965" y="5877"/>
                  </a:lnTo>
                  <a:lnTo>
                    <a:pt x="6028" y="5386"/>
                  </a:lnTo>
                  <a:lnTo>
                    <a:pt x="6216" y="4921"/>
                  </a:lnTo>
                  <a:lnTo>
                    <a:pt x="6492" y="4493"/>
                  </a:lnTo>
                  <a:lnTo>
                    <a:pt x="6653" y="4296"/>
                  </a:lnTo>
                  <a:lnTo>
                    <a:pt x="6867" y="4082"/>
                  </a:lnTo>
                  <a:lnTo>
                    <a:pt x="7341" y="3698"/>
                  </a:lnTo>
                  <a:lnTo>
                    <a:pt x="7600" y="3528"/>
                  </a:lnTo>
                  <a:lnTo>
                    <a:pt x="7609" y="3537"/>
                  </a:lnTo>
                  <a:lnTo>
                    <a:pt x="7626" y="3555"/>
                  </a:lnTo>
                  <a:lnTo>
                    <a:pt x="7644" y="3573"/>
                  </a:lnTo>
                  <a:lnTo>
                    <a:pt x="7662" y="3591"/>
                  </a:lnTo>
                  <a:lnTo>
                    <a:pt x="7671" y="3600"/>
                  </a:lnTo>
                  <a:lnTo>
                    <a:pt x="7698" y="3618"/>
                  </a:lnTo>
                  <a:lnTo>
                    <a:pt x="7725" y="3635"/>
                  </a:lnTo>
                  <a:lnTo>
                    <a:pt x="7734" y="3644"/>
                  </a:lnTo>
                  <a:lnTo>
                    <a:pt x="7841" y="3698"/>
                  </a:lnTo>
                  <a:lnTo>
                    <a:pt x="8064" y="3760"/>
                  </a:lnTo>
                  <a:lnTo>
                    <a:pt x="8189" y="3769"/>
                  </a:lnTo>
                  <a:lnTo>
                    <a:pt x="8332" y="3769"/>
                  </a:lnTo>
                  <a:lnTo>
                    <a:pt x="8475" y="3751"/>
                  </a:lnTo>
                  <a:lnTo>
                    <a:pt x="8653" y="3725"/>
                  </a:lnTo>
                  <a:lnTo>
                    <a:pt x="9002" y="3609"/>
                  </a:lnTo>
                  <a:lnTo>
                    <a:pt x="9162" y="3519"/>
                  </a:lnTo>
                  <a:lnTo>
                    <a:pt x="9332" y="3385"/>
                  </a:lnTo>
                  <a:lnTo>
                    <a:pt x="9609" y="3037"/>
                  </a:lnTo>
                  <a:lnTo>
                    <a:pt x="9770" y="2617"/>
                  </a:lnTo>
                  <a:lnTo>
                    <a:pt x="9805" y="2278"/>
                  </a:lnTo>
                  <a:lnTo>
                    <a:pt x="9779" y="2064"/>
                  </a:lnTo>
                  <a:lnTo>
                    <a:pt x="9743" y="1966"/>
                  </a:lnTo>
                  <a:lnTo>
                    <a:pt x="9698" y="1769"/>
                  </a:lnTo>
                  <a:lnTo>
                    <a:pt x="9725" y="1340"/>
                  </a:lnTo>
                  <a:lnTo>
                    <a:pt x="9779" y="1144"/>
                  </a:lnTo>
                  <a:lnTo>
                    <a:pt x="9761" y="1215"/>
                  </a:lnTo>
                  <a:lnTo>
                    <a:pt x="9796" y="1385"/>
                  </a:lnTo>
                  <a:lnTo>
                    <a:pt x="9904" y="1644"/>
                  </a:lnTo>
                  <a:lnTo>
                    <a:pt x="9984" y="1778"/>
                  </a:lnTo>
                  <a:lnTo>
                    <a:pt x="10073" y="1912"/>
                  </a:lnTo>
                  <a:lnTo>
                    <a:pt x="10234" y="2019"/>
                  </a:lnTo>
                  <a:lnTo>
                    <a:pt x="10377" y="2046"/>
                  </a:lnTo>
                  <a:lnTo>
                    <a:pt x="10457" y="2037"/>
                  </a:lnTo>
                  <a:lnTo>
                    <a:pt x="10609" y="2001"/>
                  </a:lnTo>
                  <a:lnTo>
                    <a:pt x="10850" y="1832"/>
                  </a:lnTo>
                  <a:lnTo>
                    <a:pt x="11011" y="1582"/>
                  </a:lnTo>
                  <a:lnTo>
                    <a:pt x="11100" y="1296"/>
                  </a:lnTo>
                  <a:lnTo>
                    <a:pt x="11109" y="1153"/>
                  </a:lnTo>
                  <a:lnTo>
                    <a:pt x="11047" y="796"/>
                  </a:lnTo>
                  <a:lnTo>
                    <a:pt x="10850" y="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680;p22">
              <a:extLst>
                <a:ext uri="{FF2B5EF4-FFF2-40B4-BE49-F238E27FC236}">
                  <a16:creationId xmlns:a16="http://schemas.microsoft.com/office/drawing/2014/main" id="{AA667913-A313-C49B-5291-6C9CE19D31CC}"/>
                </a:ext>
              </a:extLst>
            </p:cNvPr>
            <p:cNvSpPr/>
            <p:nvPr/>
          </p:nvSpPr>
          <p:spPr>
            <a:xfrm>
              <a:off x="3665343" y="1205538"/>
              <a:ext cx="1427795" cy="1456454"/>
            </a:xfrm>
            <a:custGeom>
              <a:avLst/>
              <a:gdLst/>
              <a:ahLst/>
              <a:cxnLst/>
              <a:rect l="l" t="t" r="r" b="b"/>
              <a:pathLst>
                <a:path w="33828" h="34507" extrusionOk="0">
                  <a:moveTo>
                    <a:pt x="14432" y="11717"/>
                  </a:moveTo>
                  <a:lnTo>
                    <a:pt x="14753" y="11729"/>
                  </a:lnTo>
                  <a:lnTo>
                    <a:pt x="15075" y="11788"/>
                  </a:lnTo>
                  <a:lnTo>
                    <a:pt x="15670" y="11979"/>
                  </a:lnTo>
                  <a:lnTo>
                    <a:pt x="16515" y="12443"/>
                  </a:lnTo>
                  <a:lnTo>
                    <a:pt x="17027" y="12824"/>
                  </a:lnTo>
                  <a:lnTo>
                    <a:pt x="17563" y="13229"/>
                  </a:lnTo>
                  <a:lnTo>
                    <a:pt x="18551" y="14122"/>
                  </a:lnTo>
                  <a:lnTo>
                    <a:pt x="19456" y="15087"/>
                  </a:lnTo>
                  <a:lnTo>
                    <a:pt x="20278" y="16134"/>
                  </a:lnTo>
                  <a:lnTo>
                    <a:pt x="20647" y="16694"/>
                  </a:lnTo>
                  <a:lnTo>
                    <a:pt x="20647" y="16873"/>
                  </a:lnTo>
                  <a:lnTo>
                    <a:pt x="20587" y="17230"/>
                  </a:lnTo>
                  <a:lnTo>
                    <a:pt x="20456" y="17575"/>
                  </a:lnTo>
                  <a:lnTo>
                    <a:pt x="20242" y="17885"/>
                  </a:lnTo>
                  <a:lnTo>
                    <a:pt x="20087" y="18028"/>
                  </a:lnTo>
                  <a:lnTo>
                    <a:pt x="19849" y="18206"/>
                  </a:lnTo>
                  <a:lnTo>
                    <a:pt x="19301" y="18432"/>
                  </a:lnTo>
                  <a:lnTo>
                    <a:pt x="18694" y="18516"/>
                  </a:lnTo>
                  <a:lnTo>
                    <a:pt x="18087" y="18444"/>
                  </a:lnTo>
                  <a:lnTo>
                    <a:pt x="17789" y="18361"/>
                  </a:lnTo>
                  <a:lnTo>
                    <a:pt x="17515" y="18254"/>
                  </a:lnTo>
                  <a:lnTo>
                    <a:pt x="16992" y="17956"/>
                  </a:lnTo>
                  <a:lnTo>
                    <a:pt x="16515" y="17575"/>
                  </a:lnTo>
                  <a:lnTo>
                    <a:pt x="16087" y="17147"/>
                  </a:lnTo>
                  <a:lnTo>
                    <a:pt x="15884" y="16908"/>
                  </a:lnTo>
                  <a:lnTo>
                    <a:pt x="15515" y="16420"/>
                  </a:lnTo>
                  <a:lnTo>
                    <a:pt x="14884" y="15349"/>
                  </a:lnTo>
                  <a:lnTo>
                    <a:pt x="14444" y="14194"/>
                  </a:lnTo>
                  <a:lnTo>
                    <a:pt x="14170" y="12991"/>
                  </a:lnTo>
                  <a:lnTo>
                    <a:pt x="14122" y="12372"/>
                  </a:lnTo>
                  <a:lnTo>
                    <a:pt x="14098" y="12050"/>
                  </a:lnTo>
                  <a:lnTo>
                    <a:pt x="14122" y="11729"/>
                  </a:lnTo>
                  <a:lnTo>
                    <a:pt x="14432" y="11717"/>
                  </a:lnTo>
                  <a:close/>
                  <a:moveTo>
                    <a:pt x="30768" y="12229"/>
                  </a:moveTo>
                  <a:lnTo>
                    <a:pt x="31077" y="12265"/>
                  </a:lnTo>
                  <a:lnTo>
                    <a:pt x="31089" y="12610"/>
                  </a:lnTo>
                  <a:lnTo>
                    <a:pt x="31053" y="12920"/>
                  </a:lnTo>
                  <a:lnTo>
                    <a:pt x="30958" y="13539"/>
                  </a:lnTo>
                  <a:lnTo>
                    <a:pt x="30613" y="14718"/>
                  </a:lnTo>
                  <a:lnTo>
                    <a:pt x="30089" y="15837"/>
                  </a:lnTo>
                  <a:lnTo>
                    <a:pt x="29398" y="16861"/>
                  </a:lnTo>
                  <a:lnTo>
                    <a:pt x="28982" y="17325"/>
                  </a:lnTo>
                  <a:lnTo>
                    <a:pt x="28779" y="17551"/>
                  </a:lnTo>
                  <a:lnTo>
                    <a:pt x="28327" y="17956"/>
                  </a:lnTo>
                  <a:lnTo>
                    <a:pt x="27827" y="18301"/>
                  </a:lnTo>
                  <a:lnTo>
                    <a:pt x="27279" y="18563"/>
                  </a:lnTo>
                  <a:lnTo>
                    <a:pt x="26993" y="18659"/>
                  </a:lnTo>
                  <a:lnTo>
                    <a:pt x="26696" y="18730"/>
                  </a:lnTo>
                  <a:lnTo>
                    <a:pt x="26088" y="18754"/>
                  </a:lnTo>
                  <a:lnTo>
                    <a:pt x="25493" y="18647"/>
                  </a:lnTo>
                  <a:lnTo>
                    <a:pt x="24957" y="18373"/>
                  </a:lnTo>
                  <a:lnTo>
                    <a:pt x="24731" y="18182"/>
                  </a:lnTo>
                  <a:lnTo>
                    <a:pt x="24576" y="18028"/>
                  </a:lnTo>
                  <a:lnTo>
                    <a:pt x="24374" y="17694"/>
                  </a:lnTo>
                  <a:lnTo>
                    <a:pt x="24267" y="17349"/>
                  </a:lnTo>
                  <a:lnTo>
                    <a:pt x="24231" y="16992"/>
                  </a:lnTo>
                  <a:lnTo>
                    <a:pt x="24231" y="16801"/>
                  </a:lnTo>
                  <a:lnTo>
                    <a:pt x="24648" y="16277"/>
                  </a:lnTo>
                  <a:lnTo>
                    <a:pt x="25541" y="15289"/>
                  </a:lnTo>
                  <a:lnTo>
                    <a:pt x="26505" y="14384"/>
                  </a:lnTo>
                  <a:lnTo>
                    <a:pt x="27553" y="13551"/>
                  </a:lnTo>
                  <a:lnTo>
                    <a:pt x="28101" y="13170"/>
                  </a:lnTo>
                  <a:lnTo>
                    <a:pt x="28636" y="12836"/>
                  </a:lnTo>
                  <a:lnTo>
                    <a:pt x="29517" y="12431"/>
                  </a:lnTo>
                  <a:lnTo>
                    <a:pt x="30137" y="12265"/>
                  </a:lnTo>
                  <a:lnTo>
                    <a:pt x="30458" y="12241"/>
                  </a:lnTo>
                  <a:lnTo>
                    <a:pt x="30768" y="12229"/>
                  </a:lnTo>
                  <a:close/>
                  <a:moveTo>
                    <a:pt x="2477" y="8216"/>
                  </a:moveTo>
                  <a:lnTo>
                    <a:pt x="1727" y="8359"/>
                  </a:lnTo>
                  <a:lnTo>
                    <a:pt x="1048" y="8669"/>
                  </a:lnTo>
                  <a:lnTo>
                    <a:pt x="751" y="8907"/>
                  </a:lnTo>
                  <a:lnTo>
                    <a:pt x="608" y="9038"/>
                  </a:lnTo>
                  <a:lnTo>
                    <a:pt x="382" y="9336"/>
                  </a:lnTo>
                  <a:lnTo>
                    <a:pt x="191" y="9669"/>
                  </a:lnTo>
                  <a:lnTo>
                    <a:pt x="60" y="10026"/>
                  </a:lnTo>
                  <a:lnTo>
                    <a:pt x="1" y="10407"/>
                  </a:lnTo>
                  <a:lnTo>
                    <a:pt x="1" y="10776"/>
                  </a:lnTo>
                  <a:lnTo>
                    <a:pt x="60" y="11146"/>
                  </a:lnTo>
                  <a:lnTo>
                    <a:pt x="203" y="11491"/>
                  </a:lnTo>
                  <a:lnTo>
                    <a:pt x="310" y="11646"/>
                  </a:lnTo>
                  <a:lnTo>
                    <a:pt x="405" y="11777"/>
                  </a:lnTo>
                  <a:lnTo>
                    <a:pt x="644" y="12015"/>
                  </a:lnTo>
                  <a:lnTo>
                    <a:pt x="1072" y="12300"/>
                  </a:lnTo>
                  <a:lnTo>
                    <a:pt x="2037" y="12705"/>
                  </a:lnTo>
                  <a:lnTo>
                    <a:pt x="2703" y="12932"/>
                  </a:lnTo>
                  <a:lnTo>
                    <a:pt x="3287" y="13182"/>
                  </a:lnTo>
                  <a:lnTo>
                    <a:pt x="4394" y="13848"/>
                  </a:lnTo>
                  <a:lnTo>
                    <a:pt x="5371" y="14682"/>
                  </a:lnTo>
                  <a:lnTo>
                    <a:pt x="5990" y="15420"/>
                  </a:lnTo>
                  <a:lnTo>
                    <a:pt x="6347" y="15944"/>
                  </a:lnTo>
                  <a:lnTo>
                    <a:pt x="6514" y="16230"/>
                  </a:lnTo>
                  <a:lnTo>
                    <a:pt x="6847" y="16873"/>
                  </a:lnTo>
                  <a:lnTo>
                    <a:pt x="7430" y="18218"/>
                  </a:lnTo>
                  <a:lnTo>
                    <a:pt x="7776" y="18861"/>
                  </a:lnTo>
                  <a:lnTo>
                    <a:pt x="7966" y="19183"/>
                  </a:lnTo>
                  <a:lnTo>
                    <a:pt x="8431" y="19766"/>
                  </a:lnTo>
                  <a:lnTo>
                    <a:pt x="8704" y="20004"/>
                  </a:lnTo>
                  <a:lnTo>
                    <a:pt x="8859" y="20147"/>
                  </a:lnTo>
                  <a:lnTo>
                    <a:pt x="9133" y="20290"/>
                  </a:lnTo>
                  <a:lnTo>
                    <a:pt x="9228" y="20207"/>
                  </a:lnTo>
                  <a:lnTo>
                    <a:pt x="9216" y="20052"/>
                  </a:lnTo>
                  <a:lnTo>
                    <a:pt x="9193" y="19921"/>
                  </a:lnTo>
                  <a:lnTo>
                    <a:pt x="9074" y="19683"/>
                  </a:lnTo>
                  <a:lnTo>
                    <a:pt x="8824" y="19349"/>
                  </a:lnTo>
                  <a:lnTo>
                    <a:pt x="8681" y="19123"/>
                  </a:lnTo>
                  <a:lnTo>
                    <a:pt x="8550" y="18861"/>
                  </a:lnTo>
                  <a:lnTo>
                    <a:pt x="8359" y="18278"/>
                  </a:lnTo>
                  <a:lnTo>
                    <a:pt x="8276" y="17670"/>
                  </a:lnTo>
                  <a:lnTo>
                    <a:pt x="8300" y="17051"/>
                  </a:lnTo>
                  <a:lnTo>
                    <a:pt x="8359" y="16742"/>
                  </a:lnTo>
                  <a:lnTo>
                    <a:pt x="8443" y="16420"/>
                  </a:lnTo>
                  <a:lnTo>
                    <a:pt x="8550" y="15932"/>
                  </a:lnTo>
                  <a:lnTo>
                    <a:pt x="8550" y="15599"/>
                  </a:lnTo>
                  <a:lnTo>
                    <a:pt x="8526" y="15444"/>
                  </a:lnTo>
                  <a:lnTo>
                    <a:pt x="8454" y="15289"/>
                  </a:lnTo>
                  <a:lnTo>
                    <a:pt x="8216" y="15051"/>
                  </a:lnTo>
                  <a:lnTo>
                    <a:pt x="7895" y="14944"/>
                  </a:lnTo>
                  <a:lnTo>
                    <a:pt x="7680" y="14980"/>
                  </a:lnTo>
                  <a:lnTo>
                    <a:pt x="7561" y="15063"/>
                  </a:lnTo>
                  <a:lnTo>
                    <a:pt x="7514" y="15122"/>
                  </a:lnTo>
                  <a:lnTo>
                    <a:pt x="7383" y="14944"/>
                  </a:lnTo>
                  <a:lnTo>
                    <a:pt x="7204" y="14563"/>
                  </a:lnTo>
                  <a:lnTo>
                    <a:pt x="7038" y="13944"/>
                  </a:lnTo>
                  <a:lnTo>
                    <a:pt x="6930" y="12598"/>
                  </a:lnTo>
                  <a:lnTo>
                    <a:pt x="6823" y="11705"/>
                  </a:lnTo>
                  <a:lnTo>
                    <a:pt x="6764" y="11407"/>
                  </a:lnTo>
                  <a:lnTo>
                    <a:pt x="6561" y="10824"/>
                  </a:lnTo>
                  <a:lnTo>
                    <a:pt x="6264" y="10288"/>
                  </a:lnTo>
                  <a:lnTo>
                    <a:pt x="5906" y="9788"/>
                  </a:lnTo>
                  <a:lnTo>
                    <a:pt x="5478" y="9336"/>
                  </a:lnTo>
                  <a:lnTo>
                    <a:pt x="5001" y="8955"/>
                  </a:lnTo>
                  <a:lnTo>
                    <a:pt x="4478" y="8633"/>
                  </a:lnTo>
                  <a:lnTo>
                    <a:pt x="3906" y="8407"/>
                  </a:lnTo>
                  <a:lnTo>
                    <a:pt x="3608" y="8324"/>
                  </a:lnTo>
                  <a:lnTo>
                    <a:pt x="3239" y="8252"/>
                  </a:lnTo>
                  <a:lnTo>
                    <a:pt x="2477" y="8216"/>
                  </a:lnTo>
                  <a:close/>
                  <a:moveTo>
                    <a:pt x="22433" y="17289"/>
                  </a:moveTo>
                  <a:lnTo>
                    <a:pt x="22731" y="17599"/>
                  </a:lnTo>
                  <a:lnTo>
                    <a:pt x="23183" y="18290"/>
                  </a:lnTo>
                  <a:lnTo>
                    <a:pt x="23671" y="19385"/>
                  </a:lnTo>
                  <a:lnTo>
                    <a:pt x="23921" y="20076"/>
                  </a:lnTo>
                  <a:lnTo>
                    <a:pt x="23969" y="20254"/>
                  </a:lnTo>
                  <a:lnTo>
                    <a:pt x="23933" y="20504"/>
                  </a:lnTo>
                  <a:lnTo>
                    <a:pt x="23802" y="20635"/>
                  </a:lnTo>
                  <a:lnTo>
                    <a:pt x="23683" y="20671"/>
                  </a:lnTo>
                  <a:lnTo>
                    <a:pt x="23552" y="20707"/>
                  </a:lnTo>
                  <a:lnTo>
                    <a:pt x="23266" y="20683"/>
                  </a:lnTo>
                  <a:lnTo>
                    <a:pt x="23004" y="20599"/>
                  </a:lnTo>
                  <a:lnTo>
                    <a:pt x="22778" y="20457"/>
                  </a:lnTo>
                  <a:lnTo>
                    <a:pt x="22695" y="20373"/>
                  </a:lnTo>
                  <a:lnTo>
                    <a:pt x="22552" y="20218"/>
                  </a:lnTo>
                  <a:lnTo>
                    <a:pt x="22397" y="19885"/>
                  </a:lnTo>
                  <a:lnTo>
                    <a:pt x="22373" y="19706"/>
                  </a:lnTo>
                  <a:lnTo>
                    <a:pt x="22254" y="19885"/>
                  </a:lnTo>
                  <a:lnTo>
                    <a:pt x="22135" y="20254"/>
                  </a:lnTo>
                  <a:lnTo>
                    <a:pt x="22052" y="20421"/>
                  </a:lnTo>
                  <a:lnTo>
                    <a:pt x="21980" y="20516"/>
                  </a:lnTo>
                  <a:lnTo>
                    <a:pt x="21766" y="20659"/>
                  </a:lnTo>
                  <a:lnTo>
                    <a:pt x="21480" y="20754"/>
                  </a:lnTo>
                  <a:lnTo>
                    <a:pt x="21171" y="20766"/>
                  </a:lnTo>
                  <a:lnTo>
                    <a:pt x="21028" y="20730"/>
                  </a:lnTo>
                  <a:lnTo>
                    <a:pt x="20897" y="20695"/>
                  </a:lnTo>
                  <a:lnTo>
                    <a:pt x="20754" y="20564"/>
                  </a:lnTo>
                  <a:lnTo>
                    <a:pt x="20683" y="20302"/>
                  </a:lnTo>
                  <a:lnTo>
                    <a:pt x="20730" y="20123"/>
                  </a:lnTo>
                  <a:lnTo>
                    <a:pt x="20814" y="19790"/>
                  </a:lnTo>
                  <a:lnTo>
                    <a:pt x="21076" y="19004"/>
                  </a:lnTo>
                  <a:lnTo>
                    <a:pt x="21468" y="18218"/>
                  </a:lnTo>
                  <a:lnTo>
                    <a:pt x="21885" y="17694"/>
                  </a:lnTo>
                  <a:lnTo>
                    <a:pt x="22231" y="17397"/>
                  </a:lnTo>
                  <a:lnTo>
                    <a:pt x="22433" y="17289"/>
                  </a:lnTo>
                  <a:close/>
                  <a:moveTo>
                    <a:pt x="32173" y="25481"/>
                  </a:moveTo>
                  <a:lnTo>
                    <a:pt x="31923" y="25505"/>
                  </a:lnTo>
                  <a:lnTo>
                    <a:pt x="31494" y="25684"/>
                  </a:lnTo>
                  <a:lnTo>
                    <a:pt x="31101" y="25981"/>
                  </a:lnTo>
                  <a:lnTo>
                    <a:pt x="30768" y="26350"/>
                  </a:lnTo>
                  <a:lnTo>
                    <a:pt x="30625" y="26553"/>
                  </a:lnTo>
                  <a:lnTo>
                    <a:pt x="30351" y="26970"/>
                  </a:lnTo>
                  <a:lnTo>
                    <a:pt x="29922" y="27577"/>
                  </a:lnTo>
                  <a:lnTo>
                    <a:pt x="29601" y="27922"/>
                  </a:lnTo>
                  <a:lnTo>
                    <a:pt x="29398" y="28077"/>
                  </a:lnTo>
                  <a:lnTo>
                    <a:pt x="29160" y="28220"/>
                  </a:lnTo>
                  <a:lnTo>
                    <a:pt x="28636" y="28446"/>
                  </a:lnTo>
                  <a:lnTo>
                    <a:pt x="28101" y="28637"/>
                  </a:lnTo>
                  <a:lnTo>
                    <a:pt x="27589" y="28875"/>
                  </a:lnTo>
                  <a:lnTo>
                    <a:pt x="27362" y="29041"/>
                  </a:lnTo>
                  <a:lnTo>
                    <a:pt x="27231" y="29160"/>
                  </a:lnTo>
                  <a:lnTo>
                    <a:pt x="27017" y="29422"/>
                  </a:lnTo>
                  <a:lnTo>
                    <a:pt x="26779" y="29863"/>
                  </a:lnTo>
                  <a:lnTo>
                    <a:pt x="26588" y="30542"/>
                  </a:lnTo>
                  <a:lnTo>
                    <a:pt x="26481" y="31256"/>
                  </a:lnTo>
                  <a:lnTo>
                    <a:pt x="26434" y="31613"/>
                  </a:lnTo>
                  <a:lnTo>
                    <a:pt x="26386" y="32125"/>
                  </a:lnTo>
                  <a:lnTo>
                    <a:pt x="26279" y="32625"/>
                  </a:lnTo>
                  <a:lnTo>
                    <a:pt x="26207" y="32792"/>
                  </a:lnTo>
                  <a:lnTo>
                    <a:pt x="25945" y="33328"/>
                  </a:lnTo>
                  <a:lnTo>
                    <a:pt x="25934" y="33459"/>
                  </a:lnTo>
                  <a:lnTo>
                    <a:pt x="25981" y="33518"/>
                  </a:lnTo>
                  <a:lnTo>
                    <a:pt x="26112" y="33518"/>
                  </a:lnTo>
                  <a:lnTo>
                    <a:pt x="26386" y="33316"/>
                  </a:lnTo>
                  <a:lnTo>
                    <a:pt x="26981" y="32554"/>
                  </a:lnTo>
                  <a:lnTo>
                    <a:pt x="27136" y="32292"/>
                  </a:lnTo>
                  <a:lnTo>
                    <a:pt x="27422" y="31768"/>
                  </a:lnTo>
                  <a:lnTo>
                    <a:pt x="27958" y="31065"/>
                  </a:lnTo>
                  <a:lnTo>
                    <a:pt x="28398" y="30720"/>
                  </a:lnTo>
                  <a:lnTo>
                    <a:pt x="28672" y="30625"/>
                  </a:lnTo>
                  <a:lnTo>
                    <a:pt x="28898" y="30565"/>
                  </a:lnTo>
                  <a:lnTo>
                    <a:pt x="29363" y="30554"/>
                  </a:lnTo>
                  <a:lnTo>
                    <a:pt x="30065" y="30649"/>
                  </a:lnTo>
                  <a:lnTo>
                    <a:pt x="30530" y="30696"/>
                  </a:lnTo>
                  <a:lnTo>
                    <a:pt x="30863" y="30708"/>
                  </a:lnTo>
                  <a:lnTo>
                    <a:pt x="31530" y="30601"/>
                  </a:lnTo>
                  <a:lnTo>
                    <a:pt x="32149" y="30351"/>
                  </a:lnTo>
                  <a:lnTo>
                    <a:pt x="32720" y="29982"/>
                  </a:lnTo>
                  <a:lnTo>
                    <a:pt x="32958" y="29744"/>
                  </a:lnTo>
                  <a:lnTo>
                    <a:pt x="33173" y="29482"/>
                  </a:lnTo>
                  <a:lnTo>
                    <a:pt x="33518" y="28910"/>
                  </a:lnTo>
                  <a:lnTo>
                    <a:pt x="33744" y="28267"/>
                  </a:lnTo>
                  <a:lnTo>
                    <a:pt x="33828" y="27601"/>
                  </a:lnTo>
                  <a:lnTo>
                    <a:pt x="33804" y="27267"/>
                  </a:lnTo>
                  <a:lnTo>
                    <a:pt x="33756" y="26934"/>
                  </a:lnTo>
                  <a:lnTo>
                    <a:pt x="33494" y="26303"/>
                  </a:lnTo>
                  <a:lnTo>
                    <a:pt x="33185" y="25910"/>
                  </a:lnTo>
                  <a:lnTo>
                    <a:pt x="32923" y="25707"/>
                  </a:lnTo>
                  <a:lnTo>
                    <a:pt x="32649" y="25565"/>
                  </a:lnTo>
                  <a:lnTo>
                    <a:pt x="32339" y="25481"/>
                  </a:lnTo>
                  <a:close/>
                  <a:moveTo>
                    <a:pt x="22278" y="1"/>
                  </a:moveTo>
                  <a:lnTo>
                    <a:pt x="21183" y="72"/>
                  </a:lnTo>
                  <a:lnTo>
                    <a:pt x="20123" y="263"/>
                  </a:lnTo>
                  <a:lnTo>
                    <a:pt x="19111" y="560"/>
                  </a:lnTo>
                  <a:lnTo>
                    <a:pt x="18135" y="965"/>
                  </a:lnTo>
                  <a:lnTo>
                    <a:pt x="17230" y="1453"/>
                  </a:lnTo>
                  <a:lnTo>
                    <a:pt x="16372" y="2025"/>
                  </a:lnTo>
                  <a:lnTo>
                    <a:pt x="15575" y="2680"/>
                  </a:lnTo>
                  <a:lnTo>
                    <a:pt x="14860" y="3418"/>
                  </a:lnTo>
                  <a:lnTo>
                    <a:pt x="14217" y="4216"/>
                  </a:lnTo>
                  <a:lnTo>
                    <a:pt x="13670" y="5085"/>
                  </a:lnTo>
                  <a:lnTo>
                    <a:pt x="13205" y="6002"/>
                  </a:lnTo>
                  <a:lnTo>
                    <a:pt x="12836" y="6978"/>
                  </a:lnTo>
                  <a:lnTo>
                    <a:pt x="12574" y="8002"/>
                  </a:lnTo>
                  <a:lnTo>
                    <a:pt x="12419" y="9050"/>
                  </a:lnTo>
                  <a:lnTo>
                    <a:pt x="12384" y="10145"/>
                  </a:lnTo>
                  <a:lnTo>
                    <a:pt x="12419" y="10705"/>
                  </a:lnTo>
                  <a:lnTo>
                    <a:pt x="12503" y="11717"/>
                  </a:lnTo>
                  <a:lnTo>
                    <a:pt x="12717" y="13729"/>
                  </a:lnTo>
                  <a:lnTo>
                    <a:pt x="12848" y="14741"/>
                  </a:lnTo>
                  <a:lnTo>
                    <a:pt x="12550" y="14896"/>
                  </a:lnTo>
                  <a:lnTo>
                    <a:pt x="12038" y="15253"/>
                  </a:lnTo>
                  <a:lnTo>
                    <a:pt x="11622" y="15658"/>
                  </a:lnTo>
                  <a:lnTo>
                    <a:pt x="11300" y="16075"/>
                  </a:lnTo>
                  <a:lnTo>
                    <a:pt x="11181" y="16301"/>
                  </a:lnTo>
                  <a:lnTo>
                    <a:pt x="11050" y="16599"/>
                  </a:lnTo>
                  <a:lnTo>
                    <a:pt x="10895" y="17218"/>
                  </a:lnTo>
                  <a:lnTo>
                    <a:pt x="10871" y="17861"/>
                  </a:lnTo>
                  <a:lnTo>
                    <a:pt x="10991" y="18492"/>
                  </a:lnTo>
                  <a:lnTo>
                    <a:pt x="11098" y="18802"/>
                  </a:lnTo>
                  <a:lnTo>
                    <a:pt x="11229" y="19123"/>
                  </a:lnTo>
                  <a:lnTo>
                    <a:pt x="11598" y="19742"/>
                  </a:lnTo>
                  <a:lnTo>
                    <a:pt x="12062" y="20290"/>
                  </a:lnTo>
                  <a:lnTo>
                    <a:pt x="12634" y="20766"/>
                  </a:lnTo>
                  <a:lnTo>
                    <a:pt x="13277" y="21147"/>
                  </a:lnTo>
                  <a:lnTo>
                    <a:pt x="13991" y="21409"/>
                  </a:lnTo>
                  <a:lnTo>
                    <a:pt x="14753" y="21528"/>
                  </a:lnTo>
                  <a:lnTo>
                    <a:pt x="15551" y="21504"/>
                  </a:lnTo>
                  <a:lnTo>
                    <a:pt x="15968" y="21421"/>
                  </a:lnTo>
                  <a:lnTo>
                    <a:pt x="16872" y="21195"/>
                  </a:lnTo>
                  <a:lnTo>
                    <a:pt x="16813" y="21576"/>
                  </a:lnTo>
                  <a:lnTo>
                    <a:pt x="16563" y="22314"/>
                  </a:lnTo>
                  <a:lnTo>
                    <a:pt x="16408" y="22671"/>
                  </a:lnTo>
                  <a:lnTo>
                    <a:pt x="16241" y="23064"/>
                  </a:lnTo>
                  <a:lnTo>
                    <a:pt x="16087" y="23457"/>
                  </a:lnTo>
                  <a:lnTo>
                    <a:pt x="15979" y="23719"/>
                  </a:lnTo>
                  <a:lnTo>
                    <a:pt x="15896" y="24136"/>
                  </a:lnTo>
                  <a:lnTo>
                    <a:pt x="15908" y="24398"/>
                  </a:lnTo>
                  <a:lnTo>
                    <a:pt x="15944" y="24529"/>
                  </a:lnTo>
                  <a:lnTo>
                    <a:pt x="15979" y="24624"/>
                  </a:lnTo>
                  <a:lnTo>
                    <a:pt x="16110" y="24791"/>
                  </a:lnTo>
                  <a:lnTo>
                    <a:pt x="16265" y="24922"/>
                  </a:lnTo>
                  <a:lnTo>
                    <a:pt x="16456" y="24981"/>
                  </a:lnTo>
                  <a:lnTo>
                    <a:pt x="16551" y="24981"/>
                  </a:lnTo>
                  <a:lnTo>
                    <a:pt x="16634" y="24969"/>
                  </a:lnTo>
                  <a:lnTo>
                    <a:pt x="16777" y="24922"/>
                  </a:lnTo>
                  <a:lnTo>
                    <a:pt x="16825" y="24862"/>
                  </a:lnTo>
                  <a:lnTo>
                    <a:pt x="16932" y="24672"/>
                  </a:lnTo>
                  <a:lnTo>
                    <a:pt x="17003" y="24469"/>
                  </a:lnTo>
                  <a:lnTo>
                    <a:pt x="17051" y="24386"/>
                  </a:lnTo>
                  <a:lnTo>
                    <a:pt x="17111" y="24291"/>
                  </a:lnTo>
                  <a:lnTo>
                    <a:pt x="17182" y="24183"/>
                  </a:lnTo>
                  <a:lnTo>
                    <a:pt x="17265" y="24100"/>
                  </a:lnTo>
                  <a:lnTo>
                    <a:pt x="17242" y="24231"/>
                  </a:lnTo>
                  <a:lnTo>
                    <a:pt x="17265" y="24374"/>
                  </a:lnTo>
                  <a:lnTo>
                    <a:pt x="17325" y="24481"/>
                  </a:lnTo>
                  <a:lnTo>
                    <a:pt x="17384" y="24576"/>
                  </a:lnTo>
                  <a:lnTo>
                    <a:pt x="17456" y="24707"/>
                  </a:lnTo>
                  <a:lnTo>
                    <a:pt x="17420" y="25029"/>
                  </a:lnTo>
                  <a:lnTo>
                    <a:pt x="17384" y="25172"/>
                  </a:lnTo>
                  <a:lnTo>
                    <a:pt x="17325" y="25541"/>
                  </a:lnTo>
                  <a:lnTo>
                    <a:pt x="17349" y="26088"/>
                  </a:lnTo>
                  <a:lnTo>
                    <a:pt x="17444" y="26434"/>
                  </a:lnTo>
                  <a:lnTo>
                    <a:pt x="17527" y="26589"/>
                  </a:lnTo>
                  <a:lnTo>
                    <a:pt x="17682" y="26803"/>
                  </a:lnTo>
                  <a:lnTo>
                    <a:pt x="17932" y="26958"/>
                  </a:lnTo>
                  <a:lnTo>
                    <a:pt x="18099" y="26993"/>
                  </a:lnTo>
                  <a:lnTo>
                    <a:pt x="18337" y="26958"/>
                  </a:lnTo>
                  <a:lnTo>
                    <a:pt x="18647" y="26743"/>
                  </a:lnTo>
                  <a:lnTo>
                    <a:pt x="18789" y="26600"/>
                  </a:lnTo>
                  <a:lnTo>
                    <a:pt x="18789" y="26731"/>
                  </a:lnTo>
                  <a:lnTo>
                    <a:pt x="18801" y="26862"/>
                  </a:lnTo>
                  <a:lnTo>
                    <a:pt x="18849" y="27148"/>
                  </a:lnTo>
                  <a:lnTo>
                    <a:pt x="19063" y="27684"/>
                  </a:lnTo>
                  <a:lnTo>
                    <a:pt x="19432" y="28136"/>
                  </a:lnTo>
                  <a:lnTo>
                    <a:pt x="19897" y="28422"/>
                  </a:lnTo>
                  <a:lnTo>
                    <a:pt x="20171" y="28494"/>
                  </a:lnTo>
                  <a:lnTo>
                    <a:pt x="20516" y="28517"/>
                  </a:lnTo>
                  <a:lnTo>
                    <a:pt x="20861" y="28553"/>
                  </a:lnTo>
                  <a:lnTo>
                    <a:pt x="21028" y="28589"/>
                  </a:lnTo>
                  <a:lnTo>
                    <a:pt x="21171" y="28672"/>
                  </a:lnTo>
                  <a:lnTo>
                    <a:pt x="21242" y="28732"/>
                  </a:lnTo>
                  <a:lnTo>
                    <a:pt x="21361" y="28875"/>
                  </a:lnTo>
                  <a:lnTo>
                    <a:pt x="21373" y="28970"/>
                  </a:lnTo>
                  <a:lnTo>
                    <a:pt x="21397" y="29053"/>
                  </a:lnTo>
                  <a:lnTo>
                    <a:pt x="21373" y="29244"/>
                  </a:lnTo>
                  <a:lnTo>
                    <a:pt x="21314" y="29339"/>
                  </a:lnTo>
                  <a:lnTo>
                    <a:pt x="21207" y="29589"/>
                  </a:lnTo>
                  <a:lnTo>
                    <a:pt x="21123" y="30137"/>
                  </a:lnTo>
                  <a:lnTo>
                    <a:pt x="21230" y="30673"/>
                  </a:lnTo>
                  <a:lnTo>
                    <a:pt x="21433" y="31030"/>
                  </a:lnTo>
                  <a:lnTo>
                    <a:pt x="21635" y="31232"/>
                  </a:lnTo>
                  <a:lnTo>
                    <a:pt x="21754" y="31316"/>
                  </a:lnTo>
                  <a:lnTo>
                    <a:pt x="21992" y="31458"/>
                  </a:lnTo>
                  <a:lnTo>
                    <a:pt x="22528" y="31601"/>
                  </a:lnTo>
                  <a:lnTo>
                    <a:pt x="22802" y="31661"/>
                  </a:lnTo>
                  <a:lnTo>
                    <a:pt x="23028" y="31708"/>
                  </a:lnTo>
                  <a:lnTo>
                    <a:pt x="23254" y="31792"/>
                  </a:lnTo>
                  <a:lnTo>
                    <a:pt x="23362" y="31839"/>
                  </a:lnTo>
                  <a:lnTo>
                    <a:pt x="23445" y="31899"/>
                  </a:lnTo>
                  <a:lnTo>
                    <a:pt x="23564" y="31982"/>
                  </a:lnTo>
                  <a:lnTo>
                    <a:pt x="23743" y="32209"/>
                  </a:lnTo>
                  <a:lnTo>
                    <a:pt x="23850" y="32482"/>
                  </a:lnTo>
                  <a:lnTo>
                    <a:pt x="23862" y="32768"/>
                  </a:lnTo>
                  <a:lnTo>
                    <a:pt x="23814" y="32911"/>
                  </a:lnTo>
                  <a:lnTo>
                    <a:pt x="23719" y="33292"/>
                  </a:lnTo>
                  <a:lnTo>
                    <a:pt x="23600" y="33673"/>
                  </a:lnTo>
                  <a:lnTo>
                    <a:pt x="23493" y="33887"/>
                  </a:lnTo>
                  <a:lnTo>
                    <a:pt x="23231" y="34304"/>
                  </a:lnTo>
                  <a:lnTo>
                    <a:pt x="23076" y="34507"/>
                  </a:lnTo>
                  <a:lnTo>
                    <a:pt x="23600" y="34126"/>
                  </a:lnTo>
                  <a:lnTo>
                    <a:pt x="24314" y="33483"/>
                  </a:lnTo>
                  <a:lnTo>
                    <a:pt x="24707" y="32971"/>
                  </a:lnTo>
                  <a:lnTo>
                    <a:pt x="24850" y="32685"/>
                  </a:lnTo>
                  <a:lnTo>
                    <a:pt x="24933" y="32459"/>
                  </a:lnTo>
                  <a:lnTo>
                    <a:pt x="25029" y="31911"/>
                  </a:lnTo>
                  <a:lnTo>
                    <a:pt x="24969" y="31351"/>
                  </a:lnTo>
                  <a:lnTo>
                    <a:pt x="24814" y="30982"/>
                  </a:lnTo>
                  <a:lnTo>
                    <a:pt x="24659" y="30768"/>
                  </a:lnTo>
                  <a:lnTo>
                    <a:pt x="24564" y="30673"/>
                  </a:lnTo>
                  <a:lnTo>
                    <a:pt x="24386" y="30577"/>
                  </a:lnTo>
                  <a:lnTo>
                    <a:pt x="24171" y="30530"/>
                  </a:lnTo>
                  <a:lnTo>
                    <a:pt x="23933" y="30423"/>
                  </a:lnTo>
                  <a:lnTo>
                    <a:pt x="23743" y="30256"/>
                  </a:lnTo>
                  <a:lnTo>
                    <a:pt x="23588" y="30101"/>
                  </a:lnTo>
                  <a:lnTo>
                    <a:pt x="23362" y="29708"/>
                  </a:lnTo>
                  <a:lnTo>
                    <a:pt x="23302" y="29482"/>
                  </a:lnTo>
                  <a:lnTo>
                    <a:pt x="23278" y="29422"/>
                  </a:lnTo>
                  <a:lnTo>
                    <a:pt x="23266" y="29351"/>
                  </a:lnTo>
                  <a:lnTo>
                    <a:pt x="23243" y="29101"/>
                  </a:lnTo>
                  <a:lnTo>
                    <a:pt x="23314" y="28613"/>
                  </a:lnTo>
                  <a:lnTo>
                    <a:pt x="23505" y="28148"/>
                  </a:lnTo>
                  <a:lnTo>
                    <a:pt x="23778" y="27732"/>
                  </a:lnTo>
                  <a:lnTo>
                    <a:pt x="23933" y="27541"/>
                  </a:lnTo>
                  <a:lnTo>
                    <a:pt x="24159" y="27315"/>
                  </a:lnTo>
                  <a:lnTo>
                    <a:pt x="24624" y="26934"/>
                  </a:lnTo>
                  <a:lnTo>
                    <a:pt x="24874" y="26767"/>
                  </a:lnTo>
                  <a:lnTo>
                    <a:pt x="24886" y="26779"/>
                  </a:lnTo>
                  <a:lnTo>
                    <a:pt x="24933" y="26827"/>
                  </a:lnTo>
                  <a:lnTo>
                    <a:pt x="24945" y="26839"/>
                  </a:lnTo>
                  <a:lnTo>
                    <a:pt x="24993" y="26886"/>
                  </a:lnTo>
                  <a:lnTo>
                    <a:pt x="25005" y="26898"/>
                  </a:lnTo>
                  <a:lnTo>
                    <a:pt x="25112" y="26958"/>
                  </a:lnTo>
                  <a:lnTo>
                    <a:pt x="25350" y="27017"/>
                  </a:lnTo>
                  <a:lnTo>
                    <a:pt x="25612" y="27017"/>
                  </a:lnTo>
                  <a:lnTo>
                    <a:pt x="25755" y="27005"/>
                  </a:lnTo>
                  <a:lnTo>
                    <a:pt x="25934" y="26970"/>
                  </a:lnTo>
                  <a:lnTo>
                    <a:pt x="26279" y="26862"/>
                  </a:lnTo>
                  <a:lnTo>
                    <a:pt x="26434" y="26767"/>
                  </a:lnTo>
                  <a:lnTo>
                    <a:pt x="26612" y="26636"/>
                  </a:lnTo>
                  <a:lnTo>
                    <a:pt x="26886" y="26279"/>
                  </a:lnTo>
                  <a:lnTo>
                    <a:pt x="27053" y="25850"/>
                  </a:lnTo>
                  <a:lnTo>
                    <a:pt x="27077" y="25410"/>
                  </a:lnTo>
                  <a:lnTo>
                    <a:pt x="27017" y="25195"/>
                  </a:lnTo>
                  <a:lnTo>
                    <a:pt x="26969" y="25005"/>
                  </a:lnTo>
                  <a:lnTo>
                    <a:pt x="27005" y="24576"/>
                  </a:lnTo>
                  <a:lnTo>
                    <a:pt x="27053" y="24386"/>
                  </a:lnTo>
                  <a:lnTo>
                    <a:pt x="27041" y="24529"/>
                  </a:lnTo>
                  <a:lnTo>
                    <a:pt x="27184" y="24886"/>
                  </a:lnTo>
                  <a:lnTo>
                    <a:pt x="27255" y="25017"/>
                  </a:lnTo>
                  <a:lnTo>
                    <a:pt x="27350" y="25160"/>
                  </a:lnTo>
                  <a:lnTo>
                    <a:pt x="27565" y="25291"/>
                  </a:lnTo>
                  <a:lnTo>
                    <a:pt x="27731" y="25279"/>
                  </a:lnTo>
                  <a:lnTo>
                    <a:pt x="27886" y="25231"/>
                  </a:lnTo>
                  <a:lnTo>
                    <a:pt x="28124" y="25065"/>
                  </a:lnTo>
                  <a:lnTo>
                    <a:pt x="28291" y="24814"/>
                  </a:lnTo>
                  <a:lnTo>
                    <a:pt x="28374" y="24529"/>
                  </a:lnTo>
                  <a:lnTo>
                    <a:pt x="28374" y="24386"/>
                  </a:lnTo>
                  <a:lnTo>
                    <a:pt x="28315" y="24029"/>
                  </a:lnTo>
                  <a:lnTo>
                    <a:pt x="28124" y="23231"/>
                  </a:lnTo>
                  <a:lnTo>
                    <a:pt x="27791" y="21981"/>
                  </a:lnTo>
                  <a:lnTo>
                    <a:pt x="27612" y="21492"/>
                  </a:lnTo>
                  <a:lnTo>
                    <a:pt x="28196" y="21659"/>
                  </a:lnTo>
                  <a:lnTo>
                    <a:pt x="28732" y="21802"/>
                  </a:lnTo>
                  <a:lnTo>
                    <a:pt x="29160" y="21909"/>
                  </a:lnTo>
                  <a:lnTo>
                    <a:pt x="30006" y="21933"/>
                  </a:lnTo>
                  <a:lnTo>
                    <a:pt x="30827" y="21766"/>
                  </a:lnTo>
                  <a:lnTo>
                    <a:pt x="31601" y="21433"/>
                  </a:lnTo>
                  <a:lnTo>
                    <a:pt x="32292" y="20969"/>
                  </a:lnTo>
                  <a:lnTo>
                    <a:pt x="32887" y="20397"/>
                  </a:lnTo>
                  <a:lnTo>
                    <a:pt x="33363" y="19754"/>
                  </a:lnTo>
                  <a:lnTo>
                    <a:pt x="33685" y="19052"/>
                  </a:lnTo>
                  <a:lnTo>
                    <a:pt x="33780" y="18694"/>
                  </a:lnTo>
                  <a:lnTo>
                    <a:pt x="33816" y="18492"/>
                  </a:lnTo>
                  <a:lnTo>
                    <a:pt x="33828" y="18087"/>
                  </a:lnTo>
                  <a:lnTo>
                    <a:pt x="33768" y="17682"/>
                  </a:lnTo>
                  <a:lnTo>
                    <a:pt x="33637" y="17278"/>
                  </a:lnTo>
                  <a:lnTo>
                    <a:pt x="33435" y="16896"/>
                  </a:lnTo>
                  <a:lnTo>
                    <a:pt x="33149" y="16539"/>
                  </a:lnTo>
                  <a:lnTo>
                    <a:pt x="32768" y="16206"/>
                  </a:lnTo>
                  <a:lnTo>
                    <a:pt x="32292" y="15896"/>
                  </a:lnTo>
                  <a:lnTo>
                    <a:pt x="32018" y="15765"/>
                  </a:lnTo>
                  <a:lnTo>
                    <a:pt x="32065" y="15777"/>
                  </a:lnTo>
                  <a:lnTo>
                    <a:pt x="32149" y="15682"/>
                  </a:lnTo>
                  <a:lnTo>
                    <a:pt x="32280" y="15349"/>
                  </a:lnTo>
                  <a:lnTo>
                    <a:pt x="32554" y="14134"/>
                  </a:lnTo>
                  <a:lnTo>
                    <a:pt x="32875" y="11955"/>
                  </a:lnTo>
                  <a:lnTo>
                    <a:pt x="33066" y="10169"/>
                  </a:lnTo>
                  <a:lnTo>
                    <a:pt x="33066" y="9812"/>
                  </a:lnTo>
                  <a:lnTo>
                    <a:pt x="33030" y="9514"/>
                  </a:lnTo>
                  <a:lnTo>
                    <a:pt x="32970" y="9217"/>
                  </a:lnTo>
                  <a:lnTo>
                    <a:pt x="32863" y="8645"/>
                  </a:lnTo>
                  <a:lnTo>
                    <a:pt x="32554" y="7502"/>
                  </a:lnTo>
                  <a:lnTo>
                    <a:pt x="32137" y="6395"/>
                  </a:lnTo>
                  <a:lnTo>
                    <a:pt x="31601" y="5347"/>
                  </a:lnTo>
                  <a:lnTo>
                    <a:pt x="31303" y="4859"/>
                  </a:lnTo>
                  <a:lnTo>
                    <a:pt x="30958" y="4323"/>
                  </a:lnTo>
                  <a:lnTo>
                    <a:pt x="30148" y="3347"/>
                  </a:lnTo>
                  <a:lnTo>
                    <a:pt x="29220" y="2466"/>
                  </a:lnTo>
                  <a:lnTo>
                    <a:pt x="28208" y="1715"/>
                  </a:lnTo>
                  <a:lnTo>
                    <a:pt x="27112" y="1084"/>
                  </a:lnTo>
                  <a:lnTo>
                    <a:pt x="25957" y="596"/>
                  </a:lnTo>
                  <a:lnTo>
                    <a:pt x="24731" y="239"/>
                  </a:lnTo>
                  <a:lnTo>
                    <a:pt x="23481" y="37"/>
                  </a:lnTo>
                  <a:lnTo>
                    <a:pt x="228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81;p22">
              <a:extLst>
                <a:ext uri="{FF2B5EF4-FFF2-40B4-BE49-F238E27FC236}">
                  <a16:creationId xmlns:a16="http://schemas.microsoft.com/office/drawing/2014/main" id="{98981C3D-D065-3F39-AABC-1F69B4409149}"/>
                </a:ext>
              </a:extLst>
            </p:cNvPr>
            <p:cNvSpPr/>
            <p:nvPr/>
          </p:nvSpPr>
          <p:spPr>
            <a:xfrm>
              <a:off x="4126199" y="1205538"/>
              <a:ext cx="968958" cy="1456454"/>
            </a:xfrm>
            <a:custGeom>
              <a:avLst/>
              <a:gdLst/>
              <a:ahLst/>
              <a:cxnLst/>
              <a:rect l="l" t="t" r="r" b="b"/>
              <a:pathLst>
                <a:path w="22957" h="34507" extrusionOk="0">
                  <a:moveTo>
                    <a:pt x="3548" y="11717"/>
                  </a:moveTo>
                  <a:lnTo>
                    <a:pt x="3882" y="11729"/>
                  </a:lnTo>
                  <a:lnTo>
                    <a:pt x="4191" y="11788"/>
                  </a:lnTo>
                  <a:lnTo>
                    <a:pt x="4799" y="11979"/>
                  </a:lnTo>
                  <a:lnTo>
                    <a:pt x="5644" y="12443"/>
                  </a:lnTo>
                  <a:lnTo>
                    <a:pt x="6156" y="12824"/>
                  </a:lnTo>
                  <a:lnTo>
                    <a:pt x="6680" y="13229"/>
                  </a:lnTo>
                  <a:lnTo>
                    <a:pt x="7668" y="14122"/>
                  </a:lnTo>
                  <a:lnTo>
                    <a:pt x="8585" y="15087"/>
                  </a:lnTo>
                  <a:lnTo>
                    <a:pt x="9406" y="16134"/>
                  </a:lnTo>
                  <a:lnTo>
                    <a:pt x="9776" y="16694"/>
                  </a:lnTo>
                  <a:lnTo>
                    <a:pt x="9776" y="16873"/>
                  </a:lnTo>
                  <a:lnTo>
                    <a:pt x="9716" y="17230"/>
                  </a:lnTo>
                  <a:lnTo>
                    <a:pt x="9585" y="17575"/>
                  </a:lnTo>
                  <a:lnTo>
                    <a:pt x="9359" y="17885"/>
                  </a:lnTo>
                  <a:lnTo>
                    <a:pt x="9204" y="18028"/>
                  </a:lnTo>
                  <a:lnTo>
                    <a:pt x="8966" y="18206"/>
                  </a:lnTo>
                  <a:lnTo>
                    <a:pt x="8418" y="18432"/>
                  </a:lnTo>
                  <a:lnTo>
                    <a:pt x="7823" y="18516"/>
                  </a:lnTo>
                  <a:lnTo>
                    <a:pt x="7216" y="18444"/>
                  </a:lnTo>
                  <a:lnTo>
                    <a:pt x="6918" y="18361"/>
                  </a:lnTo>
                  <a:lnTo>
                    <a:pt x="6632" y="18254"/>
                  </a:lnTo>
                  <a:lnTo>
                    <a:pt x="6120" y="17956"/>
                  </a:lnTo>
                  <a:lnTo>
                    <a:pt x="5644" y="17575"/>
                  </a:lnTo>
                  <a:lnTo>
                    <a:pt x="5215" y="17147"/>
                  </a:lnTo>
                  <a:lnTo>
                    <a:pt x="5013" y="16908"/>
                  </a:lnTo>
                  <a:lnTo>
                    <a:pt x="4632" y="16420"/>
                  </a:lnTo>
                  <a:lnTo>
                    <a:pt x="4013" y="15349"/>
                  </a:lnTo>
                  <a:lnTo>
                    <a:pt x="3560" y="14194"/>
                  </a:lnTo>
                  <a:lnTo>
                    <a:pt x="3298" y="12991"/>
                  </a:lnTo>
                  <a:lnTo>
                    <a:pt x="3239" y="12372"/>
                  </a:lnTo>
                  <a:lnTo>
                    <a:pt x="3227" y="12050"/>
                  </a:lnTo>
                  <a:lnTo>
                    <a:pt x="3239" y="11729"/>
                  </a:lnTo>
                  <a:lnTo>
                    <a:pt x="3548" y="11717"/>
                  </a:lnTo>
                  <a:close/>
                  <a:moveTo>
                    <a:pt x="19896" y="12229"/>
                  </a:moveTo>
                  <a:lnTo>
                    <a:pt x="20206" y="12265"/>
                  </a:lnTo>
                  <a:lnTo>
                    <a:pt x="20218" y="12610"/>
                  </a:lnTo>
                  <a:lnTo>
                    <a:pt x="20182" y="12920"/>
                  </a:lnTo>
                  <a:lnTo>
                    <a:pt x="20087" y="13539"/>
                  </a:lnTo>
                  <a:lnTo>
                    <a:pt x="19741" y="14718"/>
                  </a:lnTo>
                  <a:lnTo>
                    <a:pt x="19218" y="15837"/>
                  </a:lnTo>
                  <a:lnTo>
                    <a:pt x="18527" y="16861"/>
                  </a:lnTo>
                  <a:lnTo>
                    <a:pt x="18110" y="17325"/>
                  </a:lnTo>
                  <a:lnTo>
                    <a:pt x="17896" y="17551"/>
                  </a:lnTo>
                  <a:lnTo>
                    <a:pt x="17443" y="17956"/>
                  </a:lnTo>
                  <a:lnTo>
                    <a:pt x="16955" y="18301"/>
                  </a:lnTo>
                  <a:lnTo>
                    <a:pt x="16408" y="18563"/>
                  </a:lnTo>
                  <a:lnTo>
                    <a:pt x="16110" y="18659"/>
                  </a:lnTo>
                  <a:lnTo>
                    <a:pt x="15824" y="18730"/>
                  </a:lnTo>
                  <a:lnTo>
                    <a:pt x="15217" y="18754"/>
                  </a:lnTo>
                  <a:lnTo>
                    <a:pt x="14622" y="18647"/>
                  </a:lnTo>
                  <a:lnTo>
                    <a:pt x="14086" y="18373"/>
                  </a:lnTo>
                  <a:lnTo>
                    <a:pt x="13848" y="18182"/>
                  </a:lnTo>
                  <a:lnTo>
                    <a:pt x="13705" y="18028"/>
                  </a:lnTo>
                  <a:lnTo>
                    <a:pt x="13502" y="17694"/>
                  </a:lnTo>
                  <a:lnTo>
                    <a:pt x="13395" y="17349"/>
                  </a:lnTo>
                  <a:lnTo>
                    <a:pt x="13359" y="16992"/>
                  </a:lnTo>
                  <a:lnTo>
                    <a:pt x="13359" y="16801"/>
                  </a:lnTo>
                  <a:lnTo>
                    <a:pt x="13776" y="16277"/>
                  </a:lnTo>
                  <a:lnTo>
                    <a:pt x="14657" y="15289"/>
                  </a:lnTo>
                  <a:lnTo>
                    <a:pt x="15634" y="14384"/>
                  </a:lnTo>
                  <a:lnTo>
                    <a:pt x="16681" y="13551"/>
                  </a:lnTo>
                  <a:lnTo>
                    <a:pt x="17229" y="13170"/>
                  </a:lnTo>
                  <a:lnTo>
                    <a:pt x="17765" y="12836"/>
                  </a:lnTo>
                  <a:lnTo>
                    <a:pt x="18646" y="12431"/>
                  </a:lnTo>
                  <a:lnTo>
                    <a:pt x="19265" y="12265"/>
                  </a:lnTo>
                  <a:lnTo>
                    <a:pt x="19587" y="12241"/>
                  </a:lnTo>
                  <a:lnTo>
                    <a:pt x="19896" y="12229"/>
                  </a:lnTo>
                  <a:close/>
                  <a:moveTo>
                    <a:pt x="11562" y="17289"/>
                  </a:moveTo>
                  <a:lnTo>
                    <a:pt x="11847" y="17599"/>
                  </a:lnTo>
                  <a:lnTo>
                    <a:pt x="12312" y="18290"/>
                  </a:lnTo>
                  <a:lnTo>
                    <a:pt x="12800" y="19385"/>
                  </a:lnTo>
                  <a:lnTo>
                    <a:pt x="13050" y="20076"/>
                  </a:lnTo>
                  <a:lnTo>
                    <a:pt x="13098" y="20254"/>
                  </a:lnTo>
                  <a:lnTo>
                    <a:pt x="13062" y="20504"/>
                  </a:lnTo>
                  <a:lnTo>
                    <a:pt x="12931" y="20635"/>
                  </a:lnTo>
                  <a:lnTo>
                    <a:pt x="12812" y="20671"/>
                  </a:lnTo>
                  <a:lnTo>
                    <a:pt x="12681" y="20707"/>
                  </a:lnTo>
                  <a:lnTo>
                    <a:pt x="12395" y="20683"/>
                  </a:lnTo>
                  <a:lnTo>
                    <a:pt x="12121" y="20599"/>
                  </a:lnTo>
                  <a:lnTo>
                    <a:pt x="11895" y="20457"/>
                  </a:lnTo>
                  <a:lnTo>
                    <a:pt x="11812" y="20373"/>
                  </a:lnTo>
                  <a:lnTo>
                    <a:pt x="11681" y="20218"/>
                  </a:lnTo>
                  <a:lnTo>
                    <a:pt x="11514" y="19885"/>
                  </a:lnTo>
                  <a:lnTo>
                    <a:pt x="11502" y="19706"/>
                  </a:lnTo>
                  <a:lnTo>
                    <a:pt x="11383" y="19885"/>
                  </a:lnTo>
                  <a:lnTo>
                    <a:pt x="11264" y="20254"/>
                  </a:lnTo>
                  <a:lnTo>
                    <a:pt x="11181" y="20421"/>
                  </a:lnTo>
                  <a:lnTo>
                    <a:pt x="11109" y="20516"/>
                  </a:lnTo>
                  <a:lnTo>
                    <a:pt x="10895" y="20659"/>
                  </a:lnTo>
                  <a:lnTo>
                    <a:pt x="10609" y="20754"/>
                  </a:lnTo>
                  <a:lnTo>
                    <a:pt x="10299" y="20766"/>
                  </a:lnTo>
                  <a:lnTo>
                    <a:pt x="10145" y="20730"/>
                  </a:lnTo>
                  <a:lnTo>
                    <a:pt x="10026" y="20695"/>
                  </a:lnTo>
                  <a:lnTo>
                    <a:pt x="9883" y="20564"/>
                  </a:lnTo>
                  <a:lnTo>
                    <a:pt x="9823" y="20302"/>
                  </a:lnTo>
                  <a:lnTo>
                    <a:pt x="9847" y="20123"/>
                  </a:lnTo>
                  <a:lnTo>
                    <a:pt x="9942" y="19790"/>
                  </a:lnTo>
                  <a:lnTo>
                    <a:pt x="10204" y="19004"/>
                  </a:lnTo>
                  <a:lnTo>
                    <a:pt x="10585" y="18218"/>
                  </a:lnTo>
                  <a:lnTo>
                    <a:pt x="11014" y="17694"/>
                  </a:lnTo>
                  <a:lnTo>
                    <a:pt x="11359" y="17397"/>
                  </a:lnTo>
                  <a:lnTo>
                    <a:pt x="11562" y="17289"/>
                  </a:lnTo>
                  <a:close/>
                  <a:moveTo>
                    <a:pt x="11407" y="1"/>
                  </a:moveTo>
                  <a:lnTo>
                    <a:pt x="10311" y="72"/>
                  </a:lnTo>
                  <a:lnTo>
                    <a:pt x="9252" y="263"/>
                  </a:lnTo>
                  <a:lnTo>
                    <a:pt x="8240" y="560"/>
                  </a:lnTo>
                  <a:lnTo>
                    <a:pt x="7263" y="965"/>
                  </a:lnTo>
                  <a:lnTo>
                    <a:pt x="6346" y="1453"/>
                  </a:lnTo>
                  <a:lnTo>
                    <a:pt x="5489" y="2025"/>
                  </a:lnTo>
                  <a:lnTo>
                    <a:pt x="4703" y="2680"/>
                  </a:lnTo>
                  <a:lnTo>
                    <a:pt x="3989" y="3418"/>
                  </a:lnTo>
                  <a:lnTo>
                    <a:pt x="3346" y="4216"/>
                  </a:lnTo>
                  <a:lnTo>
                    <a:pt x="2786" y="5085"/>
                  </a:lnTo>
                  <a:lnTo>
                    <a:pt x="2334" y="6002"/>
                  </a:lnTo>
                  <a:lnTo>
                    <a:pt x="1965" y="6978"/>
                  </a:lnTo>
                  <a:lnTo>
                    <a:pt x="1703" y="8002"/>
                  </a:lnTo>
                  <a:lnTo>
                    <a:pt x="1548" y="9050"/>
                  </a:lnTo>
                  <a:lnTo>
                    <a:pt x="1512" y="10145"/>
                  </a:lnTo>
                  <a:lnTo>
                    <a:pt x="1548" y="10705"/>
                  </a:lnTo>
                  <a:lnTo>
                    <a:pt x="1631" y="11717"/>
                  </a:lnTo>
                  <a:lnTo>
                    <a:pt x="1846" y="13729"/>
                  </a:lnTo>
                  <a:lnTo>
                    <a:pt x="1977" y="14741"/>
                  </a:lnTo>
                  <a:lnTo>
                    <a:pt x="1679" y="14896"/>
                  </a:lnTo>
                  <a:lnTo>
                    <a:pt x="1167" y="15253"/>
                  </a:lnTo>
                  <a:lnTo>
                    <a:pt x="750" y="15658"/>
                  </a:lnTo>
                  <a:lnTo>
                    <a:pt x="429" y="16075"/>
                  </a:lnTo>
                  <a:lnTo>
                    <a:pt x="310" y="16301"/>
                  </a:lnTo>
                  <a:lnTo>
                    <a:pt x="167" y="16599"/>
                  </a:lnTo>
                  <a:lnTo>
                    <a:pt x="12" y="17218"/>
                  </a:lnTo>
                  <a:lnTo>
                    <a:pt x="0" y="17861"/>
                  </a:lnTo>
                  <a:lnTo>
                    <a:pt x="107" y="18492"/>
                  </a:lnTo>
                  <a:lnTo>
                    <a:pt x="226" y="18802"/>
                  </a:lnTo>
                  <a:lnTo>
                    <a:pt x="357" y="19123"/>
                  </a:lnTo>
                  <a:lnTo>
                    <a:pt x="715" y="19742"/>
                  </a:lnTo>
                  <a:lnTo>
                    <a:pt x="1191" y="20290"/>
                  </a:lnTo>
                  <a:lnTo>
                    <a:pt x="1762" y="20766"/>
                  </a:lnTo>
                  <a:lnTo>
                    <a:pt x="2405" y="21147"/>
                  </a:lnTo>
                  <a:lnTo>
                    <a:pt x="3108" y="21409"/>
                  </a:lnTo>
                  <a:lnTo>
                    <a:pt x="3870" y="21528"/>
                  </a:lnTo>
                  <a:lnTo>
                    <a:pt x="4679" y="21504"/>
                  </a:lnTo>
                  <a:lnTo>
                    <a:pt x="5084" y="21421"/>
                  </a:lnTo>
                  <a:lnTo>
                    <a:pt x="6001" y="21195"/>
                  </a:lnTo>
                  <a:lnTo>
                    <a:pt x="5930" y="21576"/>
                  </a:lnTo>
                  <a:lnTo>
                    <a:pt x="5692" y="22314"/>
                  </a:lnTo>
                  <a:lnTo>
                    <a:pt x="5537" y="22671"/>
                  </a:lnTo>
                  <a:lnTo>
                    <a:pt x="5358" y="23064"/>
                  </a:lnTo>
                  <a:lnTo>
                    <a:pt x="5203" y="23457"/>
                  </a:lnTo>
                  <a:lnTo>
                    <a:pt x="5108" y="23719"/>
                  </a:lnTo>
                  <a:lnTo>
                    <a:pt x="5025" y="24136"/>
                  </a:lnTo>
                  <a:lnTo>
                    <a:pt x="5037" y="24398"/>
                  </a:lnTo>
                  <a:lnTo>
                    <a:pt x="5072" y="24529"/>
                  </a:lnTo>
                  <a:lnTo>
                    <a:pt x="5108" y="24624"/>
                  </a:lnTo>
                  <a:lnTo>
                    <a:pt x="5227" y="24791"/>
                  </a:lnTo>
                  <a:lnTo>
                    <a:pt x="5394" y="24922"/>
                  </a:lnTo>
                  <a:lnTo>
                    <a:pt x="5584" y="24981"/>
                  </a:lnTo>
                  <a:lnTo>
                    <a:pt x="5680" y="24981"/>
                  </a:lnTo>
                  <a:lnTo>
                    <a:pt x="5763" y="24969"/>
                  </a:lnTo>
                  <a:lnTo>
                    <a:pt x="5906" y="24922"/>
                  </a:lnTo>
                  <a:lnTo>
                    <a:pt x="5953" y="24862"/>
                  </a:lnTo>
                  <a:lnTo>
                    <a:pt x="6061" y="24672"/>
                  </a:lnTo>
                  <a:lnTo>
                    <a:pt x="6132" y="24469"/>
                  </a:lnTo>
                  <a:lnTo>
                    <a:pt x="6180" y="24386"/>
                  </a:lnTo>
                  <a:lnTo>
                    <a:pt x="6239" y="24291"/>
                  </a:lnTo>
                  <a:lnTo>
                    <a:pt x="6311" y="24183"/>
                  </a:lnTo>
                  <a:lnTo>
                    <a:pt x="6394" y="24100"/>
                  </a:lnTo>
                  <a:lnTo>
                    <a:pt x="6370" y="24231"/>
                  </a:lnTo>
                  <a:lnTo>
                    <a:pt x="6394" y="24374"/>
                  </a:lnTo>
                  <a:lnTo>
                    <a:pt x="6454" y="24481"/>
                  </a:lnTo>
                  <a:lnTo>
                    <a:pt x="6513" y="24576"/>
                  </a:lnTo>
                  <a:lnTo>
                    <a:pt x="6585" y="24707"/>
                  </a:lnTo>
                  <a:lnTo>
                    <a:pt x="6549" y="25029"/>
                  </a:lnTo>
                  <a:lnTo>
                    <a:pt x="6513" y="25172"/>
                  </a:lnTo>
                  <a:lnTo>
                    <a:pt x="6454" y="25541"/>
                  </a:lnTo>
                  <a:lnTo>
                    <a:pt x="6465" y="26088"/>
                  </a:lnTo>
                  <a:lnTo>
                    <a:pt x="6561" y="26434"/>
                  </a:lnTo>
                  <a:lnTo>
                    <a:pt x="6656" y="26589"/>
                  </a:lnTo>
                  <a:lnTo>
                    <a:pt x="6811" y="26803"/>
                  </a:lnTo>
                  <a:lnTo>
                    <a:pt x="7061" y="26958"/>
                  </a:lnTo>
                  <a:lnTo>
                    <a:pt x="7227" y="26993"/>
                  </a:lnTo>
                  <a:lnTo>
                    <a:pt x="7466" y="26958"/>
                  </a:lnTo>
                  <a:lnTo>
                    <a:pt x="7775" y="26743"/>
                  </a:lnTo>
                  <a:lnTo>
                    <a:pt x="7918" y="26600"/>
                  </a:lnTo>
                  <a:lnTo>
                    <a:pt x="7918" y="26731"/>
                  </a:lnTo>
                  <a:lnTo>
                    <a:pt x="7930" y="26862"/>
                  </a:lnTo>
                  <a:lnTo>
                    <a:pt x="7978" y="27148"/>
                  </a:lnTo>
                  <a:lnTo>
                    <a:pt x="8192" y="27684"/>
                  </a:lnTo>
                  <a:lnTo>
                    <a:pt x="8549" y="28136"/>
                  </a:lnTo>
                  <a:lnTo>
                    <a:pt x="9025" y="28422"/>
                  </a:lnTo>
                  <a:lnTo>
                    <a:pt x="9299" y="28494"/>
                  </a:lnTo>
                  <a:lnTo>
                    <a:pt x="9645" y="28517"/>
                  </a:lnTo>
                  <a:lnTo>
                    <a:pt x="9978" y="28553"/>
                  </a:lnTo>
                  <a:lnTo>
                    <a:pt x="10157" y="28589"/>
                  </a:lnTo>
                  <a:lnTo>
                    <a:pt x="10299" y="28672"/>
                  </a:lnTo>
                  <a:lnTo>
                    <a:pt x="10371" y="28732"/>
                  </a:lnTo>
                  <a:lnTo>
                    <a:pt x="10490" y="28875"/>
                  </a:lnTo>
                  <a:lnTo>
                    <a:pt x="10502" y="28970"/>
                  </a:lnTo>
                  <a:lnTo>
                    <a:pt x="10526" y="29053"/>
                  </a:lnTo>
                  <a:lnTo>
                    <a:pt x="10490" y="29244"/>
                  </a:lnTo>
                  <a:lnTo>
                    <a:pt x="10442" y="29339"/>
                  </a:lnTo>
                  <a:lnTo>
                    <a:pt x="10335" y="29589"/>
                  </a:lnTo>
                  <a:lnTo>
                    <a:pt x="10252" y="30137"/>
                  </a:lnTo>
                  <a:lnTo>
                    <a:pt x="10347" y="30673"/>
                  </a:lnTo>
                  <a:lnTo>
                    <a:pt x="10561" y="31030"/>
                  </a:lnTo>
                  <a:lnTo>
                    <a:pt x="10752" y="31232"/>
                  </a:lnTo>
                  <a:lnTo>
                    <a:pt x="10871" y="31316"/>
                  </a:lnTo>
                  <a:lnTo>
                    <a:pt x="11121" y="31458"/>
                  </a:lnTo>
                  <a:lnTo>
                    <a:pt x="11657" y="31601"/>
                  </a:lnTo>
                  <a:lnTo>
                    <a:pt x="11931" y="31661"/>
                  </a:lnTo>
                  <a:lnTo>
                    <a:pt x="12157" y="31708"/>
                  </a:lnTo>
                  <a:lnTo>
                    <a:pt x="12383" y="31792"/>
                  </a:lnTo>
                  <a:lnTo>
                    <a:pt x="12478" y="31839"/>
                  </a:lnTo>
                  <a:lnTo>
                    <a:pt x="12574" y="31899"/>
                  </a:lnTo>
                  <a:lnTo>
                    <a:pt x="12693" y="31982"/>
                  </a:lnTo>
                  <a:lnTo>
                    <a:pt x="12871" y="32209"/>
                  </a:lnTo>
                  <a:lnTo>
                    <a:pt x="12978" y="32482"/>
                  </a:lnTo>
                  <a:lnTo>
                    <a:pt x="12990" y="32768"/>
                  </a:lnTo>
                  <a:lnTo>
                    <a:pt x="12943" y="32911"/>
                  </a:lnTo>
                  <a:lnTo>
                    <a:pt x="12836" y="33292"/>
                  </a:lnTo>
                  <a:lnTo>
                    <a:pt x="12717" y="33673"/>
                  </a:lnTo>
                  <a:lnTo>
                    <a:pt x="12621" y="33887"/>
                  </a:lnTo>
                  <a:lnTo>
                    <a:pt x="12359" y="34304"/>
                  </a:lnTo>
                  <a:lnTo>
                    <a:pt x="12205" y="34507"/>
                  </a:lnTo>
                  <a:lnTo>
                    <a:pt x="12728" y="34126"/>
                  </a:lnTo>
                  <a:lnTo>
                    <a:pt x="13443" y="33483"/>
                  </a:lnTo>
                  <a:lnTo>
                    <a:pt x="13824" y="32971"/>
                  </a:lnTo>
                  <a:lnTo>
                    <a:pt x="13967" y="32685"/>
                  </a:lnTo>
                  <a:lnTo>
                    <a:pt x="14062" y="32459"/>
                  </a:lnTo>
                  <a:lnTo>
                    <a:pt x="14157" y="31911"/>
                  </a:lnTo>
                  <a:lnTo>
                    <a:pt x="14098" y="31351"/>
                  </a:lnTo>
                  <a:lnTo>
                    <a:pt x="13943" y="30982"/>
                  </a:lnTo>
                  <a:lnTo>
                    <a:pt x="13788" y="30768"/>
                  </a:lnTo>
                  <a:lnTo>
                    <a:pt x="13693" y="30673"/>
                  </a:lnTo>
                  <a:lnTo>
                    <a:pt x="13514" y="30577"/>
                  </a:lnTo>
                  <a:lnTo>
                    <a:pt x="13300" y="30530"/>
                  </a:lnTo>
                  <a:lnTo>
                    <a:pt x="13062" y="30423"/>
                  </a:lnTo>
                  <a:lnTo>
                    <a:pt x="12871" y="30256"/>
                  </a:lnTo>
                  <a:lnTo>
                    <a:pt x="12717" y="30101"/>
                  </a:lnTo>
                  <a:lnTo>
                    <a:pt x="12478" y="29708"/>
                  </a:lnTo>
                  <a:lnTo>
                    <a:pt x="12419" y="29482"/>
                  </a:lnTo>
                  <a:lnTo>
                    <a:pt x="12407" y="29422"/>
                  </a:lnTo>
                  <a:lnTo>
                    <a:pt x="12395" y="29351"/>
                  </a:lnTo>
                  <a:lnTo>
                    <a:pt x="12371" y="29101"/>
                  </a:lnTo>
                  <a:lnTo>
                    <a:pt x="12443" y="28613"/>
                  </a:lnTo>
                  <a:lnTo>
                    <a:pt x="12633" y="28148"/>
                  </a:lnTo>
                  <a:lnTo>
                    <a:pt x="12907" y="27732"/>
                  </a:lnTo>
                  <a:lnTo>
                    <a:pt x="13062" y="27541"/>
                  </a:lnTo>
                  <a:lnTo>
                    <a:pt x="13276" y="27315"/>
                  </a:lnTo>
                  <a:lnTo>
                    <a:pt x="13752" y="26934"/>
                  </a:lnTo>
                  <a:lnTo>
                    <a:pt x="14002" y="26767"/>
                  </a:lnTo>
                  <a:lnTo>
                    <a:pt x="14014" y="26779"/>
                  </a:lnTo>
                  <a:lnTo>
                    <a:pt x="14062" y="26827"/>
                  </a:lnTo>
                  <a:lnTo>
                    <a:pt x="14074" y="26839"/>
                  </a:lnTo>
                  <a:lnTo>
                    <a:pt x="14122" y="26886"/>
                  </a:lnTo>
                  <a:lnTo>
                    <a:pt x="14133" y="26898"/>
                  </a:lnTo>
                  <a:lnTo>
                    <a:pt x="14241" y="26958"/>
                  </a:lnTo>
                  <a:lnTo>
                    <a:pt x="14479" y="27017"/>
                  </a:lnTo>
                  <a:lnTo>
                    <a:pt x="14741" y="27017"/>
                  </a:lnTo>
                  <a:lnTo>
                    <a:pt x="14884" y="27005"/>
                  </a:lnTo>
                  <a:lnTo>
                    <a:pt x="15062" y="26970"/>
                  </a:lnTo>
                  <a:lnTo>
                    <a:pt x="15407" y="26862"/>
                  </a:lnTo>
                  <a:lnTo>
                    <a:pt x="15562" y="26767"/>
                  </a:lnTo>
                  <a:lnTo>
                    <a:pt x="15741" y="26636"/>
                  </a:lnTo>
                  <a:lnTo>
                    <a:pt x="16015" y="26279"/>
                  </a:lnTo>
                  <a:lnTo>
                    <a:pt x="16181" y="25850"/>
                  </a:lnTo>
                  <a:lnTo>
                    <a:pt x="16205" y="25410"/>
                  </a:lnTo>
                  <a:lnTo>
                    <a:pt x="16146" y="25195"/>
                  </a:lnTo>
                  <a:lnTo>
                    <a:pt x="16098" y="25005"/>
                  </a:lnTo>
                  <a:lnTo>
                    <a:pt x="16134" y="24576"/>
                  </a:lnTo>
                  <a:lnTo>
                    <a:pt x="16169" y="24386"/>
                  </a:lnTo>
                  <a:lnTo>
                    <a:pt x="16169" y="24529"/>
                  </a:lnTo>
                  <a:lnTo>
                    <a:pt x="16312" y="24886"/>
                  </a:lnTo>
                  <a:lnTo>
                    <a:pt x="16384" y="25017"/>
                  </a:lnTo>
                  <a:lnTo>
                    <a:pt x="16467" y="25160"/>
                  </a:lnTo>
                  <a:lnTo>
                    <a:pt x="16693" y="25291"/>
                  </a:lnTo>
                  <a:lnTo>
                    <a:pt x="16860" y="25279"/>
                  </a:lnTo>
                  <a:lnTo>
                    <a:pt x="17003" y="25231"/>
                  </a:lnTo>
                  <a:lnTo>
                    <a:pt x="17241" y="25065"/>
                  </a:lnTo>
                  <a:lnTo>
                    <a:pt x="17408" y="24814"/>
                  </a:lnTo>
                  <a:lnTo>
                    <a:pt x="17503" y="24529"/>
                  </a:lnTo>
                  <a:lnTo>
                    <a:pt x="17503" y="24386"/>
                  </a:lnTo>
                  <a:lnTo>
                    <a:pt x="17443" y="24029"/>
                  </a:lnTo>
                  <a:lnTo>
                    <a:pt x="17241" y="23231"/>
                  </a:lnTo>
                  <a:lnTo>
                    <a:pt x="16908" y="21981"/>
                  </a:lnTo>
                  <a:lnTo>
                    <a:pt x="16741" y="21492"/>
                  </a:lnTo>
                  <a:lnTo>
                    <a:pt x="16741" y="21492"/>
                  </a:lnTo>
                  <a:lnTo>
                    <a:pt x="17324" y="21659"/>
                  </a:lnTo>
                  <a:lnTo>
                    <a:pt x="17860" y="21802"/>
                  </a:lnTo>
                  <a:lnTo>
                    <a:pt x="18277" y="21909"/>
                  </a:lnTo>
                  <a:lnTo>
                    <a:pt x="19134" y="21933"/>
                  </a:lnTo>
                  <a:lnTo>
                    <a:pt x="19956" y="21766"/>
                  </a:lnTo>
                  <a:lnTo>
                    <a:pt x="20718" y="21433"/>
                  </a:lnTo>
                  <a:lnTo>
                    <a:pt x="21420" y="20969"/>
                  </a:lnTo>
                  <a:lnTo>
                    <a:pt x="22016" y="20397"/>
                  </a:lnTo>
                  <a:lnTo>
                    <a:pt x="22492" y="19754"/>
                  </a:lnTo>
                  <a:lnTo>
                    <a:pt x="22813" y="19052"/>
                  </a:lnTo>
                  <a:lnTo>
                    <a:pt x="22897" y="18694"/>
                  </a:lnTo>
                  <a:lnTo>
                    <a:pt x="22932" y="18492"/>
                  </a:lnTo>
                  <a:lnTo>
                    <a:pt x="22956" y="18087"/>
                  </a:lnTo>
                  <a:lnTo>
                    <a:pt x="22897" y="17682"/>
                  </a:lnTo>
                  <a:lnTo>
                    <a:pt x="22766" y="17289"/>
                  </a:lnTo>
                  <a:lnTo>
                    <a:pt x="22563" y="16896"/>
                  </a:lnTo>
                  <a:lnTo>
                    <a:pt x="22278" y="16539"/>
                  </a:lnTo>
                  <a:lnTo>
                    <a:pt x="21897" y="16206"/>
                  </a:lnTo>
                  <a:lnTo>
                    <a:pt x="21420" y="15896"/>
                  </a:lnTo>
                  <a:lnTo>
                    <a:pt x="21146" y="15765"/>
                  </a:lnTo>
                  <a:lnTo>
                    <a:pt x="21182" y="15777"/>
                  </a:lnTo>
                  <a:lnTo>
                    <a:pt x="21277" y="15682"/>
                  </a:lnTo>
                  <a:lnTo>
                    <a:pt x="21408" y="15349"/>
                  </a:lnTo>
                  <a:lnTo>
                    <a:pt x="21682" y="14134"/>
                  </a:lnTo>
                  <a:lnTo>
                    <a:pt x="22004" y="11955"/>
                  </a:lnTo>
                  <a:lnTo>
                    <a:pt x="22182" y="10169"/>
                  </a:lnTo>
                  <a:lnTo>
                    <a:pt x="22194" y="9812"/>
                  </a:lnTo>
                  <a:lnTo>
                    <a:pt x="22159" y="9514"/>
                  </a:lnTo>
                  <a:lnTo>
                    <a:pt x="22099" y="9217"/>
                  </a:lnTo>
                  <a:lnTo>
                    <a:pt x="21992" y="8645"/>
                  </a:lnTo>
                  <a:lnTo>
                    <a:pt x="21682" y="7502"/>
                  </a:lnTo>
                  <a:lnTo>
                    <a:pt x="21254" y="6395"/>
                  </a:lnTo>
                  <a:lnTo>
                    <a:pt x="20730" y="5347"/>
                  </a:lnTo>
                  <a:lnTo>
                    <a:pt x="20432" y="4859"/>
                  </a:lnTo>
                  <a:lnTo>
                    <a:pt x="20075" y="4323"/>
                  </a:lnTo>
                  <a:lnTo>
                    <a:pt x="19265" y="3347"/>
                  </a:lnTo>
                  <a:lnTo>
                    <a:pt x="18348" y="2466"/>
                  </a:lnTo>
                  <a:lnTo>
                    <a:pt x="17336" y="1715"/>
                  </a:lnTo>
                  <a:lnTo>
                    <a:pt x="16241" y="1084"/>
                  </a:lnTo>
                  <a:lnTo>
                    <a:pt x="15074" y="596"/>
                  </a:lnTo>
                  <a:lnTo>
                    <a:pt x="13860" y="239"/>
                  </a:lnTo>
                  <a:lnTo>
                    <a:pt x="12609" y="37"/>
                  </a:lnTo>
                  <a:lnTo>
                    <a:pt x="119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" name="Рисунок 1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B04BF46-9A8A-7F55-B843-FCB23E9DE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16" y="59722"/>
            <a:ext cx="924667" cy="624972"/>
          </a:xfrm>
          <a:prstGeom prst="rect">
            <a:avLst/>
          </a:prstGeom>
        </p:spPr>
      </p:pic>
      <p:sp>
        <p:nvSpPr>
          <p:cNvPr id="18" name="Google Shape;15;p2">
            <a:extLst>
              <a:ext uri="{FF2B5EF4-FFF2-40B4-BE49-F238E27FC236}">
                <a16:creationId xmlns:a16="http://schemas.microsoft.com/office/drawing/2014/main" id="{3AED8438-2888-5694-DF93-D98F47E0D3A9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5D9B5BC-D66C-596F-4F7E-94C8A036F6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12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D451D-0B4C-A856-E508-5C68168C6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74713"/>
            <a:ext cx="8520600" cy="841800"/>
          </a:xfrm>
        </p:spPr>
        <p:txBody>
          <a:bodyPr/>
          <a:lstStyle/>
          <a:p>
            <a:r>
              <a:rPr lang="ru-RU" dirty="0"/>
              <a:t>Актуальность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64C2A2-3D88-D48C-CDF7-49B65FF0C33F}"/>
              </a:ext>
            </a:extLst>
          </p:cNvPr>
          <p:cNvSpPr txBox="1"/>
          <p:nvPr/>
        </p:nvSpPr>
        <p:spPr>
          <a:xfrm>
            <a:off x="0" y="1244509"/>
            <a:ext cx="6270468" cy="3045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537845" algn="just">
              <a:lnSpc>
                <a:spcPct val="115000"/>
              </a:lnSpc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вносит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наибольший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вклад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заболеваемость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смертность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неинфекционных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(НИЗ),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являются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причинами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преждевременной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смертности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трудоспособного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населения. От причин, связанных с курением, в России каждый год умирает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полумиллиона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Неинфекционные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заболевания,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обусловленные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курением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составляют 65% в структуре общей смертности населения России.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Доказано,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 курение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«вырывает»</a:t>
            </a:r>
            <a:r>
              <a:rPr lang="ru-RU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 23 лет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жизни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человека.</a:t>
            </a:r>
          </a:p>
          <a:p>
            <a:pPr marL="302260" marR="338455" indent="448945" algn="just">
              <a:lnSpc>
                <a:spcPct val="115000"/>
              </a:lnSpc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Вред от курения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доказан много лет назад. Горящая сигарета является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уникальной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химической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фабрикой,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продуцирующей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тыс.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различных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соединений,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том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числе</a:t>
            </a:r>
            <a:r>
              <a:rPr lang="ru-RU" spc="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60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канцерогенных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веществ.</a:t>
            </a:r>
          </a:p>
        </p:txBody>
      </p:sp>
      <p:pic>
        <p:nvPicPr>
          <p:cNvPr id="53" name="Рисунок 52" descr="Изображение выглядит как Торт на день рождения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C4134504-EC5E-7D79-A857-B491CD171E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6650" y1="37300" x2="52950" y2="27833"/>
                        <a14:foregroundMark x1="52950" y1="27833" x2="48633" y2="14483"/>
                        <a14:foregroundMark x1="48633" y1="14483" x2="50433" y2="11650"/>
                        <a14:foregroundMark x1="63267" y1="37733" x2="68600" y2="25150"/>
                        <a14:foregroundMark x1="68600" y1="25150" x2="67633" y2="20983"/>
                      </a14:backgroundRemoval>
                    </a14:imgEffect>
                  </a14:imgLayer>
                </a14:imgProps>
              </a:ext>
            </a:extLst>
          </a:blip>
          <a:srcRect l="14820" t="8392" r="15418" b="10603"/>
          <a:stretch/>
        </p:blipFill>
        <p:spPr>
          <a:xfrm>
            <a:off x="6270469" y="1178601"/>
            <a:ext cx="2453973" cy="2849462"/>
          </a:xfrm>
          <a:prstGeom prst="rect">
            <a:avLst/>
          </a:prstGeom>
        </p:spPr>
      </p:pic>
      <p:pic>
        <p:nvPicPr>
          <p:cNvPr id="54" name="Рисунок 5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D6D699A-2BE3-7E50-9AB3-857C29663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16" y="59722"/>
            <a:ext cx="924667" cy="624972"/>
          </a:xfrm>
          <a:prstGeom prst="rect">
            <a:avLst/>
          </a:prstGeom>
        </p:spPr>
      </p:pic>
      <p:sp>
        <p:nvSpPr>
          <p:cNvPr id="55" name="Google Shape;15;p2">
            <a:extLst>
              <a:ext uri="{FF2B5EF4-FFF2-40B4-BE49-F238E27FC236}">
                <a16:creationId xmlns:a16="http://schemas.microsoft.com/office/drawing/2014/main" id="{F892D08A-49EC-D3A5-A6E1-9E7DCDB92B24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472F5497-9062-ECC5-3B80-1EC4F1BC249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D451D-0B4C-A856-E508-5C68168C6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168" y="59722"/>
            <a:ext cx="7285663" cy="841800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ru-RU" sz="3200" dirty="0"/>
              <a:t>Что же представляет из себя табачный дым?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64C2A2-3D88-D48C-CDF7-49B65FF0C33F}"/>
              </a:ext>
            </a:extLst>
          </p:cNvPr>
          <p:cNvSpPr txBox="1"/>
          <p:nvPr/>
        </p:nvSpPr>
        <p:spPr>
          <a:xfrm>
            <a:off x="-82888" y="1082760"/>
            <a:ext cx="7285662" cy="3592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marR="337185" algn="just">
              <a:lnSpc>
                <a:spcPct val="115000"/>
              </a:lnSpc>
              <a:spcBef>
                <a:spcPts val="190"/>
              </a:spcBef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сигареты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(сигары,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папиросы,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ЭДСН)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образуются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потока дыма: основной и побочный. </a:t>
            </a:r>
          </a:p>
          <a:p>
            <a:pPr marL="179388" marR="337185" algn="just">
              <a:lnSpc>
                <a:spcPct val="115000"/>
              </a:lnSpc>
              <a:spcBef>
                <a:spcPts val="190"/>
              </a:spcBef>
              <a:spcAft>
                <a:spcPts val="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Основной поток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образуется в горящем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конусе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сигареты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горячих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зонах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время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глубокого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вдоха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(затяжки),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проходит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через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всю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сигарету</a:t>
            </a:r>
            <a:r>
              <a:rPr lang="ru-RU" spc="3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попадает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дыхательные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пути. </a:t>
            </a:r>
          </a:p>
          <a:p>
            <a:pPr marL="179388" marR="337185" algn="just">
              <a:lnSpc>
                <a:spcPct val="115000"/>
              </a:lnSpc>
              <a:spcBef>
                <a:spcPts val="190"/>
              </a:spcBef>
              <a:spcAft>
                <a:spcPts val="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Побочный  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поток  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образуется  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между    затяжками    и    выделяется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обугленного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конца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сигареты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окружающий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воздух.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Побочный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поток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вдыхают  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некурящие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люди,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находящиеся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одном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помещении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рядом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курящим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человеком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(«пассивные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курильщики»).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Побочный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поток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табачного дыма содержит меньше компонентов, чем основной поток, однако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побочном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потоке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больших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количествах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образуются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аммиак,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амины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(включая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ароматические)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летучие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канцерогенные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нитрозамины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179388" marR="337185" algn="just">
              <a:lnSpc>
                <a:spcPct val="115000"/>
              </a:lnSpc>
              <a:spcBef>
                <a:spcPts val="190"/>
              </a:spcBef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Доказано,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вынужденное,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«пассивное»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менее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вредно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здоровья,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активное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курение.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пребывание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течение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одного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некурящего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накуренном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помещении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равноценно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выкуриванию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 сигарет.</a:t>
            </a:r>
          </a:p>
        </p:txBody>
      </p:sp>
      <p:pic>
        <p:nvPicPr>
          <p:cNvPr id="47" name="Рисунок 46" descr="Изображение выглядит как иллюстрация, рисунок, графическая встав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8218502-ED5A-971A-6F14-73BBABB7EB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40" b="89894" l="6386" r="94429">
                        <a14:foregroundMark x1="6386" y1="52039" x2="68478" y2="86879"/>
                        <a14:foregroundMark x1="69158" y1="77482" x2="66984" y2="57979"/>
                        <a14:foregroundMark x1="94429" y1="35372" x2="90217" y2="45745"/>
                      </a14:backgroundRemoval>
                    </a14:imgEffect>
                  </a14:imgLayer>
                </a14:imgProps>
              </a:ext>
            </a:extLst>
          </a:blip>
          <a:srcRect l="3035" t="13848" r="2274" b="8192"/>
          <a:stretch/>
        </p:blipFill>
        <p:spPr>
          <a:xfrm>
            <a:off x="6909025" y="1316323"/>
            <a:ext cx="2175014" cy="2744417"/>
          </a:xfrm>
          <a:prstGeom prst="rect">
            <a:avLst/>
          </a:prstGeom>
        </p:spPr>
      </p:pic>
      <p:pic>
        <p:nvPicPr>
          <p:cNvPr id="48" name="Рисунок 47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688FD13-EF00-8445-DC9F-21B845242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16" y="59722"/>
            <a:ext cx="924667" cy="624972"/>
          </a:xfrm>
          <a:prstGeom prst="rect">
            <a:avLst/>
          </a:prstGeom>
        </p:spPr>
      </p:pic>
      <p:sp>
        <p:nvSpPr>
          <p:cNvPr id="49" name="Google Shape;15;p2">
            <a:extLst>
              <a:ext uri="{FF2B5EF4-FFF2-40B4-BE49-F238E27FC236}">
                <a16:creationId xmlns:a16="http://schemas.microsoft.com/office/drawing/2014/main" id="{90259349-FF12-147A-F3A3-5CCB21913CD5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6E752A77-398A-FACA-A579-D50CB0F03A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188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D451D-0B4C-A856-E508-5C68168C6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718" y="125801"/>
            <a:ext cx="7446564" cy="841800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ru-RU" dirty="0"/>
              <a:t>Что же представляет из себя табачный дым?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64C2A2-3D88-D48C-CDF7-49B65FF0C33F}"/>
              </a:ext>
            </a:extLst>
          </p:cNvPr>
          <p:cNvSpPr txBox="1"/>
          <p:nvPr/>
        </p:nvSpPr>
        <p:spPr>
          <a:xfrm>
            <a:off x="303011" y="1073562"/>
            <a:ext cx="7446564" cy="3577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Табачный</a:t>
            </a:r>
            <a:r>
              <a:rPr lang="ru-RU" b="1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дым</a:t>
            </a:r>
            <a:r>
              <a:rPr lang="ru-RU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состоит</a:t>
            </a:r>
            <a:r>
              <a:rPr lang="ru-RU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</a:t>
            </a:r>
            <a:r>
              <a:rPr lang="ru-RU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двух</a:t>
            </a:r>
            <a:r>
              <a:rPr lang="ru-RU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фракций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газообразной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твердой.</a:t>
            </a:r>
          </a:p>
          <a:p>
            <a:pPr marR="337185" algn="just">
              <a:spcBef>
                <a:spcPts val="255"/>
              </a:spcBef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газообразной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фазе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дыма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взвешенных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частиц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содержатся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токсические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вещества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окись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углерода,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ацетальдегид,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окись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азота,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цианистый водород,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аммиак,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акролеин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другие.</a:t>
            </a:r>
          </a:p>
          <a:p>
            <a:pPr marR="337820" algn="just"/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дыме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содержатся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также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канцерогенные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вещества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(вызывающие рак): бензол, хлористый винил, формальдегид, 2-нитропропан,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гидразин, уретан. Они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оказывают специфическое влияние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развитие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определенных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видов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злокачественных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опухолей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пищевода,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поджелудочной железы, почечных лоханок, мочевого пузыря.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Смолы,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содержащиеся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твердой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фазе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дыма,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обладают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опухолеобразующим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действием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вызывая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доброкачественных,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злокачественных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опухолей.</a:t>
            </a:r>
          </a:p>
          <a:p>
            <a:pPr marR="337820" algn="just">
              <a:spcAft>
                <a:spcPts val="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Кадмий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тяжелый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металл,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обладает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выраженным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токсическим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действием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клетки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органов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дыхания.</a:t>
            </a:r>
          </a:p>
          <a:p>
            <a:pPr marR="337185" algn="just"/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Радиоактивный полоний – 210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адсорбируется в табачный дым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</a:t>
            </a:r>
            <a:r>
              <a:rPr lang="ru-RU" spc="2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атмосферы,</a:t>
            </a:r>
            <a:r>
              <a:rPr lang="ru-RU" spc="2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период</a:t>
            </a:r>
            <a:r>
              <a:rPr lang="ru-RU" spc="2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его</a:t>
            </a:r>
            <a:r>
              <a:rPr lang="ru-RU" spc="5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полураспада</a:t>
            </a:r>
            <a:r>
              <a:rPr lang="ru-RU" spc="5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превышает</a:t>
            </a:r>
            <a:r>
              <a:rPr lang="ru-RU" spc="5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138</a:t>
            </a:r>
            <a:r>
              <a:rPr lang="ru-RU" spc="5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суток,</a:t>
            </a:r>
            <a:r>
              <a:rPr lang="ru-RU" spc="5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поэтому</a:t>
            </a:r>
            <a:r>
              <a:rPr lang="ru-RU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очень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остается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организме,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обусловливает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длительную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экспозицию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выраженного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канцерогена.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3F6AEAF8-4533-B601-B13E-DE3228B9E21E}"/>
              </a:ext>
            </a:extLst>
          </p:cNvPr>
          <p:cNvGrpSpPr/>
          <p:nvPr/>
        </p:nvGrpSpPr>
        <p:grpSpPr>
          <a:xfrm>
            <a:off x="8211171" y="1144780"/>
            <a:ext cx="494667" cy="3435466"/>
            <a:chOff x="4824294" y="916513"/>
            <a:chExt cx="564660" cy="3928028"/>
          </a:xfrm>
        </p:grpSpPr>
        <p:grpSp>
          <p:nvGrpSpPr>
            <p:cNvPr id="5" name="Google Shape;2579;p42">
              <a:extLst>
                <a:ext uri="{FF2B5EF4-FFF2-40B4-BE49-F238E27FC236}">
                  <a16:creationId xmlns:a16="http://schemas.microsoft.com/office/drawing/2014/main" id="{A98C6EAE-E74F-4D50-B645-DA84F7409574}"/>
                </a:ext>
              </a:extLst>
            </p:cNvPr>
            <p:cNvGrpSpPr/>
            <p:nvPr/>
          </p:nvGrpSpPr>
          <p:grpSpPr>
            <a:xfrm>
              <a:off x="4824294" y="916513"/>
              <a:ext cx="564660" cy="3928028"/>
              <a:chOff x="1807503" y="1434150"/>
              <a:chExt cx="316620" cy="3161900"/>
            </a:xfrm>
          </p:grpSpPr>
          <p:sp>
            <p:nvSpPr>
              <p:cNvPr id="25" name="Google Shape;2580;p42">
                <a:extLst>
                  <a:ext uri="{FF2B5EF4-FFF2-40B4-BE49-F238E27FC236}">
                    <a16:creationId xmlns:a16="http://schemas.microsoft.com/office/drawing/2014/main" id="{FE91E8FA-AF5F-B45C-B711-114AB187FBF6}"/>
                  </a:ext>
                </a:extLst>
              </p:cNvPr>
              <p:cNvSpPr/>
              <p:nvPr/>
            </p:nvSpPr>
            <p:spPr>
              <a:xfrm rot="-5400000">
                <a:off x="857832" y="2410885"/>
                <a:ext cx="2216747" cy="315834"/>
              </a:xfrm>
              <a:custGeom>
                <a:avLst/>
                <a:gdLst/>
                <a:ahLst/>
                <a:cxnLst/>
                <a:rect l="l" t="t" r="r" b="b"/>
                <a:pathLst>
                  <a:path w="46103" h="4823" extrusionOk="0">
                    <a:moveTo>
                      <a:pt x="512" y="0"/>
                    </a:moveTo>
                    <a:lnTo>
                      <a:pt x="417" y="191"/>
                    </a:lnTo>
                    <a:lnTo>
                      <a:pt x="226" y="679"/>
                    </a:lnTo>
                    <a:lnTo>
                      <a:pt x="83" y="1286"/>
                    </a:lnTo>
                    <a:lnTo>
                      <a:pt x="0" y="2001"/>
                    </a:lnTo>
                    <a:lnTo>
                      <a:pt x="0" y="2406"/>
                    </a:lnTo>
                    <a:lnTo>
                      <a:pt x="0" y="2810"/>
                    </a:lnTo>
                    <a:lnTo>
                      <a:pt x="83" y="3525"/>
                    </a:lnTo>
                    <a:lnTo>
                      <a:pt x="226" y="4132"/>
                    </a:lnTo>
                    <a:lnTo>
                      <a:pt x="417" y="4620"/>
                    </a:lnTo>
                    <a:lnTo>
                      <a:pt x="512" y="4823"/>
                    </a:lnTo>
                    <a:lnTo>
                      <a:pt x="46103" y="4823"/>
                    </a:lnTo>
                    <a:lnTo>
                      <a:pt x="46103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581;p42">
                <a:extLst>
                  <a:ext uri="{FF2B5EF4-FFF2-40B4-BE49-F238E27FC236}">
                    <a16:creationId xmlns:a16="http://schemas.microsoft.com/office/drawing/2014/main" id="{26991EFB-3BF8-325B-94F6-EED25ACC9014}"/>
                  </a:ext>
                </a:extLst>
              </p:cNvPr>
              <p:cNvSpPr/>
              <p:nvPr/>
            </p:nvSpPr>
            <p:spPr>
              <a:xfrm rot="-5400000">
                <a:off x="1494028" y="3966740"/>
                <a:ext cx="943571" cy="315048"/>
              </a:xfrm>
              <a:custGeom>
                <a:avLst/>
                <a:gdLst/>
                <a:ahLst/>
                <a:cxnLst/>
                <a:rect l="l" t="t" r="r" b="b"/>
                <a:pathLst>
                  <a:path w="19624" h="4811" extrusionOk="0">
                    <a:moveTo>
                      <a:pt x="953" y="0"/>
                    </a:moveTo>
                    <a:lnTo>
                      <a:pt x="703" y="108"/>
                    </a:lnTo>
                    <a:lnTo>
                      <a:pt x="620" y="203"/>
                    </a:lnTo>
                    <a:lnTo>
                      <a:pt x="525" y="334"/>
                    </a:lnTo>
                    <a:lnTo>
                      <a:pt x="322" y="715"/>
                    </a:lnTo>
                    <a:lnTo>
                      <a:pt x="132" y="1262"/>
                    </a:lnTo>
                    <a:lnTo>
                      <a:pt x="13" y="1977"/>
                    </a:lnTo>
                    <a:lnTo>
                      <a:pt x="1" y="2406"/>
                    </a:lnTo>
                    <a:lnTo>
                      <a:pt x="13" y="2834"/>
                    </a:lnTo>
                    <a:lnTo>
                      <a:pt x="132" y="3549"/>
                    </a:lnTo>
                    <a:lnTo>
                      <a:pt x="322" y="4084"/>
                    </a:lnTo>
                    <a:lnTo>
                      <a:pt x="525" y="4477"/>
                    </a:lnTo>
                    <a:lnTo>
                      <a:pt x="620" y="4608"/>
                    </a:lnTo>
                    <a:lnTo>
                      <a:pt x="703" y="4704"/>
                    </a:lnTo>
                    <a:lnTo>
                      <a:pt x="953" y="4811"/>
                    </a:lnTo>
                    <a:lnTo>
                      <a:pt x="19623" y="4811"/>
                    </a:lnTo>
                    <a:lnTo>
                      <a:pt x="19528" y="4620"/>
                    </a:lnTo>
                    <a:lnTo>
                      <a:pt x="19337" y="4132"/>
                    </a:lnTo>
                    <a:lnTo>
                      <a:pt x="19194" y="3525"/>
                    </a:lnTo>
                    <a:lnTo>
                      <a:pt x="19111" y="2810"/>
                    </a:lnTo>
                    <a:lnTo>
                      <a:pt x="19111" y="2406"/>
                    </a:lnTo>
                    <a:lnTo>
                      <a:pt x="19111" y="2001"/>
                    </a:lnTo>
                    <a:lnTo>
                      <a:pt x="19194" y="1286"/>
                    </a:lnTo>
                    <a:lnTo>
                      <a:pt x="19337" y="679"/>
                    </a:lnTo>
                    <a:lnTo>
                      <a:pt x="19528" y="191"/>
                    </a:lnTo>
                    <a:lnTo>
                      <a:pt x="19623" y="0"/>
                    </a:lnTo>
                    <a:close/>
                  </a:path>
                </a:pathLst>
              </a:custGeom>
              <a:solidFill>
                <a:srgbClr val="F689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582;p42">
                <a:extLst>
                  <a:ext uri="{FF2B5EF4-FFF2-40B4-BE49-F238E27FC236}">
                    <a16:creationId xmlns:a16="http://schemas.microsoft.com/office/drawing/2014/main" id="{E60B42FA-E822-7B46-EE1A-F683169D1D8F}"/>
                  </a:ext>
                </a:extLst>
              </p:cNvPr>
              <p:cNvSpPr/>
              <p:nvPr/>
            </p:nvSpPr>
            <p:spPr>
              <a:xfrm rot="-5400000">
                <a:off x="1942902" y="1298752"/>
                <a:ext cx="45823" cy="31662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4835" extrusionOk="0">
                    <a:moveTo>
                      <a:pt x="405" y="0"/>
                    </a:moveTo>
                    <a:lnTo>
                      <a:pt x="357" y="96"/>
                    </a:lnTo>
                    <a:lnTo>
                      <a:pt x="131" y="882"/>
                    </a:lnTo>
                    <a:lnTo>
                      <a:pt x="12" y="1798"/>
                    </a:lnTo>
                    <a:lnTo>
                      <a:pt x="0" y="2418"/>
                    </a:lnTo>
                    <a:lnTo>
                      <a:pt x="12" y="3013"/>
                    </a:lnTo>
                    <a:lnTo>
                      <a:pt x="119" y="3918"/>
                    </a:lnTo>
                    <a:lnTo>
                      <a:pt x="345" y="4716"/>
                    </a:lnTo>
                    <a:lnTo>
                      <a:pt x="405" y="4835"/>
                    </a:lnTo>
                    <a:lnTo>
                      <a:pt x="417" y="4835"/>
                    </a:lnTo>
                    <a:lnTo>
                      <a:pt x="572" y="4716"/>
                    </a:lnTo>
                    <a:lnTo>
                      <a:pt x="786" y="4263"/>
                    </a:lnTo>
                    <a:lnTo>
                      <a:pt x="941" y="3251"/>
                    </a:lnTo>
                    <a:lnTo>
                      <a:pt x="953" y="2418"/>
                    </a:lnTo>
                    <a:lnTo>
                      <a:pt x="941" y="1584"/>
                    </a:lnTo>
                    <a:lnTo>
                      <a:pt x="786" y="572"/>
                    </a:lnTo>
                    <a:lnTo>
                      <a:pt x="572" y="120"/>
                    </a:lnTo>
                    <a:lnTo>
                      <a:pt x="417" y="0"/>
                    </a:lnTo>
                    <a:close/>
                  </a:path>
                </a:pathLst>
              </a:custGeom>
              <a:solidFill>
                <a:srgbClr val="180B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583;p42">
                <a:extLst>
                  <a:ext uri="{FF2B5EF4-FFF2-40B4-BE49-F238E27FC236}">
                    <a16:creationId xmlns:a16="http://schemas.microsoft.com/office/drawing/2014/main" id="{5D7D579A-65F1-92F2-743D-F288FD3641BD}"/>
                  </a:ext>
                </a:extLst>
              </p:cNvPr>
              <p:cNvSpPr/>
              <p:nvPr/>
            </p:nvSpPr>
            <p:spPr>
              <a:xfrm rot="-5400000">
                <a:off x="1935946" y="1307279"/>
                <a:ext cx="61305" cy="315048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4811" extrusionOk="0">
                    <a:moveTo>
                      <a:pt x="763" y="0"/>
                    </a:moveTo>
                    <a:lnTo>
                      <a:pt x="739" y="12"/>
                    </a:lnTo>
                    <a:lnTo>
                      <a:pt x="525" y="12"/>
                    </a:lnTo>
                    <a:lnTo>
                      <a:pt x="477" y="48"/>
                    </a:lnTo>
                    <a:lnTo>
                      <a:pt x="286" y="310"/>
                    </a:lnTo>
                    <a:lnTo>
                      <a:pt x="191" y="572"/>
                    </a:lnTo>
                    <a:lnTo>
                      <a:pt x="191" y="727"/>
                    </a:lnTo>
                    <a:lnTo>
                      <a:pt x="322" y="858"/>
                    </a:lnTo>
                    <a:lnTo>
                      <a:pt x="1" y="1370"/>
                    </a:lnTo>
                    <a:lnTo>
                      <a:pt x="132" y="1620"/>
                    </a:lnTo>
                    <a:lnTo>
                      <a:pt x="120" y="1679"/>
                    </a:lnTo>
                    <a:lnTo>
                      <a:pt x="84" y="2012"/>
                    </a:lnTo>
                    <a:lnTo>
                      <a:pt x="120" y="2274"/>
                    </a:lnTo>
                    <a:lnTo>
                      <a:pt x="179" y="2405"/>
                    </a:lnTo>
                    <a:lnTo>
                      <a:pt x="1" y="2989"/>
                    </a:lnTo>
                    <a:lnTo>
                      <a:pt x="144" y="3322"/>
                    </a:lnTo>
                    <a:lnTo>
                      <a:pt x="1" y="3465"/>
                    </a:lnTo>
                    <a:lnTo>
                      <a:pt x="179" y="3620"/>
                    </a:lnTo>
                    <a:lnTo>
                      <a:pt x="167" y="3668"/>
                    </a:lnTo>
                    <a:lnTo>
                      <a:pt x="155" y="3977"/>
                    </a:lnTo>
                    <a:lnTo>
                      <a:pt x="239" y="4203"/>
                    </a:lnTo>
                    <a:lnTo>
                      <a:pt x="322" y="4299"/>
                    </a:lnTo>
                    <a:lnTo>
                      <a:pt x="417" y="4668"/>
                    </a:lnTo>
                    <a:lnTo>
                      <a:pt x="727" y="4811"/>
                    </a:lnTo>
                    <a:lnTo>
                      <a:pt x="739" y="4811"/>
                    </a:lnTo>
                    <a:lnTo>
                      <a:pt x="894" y="4692"/>
                    </a:lnTo>
                    <a:lnTo>
                      <a:pt x="1108" y="4239"/>
                    </a:lnTo>
                    <a:lnTo>
                      <a:pt x="1263" y="3227"/>
                    </a:lnTo>
                    <a:lnTo>
                      <a:pt x="1275" y="2394"/>
                    </a:lnTo>
                    <a:lnTo>
                      <a:pt x="1263" y="1560"/>
                    </a:lnTo>
                    <a:lnTo>
                      <a:pt x="1108" y="548"/>
                    </a:lnTo>
                    <a:lnTo>
                      <a:pt x="906" y="107"/>
                    </a:lnTo>
                    <a:lnTo>
                      <a:pt x="763" y="0"/>
                    </a:lnTo>
                    <a:close/>
                  </a:path>
                </a:pathLst>
              </a:custGeom>
              <a:solidFill>
                <a:srgbClr val="2B02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2585;p42">
              <a:extLst>
                <a:ext uri="{FF2B5EF4-FFF2-40B4-BE49-F238E27FC236}">
                  <a16:creationId xmlns:a16="http://schemas.microsoft.com/office/drawing/2014/main" id="{8EFE87B4-B289-0557-A6C6-DE4C48354617}"/>
                </a:ext>
              </a:extLst>
            </p:cNvPr>
            <p:cNvGrpSpPr/>
            <p:nvPr/>
          </p:nvGrpSpPr>
          <p:grpSpPr>
            <a:xfrm>
              <a:off x="4992254" y="1210143"/>
              <a:ext cx="228445" cy="386751"/>
              <a:chOff x="2673875" y="1905724"/>
              <a:chExt cx="250268" cy="423698"/>
            </a:xfrm>
          </p:grpSpPr>
          <p:sp>
            <p:nvSpPr>
              <p:cNvPr id="21" name="Google Shape;2586;p42">
                <a:extLst>
                  <a:ext uri="{FF2B5EF4-FFF2-40B4-BE49-F238E27FC236}">
                    <a16:creationId xmlns:a16="http://schemas.microsoft.com/office/drawing/2014/main" id="{36CB53FC-AA0A-0763-5F87-48B4ACF3ECF4}"/>
                  </a:ext>
                </a:extLst>
              </p:cNvPr>
              <p:cNvSpPr/>
              <p:nvPr/>
            </p:nvSpPr>
            <p:spPr>
              <a:xfrm>
                <a:off x="2673875" y="1905724"/>
                <a:ext cx="249115" cy="174684"/>
              </a:xfrm>
              <a:custGeom>
                <a:avLst/>
                <a:gdLst/>
                <a:ahLst/>
                <a:cxnLst/>
                <a:rect l="l" t="t" r="r" b="b"/>
                <a:pathLst>
                  <a:path w="5181" h="3633" extrusionOk="0">
                    <a:moveTo>
                      <a:pt x="2989" y="1"/>
                    </a:moveTo>
                    <a:lnTo>
                      <a:pt x="2870" y="13"/>
                    </a:lnTo>
                    <a:lnTo>
                      <a:pt x="2668" y="96"/>
                    </a:lnTo>
                    <a:lnTo>
                      <a:pt x="2501" y="251"/>
                    </a:lnTo>
                    <a:lnTo>
                      <a:pt x="2418" y="465"/>
                    </a:lnTo>
                    <a:lnTo>
                      <a:pt x="2406" y="584"/>
                    </a:lnTo>
                    <a:lnTo>
                      <a:pt x="2418" y="739"/>
                    </a:lnTo>
                    <a:lnTo>
                      <a:pt x="2573" y="1001"/>
                    </a:lnTo>
                    <a:lnTo>
                      <a:pt x="2704" y="1096"/>
                    </a:lnTo>
                    <a:lnTo>
                      <a:pt x="2692" y="1132"/>
                    </a:lnTo>
                    <a:lnTo>
                      <a:pt x="2692" y="1168"/>
                    </a:lnTo>
                    <a:lnTo>
                      <a:pt x="2704" y="1263"/>
                    </a:lnTo>
                    <a:lnTo>
                      <a:pt x="2823" y="1418"/>
                    </a:lnTo>
                    <a:lnTo>
                      <a:pt x="2918" y="1453"/>
                    </a:lnTo>
                    <a:lnTo>
                      <a:pt x="2918" y="1763"/>
                    </a:lnTo>
                    <a:lnTo>
                      <a:pt x="2656" y="1763"/>
                    </a:lnTo>
                    <a:lnTo>
                      <a:pt x="2632" y="2061"/>
                    </a:lnTo>
                    <a:lnTo>
                      <a:pt x="1346" y="2061"/>
                    </a:lnTo>
                    <a:lnTo>
                      <a:pt x="37" y="3370"/>
                    </a:lnTo>
                    <a:lnTo>
                      <a:pt x="13" y="3406"/>
                    </a:lnTo>
                    <a:lnTo>
                      <a:pt x="1" y="3537"/>
                    </a:lnTo>
                    <a:lnTo>
                      <a:pt x="37" y="3596"/>
                    </a:lnTo>
                    <a:lnTo>
                      <a:pt x="84" y="3632"/>
                    </a:lnTo>
                    <a:lnTo>
                      <a:pt x="203" y="3632"/>
                    </a:lnTo>
                    <a:lnTo>
                      <a:pt x="251" y="3596"/>
                    </a:lnTo>
                    <a:lnTo>
                      <a:pt x="1406" y="2430"/>
                    </a:lnTo>
                    <a:lnTo>
                      <a:pt x="2561" y="2668"/>
                    </a:lnTo>
                    <a:lnTo>
                      <a:pt x="2454" y="2715"/>
                    </a:lnTo>
                    <a:lnTo>
                      <a:pt x="2299" y="2882"/>
                    </a:lnTo>
                    <a:lnTo>
                      <a:pt x="2275" y="3001"/>
                    </a:lnTo>
                    <a:lnTo>
                      <a:pt x="2632" y="2918"/>
                    </a:lnTo>
                    <a:lnTo>
                      <a:pt x="3001" y="2894"/>
                    </a:lnTo>
                    <a:lnTo>
                      <a:pt x="3180" y="2894"/>
                    </a:lnTo>
                    <a:lnTo>
                      <a:pt x="3549" y="2942"/>
                    </a:lnTo>
                    <a:lnTo>
                      <a:pt x="3716" y="3001"/>
                    </a:lnTo>
                    <a:lnTo>
                      <a:pt x="3680" y="2882"/>
                    </a:lnTo>
                    <a:lnTo>
                      <a:pt x="3525" y="2715"/>
                    </a:lnTo>
                    <a:lnTo>
                      <a:pt x="3418" y="2668"/>
                    </a:lnTo>
                    <a:lnTo>
                      <a:pt x="3394" y="2358"/>
                    </a:lnTo>
                    <a:lnTo>
                      <a:pt x="5180" y="2358"/>
                    </a:lnTo>
                    <a:lnTo>
                      <a:pt x="5180" y="2061"/>
                    </a:lnTo>
                    <a:lnTo>
                      <a:pt x="3347" y="2061"/>
                    </a:lnTo>
                    <a:lnTo>
                      <a:pt x="3311" y="1763"/>
                    </a:lnTo>
                    <a:lnTo>
                      <a:pt x="3061" y="1763"/>
                    </a:lnTo>
                    <a:lnTo>
                      <a:pt x="3061" y="1453"/>
                    </a:lnTo>
                    <a:lnTo>
                      <a:pt x="3156" y="1406"/>
                    </a:lnTo>
                    <a:lnTo>
                      <a:pt x="3275" y="1263"/>
                    </a:lnTo>
                    <a:lnTo>
                      <a:pt x="3287" y="1168"/>
                    </a:lnTo>
                    <a:lnTo>
                      <a:pt x="3275" y="1132"/>
                    </a:lnTo>
                    <a:lnTo>
                      <a:pt x="3275" y="1096"/>
                    </a:lnTo>
                    <a:lnTo>
                      <a:pt x="3394" y="1013"/>
                    </a:lnTo>
                    <a:lnTo>
                      <a:pt x="3549" y="751"/>
                    </a:lnTo>
                    <a:lnTo>
                      <a:pt x="3573" y="584"/>
                    </a:lnTo>
                    <a:lnTo>
                      <a:pt x="3561" y="465"/>
                    </a:lnTo>
                    <a:lnTo>
                      <a:pt x="3466" y="263"/>
                    </a:lnTo>
                    <a:lnTo>
                      <a:pt x="3311" y="108"/>
                    </a:lnTo>
                    <a:lnTo>
                      <a:pt x="3097" y="13"/>
                    </a:lnTo>
                    <a:lnTo>
                      <a:pt x="298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587;p42">
                <a:extLst>
                  <a:ext uri="{FF2B5EF4-FFF2-40B4-BE49-F238E27FC236}">
                    <a16:creationId xmlns:a16="http://schemas.microsoft.com/office/drawing/2014/main" id="{858C4BDF-20B4-A61B-01C2-F77479078FA1}"/>
                  </a:ext>
                </a:extLst>
              </p:cNvPr>
              <p:cNvSpPr/>
              <p:nvPr/>
            </p:nvSpPr>
            <p:spPr>
              <a:xfrm>
                <a:off x="2712243" y="2054583"/>
                <a:ext cx="211900" cy="274840"/>
              </a:xfrm>
              <a:custGeom>
                <a:avLst/>
                <a:gdLst/>
                <a:ahLst/>
                <a:cxnLst/>
                <a:rect l="l" t="t" r="r" b="b"/>
                <a:pathLst>
                  <a:path w="4407" h="5716" extrusionOk="0">
                    <a:moveTo>
                      <a:pt x="2346" y="1382"/>
                    </a:moveTo>
                    <a:lnTo>
                      <a:pt x="2596" y="1536"/>
                    </a:lnTo>
                    <a:lnTo>
                      <a:pt x="2680" y="1667"/>
                    </a:lnTo>
                    <a:lnTo>
                      <a:pt x="3442" y="3203"/>
                    </a:lnTo>
                    <a:lnTo>
                      <a:pt x="3489" y="3346"/>
                    </a:lnTo>
                    <a:lnTo>
                      <a:pt x="3477" y="3620"/>
                    </a:lnTo>
                    <a:lnTo>
                      <a:pt x="3334" y="3858"/>
                    </a:lnTo>
                    <a:lnTo>
                      <a:pt x="3096" y="3989"/>
                    </a:lnTo>
                    <a:lnTo>
                      <a:pt x="2953" y="4013"/>
                    </a:lnTo>
                    <a:lnTo>
                      <a:pt x="1429" y="4013"/>
                    </a:lnTo>
                    <a:lnTo>
                      <a:pt x="1287" y="3989"/>
                    </a:lnTo>
                    <a:lnTo>
                      <a:pt x="1048" y="3858"/>
                    </a:lnTo>
                    <a:lnTo>
                      <a:pt x="906" y="3620"/>
                    </a:lnTo>
                    <a:lnTo>
                      <a:pt x="882" y="3346"/>
                    </a:lnTo>
                    <a:lnTo>
                      <a:pt x="941" y="3203"/>
                    </a:lnTo>
                    <a:lnTo>
                      <a:pt x="1703" y="1667"/>
                    </a:lnTo>
                    <a:lnTo>
                      <a:pt x="1787" y="1536"/>
                    </a:lnTo>
                    <a:lnTo>
                      <a:pt x="2049" y="1382"/>
                    </a:lnTo>
                    <a:close/>
                    <a:moveTo>
                      <a:pt x="2108" y="0"/>
                    </a:moveTo>
                    <a:lnTo>
                      <a:pt x="1656" y="60"/>
                    </a:lnTo>
                    <a:lnTo>
                      <a:pt x="1239" y="215"/>
                    </a:lnTo>
                    <a:lnTo>
                      <a:pt x="858" y="441"/>
                    </a:lnTo>
                    <a:lnTo>
                      <a:pt x="536" y="751"/>
                    </a:lnTo>
                    <a:lnTo>
                      <a:pt x="286" y="1108"/>
                    </a:lnTo>
                    <a:lnTo>
                      <a:pt x="108" y="1513"/>
                    </a:lnTo>
                    <a:lnTo>
                      <a:pt x="13" y="1953"/>
                    </a:lnTo>
                    <a:lnTo>
                      <a:pt x="1" y="2191"/>
                    </a:lnTo>
                    <a:lnTo>
                      <a:pt x="1" y="4846"/>
                    </a:lnTo>
                    <a:lnTo>
                      <a:pt x="13" y="5037"/>
                    </a:lnTo>
                    <a:lnTo>
                      <a:pt x="167" y="5370"/>
                    </a:lnTo>
                    <a:lnTo>
                      <a:pt x="441" y="5608"/>
                    </a:lnTo>
                    <a:lnTo>
                      <a:pt x="798" y="5716"/>
                    </a:lnTo>
                    <a:lnTo>
                      <a:pt x="1001" y="5704"/>
                    </a:lnTo>
                    <a:lnTo>
                      <a:pt x="2203" y="5537"/>
                    </a:lnTo>
                    <a:lnTo>
                      <a:pt x="3406" y="5704"/>
                    </a:lnTo>
                    <a:lnTo>
                      <a:pt x="3608" y="5716"/>
                    </a:lnTo>
                    <a:lnTo>
                      <a:pt x="3954" y="5608"/>
                    </a:lnTo>
                    <a:lnTo>
                      <a:pt x="4228" y="5370"/>
                    </a:lnTo>
                    <a:lnTo>
                      <a:pt x="4394" y="5037"/>
                    </a:lnTo>
                    <a:lnTo>
                      <a:pt x="4406" y="4846"/>
                    </a:lnTo>
                    <a:lnTo>
                      <a:pt x="4406" y="2263"/>
                    </a:lnTo>
                    <a:lnTo>
                      <a:pt x="4394" y="2048"/>
                    </a:lnTo>
                    <a:lnTo>
                      <a:pt x="4323" y="1632"/>
                    </a:lnTo>
                    <a:lnTo>
                      <a:pt x="4168" y="1239"/>
                    </a:lnTo>
                    <a:lnTo>
                      <a:pt x="3954" y="882"/>
                    </a:lnTo>
                    <a:lnTo>
                      <a:pt x="3680" y="572"/>
                    </a:lnTo>
                    <a:lnTo>
                      <a:pt x="3346" y="322"/>
                    </a:lnTo>
                    <a:lnTo>
                      <a:pt x="2977" y="131"/>
                    </a:lnTo>
                    <a:lnTo>
                      <a:pt x="2572" y="24"/>
                    </a:lnTo>
                    <a:lnTo>
                      <a:pt x="235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588;p42">
                <a:extLst>
                  <a:ext uri="{FF2B5EF4-FFF2-40B4-BE49-F238E27FC236}">
                    <a16:creationId xmlns:a16="http://schemas.microsoft.com/office/drawing/2014/main" id="{D690364D-3655-0083-C5A8-172158C66B30}"/>
                  </a:ext>
                </a:extLst>
              </p:cNvPr>
              <p:cNvSpPr/>
              <p:nvPr/>
            </p:nvSpPr>
            <p:spPr>
              <a:xfrm>
                <a:off x="2812444" y="2157620"/>
                <a:ext cx="10915" cy="47554"/>
              </a:xfrm>
              <a:custGeom>
                <a:avLst/>
                <a:gdLst/>
                <a:ahLst/>
                <a:cxnLst/>
                <a:rect l="l" t="t" r="r" b="b"/>
                <a:pathLst>
                  <a:path w="227" h="989" extrusionOk="0">
                    <a:moveTo>
                      <a:pt x="0" y="1"/>
                    </a:moveTo>
                    <a:lnTo>
                      <a:pt x="0" y="989"/>
                    </a:lnTo>
                    <a:lnTo>
                      <a:pt x="227" y="989"/>
                    </a:lnTo>
                    <a:lnTo>
                      <a:pt x="22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589;p42">
                <a:extLst>
                  <a:ext uri="{FF2B5EF4-FFF2-40B4-BE49-F238E27FC236}">
                    <a16:creationId xmlns:a16="http://schemas.microsoft.com/office/drawing/2014/main" id="{4CA1B763-ADC0-CA3E-15F8-1B13D4F02EBA}"/>
                  </a:ext>
                </a:extLst>
              </p:cNvPr>
              <p:cNvSpPr/>
              <p:nvPr/>
            </p:nvSpPr>
            <p:spPr>
              <a:xfrm>
                <a:off x="2812444" y="2211999"/>
                <a:ext cx="10915" cy="11492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39" extrusionOk="0">
                    <a:moveTo>
                      <a:pt x="0" y="1"/>
                    </a:moveTo>
                    <a:lnTo>
                      <a:pt x="0" y="239"/>
                    </a:lnTo>
                    <a:lnTo>
                      <a:pt x="227" y="239"/>
                    </a:lnTo>
                    <a:lnTo>
                      <a:pt x="22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2594;p42">
              <a:extLst>
                <a:ext uri="{FF2B5EF4-FFF2-40B4-BE49-F238E27FC236}">
                  <a16:creationId xmlns:a16="http://schemas.microsoft.com/office/drawing/2014/main" id="{E9E408D3-8DBF-8795-8508-A6E83890F775}"/>
                </a:ext>
              </a:extLst>
            </p:cNvPr>
            <p:cNvGrpSpPr/>
            <p:nvPr/>
          </p:nvGrpSpPr>
          <p:grpSpPr>
            <a:xfrm>
              <a:off x="4961906" y="1921611"/>
              <a:ext cx="289014" cy="384154"/>
              <a:chOff x="4413103" y="1905724"/>
              <a:chExt cx="316623" cy="420852"/>
            </a:xfrm>
          </p:grpSpPr>
          <p:sp>
            <p:nvSpPr>
              <p:cNvPr id="14" name="Google Shape;2595;p42">
                <a:extLst>
                  <a:ext uri="{FF2B5EF4-FFF2-40B4-BE49-F238E27FC236}">
                    <a16:creationId xmlns:a16="http://schemas.microsoft.com/office/drawing/2014/main" id="{E59E87FA-CD39-59FC-0DD6-8E1BFF2C1174}"/>
                  </a:ext>
                </a:extLst>
              </p:cNvPr>
              <p:cNvSpPr/>
              <p:nvPr/>
            </p:nvSpPr>
            <p:spPr>
              <a:xfrm>
                <a:off x="4413103" y="2305901"/>
                <a:ext cx="316623" cy="20675"/>
              </a:xfrm>
              <a:custGeom>
                <a:avLst/>
                <a:gdLst/>
                <a:ahLst/>
                <a:cxnLst/>
                <a:rect l="l" t="t" r="r" b="b"/>
                <a:pathLst>
                  <a:path w="6585" h="430" extrusionOk="0">
                    <a:moveTo>
                      <a:pt x="1" y="0"/>
                    </a:moveTo>
                    <a:lnTo>
                      <a:pt x="1" y="429"/>
                    </a:lnTo>
                    <a:lnTo>
                      <a:pt x="6585" y="429"/>
                    </a:lnTo>
                    <a:lnTo>
                      <a:pt x="658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596;p42">
                <a:extLst>
                  <a:ext uri="{FF2B5EF4-FFF2-40B4-BE49-F238E27FC236}">
                    <a16:creationId xmlns:a16="http://schemas.microsoft.com/office/drawing/2014/main" id="{5B2D0CE5-964E-39B9-2CD0-BA9E6FF252C3}"/>
                  </a:ext>
                </a:extLst>
              </p:cNvPr>
              <p:cNvSpPr/>
              <p:nvPr/>
            </p:nvSpPr>
            <p:spPr>
              <a:xfrm>
                <a:off x="4413103" y="1905724"/>
                <a:ext cx="316623" cy="21252"/>
              </a:xfrm>
              <a:custGeom>
                <a:avLst/>
                <a:gdLst/>
                <a:ahLst/>
                <a:cxnLst/>
                <a:rect l="l" t="t" r="r" b="b"/>
                <a:pathLst>
                  <a:path w="6585" h="442" extrusionOk="0">
                    <a:moveTo>
                      <a:pt x="441" y="1"/>
                    </a:moveTo>
                    <a:lnTo>
                      <a:pt x="346" y="13"/>
                    </a:lnTo>
                    <a:lnTo>
                      <a:pt x="191" y="72"/>
                    </a:lnTo>
                    <a:lnTo>
                      <a:pt x="72" y="191"/>
                    </a:lnTo>
                    <a:lnTo>
                      <a:pt x="12" y="346"/>
                    </a:lnTo>
                    <a:lnTo>
                      <a:pt x="1" y="441"/>
                    </a:lnTo>
                    <a:lnTo>
                      <a:pt x="6585" y="441"/>
                    </a:lnTo>
                    <a:lnTo>
                      <a:pt x="6573" y="346"/>
                    </a:lnTo>
                    <a:lnTo>
                      <a:pt x="6514" y="191"/>
                    </a:lnTo>
                    <a:lnTo>
                      <a:pt x="6394" y="72"/>
                    </a:lnTo>
                    <a:lnTo>
                      <a:pt x="6228" y="13"/>
                    </a:lnTo>
                    <a:lnTo>
                      <a:pt x="613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2597;p42">
                <a:extLst>
                  <a:ext uri="{FF2B5EF4-FFF2-40B4-BE49-F238E27FC236}">
                    <a16:creationId xmlns:a16="http://schemas.microsoft.com/office/drawing/2014/main" id="{A0076514-B0CA-C9B0-AC14-C7ACD36B2D69}"/>
                  </a:ext>
                </a:extLst>
              </p:cNvPr>
              <p:cNvSpPr/>
              <p:nvPr/>
            </p:nvSpPr>
            <p:spPr>
              <a:xfrm>
                <a:off x="4413103" y="2014483"/>
                <a:ext cx="316623" cy="21829"/>
              </a:xfrm>
              <a:custGeom>
                <a:avLst/>
                <a:gdLst/>
                <a:ahLst/>
                <a:cxnLst/>
                <a:rect l="l" t="t" r="r" b="b"/>
                <a:pathLst>
                  <a:path w="6585" h="454" extrusionOk="0">
                    <a:moveTo>
                      <a:pt x="227" y="1"/>
                    </a:moveTo>
                    <a:lnTo>
                      <a:pt x="143" y="13"/>
                    </a:lnTo>
                    <a:lnTo>
                      <a:pt x="12" y="144"/>
                    </a:lnTo>
                    <a:lnTo>
                      <a:pt x="1" y="227"/>
                    </a:lnTo>
                    <a:lnTo>
                      <a:pt x="12" y="311"/>
                    </a:lnTo>
                    <a:lnTo>
                      <a:pt x="143" y="441"/>
                    </a:lnTo>
                    <a:lnTo>
                      <a:pt x="227" y="453"/>
                    </a:lnTo>
                    <a:lnTo>
                      <a:pt x="6359" y="453"/>
                    </a:lnTo>
                    <a:lnTo>
                      <a:pt x="6442" y="441"/>
                    </a:lnTo>
                    <a:lnTo>
                      <a:pt x="6573" y="311"/>
                    </a:lnTo>
                    <a:lnTo>
                      <a:pt x="6585" y="227"/>
                    </a:lnTo>
                    <a:lnTo>
                      <a:pt x="6573" y="144"/>
                    </a:lnTo>
                    <a:lnTo>
                      <a:pt x="6442" y="13"/>
                    </a:lnTo>
                    <a:lnTo>
                      <a:pt x="635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2598;p42">
                <a:extLst>
                  <a:ext uri="{FF2B5EF4-FFF2-40B4-BE49-F238E27FC236}">
                    <a16:creationId xmlns:a16="http://schemas.microsoft.com/office/drawing/2014/main" id="{DCC51A2A-1457-8669-BA66-D40AB1852EDF}"/>
                  </a:ext>
                </a:extLst>
              </p:cNvPr>
              <p:cNvSpPr/>
              <p:nvPr/>
            </p:nvSpPr>
            <p:spPr>
              <a:xfrm>
                <a:off x="4423969" y="1937217"/>
                <a:ext cx="294890" cy="67027"/>
              </a:xfrm>
              <a:custGeom>
                <a:avLst/>
                <a:gdLst/>
                <a:ahLst/>
                <a:cxnLst/>
                <a:rect l="l" t="t" r="r" b="b"/>
                <a:pathLst>
                  <a:path w="6133" h="1394" extrusionOk="0">
                    <a:moveTo>
                      <a:pt x="1" y="1"/>
                    </a:moveTo>
                    <a:lnTo>
                      <a:pt x="1" y="1394"/>
                    </a:lnTo>
                    <a:lnTo>
                      <a:pt x="6133" y="1394"/>
                    </a:lnTo>
                    <a:lnTo>
                      <a:pt x="613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2599;p42">
                <a:extLst>
                  <a:ext uri="{FF2B5EF4-FFF2-40B4-BE49-F238E27FC236}">
                    <a16:creationId xmlns:a16="http://schemas.microsoft.com/office/drawing/2014/main" id="{C1050595-B04C-0E42-A3CC-FFB0DB74877E}"/>
                  </a:ext>
                </a:extLst>
              </p:cNvPr>
              <p:cNvSpPr/>
              <p:nvPr/>
            </p:nvSpPr>
            <p:spPr>
              <a:xfrm>
                <a:off x="4423969" y="2232049"/>
                <a:ext cx="294890" cy="64190"/>
              </a:xfrm>
              <a:custGeom>
                <a:avLst/>
                <a:gdLst/>
                <a:ahLst/>
                <a:cxnLst/>
                <a:rect l="l" t="t" r="r" b="b"/>
                <a:pathLst>
                  <a:path w="6133" h="1335" extrusionOk="0">
                    <a:moveTo>
                      <a:pt x="1" y="1"/>
                    </a:moveTo>
                    <a:lnTo>
                      <a:pt x="1" y="1334"/>
                    </a:lnTo>
                    <a:lnTo>
                      <a:pt x="6133" y="1334"/>
                    </a:lnTo>
                    <a:lnTo>
                      <a:pt x="613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2600;p42">
                <a:extLst>
                  <a:ext uri="{FF2B5EF4-FFF2-40B4-BE49-F238E27FC236}">
                    <a16:creationId xmlns:a16="http://schemas.microsoft.com/office/drawing/2014/main" id="{F5457C99-E402-3BCD-060D-52771F8F1A7B}"/>
                  </a:ext>
                </a:extLst>
              </p:cNvPr>
              <p:cNvSpPr/>
              <p:nvPr/>
            </p:nvSpPr>
            <p:spPr>
              <a:xfrm>
                <a:off x="4413103" y="2200556"/>
                <a:ext cx="316623" cy="21829"/>
              </a:xfrm>
              <a:custGeom>
                <a:avLst/>
                <a:gdLst/>
                <a:ahLst/>
                <a:cxnLst/>
                <a:rect l="l" t="t" r="r" b="b"/>
                <a:pathLst>
                  <a:path w="6585" h="454" extrusionOk="0">
                    <a:moveTo>
                      <a:pt x="227" y="1"/>
                    </a:moveTo>
                    <a:lnTo>
                      <a:pt x="143" y="13"/>
                    </a:lnTo>
                    <a:lnTo>
                      <a:pt x="12" y="144"/>
                    </a:lnTo>
                    <a:lnTo>
                      <a:pt x="1" y="227"/>
                    </a:lnTo>
                    <a:lnTo>
                      <a:pt x="12" y="310"/>
                    </a:lnTo>
                    <a:lnTo>
                      <a:pt x="143" y="441"/>
                    </a:lnTo>
                    <a:lnTo>
                      <a:pt x="227" y="453"/>
                    </a:lnTo>
                    <a:lnTo>
                      <a:pt x="6359" y="453"/>
                    </a:lnTo>
                    <a:lnTo>
                      <a:pt x="6442" y="441"/>
                    </a:lnTo>
                    <a:lnTo>
                      <a:pt x="6573" y="310"/>
                    </a:lnTo>
                    <a:lnTo>
                      <a:pt x="6585" y="227"/>
                    </a:lnTo>
                    <a:lnTo>
                      <a:pt x="6573" y="144"/>
                    </a:lnTo>
                    <a:lnTo>
                      <a:pt x="6442" y="13"/>
                    </a:lnTo>
                    <a:lnTo>
                      <a:pt x="635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601;p42">
                <a:extLst>
                  <a:ext uri="{FF2B5EF4-FFF2-40B4-BE49-F238E27FC236}">
                    <a16:creationId xmlns:a16="http://schemas.microsoft.com/office/drawing/2014/main" id="{140681F8-C3D0-5D43-4BCB-E326DCEC2113}"/>
                  </a:ext>
                </a:extLst>
              </p:cNvPr>
              <p:cNvSpPr/>
              <p:nvPr/>
            </p:nvSpPr>
            <p:spPr>
              <a:xfrm>
                <a:off x="4423969" y="2045976"/>
                <a:ext cx="294890" cy="144344"/>
              </a:xfrm>
              <a:custGeom>
                <a:avLst/>
                <a:gdLst/>
                <a:ahLst/>
                <a:cxnLst/>
                <a:rect l="l" t="t" r="r" b="b"/>
                <a:pathLst>
                  <a:path w="6133" h="3002" extrusionOk="0">
                    <a:moveTo>
                      <a:pt x="2454" y="418"/>
                    </a:moveTo>
                    <a:lnTo>
                      <a:pt x="2739" y="1001"/>
                    </a:lnTo>
                    <a:lnTo>
                      <a:pt x="2668" y="1120"/>
                    </a:lnTo>
                    <a:lnTo>
                      <a:pt x="2596" y="1239"/>
                    </a:lnTo>
                    <a:lnTo>
                      <a:pt x="1977" y="1239"/>
                    </a:lnTo>
                    <a:lnTo>
                      <a:pt x="1977" y="1215"/>
                    </a:lnTo>
                    <a:lnTo>
                      <a:pt x="2001" y="953"/>
                    </a:lnTo>
                    <a:lnTo>
                      <a:pt x="2096" y="751"/>
                    </a:lnTo>
                    <a:lnTo>
                      <a:pt x="2227" y="560"/>
                    </a:lnTo>
                    <a:lnTo>
                      <a:pt x="2430" y="429"/>
                    </a:lnTo>
                    <a:lnTo>
                      <a:pt x="2454" y="418"/>
                    </a:lnTo>
                    <a:close/>
                    <a:moveTo>
                      <a:pt x="3668" y="418"/>
                    </a:moveTo>
                    <a:lnTo>
                      <a:pt x="3692" y="429"/>
                    </a:lnTo>
                    <a:lnTo>
                      <a:pt x="3894" y="560"/>
                    </a:lnTo>
                    <a:lnTo>
                      <a:pt x="4025" y="751"/>
                    </a:lnTo>
                    <a:lnTo>
                      <a:pt x="4132" y="953"/>
                    </a:lnTo>
                    <a:lnTo>
                      <a:pt x="4156" y="1215"/>
                    </a:lnTo>
                    <a:lnTo>
                      <a:pt x="4156" y="1239"/>
                    </a:lnTo>
                    <a:lnTo>
                      <a:pt x="3525" y="1239"/>
                    </a:lnTo>
                    <a:lnTo>
                      <a:pt x="3454" y="1120"/>
                    </a:lnTo>
                    <a:lnTo>
                      <a:pt x="3382" y="1001"/>
                    </a:lnTo>
                    <a:lnTo>
                      <a:pt x="3668" y="418"/>
                    </a:lnTo>
                    <a:close/>
                    <a:moveTo>
                      <a:pt x="3204" y="1668"/>
                    </a:moveTo>
                    <a:lnTo>
                      <a:pt x="3525" y="2239"/>
                    </a:lnTo>
                    <a:lnTo>
                      <a:pt x="3513" y="2251"/>
                    </a:lnTo>
                    <a:lnTo>
                      <a:pt x="3275" y="2370"/>
                    </a:lnTo>
                    <a:lnTo>
                      <a:pt x="3073" y="2382"/>
                    </a:lnTo>
                    <a:lnTo>
                      <a:pt x="2846" y="2370"/>
                    </a:lnTo>
                    <a:lnTo>
                      <a:pt x="2620" y="2251"/>
                    </a:lnTo>
                    <a:lnTo>
                      <a:pt x="2608" y="2239"/>
                    </a:lnTo>
                    <a:lnTo>
                      <a:pt x="2930" y="1668"/>
                    </a:lnTo>
                    <a:close/>
                    <a:moveTo>
                      <a:pt x="1" y="1"/>
                    </a:moveTo>
                    <a:lnTo>
                      <a:pt x="1" y="3001"/>
                    </a:lnTo>
                    <a:lnTo>
                      <a:pt x="6133" y="3001"/>
                    </a:lnTo>
                    <a:lnTo>
                      <a:pt x="613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2606;p42">
              <a:extLst>
                <a:ext uri="{FF2B5EF4-FFF2-40B4-BE49-F238E27FC236}">
                  <a16:creationId xmlns:a16="http://schemas.microsoft.com/office/drawing/2014/main" id="{30371D59-7236-F216-C60C-5FA65753C29F}"/>
                </a:ext>
              </a:extLst>
            </p:cNvPr>
            <p:cNvGrpSpPr/>
            <p:nvPr/>
          </p:nvGrpSpPr>
          <p:grpSpPr>
            <a:xfrm>
              <a:off x="4981217" y="4049801"/>
              <a:ext cx="250391" cy="385176"/>
              <a:chOff x="4435413" y="3873959"/>
              <a:chExt cx="274311" cy="421972"/>
            </a:xfrm>
          </p:grpSpPr>
          <p:sp>
            <p:nvSpPr>
              <p:cNvPr id="11" name="Google Shape;2607;p42">
                <a:extLst>
                  <a:ext uri="{FF2B5EF4-FFF2-40B4-BE49-F238E27FC236}">
                    <a16:creationId xmlns:a16="http://schemas.microsoft.com/office/drawing/2014/main" id="{3E2F745C-BAED-9BD4-F7BE-490FBF2873EA}"/>
                  </a:ext>
                </a:extLst>
              </p:cNvPr>
              <p:cNvSpPr/>
              <p:nvPr/>
            </p:nvSpPr>
            <p:spPr>
              <a:xfrm>
                <a:off x="4579126" y="4091477"/>
                <a:ext cx="27551" cy="26974"/>
              </a:xfrm>
              <a:custGeom>
                <a:avLst/>
                <a:gdLst/>
                <a:ahLst/>
                <a:cxnLst/>
                <a:rect l="l" t="t" r="r" b="b"/>
                <a:pathLst>
                  <a:path w="573" h="561" extrusionOk="0">
                    <a:moveTo>
                      <a:pt x="286" y="1"/>
                    </a:moveTo>
                    <a:lnTo>
                      <a:pt x="167" y="12"/>
                    </a:lnTo>
                    <a:lnTo>
                      <a:pt x="12" y="167"/>
                    </a:lnTo>
                    <a:lnTo>
                      <a:pt x="1" y="286"/>
                    </a:lnTo>
                    <a:lnTo>
                      <a:pt x="24" y="393"/>
                    </a:lnTo>
                    <a:lnTo>
                      <a:pt x="179" y="548"/>
                    </a:lnTo>
                    <a:lnTo>
                      <a:pt x="286" y="560"/>
                    </a:lnTo>
                    <a:lnTo>
                      <a:pt x="405" y="548"/>
                    </a:lnTo>
                    <a:lnTo>
                      <a:pt x="560" y="393"/>
                    </a:lnTo>
                    <a:lnTo>
                      <a:pt x="572" y="286"/>
                    </a:lnTo>
                    <a:lnTo>
                      <a:pt x="548" y="167"/>
                    </a:lnTo>
                    <a:lnTo>
                      <a:pt x="393" y="12"/>
                    </a:lnTo>
                    <a:lnTo>
                      <a:pt x="28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608;p42">
                <a:extLst>
                  <a:ext uri="{FF2B5EF4-FFF2-40B4-BE49-F238E27FC236}">
                    <a16:creationId xmlns:a16="http://schemas.microsoft.com/office/drawing/2014/main" id="{BEAAB382-0F44-3053-4E2A-6970BB4B148A}"/>
                  </a:ext>
                </a:extLst>
              </p:cNvPr>
              <p:cNvSpPr/>
              <p:nvPr/>
            </p:nvSpPr>
            <p:spPr>
              <a:xfrm>
                <a:off x="4435413" y="3873959"/>
                <a:ext cx="274311" cy="421972"/>
              </a:xfrm>
              <a:custGeom>
                <a:avLst/>
                <a:gdLst/>
                <a:ahLst/>
                <a:cxnLst/>
                <a:rect l="l" t="t" r="r" b="b"/>
                <a:pathLst>
                  <a:path w="5705" h="8776" extrusionOk="0">
                    <a:moveTo>
                      <a:pt x="2704" y="3632"/>
                    </a:moveTo>
                    <a:lnTo>
                      <a:pt x="2835" y="3643"/>
                    </a:lnTo>
                    <a:lnTo>
                      <a:pt x="2954" y="3643"/>
                    </a:lnTo>
                    <a:lnTo>
                      <a:pt x="3430" y="3798"/>
                    </a:lnTo>
                    <a:lnTo>
                      <a:pt x="3597" y="3941"/>
                    </a:lnTo>
                    <a:lnTo>
                      <a:pt x="3728" y="4144"/>
                    </a:lnTo>
                    <a:lnTo>
                      <a:pt x="3787" y="4429"/>
                    </a:lnTo>
                    <a:lnTo>
                      <a:pt x="3787" y="4608"/>
                    </a:lnTo>
                    <a:lnTo>
                      <a:pt x="3752" y="4810"/>
                    </a:lnTo>
                    <a:lnTo>
                      <a:pt x="3763" y="4870"/>
                    </a:lnTo>
                    <a:lnTo>
                      <a:pt x="3799" y="4929"/>
                    </a:lnTo>
                    <a:lnTo>
                      <a:pt x="3835" y="4965"/>
                    </a:lnTo>
                    <a:lnTo>
                      <a:pt x="3871" y="5132"/>
                    </a:lnTo>
                    <a:lnTo>
                      <a:pt x="3847" y="5251"/>
                    </a:lnTo>
                    <a:lnTo>
                      <a:pt x="3811" y="5334"/>
                    </a:lnTo>
                    <a:lnTo>
                      <a:pt x="3763" y="5382"/>
                    </a:lnTo>
                    <a:lnTo>
                      <a:pt x="3704" y="5441"/>
                    </a:lnTo>
                    <a:lnTo>
                      <a:pt x="3621" y="5441"/>
                    </a:lnTo>
                    <a:lnTo>
                      <a:pt x="3549" y="5453"/>
                    </a:lnTo>
                    <a:lnTo>
                      <a:pt x="3466" y="5513"/>
                    </a:lnTo>
                    <a:lnTo>
                      <a:pt x="3442" y="5560"/>
                    </a:lnTo>
                    <a:lnTo>
                      <a:pt x="3382" y="5632"/>
                    </a:lnTo>
                    <a:lnTo>
                      <a:pt x="3323" y="5656"/>
                    </a:lnTo>
                    <a:lnTo>
                      <a:pt x="2358" y="5656"/>
                    </a:lnTo>
                    <a:lnTo>
                      <a:pt x="2275" y="5632"/>
                    </a:lnTo>
                    <a:lnTo>
                      <a:pt x="2239" y="5560"/>
                    </a:lnTo>
                    <a:lnTo>
                      <a:pt x="2204" y="5513"/>
                    </a:lnTo>
                    <a:lnTo>
                      <a:pt x="2108" y="5453"/>
                    </a:lnTo>
                    <a:lnTo>
                      <a:pt x="2061" y="5441"/>
                    </a:lnTo>
                    <a:lnTo>
                      <a:pt x="1977" y="5441"/>
                    </a:lnTo>
                    <a:lnTo>
                      <a:pt x="1906" y="5382"/>
                    </a:lnTo>
                    <a:lnTo>
                      <a:pt x="1858" y="5334"/>
                    </a:lnTo>
                    <a:lnTo>
                      <a:pt x="1835" y="5251"/>
                    </a:lnTo>
                    <a:lnTo>
                      <a:pt x="1787" y="5132"/>
                    </a:lnTo>
                    <a:lnTo>
                      <a:pt x="1823" y="4977"/>
                    </a:lnTo>
                    <a:lnTo>
                      <a:pt x="1858" y="4929"/>
                    </a:lnTo>
                    <a:lnTo>
                      <a:pt x="1894" y="4870"/>
                    </a:lnTo>
                    <a:lnTo>
                      <a:pt x="1906" y="4810"/>
                    </a:lnTo>
                    <a:lnTo>
                      <a:pt x="1882" y="4608"/>
                    </a:lnTo>
                    <a:lnTo>
                      <a:pt x="1870" y="4429"/>
                    </a:lnTo>
                    <a:lnTo>
                      <a:pt x="1930" y="4132"/>
                    </a:lnTo>
                    <a:lnTo>
                      <a:pt x="2061" y="3929"/>
                    </a:lnTo>
                    <a:lnTo>
                      <a:pt x="2227" y="3786"/>
                    </a:lnTo>
                    <a:lnTo>
                      <a:pt x="2704" y="3632"/>
                    </a:lnTo>
                    <a:close/>
                    <a:moveTo>
                      <a:pt x="3823" y="5834"/>
                    </a:moveTo>
                    <a:lnTo>
                      <a:pt x="3918" y="6025"/>
                    </a:lnTo>
                    <a:lnTo>
                      <a:pt x="3085" y="6442"/>
                    </a:lnTo>
                    <a:lnTo>
                      <a:pt x="3918" y="6858"/>
                    </a:lnTo>
                    <a:lnTo>
                      <a:pt x="3823" y="7049"/>
                    </a:lnTo>
                    <a:lnTo>
                      <a:pt x="2835" y="6561"/>
                    </a:lnTo>
                    <a:lnTo>
                      <a:pt x="1835" y="7049"/>
                    </a:lnTo>
                    <a:lnTo>
                      <a:pt x="1739" y="6858"/>
                    </a:lnTo>
                    <a:lnTo>
                      <a:pt x="2573" y="6442"/>
                    </a:lnTo>
                    <a:lnTo>
                      <a:pt x="1739" y="6025"/>
                    </a:lnTo>
                    <a:lnTo>
                      <a:pt x="1835" y="5834"/>
                    </a:lnTo>
                    <a:lnTo>
                      <a:pt x="2835" y="6322"/>
                    </a:lnTo>
                    <a:lnTo>
                      <a:pt x="3823" y="5834"/>
                    </a:lnTo>
                    <a:close/>
                    <a:moveTo>
                      <a:pt x="1311" y="0"/>
                    </a:moveTo>
                    <a:lnTo>
                      <a:pt x="1227" y="12"/>
                    </a:lnTo>
                    <a:lnTo>
                      <a:pt x="1096" y="131"/>
                    </a:lnTo>
                    <a:lnTo>
                      <a:pt x="1084" y="226"/>
                    </a:lnTo>
                    <a:lnTo>
                      <a:pt x="1096" y="310"/>
                    </a:lnTo>
                    <a:lnTo>
                      <a:pt x="1227" y="429"/>
                    </a:lnTo>
                    <a:lnTo>
                      <a:pt x="1311" y="441"/>
                    </a:lnTo>
                    <a:lnTo>
                      <a:pt x="1537" y="441"/>
                    </a:lnTo>
                    <a:lnTo>
                      <a:pt x="1537" y="1548"/>
                    </a:lnTo>
                    <a:lnTo>
                      <a:pt x="1525" y="1679"/>
                    </a:lnTo>
                    <a:lnTo>
                      <a:pt x="1430" y="1917"/>
                    </a:lnTo>
                    <a:lnTo>
                      <a:pt x="1251" y="2096"/>
                    </a:lnTo>
                    <a:lnTo>
                      <a:pt x="1013" y="2191"/>
                    </a:lnTo>
                    <a:lnTo>
                      <a:pt x="882" y="2203"/>
                    </a:lnTo>
                    <a:lnTo>
                      <a:pt x="703" y="2215"/>
                    </a:lnTo>
                    <a:lnTo>
                      <a:pt x="382" y="2346"/>
                    </a:lnTo>
                    <a:lnTo>
                      <a:pt x="144" y="2584"/>
                    </a:lnTo>
                    <a:lnTo>
                      <a:pt x="13" y="2893"/>
                    </a:lnTo>
                    <a:lnTo>
                      <a:pt x="1" y="3084"/>
                    </a:lnTo>
                    <a:lnTo>
                      <a:pt x="1" y="7906"/>
                    </a:lnTo>
                    <a:lnTo>
                      <a:pt x="13" y="8085"/>
                    </a:lnTo>
                    <a:lnTo>
                      <a:pt x="144" y="8394"/>
                    </a:lnTo>
                    <a:lnTo>
                      <a:pt x="382" y="8632"/>
                    </a:lnTo>
                    <a:lnTo>
                      <a:pt x="703" y="8763"/>
                    </a:lnTo>
                    <a:lnTo>
                      <a:pt x="882" y="8775"/>
                    </a:lnTo>
                    <a:lnTo>
                      <a:pt x="4823" y="8775"/>
                    </a:lnTo>
                    <a:lnTo>
                      <a:pt x="5002" y="8763"/>
                    </a:lnTo>
                    <a:lnTo>
                      <a:pt x="5323" y="8632"/>
                    </a:lnTo>
                    <a:lnTo>
                      <a:pt x="5561" y="8394"/>
                    </a:lnTo>
                    <a:lnTo>
                      <a:pt x="5692" y="8085"/>
                    </a:lnTo>
                    <a:lnTo>
                      <a:pt x="5704" y="7906"/>
                    </a:lnTo>
                    <a:lnTo>
                      <a:pt x="5704" y="3084"/>
                    </a:lnTo>
                    <a:lnTo>
                      <a:pt x="5680" y="2905"/>
                    </a:lnTo>
                    <a:lnTo>
                      <a:pt x="5538" y="2584"/>
                    </a:lnTo>
                    <a:lnTo>
                      <a:pt x="5299" y="2346"/>
                    </a:lnTo>
                    <a:lnTo>
                      <a:pt x="4990" y="2215"/>
                    </a:lnTo>
                    <a:lnTo>
                      <a:pt x="4811" y="2203"/>
                    </a:lnTo>
                    <a:lnTo>
                      <a:pt x="4680" y="2191"/>
                    </a:lnTo>
                    <a:lnTo>
                      <a:pt x="4442" y="2096"/>
                    </a:lnTo>
                    <a:lnTo>
                      <a:pt x="4264" y="1917"/>
                    </a:lnTo>
                    <a:lnTo>
                      <a:pt x="4168" y="1679"/>
                    </a:lnTo>
                    <a:lnTo>
                      <a:pt x="4156" y="1548"/>
                    </a:lnTo>
                    <a:lnTo>
                      <a:pt x="4156" y="441"/>
                    </a:lnTo>
                    <a:lnTo>
                      <a:pt x="4383" y="441"/>
                    </a:lnTo>
                    <a:lnTo>
                      <a:pt x="4466" y="429"/>
                    </a:lnTo>
                    <a:lnTo>
                      <a:pt x="4585" y="310"/>
                    </a:lnTo>
                    <a:lnTo>
                      <a:pt x="4597" y="226"/>
                    </a:lnTo>
                    <a:lnTo>
                      <a:pt x="4585" y="131"/>
                    </a:lnTo>
                    <a:lnTo>
                      <a:pt x="4466" y="12"/>
                    </a:lnTo>
                    <a:lnTo>
                      <a:pt x="438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2609;p42">
                <a:extLst>
                  <a:ext uri="{FF2B5EF4-FFF2-40B4-BE49-F238E27FC236}">
                    <a16:creationId xmlns:a16="http://schemas.microsoft.com/office/drawing/2014/main" id="{BBDFAC75-7141-3BD2-ADFF-1EF2C6A5004A}"/>
                  </a:ext>
                </a:extLst>
              </p:cNvPr>
              <p:cNvSpPr/>
              <p:nvPr/>
            </p:nvSpPr>
            <p:spPr>
              <a:xfrm>
                <a:off x="4536190" y="4091477"/>
                <a:ext cx="27551" cy="26974"/>
              </a:xfrm>
              <a:custGeom>
                <a:avLst/>
                <a:gdLst/>
                <a:ahLst/>
                <a:cxnLst/>
                <a:rect l="l" t="t" r="r" b="b"/>
                <a:pathLst>
                  <a:path w="573" h="561" extrusionOk="0">
                    <a:moveTo>
                      <a:pt x="286" y="1"/>
                    </a:moveTo>
                    <a:lnTo>
                      <a:pt x="179" y="12"/>
                    </a:lnTo>
                    <a:lnTo>
                      <a:pt x="24" y="167"/>
                    </a:lnTo>
                    <a:lnTo>
                      <a:pt x="1" y="286"/>
                    </a:lnTo>
                    <a:lnTo>
                      <a:pt x="12" y="393"/>
                    </a:lnTo>
                    <a:lnTo>
                      <a:pt x="167" y="548"/>
                    </a:lnTo>
                    <a:lnTo>
                      <a:pt x="286" y="560"/>
                    </a:lnTo>
                    <a:lnTo>
                      <a:pt x="405" y="548"/>
                    </a:lnTo>
                    <a:lnTo>
                      <a:pt x="560" y="393"/>
                    </a:lnTo>
                    <a:lnTo>
                      <a:pt x="572" y="286"/>
                    </a:lnTo>
                    <a:lnTo>
                      <a:pt x="548" y="167"/>
                    </a:lnTo>
                    <a:lnTo>
                      <a:pt x="393" y="12"/>
                    </a:lnTo>
                    <a:lnTo>
                      <a:pt x="28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" name="Google Shape;2614;p42">
              <a:extLst>
                <a:ext uri="{FF2B5EF4-FFF2-40B4-BE49-F238E27FC236}">
                  <a16:creationId xmlns:a16="http://schemas.microsoft.com/office/drawing/2014/main" id="{CBC2A870-57D7-FB0D-A3D9-FA81BAF6F5B9}"/>
                </a:ext>
              </a:extLst>
            </p:cNvPr>
            <p:cNvSpPr/>
            <p:nvPr/>
          </p:nvSpPr>
          <p:spPr>
            <a:xfrm>
              <a:off x="5043833" y="3340938"/>
              <a:ext cx="125489" cy="384147"/>
            </a:xfrm>
            <a:custGeom>
              <a:avLst/>
              <a:gdLst/>
              <a:ahLst/>
              <a:cxnLst/>
              <a:rect l="l" t="t" r="r" b="b"/>
              <a:pathLst>
                <a:path w="2859" h="8753" extrusionOk="0">
                  <a:moveTo>
                    <a:pt x="2299" y="2358"/>
                  </a:moveTo>
                  <a:lnTo>
                    <a:pt x="2299" y="2466"/>
                  </a:lnTo>
                  <a:lnTo>
                    <a:pt x="549" y="2466"/>
                  </a:lnTo>
                  <a:lnTo>
                    <a:pt x="549" y="2358"/>
                  </a:lnTo>
                  <a:close/>
                  <a:moveTo>
                    <a:pt x="2299" y="3216"/>
                  </a:moveTo>
                  <a:lnTo>
                    <a:pt x="2299" y="3323"/>
                  </a:lnTo>
                  <a:lnTo>
                    <a:pt x="549" y="3323"/>
                  </a:lnTo>
                  <a:lnTo>
                    <a:pt x="549" y="3216"/>
                  </a:lnTo>
                  <a:close/>
                  <a:moveTo>
                    <a:pt x="2299" y="4097"/>
                  </a:moveTo>
                  <a:lnTo>
                    <a:pt x="2299" y="4204"/>
                  </a:lnTo>
                  <a:lnTo>
                    <a:pt x="549" y="4204"/>
                  </a:lnTo>
                  <a:lnTo>
                    <a:pt x="549" y="4097"/>
                  </a:lnTo>
                  <a:close/>
                  <a:moveTo>
                    <a:pt x="2299" y="4978"/>
                  </a:moveTo>
                  <a:lnTo>
                    <a:pt x="2299" y="5085"/>
                  </a:lnTo>
                  <a:lnTo>
                    <a:pt x="549" y="5085"/>
                  </a:lnTo>
                  <a:lnTo>
                    <a:pt x="549" y="4978"/>
                  </a:lnTo>
                  <a:close/>
                  <a:moveTo>
                    <a:pt x="2299" y="5859"/>
                  </a:moveTo>
                  <a:lnTo>
                    <a:pt x="2299" y="5954"/>
                  </a:lnTo>
                  <a:lnTo>
                    <a:pt x="549" y="5954"/>
                  </a:lnTo>
                  <a:lnTo>
                    <a:pt x="549" y="5859"/>
                  </a:lnTo>
                  <a:close/>
                  <a:moveTo>
                    <a:pt x="2299" y="6728"/>
                  </a:moveTo>
                  <a:lnTo>
                    <a:pt x="2299" y="6835"/>
                  </a:lnTo>
                  <a:lnTo>
                    <a:pt x="549" y="6835"/>
                  </a:lnTo>
                  <a:lnTo>
                    <a:pt x="549" y="6728"/>
                  </a:lnTo>
                  <a:close/>
                  <a:moveTo>
                    <a:pt x="2299" y="7609"/>
                  </a:moveTo>
                  <a:lnTo>
                    <a:pt x="2299" y="7716"/>
                  </a:lnTo>
                  <a:lnTo>
                    <a:pt x="549" y="7716"/>
                  </a:lnTo>
                  <a:lnTo>
                    <a:pt x="549" y="7609"/>
                  </a:lnTo>
                  <a:close/>
                  <a:moveTo>
                    <a:pt x="1168" y="1"/>
                  </a:moveTo>
                  <a:lnTo>
                    <a:pt x="1084" y="13"/>
                  </a:lnTo>
                  <a:lnTo>
                    <a:pt x="965" y="144"/>
                  </a:lnTo>
                  <a:lnTo>
                    <a:pt x="953" y="227"/>
                  </a:lnTo>
                  <a:lnTo>
                    <a:pt x="953" y="656"/>
                  </a:lnTo>
                  <a:lnTo>
                    <a:pt x="870" y="656"/>
                  </a:lnTo>
                  <a:lnTo>
                    <a:pt x="870" y="882"/>
                  </a:lnTo>
                  <a:lnTo>
                    <a:pt x="953" y="882"/>
                  </a:lnTo>
                  <a:lnTo>
                    <a:pt x="953" y="1311"/>
                  </a:lnTo>
                  <a:lnTo>
                    <a:pt x="275" y="1930"/>
                  </a:lnTo>
                  <a:lnTo>
                    <a:pt x="156" y="2061"/>
                  </a:lnTo>
                  <a:lnTo>
                    <a:pt x="13" y="2382"/>
                  </a:lnTo>
                  <a:lnTo>
                    <a:pt x="1" y="2561"/>
                  </a:lnTo>
                  <a:lnTo>
                    <a:pt x="1" y="4490"/>
                  </a:lnTo>
                  <a:lnTo>
                    <a:pt x="1" y="4597"/>
                  </a:lnTo>
                  <a:lnTo>
                    <a:pt x="96" y="4811"/>
                  </a:lnTo>
                  <a:lnTo>
                    <a:pt x="179" y="4906"/>
                  </a:lnTo>
                  <a:lnTo>
                    <a:pt x="215" y="4966"/>
                  </a:lnTo>
                  <a:lnTo>
                    <a:pt x="215" y="5037"/>
                  </a:lnTo>
                  <a:lnTo>
                    <a:pt x="215" y="5121"/>
                  </a:lnTo>
                  <a:lnTo>
                    <a:pt x="179" y="5168"/>
                  </a:lnTo>
                  <a:lnTo>
                    <a:pt x="96" y="5264"/>
                  </a:lnTo>
                  <a:lnTo>
                    <a:pt x="13" y="5466"/>
                  </a:lnTo>
                  <a:lnTo>
                    <a:pt x="1" y="5585"/>
                  </a:lnTo>
                  <a:lnTo>
                    <a:pt x="1" y="8324"/>
                  </a:lnTo>
                  <a:lnTo>
                    <a:pt x="1" y="8407"/>
                  </a:lnTo>
                  <a:lnTo>
                    <a:pt x="72" y="8562"/>
                  </a:lnTo>
                  <a:lnTo>
                    <a:pt x="179" y="8681"/>
                  </a:lnTo>
                  <a:lnTo>
                    <a:pt x="334" y="8752"/>
                  </a:lnTo>
                  <a:lnTo>
                    <a:pt x="2489" y="8752"/>
                  </a:lnTo>
                  <a:lnTo>
                    <a:pt x="2644" y="8681"/>
                  </a:lnTo>
                  <a:lnTo>
                    <a:pt x="2763" y="8562"/>
                  </a:lnTo>
                  <a:lnTo>
                    <a:pt x="2835" y="8407"/>
                  </a:lnTo>
                  <a:lnTo>
                    <a:pt x="2835" y="8324"/>
                  </a:lnTo>
                  <a:lnTo>
                    <a:pt x="2835" y="5585"/>
                  </a:lnTo>
                  <a:lnTo>
                    <a:pt x="2823" y="5478"/>
                  </a:lnTo>
                  <a:lnTo>
                    <a:pt x="2739" y="5264"/>
                  </a:lnTo>
                  <a:lnTo>
                    <a:pt x="2680" y="5168"/>
                  </a:lnTo>
                  <a:lnTo>
                    <a:pt x="2632" y="5097"/>
                  </a:lnTo>
                  <a:lnTo>
                    <a:pt x="2632" y="5037"/>
                  </a:lnTo>
                  <a:lnTo>
                    <a:pt x="2632" y="4954"/>
                  </a:lnTo>
                  <a:lnTo>
                    <a:pt x="2680" y="4906"/>
                  </a:lnTo>
                  <a:lnTo>
                    <a:pt x="2751" y="4799"/>
                  </a:lnTo>
                  <a:lnTo>
                    <a:pt x="2847" y="4597"/>
                  </a:lnTo>
                  <a:lnTo>
                    <a:pt x="2858" y="4490"/>
                  </a:lnTo>
                  <a:lnTo>
                    <a:pt x="2858" y="2561"/>
                  </a:lnTo>
                  <a:lnTo>
                    <a:pt x="2835" y="2382"/>
                  </a:lnTo>
                  <a:lnTo>
                    <a:pt x="2692" y="2061"/>
                  </a:lnTo>
                  <a:lnTo>
                    <a:pt x="2573" y="1930"/>
                  </a:lnTo>
                  <a:lnTo>
                    <a:pt x="1906" y="1311"/>
                  </a:lnTo>
                  <a:lnTo>
                    <a:pt x="1906" y="882"/>
                  </a:lnTo>
                  <a:lnTo>
                    <a:pt x="1977" y="882"/>
                  </a:lnTo>
                  <a:lnTo>
                    <a:pt x="1977" y="656"/>
                  </a:lnTo>
                  <a:lnTo>
                    <a:pt x="1906" y="656"/>
                  </a:lnTo>
                  <a:lnTo>
                    <a:pt x="1906" y="227"/>
                  </a:lnTo>
                  <a:lnTo>
                    <a:pt x="1882" y="144"/>
                  </a:lnTo>
                  <a:lnTo>
                    <a:pt x="1763" y="13"/>
                  </a:lnTo>
                  <a:lnTo>
                    <a:pt x="168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619;p42">
              <a:extLst>
                <a:ext uri="{FF2B5EF4-FFF2-40B4-BE49-F238E27FC236}">
                  <a16:creationId xmlns:a16="http://schemas.microsoft.com/office/drawing/2014/main" id="{265AF5D1-844A-AB78-9FBF-05FE521EBBAB}"/>
                </a:ext>
              </a:extLst>
            </p:cNvPr>
            <p:cNvSpPr/>
            <p:nvPr/>
          </p:nvSpPr>
          <p:spPr>
            <a:xfrm>
              <a:off x="4962153" y="2630497"/>
              <a:ext cx="288505" cy="385727"/>
            </a:xfrm>
            <a:custGeom>
              <a:avLst/>
              <a:gdLst/>
              <a:ahLst/>
              <a:cxnLst/>
              <a:rect l="l" t="t" r="r" b="b"/>
              <a:pathLst>
                <a:path w="6573" h="8789" extrusionOk="0">
                  <a:moveTo>
                    <a:pt x="5287" y="656"/>
                  </a:moveTo>
                  <a:lnTo>
                    <a:pt x="5370" y="668"/>
                  </a:lnTo>
                  <a:lnTo>
                    <a:pt x="5525" y="727"/>
                  </a:lnTo>
                  <a:lnTo>
                    <a:pt x="5644" y="846"/>
                  </a:lnTo>
                  <a:lnTo>
                    <a:pt x="5704" y="1001"/>
                  </a:lnTo>
                  <a:lnTo>
                    <a:pt x="5715" y="1084"/>
                  </a:lnTo>
                  <a:lnTo>
                    <a:pt x="5704" y="1180"/>
                  </a:lnTo>
                  <a:lnTo>
                    <a:pt x="5632" y="1346"/>
                  </a:lnTo>
                  <a:lnTo>
                    <a:pt x="5585" y="1406"/>
                  </a:lnTo>
                  <a:lnTo>
                    <a:pt x="5513" y="1454"/>
                  </a:lnTo>
                  <a:lnTo>
                    <a:pt x="5358" y="1525"/>
                  </a:lnTo>
                  <a:lnTo>
                    <a:pt x="5263" y="1537"/>
                  </a:lnTo>
                  <a:lnTo>
                    <a:pt x="3084" y="1537"/>
                  </a:lnTo>
                  <a:lnTo>
                    <a:pt x="2989" y="1525"/>
                  </a:lnTo>
                  <a:lnTo>
                    <a:pt x="2834" y="1465"/>
                  </a:lnTo>
                  <a:lnTo>
                    <a:pt x="2715" y="1346"/>
                  </a:lnTo>
                  <a:lnTo>
                    <a:pt x="2655" y="1192"/>
                  </a:lnTo>
                  <a:lnTo>
                    <a:pt x="2644" y="1108"/>
                  </a:lnTo>
                  <a:lnTo>
                    <a:pt x="2655" y="1013"/>
                  </a:lnTo>
                  <a:lnTo>
                    <a:pt x="2715" y="858"/>
                  </a:lnTo>
                  <a:lnTo>
                    <a:pt x="2786" y="787"/>
                  </a:lnTo>
                  <a:lnTo>
                    <a:pt x="2846" y="739"/>
                  </a:lnTo>
                  <a:lnTo>
                    <a:pt x="3001" y="668"/>
                  </a:lnTo>
                  <a:lnTo>
                    <a:pt x="3096" y="656"/>
                  </a:lnTo>
                  <a:close/>
                  <a:moveTo>
                    <a:pt x="4930" y="3430"/>
                  </a:moveTo>
                  <a:lnTo>
                    <a:pt x="5073" y="3573"/>
                  </a:lnTo>
                  <a:lnTo>
                    <a:pt x="3394" y="5252"/>
                  </a:lnTo>
                  <a:lnTo>
                    <a:pt x="5073" y="6943"/>
                  </a:lnTo>
                  <a:lnTo>
                    <a:pt x="4930" y="7085"/>
                  </a:lnTo>
                  <a:lnTo>
                    <a:pt x="3239" y="5407"/>
                  </a:lnTo>
                  <a:lnTo>
                    <a:pt x="1560" y="7085"/>
                  </a:lnTo>
                  <a:lnTo>
                    <a:pt x="1417" y="6943"/>
                  </a:lnTo>
                  <a:lnTo>
                    <a:pt x="3096" y="5252"/>
                  </a:lnTo>
                  <a:lnTo>
                    <a:pt x="1417" y="3573"/>
                  </a:lnTo>
                  <a:lnTo>
                    <a:pt x="1560" y="3430"/>
                  </a:lnTo>
                  <a:lnTo>
                    <a:pt x="3239" y="5109"/>
                  </a:lnTo>
                  <a:lnTo>
                    <a:pt x="4930" y="3430"/>
                  </a:lnTo>
                  <a:close/>
                  <a:moveTo>
                    <a:pt x="2560" y="1"/>
                  </a:moveTo>
                  <a:lnTo>
                    <a:pt x="2382" y="13"/>
                  </a:lnTo>
                  <a:lnTo>
                    <a:pt x="2060" y="144"/>
                  </a:lnTo>
                  <a:lnTo>
                    <a:pt x="1929" y="251"/>
                  </a:lnTo>
                  <a:lnTo>
                    <a:pt x="250" y="1942"/>
                  </a:lnTo>
                  <a:lnTo>
                    <a:pt x="131" y="2061"/>
                  </a:lnTo>
                  <a:lnTo>
                    <a:pt x="12" y="2382"/>
                  </a:lnTo>
                  <a:lnTo>
                    <a:pt x="0" y="2561"/>
                  </a:lnTo>
                  <a:lnTo>
                    <a:pt x="0" y="7907"/>
                  </a:lnTo>
                  <a:lnTo>
                    <a:pt x="12" y="8086"/>
                  </a:lnTo>
                  <a:lnTo>
                    <a:pt x="143" y="8395"/>
                  </a:lnTo>
                  <a:lnTo>
                    <a:pt x="381" y="8633"/>
                  </a:lnTo>
                  <a:lnTo>
                    <a:pt x="691" y="8764"/>
                  </a:lnTo>
                  <a:lnTo>
                    <a:pt x="881" y="8788"/>
                  </a:lnTo>
                  <a:lnTo>
                    <a:pt x="5704" y="8788"/>
                  </a:lnTo>
                  <a:lnTo>
                    <a:pt x="5882" y="8764"/>
                  </a:lnTo>
                  <a:lnTo>
                    <a:pt x="6192" y="8633"/>
                  </a:lnTo>
                  <a:lnTo>
                    <a:pt x="6430" y="8395"/>
                  </a:lnTo>
                  <a:lnTo>
                    <a:pt x="6561" y="8086"/>
                  </a:lnTo>
                  <a:lnTo>
                    <a:pt x="6573" y="7907"/>
                  </a:lnTo>
                  <a:lnTo>
                    <a:pt x="6573" y="894"/>
                  </a:lnTo>
                  <a:lnTo>
                    <a:pt x="6561" y="703"/>
                  </a:lnTo>
                  <a:lnTo>
                    <a:pt x="6430" y="382"/>
                  </a:lnTo>
                  <a:lnTo>
                    <a:pt x="6192" y="144"/>
                  </a:lnTo>
                  <a:lnTo>
                    <a:pt x="5882" y="13"/>
                  </a:lnTo>
                  <a:lnTo>
                    <a:pt x="57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4" name="Рисунок 6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2C70378-0403-5819-7CBC-C6C4FB85A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16" y="59722"/>
            <a:ext cx="924667" cy="624972"/>
          </a:xfrm>
          <a:prstGeom prst="rect">
            <a:avLst/>
          </a:prstGeom>
        </p:spPr>
      </p:pic>
      <p:cxnSp>
        <p:nvCxnSpPr>
          <p:cNvPr id="66" name="Соединитель: уступ 65">
            <a:extLst>
              <a:ext uri="{FF2B5EF4-FFF2-40B4-BE49-F238E27FC236}">
                <a16:creationId xmlns:a16="http://schemas.microsoft.com/office/drawing/2014/main" id="{ED94FC1B-D8B4-340E-8589-FA1BD8A947F2}"/>
              </a:ext>
            </a:extLst>
          </p:cNvPr>
          <p:cNvCxnSpPr>
            <a:cxnSpLocks/>
          </p:cNvCxnSpPr>
          <p:nvPr/>
        </p:nvCxnSpPr>
        <p:spPr>
          <a:xfrm flipV="1">
            <a:off x="7405140" y="2135812"/>
            <a:ext cx="670645" cy="508024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Соединитель: уступ 68">
            <a:extLst>
              <a:ext uri="{FF2B5EF4-FFF2-40B4-BE49-F238E27FC236}">
                <a16:creationId xmlns:a16="http://schemas.microsoft.com/office/drawing/2014/main" id="{EBEB5B56-D155-3A18-2325-26745FCF9FC4}"/>
              </a:ext>
            </a:extLst>
          </p:cNvPr>
          <p:cNvCxnSpPr>
            <a:cxnSpLocks/>
          </p:cNvCxnSpPr>
          <p:nvPr/>
        </p:nvCxnSpPr>
        <p:spPr>
          <a:xfrm>
            <a:off x="7405138" y="2608501"/>
            <a:ext cx="670645" cy="508024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Google Shape;15;p2">
            <a:extLst>
              <a:ext uri="{FF2B5EF4-FFF2-40B4-BE49-F238E27FC236}">
                <a16:creationId xmlns:a16="http://schemas.microsoft.com/office/drawing/2014/main" id="{046BFD32-FBC5-B5FC-7864-429EEFF3D547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38B203BC-015A-9C45-647F-270F88398A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102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D451D-0B4C-A856-E508-5C68168C6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174" y="194222"/>
            <a:ext cx="7535651" cy="841800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ru-RU" sz="3200" dirty="0"/>
              <a:t>Влияние курения на здоровье и прогноз жизни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CF52BB-2B39-323F-46E5-2C769DE4171A}"/>
              </a:ext>
            </a:extLst>
          </p:cNvPr>
          <p:cNvSpPr txBox="1"/>
          <p:nvPr/>
        </p:nvSpPr>
        <p:spPr>
          <a:xfrm>
            <a:off x="0" y="1327994"/>
            <a:ext cx="6707726" cy="3293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448945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отметить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токсическое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действие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человека окиси углерода (угарного газа, СО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образующегося при горении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сигареты.</a:t>
            </a:r>
          </a:p>
          <a:p>
            <a:pPr marL="302260" marR="337185" indent="449580" algn="just">
              <a:lnSpc>
                <a:spcPct val="115000"/>
              </a:lnSpc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Нормальное функционирование клетки полностью зависит от доставки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кислорода (О</a:t>
            </a:r>
            <a:r>
              <a:rPr lang="ru-RU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2)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Более 98% кислорода, поглощаемого легкими из вдыхаемого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воздуха, переносится к клетке кровью в виде оксигемоглобина (O</a:t>
            </a:r>
            <a:r>
              <a:rPr lang="ru-RU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Hb). Окись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углерода,   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обладая   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сродством     к гемоглобину     в 200-250 раз     выше,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чем  </a:t>
            </a:r>
            <a:r>
              <a:rPr lang="ru-RU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кислород,  </a:t>
            </a:r>
            <a:r>
              <a:rPr lang="ru-RU" spc="3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вытесняет</a:t>
            </a:r>
            <a:r>
              <a:rPr lang="ru-RU" spc="5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кислород</a:t>
            </a:r>
            <a:r>
              <a:rPr lang="ru-RU" spc="5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</a:t>
            </a:r>
            <a:r>
              <a:rPr lang="ru-RU" spc="5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оксигемоглобина</a:t>
            </a:r>
            <a:r>
              <a:rPr lang="ru-RU" spc="5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связывается</a:t>
            </a:r>
            <a:r>
              <a:rPr lang="ru-RU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гемоглобином,</a:t>
            </a:r>
            <a:r>
              <a:rPr lang="ru-RU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образуя</a:t>
            </a:r>
            <a:r>
              <a:rPr lang="ru-RU" spc="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карбоксигемоглобин.</a:t>
            </a:r>
            <a:r>
              <a:rPr lang="ru-RU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</a:t>
            </a:r>
            <a:r>
              <a:rPr lang="ru-RU" spc="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гораздо</a:t>
            </a:r>
            <a:r>
              <a:rPr lang="ru-RU" spc="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устойчивее оксигемоглобина,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циркулирует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крови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намного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дольше,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нарушая,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самым,</a:t>
            </a:r>
            <a:r>
              <a:rPr lang="ru-RU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насыщение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гемоглобина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кислородом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его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отдачу</a:t>
            </a:r>
            <a:r>
              <a:rPr lang="ru-RU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тканях.</a:t>
            </a:r>
          </a:p>
          <a:p>
            <a:pPr marL="302260" marR="337820" indent="448945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2AE5D0D8-9306-D0D2-D008-07DC108E629B}"/>
              </a:ext>
            </a:extLst>
          </p:cNvPr>
          <p:cNvGrpSpPr/>
          <p:nvPr/>
        </p:nvGrpSpPr>
        <p:grpSpPr>
          <a:xfrm>
            <a:off x="6467191" y="1200506"/>
            <a:ext cx="2594738" cy="3382094"/>
            <a:chOff x="6519656" y="953169"/>
            <a:chExt cx="2594738" cy="3382094"/>
          </a:xfrm>
        </p:grpSpPr>
        <p:grpSp>
          <p:nvGrpSpPr>
            <p:cNvPr id="6" name="Google Shape;1356;p30">
              <a:extLst>
                <a:ext uri="{FF2B5EF4-FFF2-40B4-BE49-F238E27FC236}">
                  <a16:creationId xmlns:a16="http://schemas.microsoft.com/office/drawing/2014/main" id="{EEA888B8-6F0E-3E68-7663-2C53E11384FB}"/>
                </a:ext>
              </a:extLst>
            </p:cNvPr>
            <p:cNvGrpSpPr/>
            <p:nvPr/>
          </p:nvGrpSpPr>
          <p:grpSpPr>
            <a:xfrm>
              <a:off x="6753299" y="953169"/>
              <a:ext cx="2196979" cy="2651174"/>
              <a:chOff x="5660999" y="1061011"/>
              <a:chExt cx="3000026" cy="3456542"/>
            </a:xfrm>
          </p:grpSpPr>
          <p:sp>
            <p:nvSpPr>
              <p:cNvPr id="7" name="Google Shape;1357;p30">
                <a:extLst>
                  <a:ext uri="{FF2B5EF4-FFF2-40B4-BE49-F238E27FC236}">
                    <a16:creationId xmlns:a16="http://schemas.microsoft.com/office/drawing/2014/main" id="{450420EA-88EE-AE38-08EF-2CE40092CF7D}"/>
                  </a:ext>
                </a:extLst>
              </p:cNvPr>
              <p:cNvSpPr/>
              <p:nvPr/>
            </p:nvSpPr>
            <p:spPr>
              <a:xfrm>
                <a:off x="7993343" y="3034129"/>
                <a:ext cx="524927" cy="737796"/>
              </a:xfrm>
              <a:custGeom>
                <a:avLst/>
                <a:gdLst/>
                <a:ahLst/>
                <a:cxnLst/>
                <a:rect l="l" t="t" r="r" b="b"/>
                <a:pathLst>
                  <a:path w="9092" h="12779" extrusionOk="0">
                    <a:moveTo>
                      <a:pt x="5350" y="0"/>
                    </a:moveTo>
                    <a:lnTo>
                      <a:pt x="5082" y="500"/>
                    </a:lnTo>
                    <a:lnTo>
                      <a:pt x="4519" y="1482"/>
                    </a:lnTo>
                    <a:lnTo>
                      <a:pt x="3921" y="2438"/>
                    </a:lnTo>
                    <a:lnTo>
                      <a:pt x="3287" y="3376"/>
                    </a:lnTo>
                    <a:lnTo>
                      <a:pt x="2617" y="4286"/>
                    </a:lnTo>
                    <a:lnTo>
                      <a:pt x="1903" y="5171"/>
                    </a:lnTo>
                    <a:lnTo>
                      <a:pt x="1170" y="6028"/>
                    </a:lnTo>
                    <a:lnTo>
                      <a:pt x="393" y="6849"/>
                    </a:lnTo>
                    <a:lnTo>
                      <a:pt x="0" y="7251"/>
                    </a:lnTo>
                    <a:lnTo>
                      <a:pt x="420" y="7769"/>
                    </a:lnTo>
                    <a:lnTo>
                      <a:pt x="858" y="8287"/>
                    </a:lnTo>
                    <a:lnTo>
                      <a:pt x="1840" y="9439"/>
                    </a:lnTo>
                    <a:lnTo>
                      <a:pt x="3885" y="11672"/>
                    </a:lnTo>
                    <a:lnTo>
                      <a:pt x="4930" y="12779"/>
                    </a:lnTo>
                    <a:lnTo>
                      <a:pt x="4974" y="12770"/>
                    </a:lnTo>
                    <a:lnTo>
                      <a:pt x="5242" y="12475"/>
                    </a:lnTo>
                    <a:lnTo>
                      <a:pt x="5921" y="11591"/>
                    </a:lnTo>
                    <a:lnTo>
                      <a:pt x="7028" y="10011"/>
                    </a:lnTo>
                    <a:lnTo>
                      <a:pt x="7903" y="8707"/>
                    </a:lnTo>
                    <a:lnTo>
                      <a:pt x="8055" y="8448"/>
                    </a:lnTo>
                    <a:lnTo>
                      <a:pt x="8341" y="7850"/>
                    </a:lnTo>
                    <a:lnTo>
                      <a:pt x="8805" y="6849"/>
                    </a:lnTo>
                    <a:lnTo>
                      <a:pt x="9029" y="6180"/>
                    </a:lnTo>
                    <a:lnTo>
                      <a:pt x="9082" y="5858"/>
                    </a:lnTo>
                    <a:lnTo>
                      <a:pt x="9091" y="5715"/>
                    </a:lnTo>
                    <a:lnTo>
                      <a:pt x="9047" y="5438"/>
                    </a:lnTo>
                    <a:lnTo>
                      <a:pt x="8868" y="5019"/>
                    </a:lnTo>
                    <a:lnTo>
                      <a:pt x="8287" y="4233"/>
                    </a:lnTo>
                    <a:lnTo>
                      <a:pt x="7930" y="3769"/>
                    </a:lnTo>
                    <a:lnTo>
                      <a:pt x="6627" y="1884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1358;p30">
                <a:extLst>
                  <a:ext uri="{FF2B5EF4-FFF2-40B4-BE49-F238E27FC236}">
                    <a16:creationId xmlns:a16="http://schemas.microsoft.com/office/drawing/2014/main" id="{08107F4B-A425-8054-3F88-05877325EF0F}"/>
                  </a:ext>
                </a:extLst>
              </p:cNvPr>
              <p:cNvSpPr/>
              <p:nvPr/>
            </p:nvSpPr>
            <p:spPr>
              <a:xfrm>
                <a:off x="5660999" y="1516835"/>
                <a:ext cx="3000026" cy="3000719"/>
              </a:xfrm>
              <a:custGeom>
                <a:avLst/>
                <a:gdLst/>
                <a:ahLst/>
                <a:cxnLst/>
                <a:rect l="l" t="t" r="r" b="b"/>
                <a:pathLst>
                  <a:path w="51962" h="51974" extrusionOk="0">
                    <a:moveTo>
                      <a:pt x="26827" y="5109"/>
                    </a:moveTo>
                    <a:lnTo>
                      <a:pt x="28493" y="5251"/>
                    </a:lnTo>
                    <a:lnTo>
                      <a:pt x="30113" y="5501"/>
                    </a:lnTo>
                    <a:lnTo>
                      <a:pt x="31684" y="5894"/>
                    </a:lnTo>
                    <a:lnTo>
                      <a:pt x="33220" y="6394"/>
                    </a:lnTo>
                    <a:lnTo>
                      <a:pt x="34697" y="7002"/>
                    </a:lnTo>
                    <a:lnTo>
                      <a:pt x="36114" y="7716"/>
                    </a:lnTo>
                    <a:lnTo>
                      <a:pt x="37459" y="8538"/>
                    </a:lnTo>
                    <a:lnTo>
                      <a:pt x="38114" y="8990"/>
                    </a:lnTo>
                    <a:lnTo>
                      <a:pt x="38674" y="9395"/>
                    </a:lnTo>
                    <a:lnTo>
                      <a:pt x="39745" y="10264"/>
                    </a:lnTo>
                    <a:lnTo>
                      <a:pt x="40745" y="11205"/>
                    </a:lnTo>
                    <a:lnTo>
                      <a:pt x="41686" y="12217"/>
                    </a:lnTo>
                    <a:lnTo>
                      <a:pt x="42127" y="12741"/>
                    </a:lnTo>
                    <a:lnTo>
                      <a:pt x="42674" y="13419"/>
                    </a:lnTo>
                    <a:lnTo>
                      <a:pt x="43675" y="14860"/>
                    </a:lnTo>
                    <a:lnTo>
                      <a:pt x="44544" y="16384"/>
                    </a:lnTo>
                    <a:lnTo>
                      <a:pt x="45294" y="17992"/>
                    </a:lnTo>
                    <a:lnTo>
                      <a:pt x="45901" y="19670"/>
                    </a:lnTo>
                    <a:lnTo>
                      <a:pt x="46365" y="21409"/>
                    </a:lnTo>
                    <a:lnTo>
                      <a:pt x="46687" y="23195"/>
                    </a:lnTo>
                    <a:lnTo>
                      <a:pt x="46854" y="25040"/>
                    </a:lnTo>
                    <a:lnTo>
                      <a:pt x="46866" y="25981"/>
                    </a:lnTo>
                    <a:lnTo>
                      <a:pt x="46842" y="27065"/>
                    </a:lnTo>
                    <a:lnTo>
                      <a:pt x="46627" y="29172"/>
                    </a:lnTo>
                    <a:lnTo>
                      <a:pt x="46211" y="31208"/>
                    </a:lnTo>
                    <a:lnTo>
                      <a:pt x="45603" y="33173"/>
                    </a:lnTo>
                    <a:lnTo>
                      <a:pt x="44806" y="35042"/>
                    </a:lnTo>
                    <a:lnTo>
                      <a:pt x="43841" y="36816"/>
                    </a:lnTo>
                    <a:lnTo>
                      <a:pt x="42722" y="38483"/>
                    </a:lnTo>
                    <a:lnTo>
                      <a:pt x="41448" y="40031"/>
                    </a:lnTo>
                    <a:lnTo>
                      <a:pt x="40031" y="41448"/>
                    </a:lnTo>
                    <a:lnTo>
                      <a:pt x="38483" y="42722"/>
                    </a:lnTo>
                    <a:lnTo>
                      <a:pt x="36816" y="43853"/>
                    </a:lnTo>
                    <a:lnTo>
                      <a:pt x="35042" y="44817"/>
                    </a:lnTo>
                    <a:lnTo>
                      <a:pt x="33161" y="45603"/>
                    </a:lnTo>
                    <a:lnTo>
                      <a:pt x="31208" y="46211"/>
                    </a:lnTo>
                    <a:lnTo>
                      <a:pt x="29160" y="46639"/>
                    </a:lnTo>
                    <a:lnTo>
                      <a:pt x="27053" y="46842"/>
                    </a:lnTo>
                    <a:lnTo>
                      <a:pt x="25981" y="46865"/>
                    </a:lnTo>
                    <a:lnTo>
                      <a:pt x="25040" y="46854"/>
                    </a:lnTo>
                    <a:lnTo>
                      <a:pt x="23195" y="46687"/>
                    </a:lnTo>
                    <a:lnTo>
                      <a:pt x="21397" y="46365"/>
                    </a:lnTo>
                    <a:lnTo>
                      <a:pt x="19671" y="45901"/>
                    </a:lnTo>
                    <a:lnTo>
                      <a:pt x="17992" y="45294"/>
                    </a:lnTo>
                    <a:lnTo>
                      <a:pt x="16384" y="44544"/>
                    </a:lnTo>
                    <a:lnTo>
                      <a:pt x="14860" y="43674"/>
                    </a:lnTo>
                    <a:lnTo>
                      <a:pt x="13420" y="42674"/>
                    </a:lnTo>
                    <a:lnTo>
                      <a:pt x="12741" y="42138"/>
                    </a:lnTo>
                    <a:lnTo>
                      <a:pt x="12205" y="41686"/>
                    </a:lnTo>
                    <a:lnTo>
                      <a:pt x="11205" y="40745"/>
                    </a:lnTo>
                    <a:lnTo>
                      <a:pt x="10264" y="39745"/>
                    </a:lnTo>
                    <a:lnTo>
                      <a:pt x="9395" y="38674"/>
                    </a:lnTo>
                    <a:lnTo>
                      <a:pt x="8990" y="38114"/>
                    </a:lnTo>
                    <a:lnTo>
                      <a:pt x="8538" y="37471"/>
                    </a:lnTo>
                    <a:lnTo>
                      <a:pt x="7716" y="36114"/>
                    </a:lnTo>
                    <a:lnTo>
                      <a:pt x="7002" y="34697"/>
                    </a:lnTo>
                    <a:lnTo>
                      <a:pt x="6383" y="33220"/>
                    </a:lnTo>
                    <a:lnTo>
                      <a:pt x="5883" y="31696"/>
                    </a:lnTo>
                    <a:lnTo>
                      <a:pt x="5502" y="30113"/>
                    </a:lnTo>
                    <a:lnTo>
                      <a:pt x="5240" y="28493"/>
                    </a:lnTo>
                    <a:lnTo>
                      <a:pt x="5109" y="26826"/>
                    </a:lnTo>
                    <a:lnTo>
                      <a:pt x="5097" y="25981"/>
                    </a:lnTo>
                    <a:lnTo>
                      <a:pt x="5121" y="24909"/>
                    </a:lnTo>
                    <a:lnTo>
                      <a:pt x="5335" y="22802"/>
                    </a:lnTo>
                    <a:lnTo>
                      <a:pt x="5752" y="20766"/>
                    </a:lnTo>
                    <a:lnTo>
                      <a:pt x="6359" y="18801"/>
                    </a:lnTo>
                    <a:lnTo>
                      <a:pt x="7157" y="16932"/>
                    </a:lnTo>
                    <a:lnTo>
                      <a:pt x="8121" y="15146"/>
                    </a:lnTo>
                    <a:lnTo>
                      <a:pt x="9240" y="13479"/>
                    </a:lnTo>
                    <a:lnTo>
                      <a:pt x="10514" y="11943"/>
                    </a:lnTo>
                    <a:lnTo>
                      <a:pt x="11931" y="10526"/>
                    </a:lnTo>
                    <a:lnTo>
                      <a:pt x="13479" y="9240"/>
                    </a:lnTo>
                    <a:lnTo>
                      <a:pt x="15146" y="8121"/>
                    </a:lnTo>
                    <a:lnTo>
                      <a:pt x="16920" y="7156"/>
                    </a:lnTo>
                    <a:lnTo>
                      <a:pt x="18801" y="6359"/>
                    </a:lnTo>
                    <a:lnTo>
                      <a:pt x="20754" y="5751"/>
                    </a:lnTo>
                    <a:lnTo>
                      <a:pt x="22802" y="5335"/>
                    </a:lnTo>
                    <a:lnTo>
                      <a:pt x="24910" y="5120"/>
                    </a:lnTo>
                    <a:lnTo>
                      <a:pt x="25981" y="5109"/>
                    </a:lnTo>
                    <a:close/>
                    <a:moveTo>
                      <a:pt x="25314" y="1"/>
                    </a:moveTo>
                    <a:lnTo>
                      <a:pt x="23981" y="72"/>
                    </a:lnTo>
                    <a:lnTo>
                      <a:pt x="22671" y="203"/>
                    </a:lnTo>
                    <a:lnTo>
                      <a:pt x="21385" y="405"/>
                    </a:lnTo>
                    <a:lnTo>
                      <a:pt x="20111" y="655"/>
                    </a:lnTo>
                    <a:lnTo>
                      <a:pt x="18873" y="977"/>
                    </a:lnTo>
                    <a:lnTo>
                      <a:pt x="17646" y="1358"/>
                    </a:lnTo>
                    <a:lnTo>
                      <a:pt x="16456" y="1798"/>
                    </a:lnTo>
                    <a:lnTo>
                      <a:pt x="15289" y="2287"/>
                    </a:lnTo>
                    <a:lnTo>
                      <a:pt x="14146" y="2834"/>
                    </a:lnTo>
                    <a:lnTo>
                      <a:pt x="13050" y="3442"/>
                    </a:lnTo>
                    <a:lnTo>
                      <a:pt x="11979" y="4096"/>
                    </a:lnTo>
                    <a:lnTo>
                      <a:pt x="10943" y="4787"/>
                    </a:lnTo>
                    <a:lnTo>
                      <a:pt x="9943" y="5537"/>
                    </a:lnTo>
                    <a:lnTo>
                      <a:pt x="8978" y="6335"/>
                    </a:lnTo>
                    <a:lnTo>
                      <a:pt x="8050" y="7168"/>
                    </a:lnTo>
                    <a:lnTo>
                      <a:pt x="7168" y="8049"/>
                    </a:lnTo>
                    <a:lnTo>
                      <a:pt x="6335" y="8978"/>
                    </a:lnTo>
                    <a:lnTo>
                      <a:pt x="5537" y="9943"/>
                    </a:lnTo>
                    <a:lnTo>
                      <a:pt x="4787" y="10943"/>
                    </a:lnTo>
                    <a:lnTo>
                      <a:pt x="4085" y="11979"/>
                    </a:lnTo>
                    <a:lnTo>
                      <a:pt x="3442" y="13050"/>
                    </a:lnTo>
                    <a:lnTo>
                      <a:pt x="2834" y="14158"/>
                    </a:lnTo>
                    <a:lnTo>
                      <a:pt x="2287" y="15289"/>
                    </a:lnTo>
                    <a:lnTo>
                      <a:pt x="1799" y="16456"/>
                    </a:lnTo>
                    <a:lnTo>
                      <a:pt x="1358" y="17646"/>
                    </a:lnTo>
                    <a:lnTo>
                      <a:pt x="977" y="18873"/>
                    </a:lnTo>
                    <a:lnTo>
                      <a:pt x="655" y="20111"/>
                    </a:lnTo>
                    <a:lnTo>
                      <a:pt x="394" y="21385"/>
                    </a:lnTo>
                    <a:lnTo>
                      <a:pt x="203" y="22671"/>
                    </a:lnTo>
                    <a:lnTo>
                      <a:pt x="72" y="23981"/>
                    </a:lnTo>
                    <a:lnTo>
                      <a:pt x="1" y="25314"/>
                    </a:lnTo>
                    <a:lnTo>
                      <a:pt x="1" y="25981"/>
                    </a:lnTo>
                    <a:lnTo>
                      <a:pt x="1" y="26660"/>
                    </a:lnTo>
                    <a:lnTo>
                      <a:pt x="72" y="27981"/>
                    </a:lnTo>
                    <a:lnTo>
                      <a:pt x="203" y="29291"/>
                    </a:lnTo>
                    <a:lnTo>
                      <a:pt x="394" y="30589"/>
                    </a:lnTo>
                    <a:lnTo>
                      <a:pt x="655" y="31851"/>
                    </a:lnTo>
                    <a:lnTo>
                      <a:pt x="977" y="33101"/>
                    </a:lnTo>
                    <a:lnTo>
                      <a:pt x="1358" y="34316"/>
                    </a:lnTo>
                    <a:lnTo>
                      <a:pt x="1799" y="35506"/>
                    </a:lnTo>
                    <a:lnTo>
                      <a:pt x="2287" y="36673"/>
                    </a:lnTo>
                    <a:lnTo>
                      <a:pt x="2834" y="37816"/>
                    </a:lnTo>
                    <a:lnTo>
                      <a:pt x="3442" y="38924"/>
                    </a:lnTo>
                    <a:lnTo>
                      <a:pt x="4085" y="39995"/>
                    </a:lnTo>
                    <a:lnTo>
                      <a:pt x="4787" y="41031"/>
                    </a:lnTo>
                    <a:lnTo>
                      <a:pt x="5537" y="42031"/>
                    </a:lnTo>
                    <a:lnTo>
                      <a:pt x="6335" y="42996"/>
                    </a:lnTo>
                    <a:lnTo>
                      <a:pt x="7168" y="43913"/>
                    </a:lnTo>
                    <a:lnTo>
                      <a:pt x="8050" y="44794"/>
                    </a:lnTo>
                    <a:lnTo>
                      <a:pt x="8978" y="45639"/>
                    </a:lnTo>
                    <a:lnTo>
                      <a:pt x="9943" y="46425"/>
                    </a:lnTo>
                    <a:lnTo>
                      <a:pt x="10943" y="47175"/>
                    </a:lnTo>
                    <a:lnTo>
                      <a:pt x="11979" y="47878"/>
                    </a:lnTo>
                    <a:lnTo>
                      <a:pt x="13050" y="48532"/>
                    </a:lnTo>
                    <a:lnTo>
                      <a:pt x="14146" y="49128"/>
                    </a:lnTo>
                    <a:lnTo>
                      <a:pt x="15289" y="49675"/>
                    </a:lnTo>
                    <a:lnTo>
                      <a:pt x="16456" y="50176"/>
                    </a:lnTo>
                    <a:lnTo>
                      <a:pt x="17646" y="50604"/>
                    </a:lnTo>
                    <a:lnTo>
                      <a:pt x="18873" y="50985"/>
                    </a:lnTo>
                    <a:lnTo>
                      <a:pt x="20111" y="51307"/>
                    </a:lnTo>
                    <a:lnTo>
                      <a:pt x="21385" y="51569"/>
                    </a:lnTo>
                    <a:lnTo>
                      <a:pt x="22671" y="51759"/>
                    </a:lnTo>
                    <a:lnTo>
                      <a:pt x="23981" y="51902"/>
                    </a:lnTo>
                    <a:lnTo>
                      <a:pt x="25314" y="51962"/>
                    </a:lnTo>
                    <a:lnTo>
                      <a:pt x="25981" y="51973"/>
                    </a:lnTo>
                    <a:lnTo>
                      <a:pt x="26648" y="51962"/>
                    </a:lnTo>
                    <a:lnTo>
                      <a:pt x="27981" y="51902"/>
                    </a:lnTo>
                    <a:lnTo>
                      <a:pt x="29291" y="51759"/>
                    </a:lnTo>
                    <a:lnTo>
                      <a:pt x="30577" y="51569"/>
                    </a:lnTo>
                    <a:lnTo>
                      <a:pt x="31851" y="51307"/>
                    </a:lnTo>
                    <a:lnTo>
                      <a:pt x="33089" y="50985"/>
                    </a:lnTo>
                    <a:lnTo>
                      <a:pt x="34316" y="50604"/>
                    </a:lnTo>
                    <a:lnTo>
                      <a:pt x="35507" y="50176"/>
                    </a:lnTo>
                    <a:lnTo>
                      <a:pt x="36673" y="49675"/>
                    </a:lnTo>
                    <a:lnTo>
                      <a:pt x="37816" y="49128"/>
                    </a:lnTo>
                    <a:lnTo>
                      <a:pt x="38912" y="48532"/>
                    </a:lnTo>
                    <a:lnTo>
                      <a:pt x="39983" y="47878"/>
                    </a:lnTo>
                    <a:lnTo>
                      <a:pt x="41019" y="47175"/>
                    </a:lnTo>
                    <a:lnTo>
                      <a:pt x="42020" y="46425"/>
                    </a:lnTo>
                    <a:lnTo>
                      <a:pt x="42984" y="45639"/>
                    </a:lnTo>
                    <a:lnTo>
                      <a:pt x="43913" y="44794"/>
                    </a:lnTo>
                    <a:lnTo>
                      <a:pt x="44794" y="43913"/>
                    </a:lnTo>
                    <a:lnTo>
                      <a:pt x="45627" y="42996"/>
                    </a:lnTo>
                    <a:lnTo>
                      <a:pt x="46425" y="42031"/>
                    </a:lnTo>
                    <a:lnTo>
                      <a:pt x="47175" y="41031"/>
                    </a:lnTo>
                    <a:lnTo>
                      <a:pt x="47878" y="39995"/>
                    </a:lnTo>
                    <a:lnTo>
                      <a:pt x="48521" y="38924"/>
                    </a:lnTo>
                    <a:lnTo>
                      <a:pt x="49128" y="37816"/>
                    </a:lnTo>
                    <a:lnTo>
                      <a:pt x="49676" y="36673"/>
                    </a:lnTo>
                    <a:lnTo>
                      <a:pt x="50164" y="35506"/>
                    </a:lnTo>
                    <a:lnTo>
                      <a:pt x="50604" y="34316"/>
                    </a:lnTo>
                    <a:lnTo>
                      <a:pt x="50985" y="33101"/>
                    </a:lnTo>
                    <a:lnTo>
                      <a:pt x="51307" y="31851"/>
                    </a:lnTo>
                    <a:lnTo>
                      <a:pt x="51569" y="30589"/>
                    </a:lnTo>
                    <a:lnTo>
                      <a:pt x="51759" y="29291"/>
                    </a:lnTo>
                    <a:lnTo>
                      <a:pt x="51890" y="27981"/>
                    </a:lnTo>
                    <a:lnTo>
                      <a:pt x="51962" y="26660"/>
                    </a:lnTo>
                    <a:lnTo>
                      <a:pt x="51962" y="25981"/>
                    </a:lnTo>
                    <a:lnTo>
                      <a:pt x="51962" y="25314"/>
                    </a:lnTo>
                    <a:lnTo>
                      <a:pt x="51902" y="23981"/>
                    </a:lnTo>
                    <a:lnTo>
                      <a:pt x="51759" y="22671"/>
                    </a:lnTo>
                    <a:lnTo>
                      <a:pt x="51569" y="21385"/>
                    </a:lnTo>
                    <a:lnTo>
                      <a:pt x="51307" y="20111"/>
                    </a:lnTo>
                    <a:lnTo>
                      <a:pt x="50985" y="18873"/>
                    </a:lnTo>
                    <a:lnTo>
                      <a:pt x="50616" y="17646"/>
                    </a:lnTo>
                    <a:lnTo>
                      <a:pt x="50176" y="16456"/>
                    </a:lnTo>
                    <a:lnTo>
                      <a:pt x="49687" y="15289"/>
                    </a:lnTo>
                    <a:lnTo>
                      <a:pt x="49140" y="14158"/>
                    </a:lnTo>
                    <a:lnTo>
                      <a:pt x="48533" y="13050"/>
                    </a:lnTo>
                    <a:lnTo>
                      <a:pt x="47890" y="11979"/>
                    </a:lnTo>
                    <a:lnTo>
                      <a:pt x="47187" y="10943"/>
                    </a:lnTo>
                    <a:lnTo>
                      <a:pt x="46437" y="9943"/>
                    </a:lnTo>
                    <a:lnTo>
                      <a:pt x="45639" y="8978"/>
                    </a:lnTo>
                    <a:lnTo>
                      <a:pt x="44806" y="8049"/>
                    </a:lnTo>
                    <a:lnTo>
                      <a:pt x="43925" y="7168"/>
                    </a:lnTo>
                    <a:lnTo>
                      <a:pt x="42996" y="6335"/>
                    </a:lnTo>
                    <a:lnTo>
                      <a:pt x="42031" y="5537"/>
                    </a:lnTo>
                    <a:lnTo>
                      <a:pt x="41031" y="4787"/>
                    </a:lnTo>
                    <a:lnTo>
                      <a:pt x="39995" y="4096"/>
                    </a:lnTo>
                    <a:lnTo>
                      <a:pt x="38924" y="3442"/>
                    </a:lnTo>
                    <a:lnTo>
                      <a:pt x="37816" y="2834"/>
                    </a:lnTo>
                    <a:lnTo>
                      <a:pt x="36685" y="2287"/>
                    </a:lnTo>
                    <a:lnTo>
                      <a:pt x="35518" y="1798"/>
                    </a:lnTo>
                    <a:lnTo>
                      <a:pt x="34328" y="1358"/>
                    </a:lnTo>
                    <a:lnTo>
                      <a:pt x="33101" y="977"/>
                    </a:lnTo>
                    <a:lnTo>
                      <a:pt x="31851" y="655"/>
                    </a:lnTo>
                    <a:lnTo>
                      <a:pt x="30589" y="405"/>
                    </a:lnTo>
                    <a:lnTo>
                      <a:pt x="29291" y="203"/>
                    </a:lnTo>
                    <a:lnTo>
                      <a:pt x="27981" y="72"/>
                    </a:lnTo>
                    <a:lnTo>
                      <a:pt x="2664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1359;p30">
                <a:extLst>
                  <a:ext uri="{FF2B5EF4-FFF2-40B4-BE49-F238E27FC236}">
                    <a16:creationId xmlns:a16="http://schemas.microsoft.com/office/drawing/2014/main" id="{1C81AB0B-6CFA-7158-95B4-245CD52869BF}"/>
                  </a:ext>
                </a:extLst>
              </p:cNvPr>
              <p:cNvSpPr/>
              <p:nvPr/>
            </p:nvSpPr>
            <p:spPr>
              <a:xfrm>
                <a:off x="6912186" y="2358160"/>
                <a:ext cx="635720" cy="225397"/>
              </a:xfrm>
              <a:custGeom>
                <a:avLst/>
                <a:gdLst/>
                <a:ahLst/>
                <a:cxnLst/>
                <a:rect l="l" t="t" r="r" b="b"/>
                <a:pathLst>
                  <a:path w="11011" h="3904" extrusionOk="0">
                    <a:moveTo>
                      <a:pt x="9886" y="1"/>
                    </a:moveTo>
                    <a:lnTo>
                      <a:pt x="9600" y="403"/>
                    </a:lnTo>
                    <a:lnTo>
                      <a:pt x="9100" y="956"/>
                    </a:lnTo>
                    <a:lnTo>
                      <a:pt x="8716" y="1296"/>
                    </a:lnTo>
                    <a:lnTo>
                      <a:pt x="8502" y="1448"/>
                    </a:lnTo>
                    <a:lnTo>
                      <a:pt x="8162" y="1662"/>
                    </a:lnTo>
                    <a:lnTo>
                      <a:pt x="7439" y="2019"/>
                    </a:lnTo>
                    <a:lnTo>
                      <a:pt x="6680" y="2278"/>
                    </a:lnTo>
                    <a:lnTo>
                      <a:pt x="5894" y="2448"/>
                    </a:lnTo>
                    <a:lnTo>
                      <a:pt x="5501" y="2501"/>
                    </a:lnTo>
                    <a:lnTo>
                      <a:pt x="5215" y="2528"/>
                    </a:lnTo>
                    <a:lnTo>
                      <a:pt x="4581" y="2537"/>
                    </a:lnTo>
                    <a:lnTo>
                      <a:pt x="3930" y="2492"/>
                    </a:lnTo>
                    <a:lnTo>
                      <a:pt x="3322" y="2350"/>
                    </a:lnTo>
                    <a:lnTo>
                      <a:pt x="3054" y="2233"/>
                    </a:lnTo>
                    <a:lnTo>
                      <a:pt x="2813" y="2117"/>
                    </a:lnTo>
                    <a:lnTo>
                      <a:pt x="2367" y="1823"/>
                    </a:lnTo>
                    <a:lnTo>
                      <a:pt x="1965" y="1474"/>
                    </a:lnTo>
                    <a:lnTo>
                      <a:pt x="1599" y="1090"/>
                    </a:lnTo>
                    <a:lnTo>
                      <a:pt x="1438" y="876"/>
                    </a:lnTo>
                    <a:lnTo>
                      <a:pt x="1429" y="921"/>
                    </a:lnTo>
                    <a:lnTo>
                      <a:pt x="1402" y="956"/>
                    </a:lnTo>
                    <a:lnTo>
                      <a:pt x="1313" y="1046"/>
                    </a:lnTo>
                    <a:lnTo>
                      <a:pt x="1179" y="1099"/>
                    </a:lnTo>
                    <a:lnTo>
                      <a:pt x="599" y="1305"/>
                    </a:lnTo>
                    <a:lnTo>
                      <a:pt x="0" y="1492"/>
                    </a:lnTo>
                    <a:lnTo>
                      <a:pt x="161" y="1716"/>
                    </a:lnTo>
                    <a:lnTo>
                      <a:pt x="518" y="2117"/>
                    </a:lnTo>
                    <a:lnTo>
                      <a:pt x="911" y="2483"/>
                    </a:lnTo>
                    <a:lnTo>
                      <a:pt x="1349" y="2814"/>
                    </a:lnTo>
                    <a:lnTo>
                      <a:pt x="1804" y="3100"/>
                    </a:lnTo>
                    <a:lnTo>
                      <a:pt x="2295" y="3341"/>
                    </a:lnTo>
                    <a:lnTo>
                      <a:pt x="2804" y="3537"/>
                    </a:lnTo>
                    <a:lnTo>
                      <a:pt x="3331" y="3698"/>
                    </a:lnTo>
                    <a:lnTo>
                      <a:pt x="3599" y="3752"/>
                    </a:lnTo>
                    <a:lnTo>
                      <a:pt x="4126" y="3850"/>
                    </a:lnTo>
                    <a:lnTo>
                      <a:pt x="5189" y="3903"/>
                    </a:lnTo>
                    <a:lnTo>
                      <a:pt x="6242" y="3805"/>
                    </a:lnTo>
                    <a:lnTo>
                      <a:pt x="7269" y="3546"/>
                    </a:lnTo>
                    <a:lnTo>
                      <a:pt x="8243" y="3153"/>
                    </a:lnTo>
                    <a:lnTo>
                      <a:pt x="9162" y="2626"/>
                    </a:lnTo>
                    <a:lnTo>
                      <a:pt x="9984" y="1974"/>
                    </a:lnTo>
                    <a:lnTo>
                      <a:pt x="10529" y="1394"/>
                    </a:lnTo>
                    <a:lnTo>
                      <a:pt x="10859" y="974"/>
                    </a:lnTo>
                    <a:lnTo>
                      <a:pt x="11011" y="760"/>
                    </a:lnTo>
                    <a:lnTo>
                      <a:pt x="10547" y="465"/>
                    </a:lnTo>
                    <a:lnTo>
                      <a:pt x="10100" y="162"/>
                    </a:lnTo>
                    <a:lnTo>
                      <a:pt x="9984" y="81"/>
                    </a:lnTo>
                    <a:lnTo>
                      <a:pt x="9886" y="1"/>
                    </a:lnTo>
                    <a:close/>
                  </a:path>
                </a:pathLst>
              </a:custGeom>
              <a:solidFill>
                <a:srgbClr val="004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360;p30">
                <a:extLst>
                  <a:ext uri="{FF2B5EF4-FFF2-40B4-BE49-F238E27FC236}">
                    <a16:creationId xmlns:a16="http://schemas.microsoft.com/office/drawing/2014/main" id="{2FF3F4DC-B1CD-D4AF-6383-44DFE86A461B}"/>
                  </a:ext>
                </a:extLst>
              </p:cNvPr>
              <p:cNvSpPr/>
              <p:nvPr/>
            </p:nvSpPr>
            <p:spPr>
              <a:xfrm>
                <a:off x="5886167" y="2977895"/>
                <a:ext cx="566149" cy="792528"/>
              </a:xfrm>
              <a:custGeom>
                <a:avLst/>
                <a:gdLst/>
                <a:ahLst/>
                <a:cxnLst/>
                <a:rect l="l" t="t" r="r" b="b"/>
                <a:pathLst>
                  <a:path w="9806" h="13727" extrusionOk="0">
                    <a:moveTo>
                      <a:pt x="4680" y="1"/>
                    </a:moveTo>
                    <a:lnTo>
                      <a:pt x="3492" y="1153"/>
                    </a:lnTo>
                    <a:lnTo>
                      <a:pt x="1153" y="3501"/>
                    </a:lnTo>
                    <a:lnTo>
                      <a:pt x="1" y="4689"/>
                    </a:lnTo>
                    <a:lnTo>
                      <a:pt x="90" y="5341"/>
                    </a:lnTo>
                    <a:lnTo>
                      <a:pt x="304" y="6591"/>
                    </a:lnTo>
                    <a:lnTo>
                      <a:pt x="572" y="7806"/>
                    </a:lnTo>
                    <a:lnTo>
                      <a:pt x="938" y="9011"/>
                    </a:lnTo>
                    <a:lnTo>
                      <a:pt x="1162" y="9627"/>
                    </a:lnTo>
                    <a:lnTo>
                      <a:pt x="1349" y="10101"/>
                    </a:lnTo>
                    <a:lnTo>
                      <a:pt x="1778" y="11020"/>
                    </a:lnTo>
                    <a:lnTo>
                      <a:pt x="2278" y="11895"/>
                    </a:lnTo>
                    <a:lnTo>
                      <a:pt x="2849" y="12735"/>
                    </a:lnTo>
                    <a:lnTo>
                      <a:pt x="3171" y="13119"/>
                    </a:lnTo>
                    <a:lnTo>
                      <a:pt x="3358" y="13333"/>
                    </a:lnTo>
                    <a:lnTo>
                      <a:pt x="3608" y="13574"/>
                    </a:lnTo>
                    <a:lnTo>
                      <a:pt x="3769" y="13672"/>
                    </a:lnTo>
                    <a:lnTo>
                      <a:pt x="3939" y="13726"/>
                    </a:lnTo>
                    <a:lnTo>
                      <a:pt x="4108" y="13708"/>
                    </a:lnTo>
                    <a:lnTo>
                      <a:pt x="4287" y="13628"/>
                    </a:lnTo>
                    <a:lnTo>
                      <a:pt x="4484" y="13467"/>
                    </a:lnTo>
                    <a:lnTo>
                      <a:pt x="4582" y="13360"/>
                    </a:lnTo>
                    <a:lnTo>
                      <a:pt x="5350" y="12422"/>
                    </a:lnTo>
                    <a:lnTo>
                      <a:pt x="6082" y="11467"/>
                    </a:lnTo>
                    <a:lnTo>
                      <a:pt x="6930" y="10404"/>
                    </a:lnTo>
                    <a:lnTo>
                      <a:pt x="8832" y="8207"/>
                    </a:lnTo>
                    <a:lnTo>
                      <a:pt x="9806" y="7082"/>
                    </a:lnTo>
                    <a:lnTo>
                      <a:pt x="9413" y="6698"/>
                    </a:lnTo>
                    <a:lnTo>
                      <a:pt x="8645" y="5903"/>
                    </a:lnTo>
                    <a:lnTo>
                      <a:pt x="7922" y="5082"/>
                    </a:lnTo>
                    <a:lnTo>
                      <a:pt x="7243" y="4216"/>
                    </a:lnTo>
                    <a:lnTo>
                      <a:pt x="6600" y="3332"/>
                    </a:lnTo>
                    <a:lnTo>
                      <a:pt x="5993" y="2412"/>
                    </a:lnTo>
                    <a:lnTo>
                      <a:pt x="5430" y="1465"/>
                    </a:lnTo>
                    <a:lnTo>
                      <a:pt x="4912" y="492"/>
                    </a:lnTo>
                    <a:lnTo>
                      <a:pt x="468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361;p30">
                <a:extLst>
                  <a:ext uri="{FF2B5EF4-FFF2-40B4-BE49-F238E27FC236}">
                    <a16:creationId xmlns:a16="http://schemas.microsoft.com/office/drawing/2014/main" id="{71F555A1-39B0-0EDC-3AC5-9A1AF54CC5D7}"/>
                  </a:ext>
                </a:extLst>
              </p:cNvPr>
              <p:cNvSpPr/>
              <p:nvPr/>
            </p:nvSpPr>
            <p:spPr>
              <a:xfrm>
                <a:off x="6156312" y="2920679"/>
                <a:ext cx="359458" cy="466152"/>
              </a:xfrm>
              <a:custGeom>
                <a:avLst/>
                <a:gdLst/>
                <a:ahLst/>
                <a:cxnLst/>
                <a:rect l="l" t="t" r="r" b="b"/>
                <a:pathLst>
                  <a:path w="6226" h="8074" extrusionOk="0">
                    <a:moveTo>
                      <a:pt x="1037" y="1"/>
                    </a:moveTo>
                    <a:lnTo>
                      <a:pt x="510" y="492"/>
                    </a:lnTo>
                    <a:lnTo>
                      <a:pt x="1" y="992"/>
                    </a:lnTo>
                    <a:lnTo>
                      <a:pt x="233" y="1483"/>
                    </a:lnTo>
                    <a:lnTo>
                      <a:pt x="751" y="2456"/>
                    </a:lnTo>
                    <a:lnTo>
                      <a:pt x="1314" y="3403"/>
                    </a:lnTo>
                    <a:lnTo>
                      <a:pt x="1921" y="4323"/>
                    </a:lnTo>
                    <a:lnTo>
                      <a:pt x="2564" y="5207"/>
                    </a:lnTo>
                    <a:lnTo>
                      <a:pt x="3243" y="6073"/>
                    </a:lnTo>
                    <a:lnTo>
                      <a:pt x="3966" y="6894"/>
                    </a:lnTo>
                    <a:lnTo>
                      <a:pt x="4734" y="7689"/>
                    </a:lnTo>
                    <a:lnTo>
                      <a:pt x="5127" y="8073"/>
                    </a:lnTo>
                    <a:lnTo>
                      <a:pt x="5680" y="7430"/>
                    </a:lnTo>
                    <a:lnTo>
                      <a:pt x="6225" y="6787"/>
                    </a:lnTo>
                    <a:lnTo>
                      <a:pt x="5475" y="6010"/>
                    </a:lnTo>
                    <a:lnTo>
                      <a:pt x="4037" y="4403"/>
                    </a:lnTo>
                    <a:lnTo>
                      <a:pt x="3028" y="3144"/>
                    </a:lnTo>
                    <a:lnTo>
                      <a:pt x="2403" y="2278"/>
                    </a:lnTo>
                    <a:lnTo>
                      <a:pt x="1814" y="1385"/>
                    </a:lnTo>
                    <a:lnTo>
                      <a:pt x="1278" y="465"/>
                    </a:lnTo>
                    <a:lnTo>
                      <a:pt x="1037" y="1"/>
                    </a:lnTo>
                    <a:close/>
                  </a:path>
                </a:pathLst>
              </a:custGeom>
              <a:solidFill>
                <a:srgbClr val="004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362;p30">
                <a:extLst>
                  <a:ext uri="{FF2B5EF4-FFF2-40B4-BE49-F238E27FC236}">
                    <a16:creationId xmlns:a16="http://schemas.microsoft.com/office/drawing/2014/main" id="{D91D64C0-D605-8B2F-F1DC-FC14E91EE713}"/>
                  </a:ext>
                </a:extLst>
              </p:cNvPr>
              <p:cNvSpPr/>
              <p:nvPr/>
            </p:nvSpPr>
            <p:spPr>
              <a:xfrm>
                <a:off x="6216126" y="2402039"/>
                <a:ext cx="2005656" cy="1923615"/>
              </a:xfrm>
              <a:custGeom>
                <a:avLst/>
                <a:gdLst/>
                <a:ahLst/>
                <a:cxnLst/>
                <a:rect l="l" t="t" r="r" b="b"/>
                <a:pathLst>
                  <a:path w="34739" h="33318" extrusionOk="0">
                    <a:moveTo>
                      <a:pt x="23067" y="0"/>
                    </a:moveTo>
                    <a:lnTo>
                      <a:pt x="22915" y="223"/>
                    </a:lnTo>
                    <a:lnTo>
                      <a:pt x="22585" y="634"/>
                    </a:lnTo>
                    <a:lnTo>
                      <a:pt x="22040" y="1214"/>
                    </a:lnTo>
                    <a:lnTo>
                      <a:pt x="21218" y="1866"/>
                    </a:lnTo>
                    <a:lnTo>
                      <a:pt x="20299" y="2393"/>
                    </a:lnTo>
                    <a:lnTo>
                      <a:pt x="19325" y="2786"/>
                    </a:lnTo>
                    <a:lnTo>
                      <a:pt x="18298" y="3045"/>
                    </a:lnTo>
                    <a:lnTo>
                      <a:pt x="17245" y="3143"/>
                    </a:lnTo>
                    <a:lnTo>
                      <a:pt x="16182" y="3090"/>
                    </a:lnTo>
                    <a:lnTo>
                      <a:pt x="15655" y="2992"/>
                    </a:lnTo>
                    <a:lnTo>
                      <a:pt x="15387" y="2938"/>
                    </a:lnTo>
                    <a:lnTo>
                      <a:pt x="14860" y="2777"/>
                    </a:lnTo>
                    <a:lnTo>
                      <a:pt x="14351" y="2581"/>
                    </a:lnTo>
                    <a:lnTo>
                      <a:pt x="13860" y="2340"/>
                    </a:lnTo>
                    <a:lnTo>
                      <a:pt x="13405" y="2054"/>
                    </a:lnTo>
                    <a:lnTo>
                      <a:pt x="12967" y="1723"/>
                    </a:lnTo>
                    <a:lnTo>
                      <a:pt x="12574" y="1357"/>
                    </a:lnTo>
                    <a:lnTo>
                      <a:pt x="12217" y="956"/>
                    </a:lnTo>
                    <a:lnTo>
                      <a:pt x="12056" y="732"/>
                    </a:lnTo>
                    <a:lnTo>
                      <a:pt x="10601" y="1188"/>
                    </a:lnTo>
                    <a:lnTo>
                      <a:pt x="8466" y="1965"/>
                    </a:lnTo>
                    <a:lnTo>
                      <a:pt x="7448" y="2456"/>
                    </a:lnTo>
                    <a:lnTo>
                      <a:pt x="6797" y="2831"/>
                    </a:lnTo>
                    <a:lnTo>
                      <a:pt x="6475" y="3036"/>
                    </a:lnTo>
                    <a:lnTo>
                      <a:pt x="6100" y="3313"/>
                    </a:lnTo>
                    <a:lnTo>
                      <a:pt x="5395" y="3920"/>
                    </a:lnTo>
                    <a:lnTo>
                      <a:pt x="4377" y="4911"/>
                    </a:lnTo>
                    <a:lnTo>
                      <a:pt x="3698" y="5554"/>
                    </a:lnTo>
                    <a:lnTo>
                      <a:pt x="2082" y="7019"/>
                    </a:lnTo>
                    <a:lnTo>
                      <a:pt x="483" y="8510"/>
                    </a:lnTo>
                    <a:lnTo>
                      <a:pt x="242" y="8742"/>
                    </a:lnTo>
                    <a:lnTo>
                      <a:pt x="1" y="8984"/>
                    </a:lnTo>
                    <a:lnTo>
                      <a:pt x="242" y="9448"/>
                    </a:lnTo>
                    <a:lnTo>
                      <a:pt x="778" y="10368"/>
                    </a:lnTo>
                    <a:lnTo>
                      <a:pt x="1367" y="11261"/>
                    </a:lnTo>
                    <a:lnTo>
                      <a:pt x="1992" y="12127"/>
                    </a:lnTo>
                    <a:lnTo>
                      <a:pt x="3001" y="13386"/>
                    </a:lnTo>
                    <a:lnTo>
                      <a:pt x="4439" y="14993"/>
                    </a:lnTo>
                    <a:lnTo>
                      <a:pt x="5189" y="15770"/>
                    </a:lnTo>
                    <a:lnTo>
                      <a:pt x="6082" y="14690"/>
                    </a:lnTo>
                    <a:lnTo>
                      <a:pt x="6886" y="13645"/>
                    </a:lnTo>
                    <a:lnTo>
                      <a:pt x="6886" y="13645"/>
                    </a:lnTo>
                    <a:lnTo>
                      <a:pt x="6823" y="13779"/>
                    </a:lnTo>
                    <a:lnTo>
                      <a:pt x="6779" y="14208"/>
                    </a:lnTo>
                    <a:lnTo>
                      <a:pt x="6770" y="14368"/>
                    </a:lnTo>
                    <a:lnTo>
                      <a:pt x="6689" y="14779"/>
                    </a:lnTo>
                    <a:lnTo>
                      <a:pt x="6618" y="15190"/>
                    </a:lnTo>
                    <a:lnTo>
                      <a:pt x="6493" y="15940"/>
                    </a:lnTo>
                    <a:lnTo>
                      <a:pt x="6341" y="16690"/>
                    </a:lnTo>
                    <a:lnTo>
                      <a:pt x="6038" y="18056"/>
                    </a:lnTo>
                    <a:lnTo>
                      <a:pt x="5359" y="20753"/>
                    </a:lnTo>
                    <a:lnTo>
                      <a:pt x="4618" y="23441"/>
                    </a:lnTo>
                    <a:lnTo>
                      <a:pt x="3894" y="26138"/>
                    </a:lnTo>
                    <a:lnTo>
                      <a:pt x="3564" y="27486"/>
                    </a:lnTo>
                    <a:lnTo>
                      <a:pt x="3332" y="28504"/>
                    </a:lnTo>
                    <a:lnTo>
                      <a:pt x="3117" y="29531"/>
                    </a:lnTo>
                    <a:lnTo>
                      <a:pt x="3939" y="29960"/>
                    </a:lnTo>
                    <a:lnTo>
                      <a:pt x="5591" y="30737"/>
                    </a:lnTo>
                    <a:lnTo>
                      <a:pt x="7234" y="31416"/>
                    </a:lnTo>
                    <a:lnTo>
                      <a:pt x="8877" y="31987"/>
                    </a:lnTo>
                    <a:lnTo>
                      <a:pt x="10511" y="32460"/>
                    </a:lnTo>
                    <a:lnTo>
                      <a:pt x="12155" y="32826"/>
                    </a:lnTo>
                    <a:lnTo>
                      <a:pt x="13789" y="33094"/>
                    </a:lnTo>
                    <a:lnTo>
                      <a:pt x="15423" y="33255"/>
                    </a:lnTo>
                    <a:lnTo>
                      <a:pt x="17057" y="33318"/>
                    </a:lnTo>
                    <a:lnTo>
                      <a:pt x="18682" y="33273"/>
                    </a:lnTo>
                    <a:lnTo>
                      <a:pt x="20317" y="33121"/>
                    </a:lnTo>
                    <a:lnTo>
                      <a:pt x="21942" y="32871"/>
                    </a:lnTo>
                    <a:lnTo>
                      <a:pt x="23567" y="32505"/>
                    </a:lnTo>
                    <a:lnTo>
                      <a:pt x="25183" y="32041"/>
                    </a:lnTo>
                    <a:lnTo>
                      <a:pt x="26809" y="31478"/>
                    </a:lnTo>
                    <a:lnTo>
                      <a:pt x="28425" y="30799"/>
                    </a:lnTo>
                    <a:lnTo>
                      <a:pt x="29229" y="30415"/>
                    </a:lnTo>
                    <a:lnTo>
                      <a:pt x="29273" y="30389"/>
                    </a:lnTo>
                    <a:lnTo>
                      <a:pt x="29327" y="30228"/>
                    </a:lnTo>
                    <a:lnTo>
                      <a:pt x="29372" y="29808"/>
                    </a:lnTo>
                    <a:lnTo>
                      <a:pt x="29336" y="28478"/>
                    </a:lnTo>
                    <a:lnTo>
                      <a:pt x="29014" y="25066"/>
                    </a:lnTo>
                    <a:lnTo>
                      <a:pt x="28889" y="23923"/>
                    </a:lnTo>
                    <a:lnTo>
                      <a:pt x="28800" y="22798"/>
                    </a:lnTo>
                    <a:lnTo>
                      <a:pt x="28532" y="20575"/>
                    </a:lnTo>
                    <a:lnTo>
                      <a:pt x="28220" y="18351"/>
                    </a:lnTo>
                    <a:lnTo>
                      <a:pt x="27943" y="16119"/>
                    </a:lnTo>
                    <a:lnTo>
                      <a:pt x="27845" y="14993"/>
                    </a:lnTo>
                    <a:lnTo>
                      <a:pt x="27862" y="15056"/>
                    </a:lnTo>
                    <a:lnTo>
                      <a:pt x="27961" y="15226"/>
                    </a:lnTo>
                    <a:lnTo>
                      <a:pt x="28220" y="15538"/>
                    </a:lnTo>
                    <a:lnTo>
                      <a:pt x="29014" y="16288"/>
                    </a:lnTo>
                    <a:lnTo>
                      <a:pt x="29488" y="16717"/>
                    </a:lnTo>
                    <a:lnTo>
                      <a:pt x="29916" y="16315"/>
                    </a:lnTo>
                    <a:lnTo>
                      <a:pt x="30702" y="15467"/>
                    </a:lnTo>
                    <a:lnTo>
                      <a:pt x="31417" y="14547"/>
                    </a:lnTo>
                    <a:lnTo>
                      <a:pt x="32086" y="13582"/>
                    </a:lnTo>
                    <a:lnTo>
                      <a:pt x="33006" y="12073"/>
                    </a:lnTo>
                    <a:lnTo>
                      <a:pt x="34167" y="9984"/>
                    </a:lnTo>
                    <a:lnTo>
                      <a:pt x="34738" y="8939"/>
                    </a:lnTo>
                    <a:lnTo>
                      <a:pt x="34104" y="8028"/>
                    </a:lnTo>
                    <a:lnTo>
                      <a:pt x="32792" y="6215"/>
                    </a:lnTo>
                    <a:lnTo>
                      <a:pt x="32113" y="5322"/>
                    </a:lnTo>
                    <a:lnTo>
                      <a:pt x="31961" y="5126"/>
                    </a:lnTo>
                    <a:lnTo>
                      <a:pt x="31640" y="4742"/>
                    </a:lnTo>
                    <a:lnTo>
                      <a:pt x="31461" y="4572"/>
                    </a:lnTo>
                    <a:lnTo>
                      <a:pt x="31274" y="4402"/>
                    </a:lnTo>
                    <a:lnTo>
                      <a:pt x="30854" y="4126"/>
                    </a:lnTo>
                    <a:lnTo>
                      <a:pt x="30631" y="3992"/>
                    </a:lnTo>
                    <a:lnTo>
                      <a:pt x="29523" y="3340"/>
                    </a:lnTo>
                    <a:lnTo>
                      <a:pt x="27237" y="2161"/>
                    </a:lnTo>
                    <a:lnTo>
                      <a:pt x="26059" y="1634"/>
                    </a:lnTo>
                    <a:lnTo>
                      <a:pt x="25291" y="1277"/>
                    </a:lnTo>
                    <a:lnTo>
                      <a:pt x="23790" y="455"/>
                    </a:lnTo>
                    <a:lnTo>
                      <a:pt x="23067" y="0"/>
                    </a:lnTo>
                    <a:close/>
                  </a:path>
                </a:pathLst>
              </a:custGeom>
              <a:solidFill>
                <a:srgbClr val="0064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63;p30">
                <a:extLst>
                  <a:ext uri="{FF2B5EF4-FFF2-40B4-BE49-F238E27FC236}">
                    <a16:creationId xmlns:a16="http://schemas.microsoft.com/office/drawing/2014/main" id="{770357A2-5B21-1DF5-9E0F-0A53557B0FF0}"/>
                  </a:ext>
                </a:extLst>
              </p:cNvPr>
              <p:cNvSpPr/>
              <p:nvPr/>
            </p:nvSpPr>
            <p:spPr>
              <a:xfrm>
                <a:off x="7918576" y="2918081"/>
                <a:ext cx="383649" cy="534742"/>
              </a:xfrm>
              <a:custGeom>
                <a:avLst/>
                <a:gdLst/>
                <a:ahLst/>
                <a:cxnLst/>
                <a:rect l="l" t="t" r="r" b="b"/>
                <a:pathLst>
                  <a:path w="6645" h="9262" extrusionOk="0">
                    <a:moveTo>
                      <a:pt x="5251" y="1"/>
                    </a:moveTo>
                    <a:lnTo>
                      <a:pt x="4680" y="1046"/>
                    </a:lnTo>
                    <a:lnTo>
                      <a:pt x="3519" y="3135"/>
                    </a:lnTo>
                    <a:lnTo>
                      <a:pt x="2599" y="4644"/>
                    </a:lnTo>
                    <a:lnTo>
                      <a:pt x="1930" y="5609"/>
                    </a:lnTo>
                    <a:lnTo>
                      <a:pt x="1215" y="6520"/>
                    </a:lnTo>
                    <a:lnTo>
                      <a:pt x="429" y="7377"/>
                    </a:lnTo>
                    <a:lnTo>
                      <a:pt x="1" y="7779"/>
                    </a:lnTo>
                    <a:lnTo>
                      <a:pt x="179" y="7940"/>
                    </a:lnTo>
                    <a:lnTo>
                      <a:pt x="277" y="8047"/>
                    </a:lnTo>
                    <a:lnTo>
                      <a:pt x="786" y="8654"/>
                    </a:lnTo>
                    <a:lnTo>
                      <a:pt x="1295" y="9261"/>
                    </a:lnTo>
                    <a:lnTo>
                      <a:pt x="1688" y="8859"/>
                    </a:lnTo>
                    <a:lnTo>
                      <a:pt x="2465" y="8038"/>
                    </a:lnTo>
                    <a:lnTo>
                      <a:pt x="3198" y="7181"/>
                    </a:lnTo>
                    <a:lnTo>
                      <a:pt x="3912" y="6296"/>
                    </a:lnTo>
                    <a:lnTo>
                      <a:pt x="4582" y="5386"/>
                    </a:lnTo>
                    <a:lnTo>
                      <a:pt x="5216" y="4448"/>
                    </a:lnTo>
                    <a:lnTo>
                      <a:pt x="5814" y="3492"/>
                    </a:lnTo>
                    <a:lnTo>
                      <a:pt x="6377" y="2510"/>
                    </a:lnTo>
                    <a:lnTo>
                      <a:pt x="6645" y="2010"/>
                    </a:lnTo>
                    <a:lnTo>
                      <a:pt x="5948" y="1001"/>
                    </a:lnTo>
                    <a:lnTo>
                      <a:pt x="5251" y="1"/>
                    </a:lnTo>
                    <a:close/>
                  </a:path>
                </a:pathLst>
              </a:custGeom>
              <a:solidFill>
                <a:srgbClr val="004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364;p30">
                <a:extLst>
                  <a:ext uri="{FF2B5EF4-FFF2-40B4-BE49-F238E27FC236}">
                    <a16:creationId xmlns:a16="http://schemas.microsoft.com/office/drawing/2014/main" id="{012241E3-756F-C300-4369-A0E8C7C573F5}"/>
                  </a:ext>
                </a:extLst>
              </p:cNvPr>
              <p:cNvSpPr/>
              <p:nvPr/>
            </p:nvSpPr>
            <p:spPr>
              <a:xfrm>
                <a:off x="5811400" y="1678148"/>
                <a:ext cx="1031205" cy="2157211"/>
              </a:xfrm>
              <a:custGeom>
                <a:avLst/>
                <a:gdLst/>
                <a:ahLst/>
                <a:cxnLst/>
                <a:rect l="l" t="t" r="r" b="b"/>
                <a:pathLst>
                  <a:path w="17861" h="37364" extrusionOk="0">
                    <a:moveTo>
                      <a:pt x="12708" y="0"/>
                    </a:moveTo>
                    <a:lnTo>
                      <a:pt x="12619" y="18"/>
                    </a:lnTo>
                    <a:lnTo>
                      <a:pt x="12530" y="45"/>
                    </a:lnTo>
                    <a:lnTo>
                      <a:pt x="12369" y="170"/>
                    </a:lnTo>
                    <a:lnTo>
                      <a:pt x="12306" y="241"/>
                    </a:lnTo>
                    <a:lnTo>
                      <a:pt x="12146" y="438"/>
                    </a:lnTo>
                    <a:lnTo>
                      <a:pt x="11904" y="876"/>
                    </a:lnTo>
                    <a:lnTo>
                      <a:pt x="11663" y="1599"/>
                    </a:lnTo>
                    <a:lnTo>
                      <a:pt x="11547" y="2099"/>
                    </a:lnTo>
                    <a:lnTo>
                      <a:pt x="11262" y="3456"/>
                    </a:lnTo>
                    <a:lnTo>
                      <a:pt x="10806" y="6216"/>
                    </a:lnTo>
                    <a:lnTo>
                      <a:pt x="10351" y="8975"/>
                    </a:lnTo>
                    <a:lnTo>
                      <a:pt x="9904" y="11020"/>
                    </a:lnTo>
                    <a:lnTo>
                      <a:pt x="9538" y="12359"/>
                    </a:lnTo>
                    <a:lnTo>
                      <a:pt x="9315" y="13020"/>
                    </a:lnTo>
                    <a:lnTo>
                      <a:pt x="9074" y="13672"/>
                    </a:lnTo>
                    <a:lnTo>
                      <a:pt x="8806" y="14315"/>
                    </a:lnTo>
                    <a:lnTo>
                      <a:pt x="8565" y="14824"/>
                    </a:lnTo>
                    <a:lnTo>
                      <a:pt x="8047" y="15824"/>
                    </a:lnTo>
                    <a:lnTo>
                      <a:pt x="7181" y="17271"/>
                    </a:lnTo>
                    <a:lnTo>
                      <a:pt x="5270" y="20057"/>
                    </a:lnTo>
                    <a:lnTo>
                      <a:pt x="4028" y="21932"/>
                    </a:lnTo>
                    <a:lnTo>
                      <a:pt x="3403" y="22932"/>
                    </a:lnTo>
                    <a:lnTo>
                      <a:pt x="2546" y="24442"/>
                    </a:lnTo>
                    <a:lnTo>
                      <a:pt x="2019" y="25469"/>
                    </a:lnTo>
                    <a:lnTo>
                      <a:pt x="1528" y="26504"/>
                    </a:lnTo>
                    <a:lnTo>
                      <a:pt x="1090" y="27576"/>
                    </a:lnTo>
                    <a:lnTo>
                      <a:pt x="706" y="28665"/>
                    </a:lnTo>
                    <a:lnTo>
                      <a:pt x="367" y="29800"/>
                    </a:lnTo>
                    <a:lnTo>
                      <a:pt x="224" y="30380"/>
                    </a:lnTo>
                    <a:lnTo>
                      <a:pt x="144" y="30755"/>
                    </a:lnTo>
                    <a:lnTo>
                      <a:pt x="28" y="31550"/>
                    </a:lnTo>
                    <a:lnTo>
                      <a:pt x="1" y="32389"/>
                    </a:lnTo>
                    <a:lnTo>
                      <a:pt x="45" y="33238"/>
                    </a:lnTo>
                    <a:lnTo>
                      <a:pt x="188" y="34086"/>
                    </a:lnTo>
                    <a:lnTo>
                      <a:pt x="421" y="34899"/>
                    </a:lnTo>
                    <a:lnTo>
                      <a:pt x="751" y="35649"/>
                    </a:lnTo>
                    <a:lnTo>
                      <a:pt x="1189" y="36318"/>
                    </a:lnTo>
                    <a:lnTo>
                      <a:pt x="1456" y="36613"/>
                    </a:lnTo>
                    <a:lnTo>
                      <a:pt x="1644" y="36801"/>
                    </a:lnTo>
                    <a:lnTo>
                      <a:pt x="2037" y="37077"/>
                    </a:lnTo>
                    <a:lnTo>
                      <a:pt x="2439" y="37265"/>
                    </a:lnTo>
                    <a:lnTo>
                      <a:pt x="2841" y="37354"/>
                    </a:lnTo>
                    <a:lnTo>
                      <a:pt x="3251" y="37363"/>
                    </a:lnTo>
                    <a:lnTo>
                      <a:pt x="3662" y="37301"/>
                    </a:lnTo>
                    <a:lnTo>
                      <a:pt x="4064" y="37167"/>
                    </a:lnTo>
                    <a:lnTo>
                      <a:pt x="4457" y="36979"/>
                    </a:lnTo>
                    <a:lnTo>
                      <a:pt x="5037" y="36604"/>
                    </a:lnTo>
                    <a:lnTo>
                      <a:pt x="5734" y="35979"/>
                    </a:lnTo>
                    <a:lnTo>
                      <a:pt x="6341" y="35274"/>
                    </a:lnTo>
                    <a:lnTo>
                      <a:pt x="6823" y="34550"/>
                    </a:lnTo>
                    <a:lnTo>
                      <a:pt x="7002" y="34202"/>
                    </a:lnTo>
                    <a:lnTo>
                      <a:pt x="7234" y="33693"/>
                    </a:lnTo>
                    <a:lnTo>
                      <a:pt x="7600" y="32657"/>
                    </a:lnTo>
                    <a:lnTo>
                      <a:pt x="8020" y="31068"/>
                    </a:lnTo>
                    <a:lnTo>
                      <a:pt x="8297" y="30005"/>
                    </a:lnTo>
                    <a:lnTo>
                      <a:pt x="8636" y="28728"/>
                    </a:lnTo>
                    <a:lnTo>
                      <a:pt x="9270" y="26165"/>
                    </a:lnTo>
                    <a:lnTo>
                      <a:pt x="9565" y="24879"/>
                    </a:lnTo>
                    <a:lnTo>
                      <a:pt x="9788" y="23817"/>
                    </a:lnTo>
                    <a:lnTo>
                      <a:pt x="10190" y="21655"/>
                    </a:lnTo>
                    <a:lnTo>
                      <a:pt x="10431" y="20593"/>
                    </a:lnTo>
                    <a:lnTo>
                      <a:pt x="10565" y="20084"/>
                    </a:lnTo>
                    <a:lnTo>
                      <a:pt x="10878" y="19057"/>
                    </a:lnTo>
                    <a:lnTo>
                      <a:pt x="11404" y="17539"/>
                    </a:lnTo>
                    <a:lnTo>
                      <a:pt x="11753" y="16539"/>
                    </a:lnTo>
                    <a:lnTo>
                      <a:pt x="11815" y="16342"/>
                    </a:lnTo>
                    <a:lnTo>
                      <a:pt x="11958" y="16074"/>
                    </a:lnTo>
                    <a:lnTo>
                      <a:pt x="12083" y="15922"/>
                    </a:lnTo>
                    <a:lnTo>
                      <a:pt x="12163" y="15860"/>
                    </a:lnTo>
                    <a:lnTo>
                      <a:pt x="12422" y="15735"/>
                    </a:lnTo>
                    <a:lnTo>
                      <a:pt x="12708" y="15663"/>
                    </a:lnTo>
                    <a:lnTo>
                      <a:pt x="12887" y="15583"/>
                    </a:lnTo>
                    <a:lnTo>
                      <a:pt x="13208" y="15342"/>
                    </a:lnTo>
                    <a:lnTo>
                      <a:pt x="13637" y="14878"/>
                    </a:lnTo>
                    <a:lnTo>
                      <a:pt x="13869" y="14556"/>
                    </a:lnTo>
                    <a:lnTo>
                      <a:pt x="14092" y="14235"/>
                    </a:lnTo>
                    <a:lnTo>
                      <a:pt x="14476" y="13520"/>
                    </a:lnTo>
                    <a:lnTo>
                      <a:pt x="14950" y="12386"/>
                    </a:lnTo>
                    <a:lnTo>
                      <a:pt x="15209" y="11636"/>
                    </a:lnTo>
                    <a:lnTo>
                      <a:pt x="15253" y="11520"/>
                    </a:lnTo>
                    <a:lnTo>
                      <a:pt x="15334" y="11431"/>
                    </a:lnTo>
                    <a:lnTo>
                      <a:pt x="15405" y="11404"/>
                    </a:lnTo>
                    <a:lnTo>
                      <a:pt x="15557" y="11404"/>
                    </a:lnTo>
                    <a:lnTo>
                      <a:pt x="15637" y="11422"/>
                    </a:lnTo>
                    <a:lnTo>
                      <a:pt x="15852" y="11466"/>
                    </a:lnTo>
                    <a:lnTo>
                      <a:pt x="16298" y="11520"/>
                    </a:lnTo>
                    <a:lnTo>
                      <a:pt x="16736" y="11511"/>
                    </a:lnTo>
                    <a:lnTo>
                      <a:pt x="17155" y="11404"/>
                    </a:lnTo>
                    <a:lnTo>
                      <a:pt x="17343" y="11306"/>
                    </a:lnTo>
                    <a:lnTo>
                      <a:pt x="17441" y="11243"/>
                    </a:lnTo>
                    <a:lnTo>
                      <a:pt x="17602" y="11091"/>
                    </a:lnTo>
                    <a:lnTo>
                      <a:pt x="17727" y="10913"/>
                    </a:lnTo>
                    <a:lnTo>
                      <a:pt x="17816" y="10707"/>
                    </a:lnTo>
                    <a:lnTo>
                      <a:pt x="17861" y="10493"/>
                    </a:lnTo>
                    <a:lnTo>
                      <a:pt x="17861" y="10279"/>
                    </a:lnTo>
                    <a:lnTo>
                      <a:pt x="17816" y="10082"/>
                    </a:lnTo>
                    <a:lnTo>
                      <a:pt x="17709" y="9904"/>
                    </a:lnTo>
                    <a:lnTo>
                      <a:pt x="17638" y="9832"/>
                    </a:lnTo>
                    <a:lnTo>
                      <a:pt x="17539" y="9752"/>
                    </a:lnTo>
                    <a:lnTo>
                      <a:pt x="17325" y="9654"/>
                    </a:lnTo>
                    <a:lnTo>
                      <a:pt x="16968" y="9591"/>
                    </a:lnTo>
                    <a:lnTo>
                      <a:pt x="16718" y="9582"/>
                    </a:lnTo>
                    <a:lnTo>
                      <a:pt x="15709" y="9555"/>
                    </a:lnTo>
                    <a:lnTo>
                      <a:pt x="14700" y="9555"/>
                    </a:lnTo>
                    <a:lnTo>
                      <a:pt x="15253" y="9493"/>
                    </a:lnTo>
                    <a:lnTo>
                      <a:pt x="16289" y="9270"/>
                    </a:lnTo>
                    <a:lnTo>
                      <a:pt x="16736" y="9073"/>
                    </a:lnTo>
                    <a:lnTo>
                      <a:pt x="16968" y="8904"/>
                    </a:lnTo>
                    <a:lnTo>
                      <a:pt x="17048" y="8805"/>
                    </a:lnTo>
                    <a:lnTo>
                      <a:pt x="17155" y="8662"/>
                    </a:lnTo>
                    <a:lnTo>
                      <a:pt x="17254" y="8395"/>
                    </a:lnTo>
                    <a:lnTo>
                      <a:pt x="17254" y="8144"/>
                    </a:lnTo>
                    <a:lnTo>
                      <a:pt x="17155" y="7930"/>
                    </a:lnTo>
                    <a:lnTo>
                      <a:pt x="16986" y="7752"/>
                    </a:lnTo>
                    <a:lnTo>
                      <a:pt x="16771" y="7600"/>
                    </a:lnTo>
                    <a:lnTo>
                      <a:pt x="16378" y="7439"/>
                    </a:lnTo>
                    <a:lnTo>
                      <a:pt x="16111" y="7394"/>
                    </a:lnTo>
                    <a:lnTo>
                      <a:pt x="15655" y="7350"/>
                    </a:lnTo>
                    <a:lnTo>
                      <a:pt x="14735" y="7368"/>
                    </a:lnTo>
                    <a:lnTo>
                      <a:pt x="14280" y="7430"/>
                    </a:lnTo>
                    <a:lnTo>
                      <a:pt x="14914" y="6367"/>
                    </a:lnTo>
                    <a:lnTo>
                      <a:pt x="15860" y="4733"/>
                    </a:lnTo>
                    <a:lnTo>
                      <a:pt x="16441" y="3635"/>
                    </a:lnTo>
                    <a:lnTo>
                      <a:pt x="16700" y="3081"/>
                    </a:lnTo>
                    <a:lnTo>
                      <a:pt x="16789" y="2885"/>
                    </a:lnTo>
                    <a:lnTo>
                      <a:pt x="16914" y="2474"/>
                    </a:lnTo>
                    <a:lnTo>
                      <a:pt x="16923" y="2260"/>
                    </a:lnTo>
                    <a:lnTo>
                      <a:pt x="16914" y="2152"/>
                    </a:lnTo>
                    <a:lnTo>
                      <a:pt x="16852" y="1947"/>
                    </a:lnTo>
                    <a:lnTo>
                      <a:pt x="16727" y="1768"/>
                    </a:lnTo>
                    <a:lnTo>
                      <a:pt x="16566" y="1643"/>
                    </a:lnTo>
                    <a:lnTo>
                      <a:pt x="16459" y="1617"/>
                    </a:lnTo>
                    <a:lnTo>
                      <a:pt x="16334" y="1599"/>
                    </a:lnTo>
                    <a:lnTo>
                      <a:pt x="16084" y="1670"/>
                    </a:lnTo>
                    <a:lnTo>
                      <a:pt x="15762" y="1920"/>
                    </a:lnTo>
                    <a:lnTo>
                      <a:pt x="15593" y="2135"/>
                    </a:lnTo>
                    <a:lnTo>
                      <a:pt x="15155" y="2715"/>
                    </a:lnTo>
                    <a:lnTo>
                      <a:pt x="14316" y="3894"/>
                    </a:lnTo>
                    <a:lnTo>
                      <a:pt x="13530" y="5108"/>
                    </a:lnTo>
                    <a:lnTo>
                      <a:pt x="12780" y="6350"/>
                    </a:lnTo>
                    <a:lnTo>
                      <a:pt x="12431" y="6984"/>
                    </a:lnTo>
                    <a:lnTo>
                      <a:pt x="12431" y="6984"/>
                    </a:lnTo>
                    <a:lnTo>
                      <a:pt x="12672" y="5501"/>
                    </a:lnTo>
                    <a:lnTo>
                      <a:pt x="13065" y="2528"/>
                    </a:lnTo>
                    <a:lnTo>
                      <a:pt x="13208" y="1036"/>
                    </a:lnTo>
                    <a:lnTo>
                      <a:pt x="13217" y="858"/>
                    </a:lnTo>
                    <a:lnTo>
                      <a:pt x="13164" y="483"/>
                    </a:lnTo>
                    <a:lnTo>
                      <a:pt x="13021" y="170"/>
                    </a:lnTo>
                    <a:lnTo>
                      <a:pt x="12851" y="27"/>
                    </a:lnTo>
                    <a:lnTo>
                      <a:pt x="1270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365;p30">
                <a:extLst>
                  <a:ext uri="{FF2B5EF4-FFF2-40B4-BE49-F238E27FC236}">
                    <a16:creationId xmlns:a16="http://schemas.microsoft.com/office/drawing/2014/main" id="{4B989740-6DD9-BD58-2DE4-9E3086EA4A1B}"/>
                  </a:ext>
                </a:extLst>
              </p:cNvPr>
              <p:cNvSpPr/>
              <p:nvPr/>
            </p:nvSpPr>
            <p:spPr>
              <a:xfrm>
                <a:off x="6041361" y="1792061"/>
                <a:ext cx="442943" cy="141855"/>
              </a:xfrm>
              <a:custGeom>
                <a:avLst/>
                <a:gdLst/>
                <a:ahLst/>
                <a:cxnLst/>
                <a:rect l="l" t="t" r="r" b="b"/>
                <a:pathLst>
                  <a:path w="7672" h="2457" extrusionOk="0">
                    <a:moveTo>
                      <a:pt x="206" y="1"/>
                    </a:moveTo>
                    <a:lnTo>
                      <a:pt x="1" y="1081"/>
                    </a:lnTo>
                    <a:lnTo>
                      <a:pt x="7475" y="2457"/>
                    </a:lnTo>
                    <a:lnTo>
                      <a:pt x="7671" y="1376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rgbClr val="EAEC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366;p30">
                <a:extLst>
                  <a:ext uri="{FF2B5EF4-FFF2-40B4-BE49-F238E27FC236}">
                    <a16:creationId xmlns:a16="http://schemas.microsoft.com/office/drawing/2014/main" id="{977CAFB5-6D05-8B80-80BC-552707A3EAB4}"/>
                  </a:ext>
                </a:extLst>
              </p:cNvPr>
              <p:cNvSpPr/>
              <p:nvPr/>
            </p:nvSpPr>
            <p:spPr>
              <a:xfrm>
                <a:off x="6472876" y="1871505"/>
                <a:ext cx="167143" cy="86660"/>
              </a:xfrm>
              <a:custGeom>
                <a:avLst/>
                <a:gdLst/>
                <a:ahLst/>
                <a:cxnLst/>
                <a:rect l="l" t="t" r="r" b="b"/>
                <a:pathLst>
                  <a:path w="2895" h="1501" extrusionOk="0">
                    <a:moveTo>
                      <a:pt x="197" y="0"/>
                    </a:moveTo>
                    <a:lnTo>
                      <a:pt x="1" y="1081"/>
                    </a:lnTo>
                    <a:lnTo>
                      <a:pt x="1332" y="1331"/>
                    </a:lnTo>
                    <a:lnTo>
                      <a:pt x="2242" y="1500"/>
                    </a:lnTo>
                    <a:lnTo>
                      <a:pt x="2564" y="991"/>
                    </a:lnTo>
                    <a:lnTo>
                      <a:pt x="2894" y="491"/>
                    </a:lnTo>
                    <a:lnTo>
                      <a:pt x="1474" y="232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E461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367;p30">
                <a:extLst>
                  <a:ext uri="{FF2B5EF4-FFF2-40B4-BE49-F238E27FC236}">
                    <a16:creationId xmlns:a16="http://schemas.microsoft.com/office/drawing/2014/main" id="{D6550FC4-A3C7-DB73-70C7-33E85648765E}"/>
                  </a:ext>
                </a:extLst>
              </p:cNvPr>
              <p:cNvSpPr/>
              <p:nvPr/>
            </p:nvSpPr>
            <p:spPr>
              <a:xfrm>
                <a:off x="6712652" y="1061011"/>
                <a:ext cx="837850" cy="988885"/>
              </a:xfrm>
              <a:custGeom>
                <a:avLst/>
                <a:gdLst/>
                <a:ahLst/>
                <a:cxnLst/>
                <a:rect l="l" t="t" r="r" b="b"/>
                <a:pathLst>
                  <a:path w="14512" h="17128" extrusionOk="0">
                    <a:moveTo>
                      <a:pt x="6734" y="0"/>
                    </a:moveTo>
                    <a:lnTo>
                      <a:pt x="5644" y="54"/>
                    </a:lnTo>
                    <a:lnTo>
                      <a:pt x="5108" y="134"/>
                    </a:lnTo>
                    <a:lnTo>
                      <a:pt x="4573" y="232"/>
                    </a:lnTo>
                    <a:lnTo>
                      <a:pt x="3537" y="545"/>
                    </a:lnTo>
                    <a:lnTo>
                      <a:pt x="2545" y="1000"/>
                    </a:lnTo>
                    <a:lnTo>
                      <a:pt x="1867" y="1438"/>
                    </a:lnTo>
                    <a:lnTo>
                      <a:pt x="1438" y="1777"/>
                    </a:lnTo>
                    <a:lnTo>
                      <a:pt x="1233" y="1956"/>
                    </a:lnTo>
                    <a:lnTo>
                      <a:pt x="992" y="2188"/>
                    </a:lnTo>
                    <a:lnTo>
                      <a:pt x="572" y="2706"/>
                    </a:lnTo>
                    <a:lnTo>
                      <a:pt x="242" y="3278"/>
                    </a:lnTo>
                    <a:lnTo>
                      <a:pt x="81" y="3742"/>
                    </a:lnTo>
                    <a:lnTo>
                      <a:pt x="18" y="4063"/>
                    </a:lnTo>
                    <a:lnTo>
                      <a:pt x="9" y="4233"/>
                    </a:lnTo>
                    <a:lnTo>
                      <a:pt x="0" y="4528"/>
                    </a:lnTo>
                    <a:lnTo>
                      <a:pt x="134" y="5117"/>
                    </a:lnTo>
                    <a:lnTo>
                      <a:pt x="402" y="5653"/>
                    </a:lnTo>
                    <a:lnTo>
                      <a:pt x="795" y="6108"/>
                    </a:lnTo>
                    <a:lnTo>
                      <a:pt x="1036" y="6287"/>
                    </a:lnTo>
                    <a:lnTo>
                      <a:pt x="1224" y="6403"/>
                    </a:lnTo>
                    <a:lnTo>
                      <a:pt x="1670" y="6573"/>
                    </a:lnTo>
                    <a:lnTo>
                      <a:pt x="2161" y="6680"/>
                    </a:lnTo>
                    <a:lnTo>
                      <a:pt x="2644" y="6724"/>
                    </a:lnTo>
                    <a:lnTo>
                      <a:pt x="2867" y="6716"/>
                    </a:lnTo>
                    <a:lnTo>
                      <a:pt x="3188" y="6680"/>
                    </a:lnTo>
                    <a:lnTo>
                      <a:pt x="3831" y="6501"/>
                    </a:lnTo>
                    <a:lnTo>
                      <a:pt x="4144" y="6394"/>
                    </a:lnTo>
                    <a:lnTo>
                      <a:pt x="4465" y="6305"/>
                    </a:lnTo>
                    <a:lnTo>
                      <a:pt x="5117" y="6180"/>
                    </a:lnTo>
                    <a:lnTo>
                      <a:pt x="5778" y="6135"/>
                    </a:lnTo>
                    <a:lnTo>
                      <a:pt x="6430" y="6189"/>
                    </a:lnTo>
                    <a:lnTo>
                      <a:pt x="6751" y="6251"/>
                    </a:lnTo>
                    <a:lnTo>
                      <a:pt x="6939" y="6296"/>
                    </a:lnTo>
                    <a:lnTo>
                      <a:pt x="7207" y="6412"/>
                    </a:lnTo>
                    <a:lnTo>
                      <a:pt x="7359" y="6519"/>
                    </a:lnTo>
                    <a:lnTo>
                      <a:pt x="7421" y="6591"/>
                    </a:lnTo>
                    <a:lnTo>
                      <a:pt x="7502" y="6716"/>
                    </a:lnTo>
                    <a:lnTo>
                      <a:pt x="7600" y="7001"/>
                    </a:lnTo>
                    <a:lnTo>
                      <a:pt x="7636" y="7153"/>
                    </a:lnTo>
                    <a:lnTo>
                      <a:pt x="7698" y="7510"/>
                    </a:lnTo>
                    <a:lnTo>
                      <a:pt x="7796" y="8225"/>
                    </a:lnTo>
                    <a:lnTo>
                      <a:pt x="7841" y="8948"/>
                    </a:lnTo>
                    <a:lnTo>
                      <a:pt x="7841" y="9671"/>
                    </a:lnTo>
                    <a:lnTo>
                      <a:pt x="7823" y="10037"/>
                    </a:lnTo>
                    <a:lnTo>
                      <a:pt x="7796" y="10350"/>
                    </a:lnTo>
                    <a:lnTo>
                      <a:pt x="7761" y="10984"/>
                    </a:lnTo>
                    <a:lnTo>
                      <a:pt x="7805" y="11609"/>
                    </a:lnTo>
                    <a:lnTo>
                      <a:pt x="7939" y="12038"/>
                    </a:lnTo>
                    <a:lnTo>
                      <a:pt x="8082" y="12297"/>
                    </a:lnTo>
                    <a:lnTo>
                      <a:pt x="8180" y="12422"/>
                    </a:lnTo>
                    <a:lnTo>
                      <a:pt x="8305" y="12556"/>
                    </a:lnTo>
                    <a:lnTo>
                      <a:pt x="8600" y="12770"/>
                    </a:lnTo>
                    <a:lnTo>
                      <a:pt x="9109" y="13020"/>
                    </a:lnTo>
                    <a:lnTo>
                      <a:pt x="9814" y="13297"/>
                    </a:lnTo>
                    <a:lnTo>
                      <a:pt x="10288" y="13574"/>
                    </a:lnTo>
                    <a:lnTo>
                      <a:pt x="10547" y="13815"/>
                    </a:lnTo>
                    <a:lnTo>
                      <a:pt x="10645" y="13967"/>
                    </a:lnTo>
                    <a:lnTo>
                      <a:pt x="10725" y="14110"/>
                    </a:lnTo>
                    <a:lnTo>
                      <a:pt x="10824" y="14413"/>
                    </a:lnTo>
                    <a:lnTo>
                      <a:pt x="10859" y="14726"/>
                    </a:lnTo>
                    <a:lnTo>
                      <a:pt x="10841" y="15056"/>
                    </a:lnTo>
                    <a:lnTo>
                      <a:pt x="10815" y="15217"/>
                    </a:lnTo>
                    <a:lnTo>
                      <a:pt x="10734" y="15637"/>
                    </a:lnTo>
                    <a:lnTo>
                      <a:pt x="10699" y="16065"/>
                    </a:lnTo>
                    <a:lnTo>
                      <a:pt x="10716" y="16262"/>
                    </a:lnTo>
                    <a:lnTo>
                      <a:pt x="10868" y="16610"/>
                    </a:lnTo>
                    <a:lnTo>
                      <a:pt x="10993" y="16771"/>
                    </a:lnTo>
                    <a:lnTo>
                      <a:pt x="11083" y="16869"/>
                    </a:lnTo>
                    <a:lnTo>
                      <a:pt x="11288" y="17012"/>
                    </a:lnTo>
                    <a:lnTo>
                      <a:pt x="11529" y="17092"/>
                    </a:lnTo>
                    <a:lnTo>
                      <a:pt x="11779" y="17128"/>
                    </a:lnTo>
                    <a:lnTo>
                      <a:pt x="12047" y="17110"/>
                    </a:lnTo>
                    <a:lnTo>
                      <a:pt x="12306" y="17047"/>
                    </a:lnTo>
                    <a:lnTo>
                      <a:pt x="12547" y="16949"/>
                    </a:lnTo>
                    <a:lnTo>
                      <a:pt x="12779" y="16797"/>
                    </a:lnTo>
                    <a:lnTo>
                      <a:pt x="12877" y="16717"/>
                    </a:lnTo>
                    <a:lnTo>
                      <a:pt x="13056" y="16521"/>
                    </a:lnTo>
                    <a:lnTo>
                      <a:pt x="13333" y="16092"/>
                    </a:lnTo>
                    <a:lnTo>
                      <a:pt x="13538" y="15601"/>
                    </a:lnTo>
                    <a:lnTo>
                      <a:pt x="13690" y="15092"/>
                    </a:lnTo>
                    <a:lnTo>
                      <a:pt x="13753" y="14833"/>
                    </a:lnTo>
                    <a:lnTo>
                      <a:pt x="13895" y="14199"/>
                    </a:lnTo>
                    <a:lnTo>
                      <a:pt x="14146" y="12913"/>
                    </a:lnTo>
                    <a:lnTo>
                      <a:pt x="14342" y="11618"/>
                    </a:lnTo>
                    <a:lnTo>
                      <a:pt x="14467" y="10323"/>
                    </a:lnTo>
                    <a:lnTo>
                      <a:pt x="14512" y="9019"/>
                    </a:lnTo>
                    <a:lnTo>
                      <a:pt x="14485" y="7725"/>
                    </a:lnTo>
                    <a:lnTo>
                      <a:pt x="14360" y="6439"/>
                    </a:lnTo>
                    <a:lnTo>
                      <a:pt x="14137" y="5162"/>
                    </a:lnTo>
                    <a:lnTo>
                      <a:pt x="13976" y="4528"/>
                    </a:lnTo>
                    <a:lnTo>
                      <a:pt x="13833" y="4001"/>
                    </a:lnTo>
                    <a:lnTo>
                      <a:pt x="13529" y="3242"/>
                    </a:lnTo>
                    <a:lnTo>
                      <a:pt x="13279" y="2760"/>
                    </a:lnTo>
                    <a:lnTo>
                      <a:pt x="13127" y="2536"/>
                    </a:lnTo>
                    <a:lnTo>
                      <a:pt x="12967" y="2313"/>
                    </a:lnTo>
                    <a:lnTo>
                      <a:pt x="12601" y="1920"/>
                    </a:lnTo>
                    <a:lnTo>
                      <a:pt x="12190" y="1563"/>
                    </a:lnTo>
                    <a:lnTo>
                      <a:pt x="11734" y="1259"/>
                    </a:lnTo>
                    <a:lnTo>
                      <a:pt x="11002" y="875"/>
                    </a:lnTo>
                    <a:lnTo>
                      <a:pt x="9957" y="500"/>
                    </a:lnTo>
                    <a:lnTo>
                      <a:pt x="9422" y="357"/>
                    </a:lnTo>
                    <a:lnTo>
                      <a:pt x="8886" y="232"/>
                    </a:lnTo>
                    <a:lnTo>
                      <a:pt x="7814" y="72"/>
                    </a:lnTo>
                    <a:lnTo>
                      <a:pt x="673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368;p30">
                <a:extLst>
                  <a:ext uri="{FF2B5EF4-FFF2-40B4-BE49-F238E27FC236}">
                    <a16:creationId xmlns:a16="http://schemas.microsoft.com/office/drawing/2014/main" id="{54DA6ECD-BAAA-7E5C-FB29-0F674E1E137B}"/>
                  </a:ext>
                </a:extLst>
              </p:cNvPr>
              <p:cNvSpPr/>
              <p:nvPr/>
            </p:nvSpPr>
            <p:spPr>
              <a:xfrm>
                <a:off x="6978698" y="1924564"/>
                <a:ext cx="420253" cy="472850"/>
              </a:xfrm>
              <a:custGeom>
                <a:avLst/>
                <a:gdLst/>
                <a:ahLst/>
                <a:cxnLst/>
                <a:rect l="l" t="t" r="r" b="b"/>
                <a:pathLst>
                  <a:path w="7279" h="8190" extrusionOk="0">
                    <a:moveTo>
                      <a:pt x="6546" y="1"/>
                    </a:moveTo>
                    <a:lnTo>
                      <a:pt x="6216" y="28"/>
                    </a:lnTo>
                    <a:lnTo>
                      <a:pt x="5519" y="322"/>
                    </a:lnTo>
                    <a:lnTo>
                      <a:pt x="5189" y="501"/>
                    </a:lnTo>
                    <a:lnTo>
                      <a:pt x="4760" y="742"/>
                    </a:lnTo>
                    <a:lnTo>
                      <a:pt x="3929" y="1305"/>
                    </a:lnTo>
                    <a:lnTo>
                      <a:pt x="2751" y="2269"/>
                    </a:lnTo>
                    <a:lnTo>
                      <a:pt x="2018" y="2930"/>
                    </a:lnTo>
                    <a:lnTo>
                      <a:pt x="1501" y="3350"/>
                    </a:lnTo>
                    <a:lnTo>
                      <a:pt x="581" y="4180"/>
                    </a:lnTo>
                    <a:lnTo>
                      <a:pt x="224" y="4618"/>
                    </a:lnTo>
                    <a:lnTo>
                      <a:pt x="72" y="4912"/>
                    </a:lnTo>
                    <a:lnTo>
                      <a:pt x="27" y="5055"/>
                    </a:lnTo>
                    <a:lnTo>
                      <a:pt x="0" y="5207"/>
                    </a:lnTo>
                    <a:lnTo>
                      <a:pt x="18" y="5591"/>
                    </a:lnTo>
                    <a:lnTo>
                      <a:pt x="116" y="6207"/>
                    </a:lnTo>
                    <a:lnTo>
                      <a:pt x="161" y="6555"/>
                    </a:lnTo>
                    <a:lnTo>
                      <a:pt x="250" y="7368"/>
                    </a:lnTo>
                    <a:lnTo>
                      <a:pt x="295" y="8181"/>
                    </a:lnTo>
                    <a:lnTo>
                      <a:pt x="295" y="8190"/>
                    </a:lnTo>
                    <a:lnTo>
                      <a:pt x="884" y="8109"/>
                    </a:lnTo>
                    <a:lnTo>
                      <a:pt x="2045" y="7859"/>
                    </a:lnTo>
                    <a:lnTo>
                      <a:pt x="2617" y="7681"/>
                    </a:lnTo>
                    <a:lnTo>
                      <a:pt x="3010" y="7538"/>
                    </a:lnTo>
                    <a:lnTo>
                      <a:pt x="3778" y="7189"/>
                    </a:lnTo>
                    <a:lnTo>
                      <a:pt x="4501" y="6752"/>
                    </a:lnTo>
                    <a:lnTo>
                      <a:pt x="5144" y="6225"/>
                    </a:lnTo>
                    <a:lnTo>
                      <a:pt x="5439" y="5921"/>
                    </a:lnTo>
                    <a:lnTo>
                      <a:pt x="5715" y="5591"/>
                    </a:lnTo>
                    <a:lnTo>
                      <a:pt x="6189" y="4886"/>
                    </a:lnTo>
                    <a:lnTo>
                      <a:pt x="6394" y="4511"/>
                    </a:lnTo>
                    <a:lnTo>
                      <a:pt x="6546" y="4216"/>
                    </a:lnTo>
                    <a:lnTo>
                      <a:pt x="6805" y="3626"/>
                    </a:lnTo>
                    <a:lnTo>
                      <a:pt x="7028" y="3010"/>
                    </a:lnTo>
                    <a:lnTo>
                      <a:pt x="7207" y="2385"/>
                    </a:lnTo>
                    <a:lnTo>
                      <a:pt x="7278" y="2073"/>
                    </a:lnTo>
                    <a:lnTo>
                      <a:pt x="7171" y="1581"/>
                    </a:lnTo>
                    <a:lnTo>
                      <a:pt x="7064" y="1090"/>
                    </a:lnTo>
                    <a:lnTo>
                      <a:pt x="7037" y="858"/>
                    </a:lnTo>
                    <a:lnTo>
                      <a:pt x="6966" y="421"/>
                    </a:lnTo>
                    <a:lnTo>
                      <a:pt x="6876" y="171"/>
                    </a:lnTo>
                    <a:lnTo>
                      <a:pt x="6805" y="99"/>
                    </a:lnTo>
                    <a:lnTo>
                      <a:pt x="6733" y="46"/>
                    </a:lnTo>
                    <a:lnTo>
                      <a:pt x="654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369;p30">
                <a:extLst>
                  <a:ext uri="{FF2B5EF4-FFF2-40B4-BE49-F238E27FC236}">
                    <a16:creationId xmlns:a16="http://schemas.microsoft.com/office/drawing/2014/main" id="{53F95E51-3798-0B9B-AD3B-2532613FAA65}"/>
                  </a:ext>
                </a:extLst>
              </p:cNvPr>
              <p:cNvSpPr/>
              <p:nvPr/>
            </p:nvSpPr>
            <p:spPr>
              <a:xfrm>
                <a:off x="6738402" y="1329598"/>
                <a:ext cx="794087" cy="952339"/>
              </a:xfrm>
              <a:custGeom>
                <a:avLst/>
                <a:gdLst/>
                <a:ahLst/>
                <a:cxnLst/>
                <a:rect l="l" t="t" r="r" b="b"/>
                <a:pathLst>
                  <a:path w="13754" h="16495" extrusionOk="0">
                    <a:moveTo>
                      <a:pt x="6770" y="1"/>
                    </a:moveTo>
                    <a:lnTo>
                      <a:pt x="6145" y="54"/>
                    </a:lnTo>
                    <a:lnTo>
                      <a:pt x="5207" y="278"/>
                    </a:lnTo>
                    <a:lnTo>
                      <a:pt x="4591" y="456"/>
                    </a:lnTo>
                    <a:lnTo>
                      <a:pt x="3510" y="760"/>
                    </a:lnTo>
                    <a:lnTo>
                      <a:pt x="1867" y="1108"/>
                    </a:lnTo>
                    <a:lnTo>
                      <a:pt x="1037" y="1188"/>
                    </a:lnTo>
                    <a:lnTo>
                      <a:pt x="474" y="1197"/>
                    </a:lnTo>
                    <a:lnTo>
                      <a:pt x="197" y="1179"/>
                    </a:lnTo>
                    <a:lnTo>
                      <a:pt x="90" y="1528"/>
                    </a:lnTo>
                    <a:lnTo>
                      <a:pt x="1" y="2233"/>
                    </a:lnTo>
                    <a:lnTo>
                      <a:pt x="28" y="2957"/>
                    </a:lnTo>
                    <a:lnTo>
                      <a:pt x="144" y="3680"/>
                    </a:lnTo>
                    <a:lnTo>
                      <a:pt x="403" y="4769"/>
                    </a:lnTo>
                    <a:lnTo>
                      <a:pt x="689" y="5877"/>
                    </a:lnTo>
                    <a:lnTo>
                      <a:pt x="840" y="6609"/>
                    </a:lnTo>
                    <a:lnTo>
                      <a:pt x="885" y="6975"/>
                    </a:lnTo>
                    <a:lnTo>
                      <a:pt x="939" y="7645"/>
                    </a:lnTo>
                    <a:lnTo>
                      <a:pt x="939" y="8984"/>
                    </a:lnTo>
                    <a:lnTo>
                      <a:pt x="948" y="9654"/>
                    </a:lnTo>
                    <a:lnTo>
                      <a:pt x="965" y="10056"/>
                    </a:lnTo>
                    <a:lnTo>
                      <a:pt x="1037" y="10851"/>
                    </a:lnTo>
                    <a:lnTo>
                      <a:pt x="1233" y="12038"/>
                    </a:lnTo>
                    <a:lnTo>
                      <a:pt x="1608" y="13610"/>
                    </a:lnTo>
                    <a:lnTo>
                      <a:pt x="2064" y="15155"/>
                    </a:lnTo>
                    <a:lnTo>
                      <a:pt x="2305" y="15923"/>
                    </a:lnTo>
                    <a:lnTo>
                      <a:pt x="2332" y="16021"/>
                    </a:lnTo>
                    <a:lnTo>
                      <a:pt x="2421" y="16191"/>
                    </a:lnTo>
                    <a:lnTo>
                      <a:pt x="2483" y="16262"/>
                    </a:lnTo>
                    <a:lnTo>
                      <a:pt x="2555" y="16316"/>
                    </a:lnTo>
                    <a:lnTo>
                      <a:pt x="2733" y="16378"/>
                    </a:lnTo>
                    <a:lnTo>
                      <a:pt x="2823" y="16396"/>
                    </a:lnTo>
                    <a:lnTo>
                      <a:pt x="3180" y="16450"/>
                    </a:lnTo>
                    <a:lnTo>
                      <a:pt x="3894" y="16494"/>
                    </a:lnTo>
                    <a:lnTo>
                      <a:pt x="4609" y="16476"/>
                    </a:lnTo>
                    <a:lnTo>
                      <a:pt x="5314" y="16387"/>
                    </a:lnTo>
                    <a:lnTo>
                      <a:pt x="6011" y="16235"/>
                    </a:lnTo>
                    <a:lnTo>
                      <a:pt x="6689" y="16012"/>
                    </a:lnTo>
                    <a:lnTo>
                      <a:pt x="7350" y="15744"/>
                    </a:lnTo>
                    <a:lnTo>
                      <a:pt x="7984" y="15414"/>
                    </a:lnTo>
                    <a:lnTo>
                      <a:pt x="8288" y="15226"/>
                    </a:lnTo>
                    <a:lnTo>
                      <a:pt x="8583" y="15039"/>
                    </a:lnTo>
                    <a:lnTo>
                      <a:pt x="9172" y="14601"/>
                    </a:lnTo>
                    <a:lnTo>
                      <a:pt x="9735" y="14101"/>
                    </a:lnTo>
                    <a:lnTo>
                      <a:pt x="10235" y="13565"/>
                    </a:lnTo>
                    <a:lnTo>
                      <a:pt x="10440" y="13280"/>
                    </a:lnTo>
                    <a:lnTo>
                      <a:pt x="10538" y="13128"/>
                    </a:lnTo>
                    <a:lnTo>
                      <a:pt x="10699" y="12779"/>
                    </a:lnTo>
                    <a:lnTo>
                      <a:pt x="10878" y="12226"/>
                    </a:lnTo>
                    <a:lnTo>
                      <a:pt x="11074" y="11020"/>
                    </a:lnTo>
                    <a:lnTo>
                      <a:pt x="11199" y="10261"/>
                    </a:lnTo>
                    <a:lnTo>
                      <a:pt x="11217" y="10163"/>
                    </a:lnTo>
                    <a:lnTo>
                      <a:pt x="11279" y="9975"/>
                    </a:lnTo>
                    <a:lnTo>
                      <a:pt x="11342" y="9904"/>
                    </a:lnTo>
                    <a:lnTo>
                      <a:pt x="11422" y="9833"/>
                    </a:lnTo>
                    <a:lnTo>
                      <a:pt x="11619" y="9752"/>
                    </a:lnTo>
                    <a:lnTo>
                      <a:pt x="11726" y="9717"/>
                    </a:lnTo>
                    <a:lnTo>
                      <a:pt x="11905" y="9663"/>
                    </a:lnTo>
                    <a:lnTo>
                      <a:pt x="12244" y="9511"/>
                    </a:lnTo>
                    <a:lnTo>
                      <a:pt x="12565" y="9315"/>
                    </a:lnTo>
                    <a:lnTo>
                      <a:pt x="12860" y="9082"/>
                    </a:lnTo>
                    <a:lnTo>
                      <a:pt x="13128" y="8815"/>
                    </a:lnTo>
                    <a:lnTo>
                      <a:pt x="13351" y="8511"/>
                    </a:lnTo>
                    <a:lnTo>
                      <a:pt x="13530" y="8189"/>
                    </a:lnTo>
                    <a:lnTo>
                      <a:pt x="13664" y="7841"/>
                    </a:lnTo>
                    <a:lnTo>
                      <a:pt x="13708" y="7654"/>
                    </a:lnTo>
                    <a:lnTo>
                      <a:pt x="13735" y="7475"/>
                    </a:lnTo>
                    <a:lnTo>
                      <a:pt x="13753" y="7100"/>
                    </a:lnTo>
                    <a:lnTo>
                      <a:pt x="13717" y="6725"/>
                    </a:lnTo>
                    <a:lnTo>
                      <a:pt x="13619" y="6359"/>
                    </a:lnTo>
                    <a:lnTo>
                      <a:pt x="13467" y="6020"/>
                    </a:lnTo>
                    <a:lnTo>
                      <a:pt x="13271" y="5707"/>
                    </a:lnTo>
                    <a:lnTo>
                      <a:pt x="13021" y="5430"/>
                    </a:lnTo>
                    <a:lnTo>
                      <a:pt x="12726" y="5198"/>
                    </a:lnTo>
                    <a:lnTo>
                      <a:pt x="12565" y="5100"/>
                    </a:lnTo>
                    <a:lnTo>
                      <a:pt x="12431" y="5037"/>
                    </a:lnTo>
                    <a:lnTo>
                      <a:pt x="12128" y="4939"/>
                    </a:lnTo>
                    <a:lnTo>
                      <a:pt x="11976" y="4930"/>
                    </a:lnTo>
                    <a:lnTo>
                      <a:pt x="11788" y="4930"/>
                    </a:lnTo>
                    <a:lnTo>
                      <a:pt x="11431" y="5037"/>
                    </a:lnTo>
                    <a:lnTo>
                      <a:pt x="11119" y="5243"/>
                    </a:lnTo>
                    <a:lnTo>
                      <a:pt x="10851" y="5519"/>
                    </a:lnTo>
                    <a:lnTo>
                      <a:pt x="10753" y="5680"/>
                    </a:lnTo>
                    <a:lnTo>
                      <a:pt x="10637" y="5886"/>
                    </a:lnTo>
                    <a:lnTo>
                      <a:pt x="10503" y="6305"/>
                    </a:lnTo>
                    <a:lnTo>
                      <a:pt x="10431" y="6948"/>
                    </a:lnTo>
                    <a:lnTo>
                      <a:pt x="10422" y="7404"/>
                    </a:lnTo>
                    <a:lnTo>
                      <a:pt x="10422" y="7448"/>
                    </a:lnTo>
                    <a:lnTo>
                      <a:pt x="10404" y="7493"/>
                    </a:lnTo>
                    <a:lnTo>
                      <a:pt x="10369" y="7511"/>
                    </a:lnTo>
                    <a:lnTo>
                      <a:pt x="10324" y="7529"/>
                    </a:lnTo>
                    <a:lnTo>
                      <a:pt x="10020" y="7609"/>
                    </a:lnTo>
                    <a:lnTo>
                      <a:pt x="9565" y="7654"/>
                    </a:lnTo>
                    <a:lnTo>
                      <a:pt x="9261" y="7609"/>
                    </a:lnTo>
                    <a:lnTo>
                      <a:pt x="9127" y="7547"/>
                    </a:lnTo>
                    <a:lnTo>
                      <a:pt x="9074" y="7520"/>
                    </a:lnTo>
                    <a:lnTo>
                      <a:pt x="9038" y="7484"/>
                    </a:lnTo>
                    <a:lnTo>
                      <a:pt x="9020" y="7430"/>
                    </a:lnTo>
                    <a:lnTo>
                      <a:pt x="9011" y="7368"/>
                    </a:lnTo>
                    <a:lnTo>
                      <a:pt x="8993" y="6475"/>
                    </a:lnTo>
                    <a:lnTo>
                      <a:pt x="8976" y="5573"/>
                    </a:lnTo>
                    <a:lnTo>
                      <a:pt x="8984" y="5252"/>
                    </a:lnTo>
                    <a:lnTo>
                      <a:pt x="8958" y="4689"/>
                    </a:lnTo>
                    <a:lnTo>
                      <a:pt x="8868" y="4439"/>
                    </a:lnTo>
                    <a:lnTo>
                      <a:pt x="8779" y="4296"/>
                    </a:lnTo>
                    <a:lnTo>
                      <a:pt x="8717" y="4242"/>
                    </a:lnTo>
                    <a:lnTo>
                      <a:pt x="8529" y="4135"/>
                    </a:lnTo>
                    <a:lnTo>
                      <a:pt x="8315" y="4064"/>
                    </a:lnTo>
                    <a:lnTo>
                      <a:pt x="8243" y="4019"/>
                    </a:lnTo>
                    <a:lnTo>
                      <a:pt x="8136" y="3912"/>
                    </a:lnTo>
                    <a:lnTo>
                      <a:pt x="8029" y="3707"/>
                    </a:lnTo>
                    <a:lnTo>
                      <a:pt x="7984" y="3385"/>
                    </a:lnTo>
                    <a:lnTo>
                      <a:pt x="8038" y="3046"/>
                    </a:lnTo>
                    <a:lnTo>
                      <a:pt x="8091" y="2885"/>
                    </a:lnTo>
                    <a:lnTo>
                      <a:pt x="8243" y="2590"/>
                    </a:lnTo>
                    <a:lnTo>
                      <a:pt x="8484" y="2162"/>
                    </a:lnTo>
                    <a:lnTo>
                      <a:pt x="8600" y="1858"/>
                    </a:lnTo>
                    <a:lnTo>
                      <a:pt x="8636" y="1697"/>
                    </a:lnTo>
                    <a:lnTo>
                      <a:pt x="8654" y="1546"/>
                    </a:lnTo>
                    <a:lnTo>
                      <a:pt x="8618" y="1242"/>
                    </a:lnTo>
                    <a:lnTo>
                      <a:pt x="8502" y="956"/>
                    </a:lnTo>
                    <a:lnTo>
                      <a:pt x="8333" y="706"/>
                    </a:lnTo>
                    <a:lnTo>
                      <a:pt x="8109" y="483"/>
                    </a:lnTo>
                    <a:lnTo>
                      <a:pt x="7841" y="295"/>
                    </a:lnTo>
                    <a:lnTo>
                      <a:pt x="7547" y="153"/>
                    </a:lnTo>
                    <a:lnTo>
                      <a:pt x="7243" y="54"/>
                    </a:lnTo>
                    <a:lnTo>
                      <a:pt x="7082" y="28"/>
                    </a:lnTo>
                    <a:lnTo>
                      <a:pt x="677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370;p30">
                <a:extLst>
                  <a:ext uri="{FF2B5EF4-FFF2-40B4-BE49-F238E27FC236}">
                    <a16:creationId xmlns:a16="http://schemas.microsoft.com/office/drawing/2014/main" id="{8B88AC86-7F27-3131-1012-DBD7C718FCC3}"/>
                  </a:ext>
                </a:extLst>
              </p:cNvPr>
              <p:cNvSpPr/>
              <p:nvPr/>
            </p:nvSpPr>
            <p:spPr>
              <a:xfrm>
                <a:off x="7388043" y="1667294"/>
                <a:ext cx="110389" cy="162986"/>
              </a:xfrm>
              <a:custGeom>
                <a:avLst/>
                <a:gdLst/>
                <a:ahLst/>
                <a:cxnLst/>
                <a:rect l="l" t="t" r="r" b="b"/>
                <a:pathLst>
                  <a:path w="1912" h="2823" extrusionOk="0">
                    <a:moveTo>
                      <a:pt x="876" y="1"/>
                    </a:moveTo>
                    <a:lnTo>
                      <a:pt x="715" y="19"/>
                    </a:lnTo>
                    <a:lnTo>
                      <a:pt x="563" y="63"/>
                    </a:lnTo>
                    <a:lnTo>
                      <a:pt x="420" y="126"/>
                    </a:lnTo>
                    <a:lnTo>
                      <a:pt x="286" y="215"/>
                    </a:lnTo>
                    <a:lnTo>
                      <a:pt x="90" y="438"/>
                    </a:lnTo>
                    <a:lnTo>
                      <a:pt x="19" y="563"/>
                    </a:lnTo>
                    <a:lnTo>
                      <a:pt x="1" y="626"/>
                    </a:lnTo>
                    <a:lnTo>
                      <a:pt x="36" y="688"/>
                    </a:lnTo>
                    <a:lnTo>
                      <a:pt x="72" y="715"/>
                    </a:lnTo>
                    <a:lnTo>
                      <a:pt x="161" y="715"/>
                    </a:lnTo>
                    <a:lnTo>
                      <a:pt x="197" y="688"/>
                    </a:lnTo>
                    <a:lnTo>
                      <a:pt x="286" y="608"/>
                    </a:lnTo>
                    <a:lnTo>
                      <a:pt x="465" y="465"/>
                    </a:lnTo>
                    <a:lnTo>
                      <a:pt x="563" y="429"/>
                    </a:lnTo>
                    <a:lnTo>
                      <a:pt x="670" y="394"/>
                    </a:lnTo>
                    <a:lnTo>
                      <a:pt x="769" y="385"/>
                    </a:lnTo>
                    <a:lnTo>
                      <a:pt x="867" y="385"/>
                    </a:lnTo>
                    <a:lnTo>
                      <a:pt x="956" y="403"/>
                    </a:lnTo>
                    <a:lnTo>
                      <a:pt x="1045" y="438"/>
                    </a:lnTo>
                    <a:lnTo>
                      <a:pt x="1215" y="554"/>
                    </a:lnTo>
                    <a:lnTo>
                      <a:pt x="1278" y="635"/>
                    </a:lnTo>
                    <a:lnTo>
                      <a:pt x="1278" y="653"/>
                    </a:lnTo>
                    <a:lnTo>
                      <a:pt x="1269" y="671"/>
                    </a:lnTo>
                    <a:lnTo>
                      <a:pt x="1242" y="813"/>
                    </a:lnTo>
                    <a:lnTo>
                      <a:pt x="1135" y="1081"/>
                    </a:lnTo>
                    <a:lnTo>
                      <a:pt x="965" y="1331"/>
                    </a:lnTo>
                    <a:lnTo>
                      <a:pt x="751" y="1555"/>
                    </a:lnTo>
                    <a:lnTo>
                      <a:pt x="626" y="1644"/>
                    </a:lnTo>
                    <a:lnTo>
                      <a:pt x="581" y="1689"/>
                    </a:lnTo>
                    <a:lnTo>
                      <a:pt x="590" y="1751"/>
                    </a:lnTo>
                    <a:lnTo>
                      <a:pt x="608" y="1787"/>
                    </a:lnTo>
                    <a:lnTo>
                      <a:pt x="670" y="1814"/>
                    </a:lnTo>
                    <a:lnTo>
                      <a:pt x="706" y="1805"/>
                    </a:lnTo>
                    <a:lnTo>
                      <a:pt x="929" y="1706"/>
                    </a:lnTo>
                    <a:lnTo>
                      <a:pt x="1331" y="1394"/>
                    </a:lnTo>
                    <a:lnTo>
                      <a:pt x="1492" y="1197"/>
                    </a:lnTo>
                    <a:lnTo>
                      <a:pt x="1510" y="1367"/>
                    </a:lnTo>
                    <a:lnTo>
                      <a:pt x="1465" y="1724"/>
                    </a:lnTo>
                    <a:lnTo>
                      <a:pt x="1403" y="1894"/>
                    </a:lnTo>
                    <a:lnTo>
                      <a:pt x="1296" y="2108"/>
                    </a:lnTo>
                    <a:lnTo>
                      <a:pt x="1001" y="2510"/>
                    </a:lnTo>
                    <a:lnTo>
                      <a:pt x="831" y="2698"/>
                    </a:lnTo>
                    <a:lnTo>
                      <a:pt x="822" y="2698"/>
                    </a:lnTo>
                    <a:lnTo>
                      <a:pt x="804" y="2733"/>
                    </a:lnTo>
                    <a:lnTo>
                      <a:pt x="813" y="2787"/>
                    </a:lnTo>
                    <a:lnTo>
                      <a:pt x="831" y="2805"/>
                    </a:lnTo>
                    <a:lnTo>
                      <a:pt x="885" y="2823"/>
                    </a:lnTo>
                    <a:lnTo>
                      <a:pt x="920" y="2814"/>
                    </a:lnTo>
                    <a:lnTo>
                      <a:pt x="1144" y="2671"/>
                    </a:lnTo>
                    <a:lnTo>
                      <a:pt x="1546" y="2287"/>
                    </a:lnTo>
                    <a:lnTo>
                      <a:pt x="1706" y="2046"/>
                    </a:lnTo>
                    <a:lnTo>
                      <a:pt x="1778" y="1921"/>
                    </a:lnTo>
                    <a:lnTo>
                      <a:pt x="1867" y="1644"/>
                    </a:lnTo>
                    <a:lnTo>
                      <a:pt x="1912" y="1349"/>
                    </a:lnTo>
                    <a:lnTo>
                      <a:pt x="1894" y="1046"/>
                    </a:lnTo>
                    <a:lnTo>
                      <a:pt x="1858" y="903"/>
                    </a:lnTo>
                    <a:lnTo>
                      <a:pt x="1822" y="760"/>
                    </a:lnTo>
                    <a:lnTo>
                      <a:pt x="1688" y="483"/>
                    </a:lnTo>
                    <a:lnTo>
                      <a:pt x="1599" y="358"/>
                    </a:lnTo>
                    <a:lnTo>
                      <a:pt x="1492" y="233"/>
                    </a:lnTo>
                    <a:lnTo>
                      <a:pt x="1206" y="63"/>
                    </a:lnTo>
                    <a:lnTo>
                      <a:pt x="1045" y="19"/>
                    </a:lnTo>
                    <a:lnTo>
                      <a:pt x="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371;p30">
                <a:extLst>
                  <a:ext uri="{FF2B5EF4-FFF2-40B4-BE49-F238E27FC236}">
                    <a16:creationId xmlns:a16="http://schemas.microsoft.com/office/drawing/2014/main" id="{C6A57BB1-E8DB-F61A-6314-E3435AE9EA21}"/>
                  </a:ext>
                </a:extLst>
              </p:cNvPr>
              <p:cNvSpPr/>
              <p:nvPr/>
            </p:nvSpPr>
            <p:spPr>
              <a:xfrm>
                <a:off x="7037473" y="1468799"/>
                <a:ext cx="146993" cy="73266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1269" extrusionOk="0">
                    <a:moveTo>
                      <a:pt x="822" y="1"/>
                    </a:moveTo>
                    <a:lnTo>
                      <a:pt x="616" y="10"/>
                    </a:lnTo>
                    <a:lnTo>
                      <a:pt x="393" y="37"/>
                    </a:lnTo>
                    <a:lnTo>
                      <a:pt x="72" y="179"/>
                    </a:lnTo>
                    <a:lnTo>
                      <a:pt x="0" y="304"/>
                    </a:lnTo>
                    <a:lnTo>
                      <a:pt x="0" y="421"/>
                    </a:lnTo>
                    <a:lnTo>
                      <a:pt x="27" y="483"/>
                    </a:lnTo>
                    <a:lnTo>
                      <a:pt x="45" y="519"/>
                    </a:lnTo>
                    <a:lnTo>
                      <a:pt x="63" y="554"/>
                    </a:lnTo>
                    <a:lnTo>
                      <a:pt x="116" y="671"/>
                    </a:lnTo>
                    <a:lnTo>
                      <a:pt x="206" y="751"/>
                    </a:lnTo>
                    <a:lnTo>
                      <a:pt x="259" y="787"/>
                    </a:lnTo>
                    <a:lnTo>
                      <a:pt x="384" y="805"/>
                    </a:lnTo>
                    <a:lnTo>
                      <a:pt x="590" y="769"/>
                    </a:lnTo>
                    <a:lnTo>
                      <a:pt x="715" y="742"/>
                    </a:lnTo>
                    <a:lnTo>
                      <a:pt x="849" y="715"/>
                    </a:lnTo>
                    <a:lnTo>
                      <a:pt x="1134" y="706"/>
                    </a:lnTo>
                    <a:lnTo>
                      <a:pt x="1277" y="724"/>
                    </a:lnTo>
                    <a:lnTo>
                      <a:pt x="1420" y="751"/>
                    </a:lnTo>
                    <a:lnTo>
                      <a:pt x="1706" y="831"/>
                    </a:lnTo>
                    <a:lnTo>
                      <a:pt x="1849" y="894"/>
                    </a:lnTo>
                    <a:lnTo>
                      <a:pt x="1992" y="956"/>
                    </a:lnTo>
                    <a:lnTo>
                      <a:pt x="2260" y="1135"/>
                    </a:lnTo>
                    <a:lnTo>
                      <a:pt x="2394" y="1242"/>
                    </a:lnTo>
                    <a:lnTo>
                      <a:pt x="2438" y="1269"/>
                    </a:lnTo>
                    <a:lnTo>
                      <a:pt x="2483" y="1260"/>
                    </a:lnTo>
                    <a:lnTo>
                      <a:pt x="2519" y="1242"/>
                    </a:lnTo>
                    <a:lnTo>
                      <a:pt x="2545" y="1180"/>
                    </a:lnTo>
                    <a:lnTo>
                      <a:pt x="2545" y="1144"/>
                    </a:lnTo>
                    <a:lnTo>
                      <a:pt x="2474" y="965"/>
                    </a:lnTo>
                    <a:lnTo>
                      <a:pt x="2260" y="644"/>
                    </a:lnTo>
                    <a:lnTo>
                      <a:pt x="2117" y="501"/>
                    </a:lnTo>
                    <a:lnTo>
                      <a:pt x="1974" y="376"/>
                    </a:lnTo>
                    <a:lnTo>
                      <a:pt x="1626" y="170"/>
                    </a:lnTo>
                    <a:lnTo>
                      <a:pt x="1429" y="99"/>
                    </a:lnTo>
                    <a:lnTo>
                      <a:pt x="1233" y="37"/>
                    </a:lnTo>
                    <a:lnTo>
                      <a:pt x="822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372;p30">
                <a:extLst>
                  <a:ext uri="{FF2B5EF4-FFF2-40B4-BE49-F238E27FC236}">
                    <a16:creationId xmlns:a16="http://schemas.microsoft.com/office/drawing/2014/main" id="{38CCE8DA-4681-9F6B-90BF-63EA90F5C664}"/>
                  </a:ext>
                </a:extLst>
              </p:cNvPr>
              <p:cNvSpPr/>
              <p:nvPr/>
            </p:nvSpPr>
            <p:spPr>
              <a:xfrm>
                <a:off x="6777605" y="1483233"/>
                <a:ext cx="120724" cy="97514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1689" extrusionOk="0">
                    <a:moveTo>
                      <a:pt x="1635" y="1"/>
                    </a:moveTo>
                    <a:lnTo>
                      <a:pt x="1429" y="37"/>
                    </a:lnTo>
                    <a:lnTo>
                      <a:pt x="1233" y="81"/>
                    </a:lnTo>
                    <a:lnTo>
                      <a:pt x="876" y="242"/>
                    </a:lnTo>
                    <a:lnTo>
                      <a:pt x="715" y="349"/>
                    </a:lnTo>
                    <a:lnTo>
                      <a:pt x="554" y="465"/>
                    </a:lnTo>
                    <a:lnTo>
                      <a:pt x="304" y="751"/>
                    </a:lnTo>
                    <a:lnTo>
                      <a:pt x="206" y="903"/>
                    </a:lnTo>
                    <a:lnTo>
                      <a:pt x="117" y="1072"/>
                    </a:lnTo>
                    <a:lnTo>
                      <a:pt x="18" y="1421"/>
                    </a:lnTo>
                    <a:lnTo>
                      <a:pt x="1" y="1599"/>
                    </a:lnTo>
                    <a:lnTo>
                      <a:pt x="10" y="1635"/>
                    </a:lnTo>
                    <a:lnTo>
                      <a:pt x="54" y="1680"/>
                    </a:lnTo>
                    <a:lnTo>
                      <a:pt x="90" y="1689"/>
                    </a:lnTo>
                    <a:lnTo>
                      <a:pt x="135" y="1680"/>
                    </a:lnTo>
                    <a:lnTo>
                      <a:pt x="161" y="1644"/>
                    </a:lnTo>
                    <a:lnTo>
                      <a:pt x="349" y="1385"/>
                    </a:lnTo>
                    <a:lnTo>
                      <a:pt x="554" y="1180"/>
                    </a:lnTo>
                    <a:lnTo>
                      <a:pt x="670" y="1081"/>
                    </a:lnTo>
                    <a:lnTo>
                      <a:pt x="903" y="930"/>
                    </a:lnTo>
                    <a:lnTo>
                      <a:pt x="1028" y="867"/>
                    </a:lnTo>
                    <a:lnTo>
                      <a:pt x="1278" y="769"/>
                    </a:lnTo>
                    <a:lnTo>
                      <a:pt x="1537" y="724"/>
                    </a:lnTo>
                    <a:lnTo>
                      <a:pt x="1662" y="715"/>
                    </a:lnTo>
                    <a:lnTo>
                      <a:pt x="1849" y="697"/>
                    </a:lnTo>
                    <a:lnTo>
                      <a:pt x="1956" y="644"/>
                    </a:lnTo>
                    <a:lnTo>
                      <a:pt x="2001" y="590"/>
                    </a:lnTo>
                    <a:lnTo>
                      <a:pt x="2054" y="492"/>
                    </a:lnTo>
                    <a:lnTo>
                      <a:pt x="2072" y="376"/>
                    </a:lnTo>
                    <a:lnTo>
                      <a:pt x="2081" y="340"/>
                    </a:lnTo>
                    <a:lnTo>
                      <a:pt x="2090" y="304"/>
                    </a:lnTo>
                    <a:lnTo>
                      <a:pt x="2090" y="242"/>
                    </a:lnTo>
                    <a:lnTo>
                      <a:pt x="2063" y="135"/>
                    </a:lnTo>
                    <a:lnTo>
                      <a:pt x="1965" y="37"/>
                    </a:lnTo>
                    <a:lnTo>
                      <a:pt x="1635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373;p30">
                <a:extLst>
                  <a:ext uri="{FF2B5EF4-FFF2-40B4-BE49-F238E27FC236}">
                    <a16:creationId xmlns:a16="http://schemas.microsoft.com/office/drawing/2014/main" id="{070A9E72-5A99-AFC7-F272-28EACB01F8E2}"/>
                  </a:ext>
                </a:extLst>
              </p:cNvPr>
              <p:cNvSpPr/>
              <p:nvPr/>
            </p:nvSpPr>
            <p:spPr>
              <a:xfrm>
                <a:off x="7109642" y="1650839"/>
                <a:ext cx="60910" cy="60853"/>
              </a:xfrm>
              <a:custGeom>
                <a:avLst/>
                <a:gdLst/>
                <a:ahLst/>
                <a:cxnLst/>
                <a:rect l="l" t="t" r="r" b="b"/>
                <a:pathLst>
                  <a:path w="1055" h="1054" extrusionOk="0">
                    <a:moveTo>
                      <a:pt x="527" y="0"/>
                    </a:moveTo>
                    <a:lnTo>
                      <a:pt x="420" y="9"/>
                    </a:lnTo>
                    <a:lnTo>
                      <a:pt x="233" y="89"/>
                    </a:lnTo>
                    <a:lnTo>
                      <a:pt x="90" y="232"/>
                    </a:lnTo>
                    <a:lnTo>
                      <a:pt x="9" y="420"/>
                    </a:lnTo>
                    <a:lnTo>
                      <a:pt x="1" y="527"/>
                    </a:lnTo>
                    <a:lnTo>
                      <a:pt x="9" y="634"/>
                    </a:lnTo>
                    <a:lnTo>
                      <a:pt x="90" y="822"/>
                    </a:lnTo>
                    <a:lnTo>
                      <a:pt x="233" y="965"/>
                    </a:lnTo>
                    <a:lnTo>
                      <a:pt x="420" y="1045"/>
                    </a:lnTo>
                    <a:lnTo>
                      <a:pt x="527" y="1054"/>
                    </a:lnTo>
                    <a:lnTo>
                      <a:pt x="635" y="1045"/>
                    </a:lnTo>
                    <a:lnTo>
                      <a:pt x="831" y="965"/>
                    </a:lnTo>
                    <a:lnTo>
                      <a:pt x="974" y="822"/>
                    </a:lnTo>
                    <a:lnTo>
                      <a:pt x="1054" y="634"/>
                    </a:lnTo>
                    <a:lnTo>
                      <a:pt x="1054" y="527"/>
                    </a:lnTo>
                    <a:lnTo>
                      <a:pt x="1054" y="420"/>
                    </a:lnTo>
                    <a:lnTo>
                      <a:pt x="974" y="232"/>
                    </a:lnTo>
                    <a:lnTo>
                      <a:pt x="831" y="89"/>
                    </a:lnTo>
                    <a:lnTo>
                      <a:pt x="635" y="9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rgbClr val="1E12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374;p30">
                <a:extLst>
                  <a:ext uri="{FF2B5EF4-FFF2-40B4-BE49-F238E27FC236}">
                    <a16:creationId xmlns:a16="http://schemas.microsoft.com/office/drawing/2014/main" id="{0486E118-01A5-AB6D-D7A8-E74B82698EA0}"/>
                  </a:ext>
                </a:extLst>
              </p:cNvPr>
              <p:cNvSpPr/>
              <p:nvPr/>
            </p:nvSpPr>
            <p:spPr>
              <a:xfrm>
                <a:off x="6837939" y="1667294"/>
                <a:ext cx="60910" cy="61430"/>
              </a:xfrm>
              <a:custGeom>
                <a:avLst/>
                <a:gdLst/>
                <a:ahLst/>
                <a:cxnLst/>
                <a:rect l="l" t="t" r="r" b="b"/>
                <a:pathLst>
                  <a:path w="1055" h="1064" extrusionOk="0">
                    <a:moveTo>
                      <a:pt x="527" y="1"/>
                    </a:moveTo>
                    <a:lnTo>
                      <a:pt x="420" y="10"/>
                    </a:lnTo>
                    <a:lnTo>
                      <a:pt x="233" y="90"/>
                    </a:lnTo>
                    <a:lnTo>
                      <a:pt x="90" y="233"/>
                    </a:lnTo>
                    <a:lnTo>
                      <a:pt x="9" y="421"/>
                    </a:lnTo>
                    <a:lnTo>
                      <a:pt x="0" y="537"/>
                    </a:lnTo>
                    <a:lnTo>
                      <a:pt x="9" y="644"/>
                    </a:lnTo>
                    <a:lnTo>
                      <a:pt x="90" y="831"/>
                    </a:lnTo>
                    <a:lnTo>
                      <a:pt x="233" y="974"/>
                    </a:lnTo>
                    <a:lnTo>
                      <a:pt x="420" y="1055"/>
                    </a:lnTo>
                    <a:lnTo>
                      <a:pt x="527" y="1064"/>
                    </a:lnTo>
                    <a:lnTo>
                      <a:pt x="634" y="1055"/>
                    </a:lnTo>
                    <a:lnTo>
                      <a:pt x="831" y="974"/>
                    </a:lnTo>
                    <a:lnTo>
                      <a:pt x="974" y="831"/>
                    </a:lnTo>
                    <a:lnTo>
                      <a:pt x="1054" y="644"/>
                    </a:lnTo>
                    <a:lnTo>
                      <a:pt x="1054" y="537"/>
                    </a:lnTo>
                    <a:lnTo>
                      <a:pt x="1054" y="421"/>
                    </a:lnTo>
                    <a:lnTo>
                      <a:pt x="974" y="233"/>
                    </a:lnTo>
                    <a:lnTo>
                      <a:pt x="831" y="90"/>
                    </a:lnTo>
                    <a:lnTo>
                      <a:pt x="634" y="10"/>
                    </a:lnTo>
                    <a:lnTo>
                      <a:pt x="527" y="1"/>
                    </a:lnTo>
                    <a:close/>
                  </a:path>
                </a:pathLst>
              </a:custGeom>
              <a:solidFill>
                <a:srgbClr val="1E12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375;p30">
                <a:extLst>
                  <a:ext uri="{FF2B5EF4-FFF2-40B4-BE49-F238E27FC236}">
                    <a16:creationId xmlns:a16="http://schemas.microsoft.com/office/drawing/2014/main" id="{BFE6D708-6D56-7B6A-41F6-FA13C7D086ED}"/>
                  </a:ext>
                </a:extLst>
              </p:cNvPr>
              <p:cNvSpPr/>
              <p:nvPr/>
            </p:nvSpPr>
            <p:spPr>
              <a:xfrm>
                <a:off x="6836899" y="1682248"/>
                <a:ext cx="134118" cy="222280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3850" extrusionOk="0">
                    <a:moveTo>
                      <a:pt x="371" y="3234"/>
                    </a:moveTo>
                    <a:lnTo>
                      <a:pt x="376" y="3242"/>
                    </a:lnTo>
                    <a:lnTo>
                      <a:pt x="367" y="3242"/>
                    </a:lnTo>
                    <a:lnTo>
                      <a:pt x="371" y="3234"/>
                    </a:lnTo>
                    <a:close/>
                    <a:moveTo>
                      <a:pt x="1867" y="1"/>
                    </a:moveTo>
                    <a:lnTo>
                      <a:pt x="1813" y="45"/>
                    </a:lnTo>
                    <a:lnTo>
                      <a:pt x="1804" y="81"/>
                    </a:lnTo>
                    <a:lnTo>
                      <a:pt x="1778" y="251"/>
                    </a:lnTo>
                    <a:lnTo>
                      <a:pt x="1679" y="590"/>
                    </a:lnTo>
                    <a:lnTo>
                      <a:pt x="1465" y="1072"/>
                    </a:lnTo>
                    <a:lnTo>
                      <a:pt x="1278" y="1367"/>
                    </a:lnTo>
                    <a:lnTo>
                      <a:pt x="858" y="1948"/>
                    </a:lnTo>
                    <a:lnTo>
                      <a:pt x="411" y="2528"/>
                    </a:lnTo>
                    <a:lnTo>
                      <a:pt x="295" y="2680"/>
                    </a:lnTo>
                    <a:lnTo>
                      <a:pt x="188" y="2832"/>
                    </a:lnTo>
                    <a:lnTo>
                      <a:pt x="81" y="2983"/>
                    </a:lnTo>
                    <a:lnTo>
                      <a:pt x="54" y="3037"/>
                    </a:lnTo>
                    <a:lnTo>
                      <a:pt x="1" y="3171"/>
                    </a:lnTo>
                    <a:lnTo>
                      <a:pt x="1" y="3269"/>
                    </a:lnTo>
                    <a:lnTo>
                      <a:pt x="18" y="3367"/>
                    </a:lnTo>
                    <a:lnTo>
                      <a:pt x="63" y="3448"/>
                    </a:lnTo>
                    <a:lnTo>
                      <a:pt x="117" y="3510"/>
                    </a:lnTo>
                    <a:lnTo>
                      <a:pt x="170" y="3555"/>
                    </a:lnTo>
                    <a:lnTo>
                      <a:pt x="286" y="3617"/>
                    </a:lnTo>
                    <a:lnTo>
                      <a:pt x="376" y="3653"/>
                    </a:lnTo>
                    <a:lnTo>
                      <a:pt x="563" y="3725"/>
                    </a:lnTo>
                    <a:lnTo>
                      <a:pt x="751" y="3769"/>
                    </a:lnTo>
                    <a:lnTo>
                      <a:pt x="1126" y="3841"/>
                    </a:lnTo>
                    <a:lnTo>
                      <a:pt x="1876" y="3850"/>
                    </a:lnTo>
                    <a:lnTo>
                      <a:pt x="2242" y="3823"/>
                    </a:lnTo>
                    <a:lnTo>
                      <a:pt x="2304" y="3805"/>
                    </a:lnTo>
                    <a:lnTo>
                      <a:pt x="2322" y="3742"/>
                    </a:lnTo>
                    <a:lnTo>
                      <a:pt x="2322" y="3707"/>
                    </a:lnTo>
                    <a:lnTo>
                      <a:pt x="2278" y="3653"/>
                    </a:lnTo>
                    <a:lnTo>
                      <a:pt x="2242" y="3644"/>
                    </a:lnTo>
                    <a:lnTo>
                      <a:pt x="1885" y="3600"/>
                    </a:lnTo>
                    <a:lnTo>
                      <a:pt x="1170" y="3510"/>
                    </a:lnTo>
                    <a:lnTo>
                      <a:pt x="840" y="3421"/>
                    </a:lnTo>
                    <a:lnTo>
                      <a:pt x="670" y="3376"/>
                    </a:lnTo>
                    <a:lnTo>
                      <a:pt x="510" y="3314"/>
                    </a:lnTo>
                    <a:lnTo>
                      <a:pt x="438" y="3287"/>
                    </a:lnTo>
                    <a:lnTo>
                      <a:pt x="393" y="3251"/>
                    </a:lnTo>
                    <a:lnTo>
                      <a:pt x="373" y="3231"/>
                    </a:lnTo>
                    <a:lnTo>
                      <a:pt x="402" y="3180"/>
                    </a:lnTo>
                    <a:lnTo>
                      <a:pt x="492" y="3037"/>
                    </a:lnTo>
                    <a:lnTo>
                      <a:pt x="599" y="2894"/>
                    </a:lnTo>
                    <a:lnTo>
                      <a:pt x="706" y="2742"/>
                    </a:lnTo>
                    <a:lnTo>
                      <a:pt x="920" y="2457"/>
                    </a:lnTo>
                    <a:lnTo>
                      <a:pt x="1349" y="1849"/>
                    </a:lnTo>
                    <a:lnTo>
                      <a:pt x="1537" y="1528"/>
                    </a:lnTo>
                    <a:lnTo>
                      <a:pt x="1715" y="1197"/>
                    </a:lnTo>
                    <a:lnTo>
                      <a:pt x="1903" y="662"/>
                    </a:lnTo>
                    <a:lnTo>
                      <a:pt x="1974" y="287"/>
                    </a:lnTo>
                    <a:lnTo>
                      <a:pt x="1983" y="90"/>
                    </a:lnTo>
                    <a:lnTo>
                      <a:pt x="1974" y="63"/>
                    </a:lnTo>
                    <a:lnTo>
                      <a:pt x="1938" y="10"/>
                    </a:lnTo>
                    <a:lnTo>
                      <a:pt x="190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376;p30">
                <a:extLst>
                  <a:ext uri="{FF2B5EF4-FFF2-40B4-BE49-F238E27FC236}">
                    <a16:creationId xmlns:a16="http://schemas.microsoft.com/office/drawing/2014/main" id="{620AC048-53AF-5562-FB99-0458AB4AC401}"/>
                  </a:ext>
                </a:extLst>
              </p:cNvPr>
              <p:cNvSpPr/>
              <p:nvPr/>
            </p:nvSpPr>
            <p:spPr>
              <a:xfrm>
                <a:off x="6914265" y="1950892"/>
                <a:ext cx="242891" cy="132040"/>
              </a:xfrm>
              <a:custGeom>
                <a:avLst/>
                <a:gdLst/>
                <a:ahLst/>
                <a:cxnLst/>
                <a:rect l="l" t="t" r="r" b="b"/>
                <a:pathLst>
                  <a:path w="4207" h="2287" extrusionOk="0">
                    <a:moveTo>
                      <a:pt x="2483" y="0"/>
                    </a:moveTo>
                    <a:lnTo>
                      <a:pt x="2215" y="9"/>
                    </a:lnTo>
                    <a:lnTo>
                      <a:pt x="1679" y="99"/>
                    </a:lnTo>
                    <a:lnTo>
                      <a:pt x="1179" y="286"/>
                    </a:lnTo>
                    <a:lnTo>
                      <a:pt x="714" y="554"/>
                    </a:lnTo>
                    <a:lnTo>
                      <a:pt x="509" y="724"/>
                    </a:lnTo>
                    <a:lnTo>
                      <a:pt x="348" y="867"/>
                    </a:lnTo>
                    <a:lnTo>
                      <a:pt x="107" y="1197"/>
                    </a:lnTo>
                    <a:lnTo>
                      <a:pt x="36" y="1393"/>
                    </a:lnTo>
                    <a:lnTo>
                      <a:pt x="9" y="1492"/>
                    </a:lnTo>
                    <a:lnTo>
                      <a:pt x="0" y="1706"/>
                    </a:lnTo>
                    <a:lnTo>
                      <a:pt x="54" y="1902"/>
                    </a:lnTo>
                    <a:lnTo>
                      <a:pt x="161" y="2081"/>
                    </a:lnTo>
                    <a:lnTo>
                      <a:pt x="241" y="2143"/>
                    </a:lnTo>
                    <a:lnTo>
                      <a:pt x="348" y="2224"/>
                    </a:lnTo>
                    <a:lnTo>
                      <a:pt x="580" y="2286"/>
                    </a:lnTo>
                    <a:lnTo>
                      <a:pt x="804" y="2269"/>
                    </a:lnTo>
                    <a:lnTo>
                      <a:pt x="1027" y="2197"/>
                    </a:lnTo>
                    <a:lnTo>
                      <a:pt x="1143" y="2143"/>
                    </a:lnTo>
                    <a:lnTo>
                      <a:pt x="1366" y="2054"/>
                    </a:lnTo>
                    <a:lnTo>
                      <a:pt x="1599" y="2001"/>
                    </a:lnTo>
                    <a:lnTo>
                      <a:pt x="1706" y="1822"/>
                    </a:lnTo>
                    <a:lnTo>
                      <a:pt x="1974" y="1483"/>
                    </a:lnTo>
                    <a:lnTo>
                      <a:pt x="2277" y="1197"/>
                    </a:lnTo>
                    <a:lnTo>
                      <a:pt x="2634" y="956"/>
                    </a:lnTo>
                    <a:lnTo>
                      <a:pt x="2822" y="867"/>
                    </a:lnTo>
                    <a:lnTo>
                      <a:pt x="2992" y="795"/>
                    </a:lnTo>
                    <a:lnTo>
                      <a:pt x="3331" y="697"/>
                    </a:lnTo>
                    <a:lnTo>
                      <a:pt x="3679" y="643"/>
                    </a:lnTo>
                    <a:lnTo>
                      <a:pt x="4027" y="634"/>
                    </a:lnTo>
                    <a:lnTo>
                      <a:pt x="4206" y="652"/>
                    </a:lnTo>
                    <a:lnTo>
                      <a:pt x="4027" y="491"/>
                    </a:lnTo>
                    <a:lnTo>
                      <a:pt x="3626" y="250"/>
                    </a:lnTo>
                    <a:lnTo>
                      <a:pt x="3188" y="90"/>
                    </a:lnTo>
                    <a:lnTo>
                      <a:pt x="2724" y="9"/>
                    </a:lnTo>
                    <a:lnTo>
                      <a:pt x="2483" y="0"/>
                    </a:lnTo>
                    <a:close/>
                  </a:path>
                </a:pathLst>
              </a:custGeom>
              <a:solidFill>
                <a:srgbClr val="661A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377;p30">
                <a:extLst>
                  <a:ext uri="{FF2B5EF4-FFF2-40B4-BE49-F238E27FC236}">
                    <a16:creationId xmlns:a16="http://schemas.microsoft.com/office/drawing/2014/main" id="{7B972A71-7203-23B5-7139-C9F00E443011}"/>
                  </a:ext>
                </a:extLst>
              </p:cNvPr>
              <p:cNvSpPr/>
              <p:nvPr/>
            </p:nvSpPr>
            <p:spPr>
              <a:xfrm>
                <a:off x="7006526" y="1987496"/>
                <a:ext cx="183078" cy="97514"/>
              </a:xfrm>
              <a:custGeom>
                <a:avLst/>
                <a:gdLst/>
                <a:ahLst/>
                <a:cxnLst/>
                <a:rect l="l" t="t" r="r" b="b"/>
                <a:pathLst>
                  <a:path w="3171" h="1689" extrusionOk="0">
                    <a:moveTo>
                      <a:pt x="2429" y="0"/>
                    </a:moveTo>
                    <a:lnTo>
                      <a:pt x="2081" y="9"/>
                    </a:lnTo>
                    <a:lnTo>
                      <a:pt x="1733" y="63"/>
                    </a:lnTo>
                    <a:lnTo>
                      <a:pt x="1394" y="161"/>
                    </a:lnTo>
                    <a:lnTo>
                      <a:pt x="1224" y="233"/>
                    </a:lnTo>
                    <a:lnTo>
                      <a:pt x="1036" y="322"/>
                    </a:lnTo>
                    <a:lnTo>
                      <a:pt x="679" y="563"/>
                    </a:lnTo>
                    <a:lnTo>
                      <a:pt x="376" y="849"/>
                    </a:lnTo>
                    <a:lnTo>
                      <a:pt x="108" y="1188"/>
                    </a:lnTo>
                    <a:lnTo>
                      <a:pt x="1" y="1367"/>
                    </a:lnTo>
                    <a:lnTo>
                      <a:pt x="1" y="1367"/>
                    </a:lnTo>
                    <a:lnTo>
                      <a:pt x="161" y="1349"/>
                    </a:lnTo>
                    <a:lnTo>
                      <a:pt x="483" y="1340"/>
                    </a:lnTo>
                    <a:lnTo>
                      <a:pt x="643" y="1367"/>
                    </a:lnTo>
                    <a:lnTo>
                      <a:pt x="1081" y="1483"/>
                    </a:lnTo>
                    <a:lnTo>
                      <a:pt x="1510" y="1617"/>
                    </a:lnTo>
                    <a:lnTo>
                      <a:pt x="1733" y="1670"/>
                    </a:lnTo>
                    <a:lnTo>
                      <a:pt x="2170" y="1688"/>
                    </a:lnTo>
                    <a:lnTo>
                      <a:pt x="2394" y="1661"/>
                    </a:lnTo>
                    <a:lnTo>
                      <a:pt x="2608" y="1626"/>
                    </a:lnTo>
                    <a:lnTo>
                      <a:pt x="2947" y="1483"/>
                    </a:lnTo>
                    <a:lnTo>
                      <a:pt x="3108" y="1331"/>
                    </a:lnTo>
                    <a:lnTo>
                      <a:pt x="3144" y="1233"/>
                    </a:lnTo>
                    <a:lnTo>
                      <a:pt x="3171" y="1108"/>
                    </a:lnTo>
                    <a:lnTo>
                      <a:pt x="3144" y="858"/>
                    </a:lnTo>
                    <a:lnTo>
                      <a:pt x="3010" y="483"/>
                    </a:lnTo>
                    <a:lnTo>
                      <a:pt x="2867" y="286"/>
                    </a:lnTo>
                    <a:lnTo>
                      <a:pt x="2742" y="143"/>
                    </a:lnTo>
                    <a:lnTo>
                      <a:pt x="2608" y="18"/>
                    </a:lnTo>
                    <a:lnTo>
                      <a:pt x="2429" y="0"/>
                    </a:lnTo>
                    <a:close/>
                  </a:path>
                </a:pathLst>
              </a:custGeom>
              <a:solidFill>
                <a:srgbClr val="FF39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378;p30">
                <a:extLst>
                  <a:ext uri="{FF2B5EF4-FFF2-40B4-BE49-F238E27FC236}">
                    <a16:creationId xmlns:a16="http://schemas.microsoft.com/office/drawing/2014/main" id="{A400EE3F-A836-B03E-832B-AA313B6FD47A}"/>
                  </a:ext>
                </a:extLst>
              </p:cNvPr>
              <p:cNvSpPr/>
              <p:nvPr/>
            </p:nvSpPr>
            <p:spPr>
              <a:xfrm>
                <a:off x="6995210" y="2044193"/>
                <a:ext cx="487745" cy="460494"/>
              </a:xfrm>
              <a:custGeom>
                <a:avLst/>
                <a:gdLst/>
                <a:ahLst/>
                <a:cxnLst/>
                <a:rect l="l" t="t" r="r" b="b"/>
                <a:pathLst>
                  <a:path w="8448" h="7976" extrusionOk="0">
                    <a:moveTo>
                      <a:pt x="6992" y="1"/>
                    </a:moveTo>
                    <a:lnTo>
                      <a:pt x="6921" y="313"/>
                    </a:lnTo>
                    <a:lnTo>
                      <a:pt x="6742" y="938"/>
                    </a:lnTo>
                    <a:lnTo>
                      <a:pt x="6519" y="1554"/>
                    </a:lnTo>
                    <a:lnTo>
                      <a:pt x="6260" y="2144"/>
                    </a:lnTo>
                    <a:lnTo>
                      <a:pt x="6108" y="2439"/>
                    </a:lnTo>
                    <a:lnTo>
                      <a:pt x="5903" y="2814"/>
                    </a:lnTo>
                    <a:lnTo>
                      <a:pt x="5429" y="3519"/>
                    </a:lnTo>
                    <a:lnTo>
                      <a:pt x="5153" y="3849"/>
                    </a:lnTo>
                    <a:lnTo>
                      <a:pt x="4858" y="4153"/>
                    </a:lnTo>
                    <a:lnTo>
                      <a:pt x="4215" y="4680"/>
                    </a:lnTo>
                    <a:lnTo>
                      <a:pt x="3492" y="5117"/>
                    </a:lnTo>
                    <a:lnTo>
                      <a:pt x="2724" y="5466"/>
                    </a:lnTo>
                    <a:lnTo>
                      <a:pt x="2331" y="5609"/>
                    </a:lnTo>
                    <a:lnTo>
                      <a:pt x="1759" y="5787"/>
                    </a:lnTo>
                    <a:lnTo>
                      <a:pt x="598" y="6037"/>
                    </a:lnTo>
                    <a:lnTo>
                      <a:pt x="9" y="6118"/>
                    </a:lnTo>
                    <a:lnTo>
                      <a:pt x="18" y="6216"/>
                    </a:lnTo>
                    <a:lnTo>
                      <a:pt x="0" y="6314"/>
                    </a:lnTo>
                    <a:lnTo>
                      <a:pt x="161" y="6528"/>
                    </a:lnTo>
                    <a:lnTo>
                      <a:pt x="527" y="6912"/>
                    </a:lnTo>
                    <a:lnTo>
                      <a:pt x="929" y="7261"/>
                    </a:lnTo>
                    <a:lnTo>
                      <a:pt x="1375" y="7555"/>
                    </a:lnTo>
                    <a:lnTo>
                      <a:pt x="1616" y="7671"/>
                    </a:lnTo>
                    <a:lnTo>
                      <a:pt x="1884" y="7788"/>
                    </a:lnTo>
                    <a:lnTo>
                      <a:pt x="2492" y="7930"/>
                    </a:lnTo>
                    <a:lnTo>
                      <a:pt x="3143" y="7975"/>
                    </a:lnTo>
                    <a:lnTo>
                      <a:pt x="3777" y="7966"/>
                    </a:lnTo>
                    <a:lnTo>
                      <a:pt x="4063" y="7939"/>
                    </a:lnTo>
                    <a:lnTo>
                      <a:pt x="4456" y="7886"/>
                    </a:lnTo>
                    <a:lnTo>
                      <a:pt x="5242" y="7716"/>
                    </a:lnTo>
                    <a:lnTo>
                      <a:pt x="6001" y="7457"/>
                    </a:lnTo>
                    <a:lnTo>
                      <a:pt x="6724" y="7100"/>
                    </a:lnTo>
                    <a:lnTo>
                      <a:pt x="7064" y="6886"/>
                    </a:lnTo>
                    <a:lnTo>
                      <a:pt x="7278" y="6734"/>
                    </a:lnTo>
                    <a:lnTo>
                      <a:pt x="7662" y="6394"/>
                    </a:lnTo>
                    <a:lnTo>
                      <a:pt x="8162" y="5841"/>
                    </a:lnTo>
                    <a:lnTo>
                      <a:pt x="8448" y="5439"/>
                    </a:lnTo>
                    <a:lnTo>
                      <a:pt x="8394" y="5385"/>
                    </a:lnTo>
                    <a:lnTo>
                      <a:pt x="8350" y="5332"/>
                    </a:lnTo>
                    <a:lnTo>
                      <a:pt x="8269" y="5198"/>
                    </a:lnTo>
                    <a:lnTo>
                      <a:pt x="8216" y="5046"/>
                    </a:lnTo>
                    <a:lnTo>
                      <a:pt x="8028" y="4483"/>
                    </a:lnTo>
                    <a:lnTo>
                      <a:pt x="7760" y="3331"/>
                    </a:lnTo>
                    <a:lnTo>
                      <a:pt x="7617" y="2769"/>
                    </a:lnTo>
                    <a:lnTo>
                      <a:pt x="7305" y="1492"/>
                    </a:lnTo>
                    <a:lnTo>
                      <a:pt x="7037" y="215"/>
                    </a:lnTo>
                    <a:lnTo>
                      <a:pt x="7010" y="108"/>
                    </a:lnTo>
                    <a:lnTo>
                      <a:pt x="699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379;p30">
                <a:extLst>
                  <a:ext uri="{FF2B5EF4-FFF2-40B4-BE49-F238E27FC236}">
                    <a16:creationId xmlns:a16="http://schemas.microsoft.com/office/drawing/2014/main" id="{0F9100F3-6010-5844-3991-0765946654A7}"/>
                  </a:ext>
                </a:extLst>
              </p:cNvPr>
              <p:cNvSpPr/>
              <p:nvPr/>
            </p:nvSpPr>
            <p:spPr>
              <a:xfrm>
                <a:off x="6165088" y="2020463"/>
                <a:ext cx="1967493" cy="1967493"/>
              </a:xfrm>
              <a:custGeom>
                <a:avLst/>
                <a:gdLst/>
                <a:ahLst/>
                <a:cxnLst/>
                <a:rect l="l" t="t" r="r" b="b"/>
                <a:pathLst>
                  <a:path w="34078" h="34078" extrusionOk="0">
                    <a:moveTo>
                      <a:pt x="29943" y="1"/>
                    </a:moveTo>
                    <a:lnTo>
                      <a:pt x="1" y="29952"/>
                    </a:lnTo>
                    <a:lnTo>
                      <a:pt x="421" y="30523"/>
                    </a:lnTo>
                    <a:lnTo>
                      <a:pt x="1314" y="31622"/>
                    </a:lnTo>
                    <a:lnTo>
                      <a:pt x="2287" y="32658"/>
                    </a:lnTo>
                    <a:lnTo>
                      <a:pt x="3323" y="33622"/>
                    </a:lnTo>
                    <a:lnTo>
                      <a:pt x="3859" y="34078"/>
                    </a:lnTo>
                    <a:lnTo>
                      <a:pt x="34078" y="3868"/>
                    </a:lnTo>
                    <a:lnTo>
                      <a:pt x="33622" y="3323"/>
                    </a:lnTo>
                    <a:lnTo>
                      <a:pt x="32649" y="2287"/>
                    </a:lnTo>
                    <a:lnTo>
                      <a:pt x="31613" y="1322"/>
                    </a:lnTo>
                    <a:lnTo>
                      <a:pt x="30515" y="421"/>
                    </a:lnTo>
                    <a:lnTo>
                      <a:pt x="2994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1380;p30">
              <a:extLst>
                <a:ext uri="{FF2B5EF4-FFF2-40B4-BE49-F238E27FC236}">
                  <a16:creationId xmlns:a16="http://schemas.microsoft.com/office/drawing/2014/main" id="{9D46B0D4-649E-9B19-606C-95D6CA17E437}"/>
                </a:ext>
              </a:extLst>
            </p:cNvPr>
            <p:cNvGrpSpPr/>
            <p:nvPr/>
          </p:nvGrpSpPr>
          <p:grpSpPr>
            <a:xfrm>
              <a:off x="6519656" y="3494725"/>
              <a:ext cx="861140" cy="823995"/>
              <a:chOff x="698750" y="1702250"/>
              <a:chExt cx="1259400" cy="1259400"/>
            </a:xfrm>
          </p:grpSpPr>
          <p:sp>
            <p:nvSpPr>
              <p:cNvPr id="31" name="Google Shape;1381;p30">
                <a:extLst>
                  <a:ext uri="{FF2B5EF4-FFF2-40B4-BE49-F238E27FC236}">
                    <a16:creationId xmlns:a16="http://schemas.microsoft.com/office/drawing/2014/main" id="{705BA982-E0D3-1536-B264-86F4EDD55C9C}"/>
                  </a:ext>
                </a:extLst>
              </p:cNvPr>
              <p:cNvSpPr/>
              <p:nvPr/>
            </p:nvSpPr>
            <p:spPr>
              <a:xfrm>
                <a:off x="698750" y="1702250"/>
                <a:ext cx="1259400" cy="1259400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32" name="Google Shape;1382;p30">
                <a:extLst>
                  <a:ext uri="{FF2B5EF4-FFF2-40B4-BE49-F238E27FC236}">
                    <a16:creationId xmlns:a16="http://schemas.microsoft.com/office/drawing/2014/main" id="{85C648B1-F259-AE57-EE09-CF17043D36D5}"/>
                  </a:ext>
                </a:extLst>
              </p:cNvPr>
              <p:cNvGrpSpPr/>
              <p:nvPr/>
            </p:nvGrpSpPr>
            <p:grpSpPr>
              <a:xfrm>
                <a:off x="997951" y="1939266"/>
                <a:ext cx="660999" cy="785368"/>
                <a:chOff x="1009108" y="1981348"/>
                <a:chExt cx="660999" cy="785368"/>
              </a:xfrm>
            </p:grpSpPr>
            <p:sp>
              <p:nvSpPr>
                <p:cNvPr id="33" name="Google Shape;1383;p30">
                  <a:extLst>
                    <a:ext uri="{FF2B5EF4-FFF2-40B4-BE49-F238E27FC236}">
                      <a16:creationId xmlns:a16="http://schemas.microsoft.com/office/drawing/2014/main" id="{F6AFFDB9-F6A7-4226-9328-56375032AACA}"/>
                    </a:ext>
                  </a:extLst>
                </p:cNvPr>
                <p:cNvSpPr/>
                <p:nvPr/>
              </p:nvSpPr>
              <p:spPr>
                <a:xfrm>
                  <a:off x="1009108" y="1981348"/>
                  <a:ext cx="266187" cy="253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7" h="4163" extrusionOk="0">
                      <a:moveTo>
                        <a:pt x="1054" y="1"/>
                      </a:moveTo>
                      <a:lnTo>
                        <a:pt x="670" y="37"/>
                      </a:lnTo>
                      <a:lnTo>
                        <a:pt x="474" y="72"/>
                      </a:lnTo>
                      <a:lnTo>
                        <a:pt x="358" y="99"/>
                      </a:lnTo>
                      <a:lnTo>
                        <a:pt x="170" y="233"/>
                      </a:lnTo>
                      <a:lnTo>
                        <a:pt x="45" y="421"/>
                      </a:lnTo>
                      <a:lnTo>
                        <a:pt x="0" y="644"/>
                      </a:lnTo>
                      <a:lnTo>
                        <a:pt x="18" y="769"/>
                      </a:lnTo>
                      <a:lnTo>
                        <a:pt x="54" y="885"/>
                      </a:lnTo>
                      <a:lnTo>
                        <a:pt x="179" y="1072"/>
                      </a:lnTo>
                      <a:lnTo>
                        <a:pt x="375" y="1197"/>
                      </a:lnTo>
                      <a:lnTo>
                        <a:pt x="599" y="1242"/>
                      </a:lnTo>
                      <a:lnTo>
                        <a:pt x="715" y="1224"/>
                      </a:lnTo>
                      <a:lnTo>
                        <a:pt x="956" y="1189"/>
                      </a:lnTo>
                      <a:lnTo>
                        <a:pt x="1447" y="1206"/>
                      </a:lnTo>
                      <a:lnTo>
                        <a:pt x="1920" y="1340"/>
                      </a:lnTo>
                      <a:lnTo>
                        <a:pt x="2340" y="1573"/>
                      </a:lnTo>
                      <a:lnTo>
                        <a:pt x="2528" y="1733"/>
                      </a:lnTo>
                      <a:lnTo>
                        <a:pt x="2706" y="1903"/>
                      </a:lnTo>
                      <a:lnTo>
                        <a:pt x="2974" y="2314"/>
                      </a:lnTo>
                      <a:lnTo>
                        <a:pt x="3144" y="2769"/>
                      </a:lnTo>
                      <a:lnTo>
                        <a:pt x="3197" y="3251"/>
                      </a:lnTo>
                      <a:lnTo>
                        <a:pt x="3180" y="3501"/>
                      </a:lnTo>
                      <a:lnTo>
                        <a:pt x="3171" y="3600"/>
                      </a:lnTo>
                      <a:lnTo>
                        <a:pt x="3215" y="3796"/>
                      </a:lnTo>
                      <a:lnTo>
                        <a:pt x="3313" y="3957"/>
                      </a:lnTo>
                      <a:lnTo>
                        <a:pt x="3465" y="4082"/>
                      </a:lnTo>
                      <a:lnTo>
                        <a:pt x="3555" y="4126"/>
                      </a:lnTo>
                      <a:lnTo>
                        <a:pt x="3626" y="4144"/>
                      </a:lnTo>
                      <a:lnTo>
                        <a:pt x="3697" y="4153"/>
                      </a:lnTo>
                      <a:lnTo>
                        <a:pt x="3814" y="4162"/>
                      </a:lnTo>
                      <a:lnTo>
                        <a:pt x="4037" y="4100"/>
                      </a:lnTo>
                      <a:lnTo>
                        <a:pt x="4215" y="3957"/>
                      </a:lnTo>
                      <a:lnTo>
                        <a:pt x="4331" y="3760"/>
                      </a:lnTo>
                      <a:lnTo>
                        <a:pt x="4358" y="3644"/>
                      </a:lnTo>
                      <a:lnTo>
                        <a:pt x="4376" y="3448"/>
                      </a:lnTo>
                      <a:lnTo>
                        <a:pt x="4376" y="3064"/>
                      </a:lnTo>
                      <a:lnTo>
                        <a:pt x="4331" y="2689"/>
                      </a:lnTo>
                      <a:lnTo>
                        <a:pt x="4233" y="2314"/>
                      </a:lnTo>
                      <a:lnTo>
                        <a:pt x="4108" y="1948"/>
                      </a:lnTo>
                      <a:lnTo>
                        <a:pt x="3930" y="1608"/>
                      </a:lnTo>
                      <a:lnTo>
                        <a:pt x="3724" y="1287"/>
                      </a:lnTo>
                      <a:lnTo>
                        <a:pt x="3474" y="992"/>
                      </a:lnTo>
                      <a:lnTo>
                        <a:pt x="3331" y="858"/>
                      </a:lnTo>
                      <a:lnTo>
                        <a:pt x="3188" y="733"/>
                      </a:lnTo>
                      <a:lnTo>
                        <a:pt x="2876" y="510"/>
                      </a:lnTo>
                      <a:lnTo>
                        <a:pt x="2537" y="322"/>
                      </a:lnTo>
                      <a:lnTo>
                        <a:pt x="2179" y="179"/>
                      </a:lnTo>
                      <a:lnTo>
                        <a:pt x="1813" y="81"/>
                      </a:lnTo>
                      <a:lnTo>
                        <a:pt x="1438" y="19"/>
                      </a:lnTo>
                      <a:lnTo>
                        <a:pt x="1054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1384;p30">
                  <a:extLst>
                    <a:ext uri="{FF2B5EF4-FFF2-40B4-BE49-F238E27FC236}">
                      <a16:creationId xmlns:a16="http://schemas.microsoft.com/office/drawing/2014/main" id="{B3EF01F8-5C4F-E2B1-6D59-0F9A98F56BFF}"/>
                    </a:ext>
                  </a:extLst>
                </p:cNvPr>
                <p:cNvSpPr/>
                <p:nvPr/>
              </p:nvSpPr>
              <p:spPr>
                <a:xfrm>
                  <a:off x="1030820" y="2049828"/>
                  <a:ext cx="639287" cy="7168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2" h="11788" extrusionOk="0">
                      <a:moveTo>
                        <a:pt x="9636" y="0"/>
                      </a:moveTo>
                      <a:lnTo>
                        <a:pt x="9002" y="98"/>
                      </a:lnTo>
                      <a:lnTo>
                        <a:pt x="8681" y="143"/>
                      </a:lnTo>
                      <a:lnTo>
                        <a:pt x="8395" y="179"/>
                      </a:lnTo>
                      <a:lnTo>
                        <a:pt x="7841" y="313"/>
                      </a:lnTo>
                      <a:lnTo>
                        <a:pt x="7296" y="491"/>
                      </a:lnTo>
                      <a:lnTo>
                        <a:pt x="6778" y="741"/>
                      </a:lnTo>
                      <a:lnTo>
                        <a:pt x="6537" y="893"/>
                      </a:lnTo>
                      <a:lnTo>
                        <a:pt x="6153" y="1223"/>
                      </a:lnTo>
                      <a:lnTo>
                        <a:pt x="5894" y="1518"/>
                      </a:lnTo>
                      <a:lnTo>
                        <a:pt x="5314" y="1375"/>
                      </a:lnTo>
                      <a:lnTo>
                        <a:pt x="4716" y="1286"/>
                      </a:lnTo>
                      <a:lnTo>
                        <a:pt x="4323" y="1241"/>
                      </a:lnTo>
                      <a:lnTo>
                        <a:pt x="3510" y="1232"/>
                      </a:lnTo>
                      <a:lnTo>
                        <a:pt x="2715" y="1348"/>
                      </a:lnTo>
                      <a:lnTo>
                        <a:pt x="2144" y="1527"/>
                      </a:lnTo>
                      <a:lnTo>
                        <a:pt x="1778" y="1688"/>
                      </a:lnTo>
                      <a:lnTo>
                        <a:pt x="1599" y="1786"/>
                      </a:lnTo>
                      <a:lnTo>
                        <a:pt x="1269" y="1991"/>
                      </a:lnTo>
                      <a:lnTo>
                        <a:pt x="733" y="2447"/>
                      </a:lnTo>
                      <a:lnTo>
                        <a:pt x="420" y="2849"/>
                      </a:lnTo>
                      <a:lnTo>
                        <a:pt x="260" y="3152"/>
                      </a:lnTo>
                      <a:lnTo>
                        <a:pt x="135" y="3492"/>
                      </a:lnTo>
                      <a:lnTo>
                        <a:pt x="45" y="3858"/>
                      </a:lnTo>
                      <a:lnTo>
                        <a:pt x="27" y="4063"/>
                      </a:lnTo>
                      <a:lnTo>
                        <a:pt x="1" y="4385"/>
                      </a:lnTo>
                      <a:lnTo>
                        <a:pt x="27" y="5037"/>
                      </a:lnTo>
                      <a:lnTo>
                        <a:pt x="135" y="5688"/>
                      </a:lnTo>
                      <a:lnTo>
                        <a:pt x="304" y="6322"/>
                      </a:lnTo>
                      <a:lnTo>
                        <a:pt x="394" y="6644"/>
                      </a:lnTo>
                      <a:lnTo>
                        <a:pt x="519" y="7001"/>
                      </a:lnTo>
                      <a:lnTo>
                        <a:pt x="831" y="7724"/>
                      </a:lnTo>
                      <a:lnTo>
                        <a:pt x="1215" y="8421"/>
                      </a:lnTo>
                      <a:lnTo>
                        <a:pt x="1653" y="9073"/>
                      </a:lnTo>
                      <a:lnTo>
                        <a:pt x="1894" y="9368"/>
                      </a:lnTo>
                      <a:lnTo>
                        <a:pt x="2162" y="9671"/>
                      </a:lnTo>
                      <a:lnTo>
                        <a:pt x="2760" y="10207"/>
                      </a:lnTo>
                      <a:lnTo>
                        <a:pt x="3421" y="10680"/>
                      </a:lnTo>
                      <a:lnTo>
                        <a:pt x="4117" y="11100"/>
                      </a:lnTo>
                      <a:lnTo>
                        <a:pt x="4475" y="11287"/>
                      </a:lnTo>
                      <a:lnTo>
                        <a:pt x="4850" y="11493"/>
                      </a:lnTo>
                      <a:lnTo>
                        <a:pt x="5448" y="11716"/>
                      </a:lnTo>
                      <a:lnTo>
                        <a:pt x="5850" y="11788"/>
                      </a:lnTo>
                      <a:lnTo>
                        <a:pt x="6064" y="11788"/>
                      </a:lnTo>
                      <a:lnTo>
                        <a:pt x="6314" y="11761"/>
                      </a:lnTo>
                      <a:lnTo>
                        <a:pt x="6770" y="11600"/>
                      </a:lnTo>
                      <a:lnTo>
                        <a:pt x="7189" y="11323"/>
                      </a:lnTo>
                      <a:lnTo>
                        <a:pt x="7546" y="10966"/>
                      </a:lnTo>
                      <a:lnTo>
                        <a:pt x="7689" y="10761"/>
                      </a:lnTo>
                      <a:lnTo>
                        <a:pt x="7823" y="10555"/>
                      </a:lnTo>
                      <a:lnTo>
                        <a:pt x="8038" y="10109"/>
                      </a:lnTo>
                      <a:lnTo>
                        <a:pt x="8270" y="9394"/>
                      </a:lnTo>
                      <a:lnTo>
                        <a:pt x="8386" y="8912"/>
                      </a:lnTo>
                      <a:lnTo>
                        <a:pt x="8502" y="8358"/>
                      </a:lnTo>
                      <a:lnTo>
                        <a:pt x="8654" y="7251"/>
                      </a:lnTo>
                      <a:lnTo>
                        <a:pt x="8689" y="6144"/>
                      </a:lnTo>
                      <a:lnTo>
                        <a:pt x="8609" y="5322"/>
                      </a:lnTo>
                      <a:lnTo>
                        <a:pt x="8493" y="4778"/>
                      </a:lnTo>
                      <a:lnTo>
                        <a:pt x="8413" y="4519"/>
                      </a:lnTo>
                      <a:lnTo>
                        <a:pt x="8252" y="3974"/>
                      </a:lnTo>
                      <a:lnTo>
                        <a:pt x="8038" y="3456"/>
                      </a:lnTo>
                      <a:lnTo>
                        <a:pt x="7886" y="3161"/>
                      </a:lnTo>
                      <a:lnTo>
                        <a:pt x="7511" y="2616"/>
                      </a:lnTo>
                      <a:lnTo>
                        <a:pt x="7359" y="2313"/>
                      </a:lnTo>
                      <a:lnTo>
                        <a:pt x="7341" y="2268"/>
                      </a:lnTo>
                      <a:lnTo>
                        <a:pt x="7350" y="2224"/>
                      </a:lnTo>
                      <a:lnTo>
                        <a:pt x="7368" y="2188"/>
                      </a:lnTo>
                      <a:lnTo>
                        <a:pt x="7404" y="2161"/>
                      </a:lnTo>
                      <a:lnTo>
                        <a:pt x="7484" y="2107"/>
                      </a:lnTo>
                      <a:lnTo>
                        <a:pt x="7564" y="2063"/>
                      </a:lnTo>
                      <a:lnTo>
                        <a:pt x="7832" y="1920"/>
                      </a:lnTo>
                      <a:lnTo>
                        <a:pt x="8386" y="1715"/>
                      </a:lnTo>
                      <a:lnTo>
                        <a:pt x="9261" y="1518"/>
                      </a:lnTo>
                      <a:lnTo>
                        <a:pt x="9850" y="1402"/>
                      </a:lnTo>
                      <a:lnTo>
                        <a:pt x="9993" y="1366"/>
                      </a:lnTo>
                      <a:lnTo>
                        <a:pt x="10234" y="1268"/>
                      </a:lnTo>
                      <a:lnTo>
                        <a:pt x="10413" y="1098"/>
                      </a:lnTo>
                      <a:lnTo>
                        <a:pt x="10511" y="866"/>
                      </a:lnTo>
                      <a:lnTo>
                        <a:pt x="10511" y="705"/>
                      </a:lnTo>
                      <a:lnTo>
                        <a:pt x="10511" y="580"/>
                      </a:lnTo>
                      <a:lnTo>
                        <a:pt x="10440" y="339"/>
                      </a:lnTo>
                      <a:lnTo>
                        <a:pt x="10297" y="143"/>
                      </a:lnTo>
                      <a:lnTo>
                        <a:pt x="10083" y="27"/>
                      </a:lnTo>
                      <a:lnTo>
                        <a:pt x="9949" y="9"/>
                      </a:lnTo>
                      <a:lnTo>
                        <a:pt x="963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1385;p30">
                  <a:extLst>
                    <a:ext uri="{FF2B5EF4-FFF2-40B4-BE49-F238E27FC236}">
                      <a16:creationId xmlns:a16="http://schemas.microsoft.com/office/drawing/2014/main" id="{8C92EF2C-7312-3B2A-8578-30D993BAB4D4}"/>
                    </a:ext>
                  </a:extLst>
                </p:cNvPr>
                <p:cNvSpPr/>
                <p:nvPr/>
              </p:nvSpPr>
              <p:spPr>
                <a:xfrm>
                  <a:off x="1142724" y="2112227"/>
                  <a:ext cx="136347" cy="267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2" h="4404" fill="none" extrusionOk="0">
                      <a:moveTo>
                        <a:pt x="2242" y="1"/>
                      </a:moveTo>
                      <a:lnTo>
                        <a:pt x="1965" y="46"/>
                      </a:lnTo>
                      <a:lnTo>
                        <a:pt x="1438" y="242"/>
                      </a:lnTo>
                      <a:lnTo>
                        <a:pt x="1197" y="385"/>
                      </a:lnTo>
                      <a:lnTo>
                        <a:pt x="974" y="546"/>
                      </a:lnTo>
                      <a:lnTo>
                        <a:pt x="599" y="948"/>
                      </a:lnTo>
                      <a:lnTo>
                        <a:pt x="313" y="1421"/>
                      </a:lnTo>
                      <a:lnTo>
                        <a:pt x="116" y="1948"/>
                      </a:lnTo>
                      <a:lnTo>
                        <a:pt x="63" y="2216"/>
                      </a:lnTo>
                      <a:lnTo>
                        <a:pt x="18" y="2492"/>
                      </a:lnTo>
                      <a:lnTo>
                        <a:pt x="0" y="3046"/>
                      </a:lnTo>
                      <a:lnTo>
                        <a:pt x="54" y="3591"/>
                      </a:lnTo>
                      <a:lnTo>
                        <a:pt x="170" y="4136"/>
                      </a:lnTo>
                      <a:lnTo>
                        <a:pt x="250" y="4403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1386;p30">
                  <a:extLst>
                    <a:ext uri="{FF2B5EF4-FFF2-40B4-BE49-F238E27FC236}">
                      <a16:creationId xmlns:a16="http://schemas.microsoft.com/office/drawing/2014/main" id="{BCEDEC26-ADDC-C81B-C83A-F34562E041CE}"/>
                    </a:ext>
                  </a:extLst>
                </p:cNvPr>
                <p:cNvSpPr/>
                <p:nvPr/>
              </p:nvSpPr>
              <p:spPr>
                <a:xfrm>
                  <a:off x="1144366" y="2274122"/>
                  <a:ext cx="61423" cy="39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0" h="652" fill="none" extrusionOk="0">
                      <a:moveTo>
                        <a:pt x="0" y="0"/>
                      </a:moveTo>
                      <a:lnTo>
                        <a:pt x="98" y="116"/>
                      </a:lnTo>
                      <a:lnTo>
                        <a:pt x="321" y="322"/>
                      </a:lnTo>
                      <a:lnTo>
                        <a:pt x="580" y="491"/>
                      </a:lnTo>
                      <a:lnTo>
                        <a:pt x="857" y="607"/>
                      </a:lnTo>
                      <a:lnTo>
                        <a:pt x="1009" y="652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1387;p30">
                  <a:extLst>
                    <a:ext uri="{FF2B5EF4-FFF2-40B4-BE49-F238E27FC236}">
                      <a16:creationId xmlns:a16="http://schemas.microsoft.com/office/drawing/2014/main" id="{7F7143FB-FD43-122F-0A93-C12EAAFBB647}"/>
                    </a:ext>
                  </a:extLst>
                </p:cNvPr>
                <p:cNvSpPr/>
                <p:nvPr/>
              </p:nvSpPr>
              <p:spPr>
                <a:xfrm>
                  <a:off x="1061229" y="2226320"/>
                  <a:ext cx="84229" cy="994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5" h="1635" fill="none" extrusionOk="0">
                      <a:moveTo>
                        <a:pt x="1385" y="0"/>
                      </a:moveTo>
                      <a:lnTo>
                        <a:pt x="1144" y="90"/>
                      </a:lnTo>
                      <a:lnTo>
                        <a:pt x="795" y="295"/>
                      </a:lnTo>
                      <a:lnTo>
                        <a:pt x="599" y="474"/>
                      </a:lnTo>
                      <a:lnTo>
                        <a:pt x="519" y="572"/>
                      </a:lnTo>
                      <a:lnTo>
                        <a:pt x="340" y="813"/>
                      </a:lnTo>
                      <a:lnTo>
                        <a:pt x="81" y="1349"/>
                      </a:lnTo>
                      <a:lnTo>
                        <a:pt x="1" y="1634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1388;p30">
                  <a:extLst>
                    <a:ext uri="{FF2B5EF4-FFF2-40B4-BE49-F238E27FC236}">
                      <a16:creationId xmlns:a16="http://schemas.microsoft.com/office/drawing/2014/main" id="{0B5A41E2-F2FD-2775-2786-0008FE450504}"/>
                    </a:ext>
                  </a:extLst>
                </p:cNvPr>
                <p:cNvSpPr/>
                <p:nvPr/>
              </p:nvSpPr>
              <p:spPr>
                <a:xfrm>
                  <a:off x="1112315" y="2352334"/>
                  <a:ext cx="35881" cy="510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840" fill="none" extrusionOk="0">
                      <a:moveTo>
                        <a:pt x="590" y="0"/>
                      </a:moveTo>
                      <a:lnTo>
                        <a:pt x="393" y="170"/>
                      </a:lnTo>
                      <a:lnTo>
                        <a:pt x="98" y="598"/>
                      </a:lnTo>
                      <a:lnTo>
                        <a:pt x="0" y="839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1389;p30">
                  <a:extLst>
                    <a:ext uri="{FF2B5EF4-FFF2-40B4-BE49-F238E27FC236}">
                      <a16:creationId xmlns:a16="http://schemas.microsoft.com/office/drawing/2014/main" id="{AAC748BD-8CFE-FBD6-1A07-8F843EB17444}"/>
                    </a:ext>
                  </a:extLst>
                </p:cNvPr>
                <p:cNvSpPr/>
                <p:nvPr/>
              </p:nvSpPr>
              <p:spPr>
                <a:xfrm>
                  <a:off x="1415367" y="2211663"/>
                  <a:ext cx="99433" cy="4752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5" h="7814" fill="none" extrusionOk="0">
                      <a:moveTo>
                        <a:pt x="1634" y="0"/>
                      </a:moveTo>
                      <a:lnTo>
                        <a:pt x="1527" y="63"/>
                      </a:lnTo>
                      <a:lnTo>
                        <a:pt x="1331" y="223"/>
                      </a:lnTo>
                      <a:lnTo>
                        <a:pt x="1098" y="527"/>
                      </a:lnTo>
                      <a:lnTo>
                        <a:pt x="911" y="1009"/>
                      </a:lnTo>
                      <a:lnTo>
                        <a:pt x="831" y="1536"/>
                      </a:lnTo>
                      <a:lnTo>
                        <a:pt x="839" y="1795"/>
                      </a:lnTo>
                      <a:lnTo>
                        <a:pt x="857" y="2054"/>
                      </a:lnTo>
                      <a:lnTo>
                        <a:pt x="938" y="2572"/>
                      </a:lnTo>
                      <a:lnTo>
                        <a:pt x="1116" y="3331"/>
                      </a:lnTo>
                      <a:lnTo>
                        <a:pt x="1197" y="3849"/>
                      </a:lnTo>
                      <a:lnTo>
                        <a:pt x="1223" y="4108"/>
                      </a:lnTo>
                      <a:lnTo>
                        <a:pt x="1232" y="4635"/>
                      </a:lnTo>
                      <a:lnTo>
                        <a:pt x="1179" y="5162"/>
                      </a:lnTo>
                      <a:lnTo>
                        <a:pt x="1072" y="5697"/>
                      </a:lnTo>
                      <a:lnTo>
                        <a:pt x="911" y="6215"/>
                      </a:lnTo>
                      <a:lnTo>
                        <a:pt x="706" y="6707"/>
                      </a:lnTo>
                      <a:lnTo>
                        <a:pt x="455" y="7180"/>
                      </a:lnTo>
                      <a:lnTo>
                        <a:pt x="161" y="7617"/>
                      </a:lnTo>
                      <a:lnTo>
                        <a:pt x="0" y="7814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1390;p30">
                  <a:extLst>
                    <a:ext uri="{FF2B5EF4-FFF2-40B4-BE49-F238E27FC236}">
                      <a16:creationId xmlns:a16="http://schemas.microsoft.com/office/drawing/2014/main" id="{D26C3DBD-5D78-22D7-8315-D555BE346795}"/>
                    </a:ext>
                  </a:extLst>
                </p:cNvPr>
                <p:cNvSpPr/>
                <p:nvPr/>
              </p:nvSpPr>
              <p:spPr>
                <a:xfrm>
                  <a:off x="1363733" y="2273028"/>
                  <a:ext cx="101622" cy="184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3037" fill="none" extrusionOk="0">
                      <a:moveTo>
                        <a:pt x="1671" y="0"/>
                      </a:moveTo>
                      <a:lnTo>
                        <a:pt x="1465" y="98"/>
                      </a:lnTo>
                      <a:lnTo>
                        <a:pt x="1108" y="366"/>
                      </a:lnTo>
                      <a:lnTo>
                        <a:pt x="804" y="697"/>
                      </a:lnTo>
                      <a:lnTo>
                        <a:pt x="554" y="1081"/>
                      </a:lnTo>
                      <a:lnTo>
                        <a:pt x="456" y="1286"/>
                      </a:lnTo>
                      <a:lnTo>
                        <a:pt x="376" y="1500"/>
                      </a:lnTo>
                      <a:lnTo>
                        <a:pt x="233" y="1929"/>
                      </a:lnTo>
                      <a:lnTo>
                        <a:pt x="81" y="2590"/>
                      </a:lnTo>
                      <a:lnTo>
                        <a:pt x="1" y="3036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1391;p30">
                  <a:extLst>
                    <a:ext uri="{FF2B5EF4-FFF2-40B4-BE49-F238E27FC236}">
                      <a16:creationId xmlns:a16="http://schemas.microsoft.com/office/drawing/2014/main" id="{E95E5A44-9E7A-3357-CF2E-63A56A2B3044}"/>
                    </a:ext>
                  </a:extLst>
                </p:cNvPr>
                <p:cNvSpPr/>
                <p:nvPr/>
              </p:nvSpPr>
              <p:spPr>
                <a:xfrm>
                  <a:off x="1421327" y="2481570"/>
                  <a:ext cx="66288" cy="803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0" h="1322" fill="none" extrusionOk="0">
                      <a:moveTo>
                        <a:pt x="1090" y="0"/>
                      </a:moveTo>
                      <a:lnTo>
                        <a:pt x="911" y="125"/>
                      </a:lnTo>
                      <a:lnTo>
                        <a:pt x="581" y="411"/>
                      </a:lnTo>
                      <a:lnTo>
                        <a:pt x="304" y="750"/>
                      </a:lnTo>
                      <a:lnTo>
                        <a:pt x="81" y="1125"/>
                      </a:lnTo>
                      <a:lnTo>
                        <a:pt x="0" y="1322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1392;p30">
                  <a:extLst>
                    <a:ext uri="{FF2B5EF4-FFF2-40B4-BE49-F238E27FC236}">
                      <a16:creationId xmlns:a16="http://schemas.microsoft.com/office/drawing/2014/main" id="{49C863DA-C481-1AD0-4AC3-96B2ED074053}"/>
                    </a:ext>
                  </a:extLst>
                </p:cNvPr>
                <p:cNvSpPr/>
                <p:nvPr/>
              </p:nvSpPr>
              <p:spPr>
                <a:xfrm>
                  <a:off x="1326817" y="2387060"/>
                  <a:ext cx="50051" cy="527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" h="867" fill="none" extrusionOk="0">
                      <a:moveTo>
                        <a:pt x="822" y="1"/>
                      </a:moveTo>
                      <a:lnTo>
                        <a:pt x="572" y="170"/>
                      </a:lnTo>
                      <a:lnTo>
                        <a:pt x="161" y="608"/>
                      </a:lnTo>
                      <a:lnTo>
                        <a:pt x="0" y="867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3" name="Google Shape;1393;p30">
              <a:extLst>
                <a:ext uri="{FF2B5EF4-FFF2-40B4-BE49-F238E27FC236}">
                  <a16:creationId xmlns:a16="http://schemas.microsoft.com/office/drawing/2014/main" id="{8156599C-908D-14AB-3F53-470A38FDC881}"/>
                </a:ext>
              </a:extLst>
            </p:cNvPr>
            <p:cNvGrpSpPr/>
            <p:nvPr/>
          </p:nvGrpSpPr>
          <p:grpSpPr>
            <a:xfrm>
              <a:off x="8253254" y="3450457"/>
              <a:ext cx="861140" cy="884806"/>
              <a:chOff x="2190925" y="1702250"/>
              <a:chExt cx="1259400" cy="1259400"/>
            </a:xfrm>
          </p:grpSpPr>
          <p:grpSp>
            <p:nvGrpSpPr>
              <p:cNvPr id="44" name="Google Shape;1394;p30">
                <a:extLst>
                  <a:ext uri="{FF2B5EF4-FFF2-40B4-BE49-F238E27FC236}">
                    <a16:creationId xmlns:a16="http://schemas.microsoft.com/office/drawing/2014/main" id="{9BB852F3-1657-5F0C-7BBB-ABACF01FC72F}"/>
                  </a:ext>
                </a:extLst>
              </p:cNvPr>
              <p:cNvGrpSpPr/>
              <p:nvPr/>
            </p:nvGrpSpPr>
            <p:grpSpPr>
              <a:xfrm>
                <a:off x="2437179" y="1864571"/>
                <a:ext cx="766892" cy="934758"/>
                <a:chOff x="2429310" y="1864572"/>
                <a:chExt cx="766892" cy="934758"/>
              </a:xfrm>
            </p:grpSpPr>
            <p:sp>
              <p:nvSpPr>
                <p:cNvPr id="46" name="Google Shape;1395;p30">
                  <a:extLst>
                    <a:ext uri="{FF2B5EF4-FFF2-40B4-BE49-F238E27FC236}">
                      <a16:creationId xmlns:a16="http://schemas.microsoft.com/office/drawing/2014/main" id="{7A1DB340-2335-55CF-3109-687DBE4A4755}"/>
                    </a:ext>
                  </a:extLst>
                </p:cNvPr>
                <p:cNvSpPr/>
                <p:nvPr/>
              </p:nvSpPr>
              <p:spPr>
                <a:xfrm>
                  <a:off x="2429310" y="2486436"/>
                  <a:ext cx="328036" cy="2922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4" h="4805" extrusionOk="0">
                      <a:moveTo>
                        <a:pt x="5394" y="1"/>
                      </a:moveTo>
                      <a:lnTo>
                        <a:pt x="5385" y="474"/>
                      </a:lnTo>
                      <a:lnTo>
                        <a:pt x="5323" y="1421"/>
                      </a:lnTo>
                      <a:lnTo>
                        <a:pt x="5269" y="1894"/>
                      </a:lnTo>
                      <a:lnTo>
                        <a:pt x="5215" y="2242"/>
                      </a:lnTo>
                      <a:lnTo>
                        <a:pt x="5090" y="2742"/>
                      </a:lnTo>
                      <a:lnTo>
                        <a:pt x="4948" y="3055"/>
                      </a:lnTo>
                      <a:lnTo>
                        <a:pt x="4849" y="3198"/>
                      </a:lnTo>
                      <a:lnTo>
                        <a:pt x="4706" y="3376"/>
                      </a:lnTo>
                      <a:lnTo>
                        <a:pt x="4340" y="3662"/>
                      </a:lnTo>
                      <a:lnTo>
                        <a:pt x="3912" y="3876"/>
                      </a:lnTo>
                      <a:lnTo>
                        <a:pt x="3456" y="4037"/>
                      </a:lnTo>
                      <a:lnTo>
                        <a:pt x="3224" y="4100"/>
                      </a:lnTo>
                      <a:lnTo>
                        <a:pt x="2840" y="4198"/>
                      </a:lnTo>
                      <a:lnTo>
                        <a:pt x="2242" y="4305"/>
                      </a:lnTo>
                      <a:lnTo>
                        <a:pt x="1849" y="4323"/>
                      </a:lnTo>
                      <a:lnTo>
                        <a:pt x="1652" y="4314"/>
                      </a:lnTo>
                      <a:lnTo>
                        <a:pt x="1447" y="4296"/>
                      </a:lnTo>
                      <a:lnTo>
                        <a:pt x="1063" y="4189"/>
                      </a:lnTo>
                      <a:lnTo>
                        <a:pt x="706" y="4010"/>
                      </a:lnTo>
                      <a:lnTo>
                        <a:pt x="402" y="3751"/>
                      </a:lnTo>
                      <a:lnTo>
                        <a:pt x="286" y="3599"/>
                      </a:lnTo>
                      <a:lnTo>
                        <a:pt x="170" y="3403"/>
                      </a:lnTo>
                      <a:lnTo>
                        <a:pt x="36" y="2965"/>
                      </a:lnTo>
                      <a:lnTo>
                        <a:pt x="9" y="2733"/>
                      </a:lnTo>
                      <a:lnTo>
                        <a:pt x="0" y="3090"/>
                      </a:lnTo>
                      <a:lnTo>
                        <a:pt x="72" y="3608"/>
                      </a:lnTo>
                      <a:lnTo>
                        <a:pt x="197" y="3921"/>
                      </a:lnTo>
                      <a:lnTo>
                        <a:pt x="286" y="4073"/>
                      </a:lnTo>
                      <a:lnTo>
                        <a:pt x="402" y="4233"/>
                      </a:lnTo>
                      <a:lnTo>
                        <a:pt x="706" y="4484"/>
                      </a:lnTo>
                      <a:lnTo>
                        <a:pt x="1063" y="4662"/>
                      </a:lnTo>
                      <a:lnTo>
                        <a:pt x="1447" y="4769"/>
                      </a:lnTo>
                      <a:lnTo>
                        <a:pt x="1652" y="4787"/>
                      </a:lnTo>
                      <a:lnTo>
                        <a:pt x="1849" y="4805"/>
                      </a:lnTo>
                      <a:lnTo>
                        <a:pt x="2242" y="4778"/>
                      </a:lnTo>
                      <a:lnTo>
                        <a:pt x="2840" y="4680"/>
                      </a:lnTo>
                      <a:lnTo>
                        <a:pt x="3224" y="4573"/>
                      </a:lnTo>
                      <a:lnTo>
                        <a:pt x="3456" y="4510"/>
                      </a:lnTo>
                      <a:lnTo>
                        <a:pt x="3912" y="4350"/>
                      </a:lnTo>
                      <a:lnTo>
                        <a:pt x="4340" y="4144"/>
                      </a:lnTo>
                      <a:lnTo>
                        <a:pt x="4706" y="3858"/>
                      </a:lnTo>
                      <a:lnTo>
                        <a:pt x="4849" y="3671"/>
                      </a:lnTo>
                      <a:lnTo>
                        <a:pt x="4948" y="3528"/>
                      </a:lnTo>
                      <a:lnTo>
                        <a:pt x="5090" y="3215"/>
                      </a:lnTo>
                      <a:lnTo>
                        <a:pt x="5215" y="2715"/>
                      </a:lnTo>
                      <a:lnTo>
                        <a:pt x="5269" y="2367"/>
                      </a:lnTo>
                      <a:lnTo>
                        <a:pt x="5331" y="1778"/>
                      </a:lnTo>
                      <a:lnTo>
                        <a:pt x="5394" y="599"/>
                      </a:lnTo>
                      <a:lnTo>
                        <a:pt x="5394" y="1"/>
                      </a:lnTo>
                      <a:close/>
                    </a:path>
                  </a:pathLst>
                </a:custGeom>
                <a:solidFill>
                  <a:srgbClr val="EB464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1396;p30">
                  <a:extLst>
                    <a:ext uri="{FF2B5EF4-FFF2-40B4-BE49-F238E27FC236}">
                      <a16:creationId xmlns:a16="http://schemas.microsoft.com/office/drawing/2014/main" id="{08FF034A-CCC9-4ADA-CBA4-A34E37B6A0BD}"/>
                    </a:ext>
                  </a:extLst>
                </p:cNvPr>
                <p:cNvSpPr/>
                <p:nvPr/>
              </p:nvSpPr>
              <p:spPr>
                <a:xfrm>
                  <a:off x="2868105" y="2507114"/>
                  <a:ext cx="328097" cy="2922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5" h="4805" extrusionOk="0">
                      <a:moveTo>
                        <a:pt x="1" y="0"/>
                      </a:moveTo>
                      <a:lnTo>
                        <a:pt x="1" y="589"/>
                      </a:lnTo>
                      <a:lnTo>
                        <a:pt x="63" y="1777"/>
                      </a:lnTo>
                      <a:lnTo>
                        <a:pt x="126" y="2366"/>
                      </a:lnTo>
                      <a:lnTo>
                        <a:pt x="179" y="2715"/>
                      </a:lnTo>
                      <a:lnTo>
                        <a:pt x="304" y="3215"/>
                      </a:lnTo>
                      <a:lnTo>
                        <a:pt x="447" y="3527"/>
                      </a:lnTo>
                      <a:lnTo>
                        <a:pt x="545" y="3670"/>
                      </a:lnTo>
                      <a:lnTo>
                        <a:pt x="688" y="3849"/>
                      </a:lnTo>
                      <a:lnTo>
                        <a:pt x="1054" y="4144"/>
                      </a:lnTo>
                      <a:lnTo>
                        <a:pt x="1483" y="4349"/>
                      </a:lnTo>
                      <a:lnTo>
                        <a:pt x="1939" y="4510"/>
                      </a:lnTo>
                      <a:lnTo>
                        <a:pt x="2171" y="4572"/>
                      </a:lnTo>
                      <a:lnTo>
                        <a:pt x="2555" y="4679"/>
                      </a:lnTo>
                      <a:lnTo>
                        <a:pt x="3153" y="4778"/>
                      </a:lnTo>
                      <a:lnTo>
                        <a:pt x="3546" y="4804"/>
                      </a:lnTo>
                      <a:lnTo>
                        <a:pt x="3742" y="4786"/>
                      </a:lnTo>
                      <a:lnTo>
                        <a:pt x="3948" y="4769"/>
                      </a:lnTo>
                      <a:lnTo>
                        <a:pt x="4332" y="4661"/>
                      </a:lnTo>
                      <a:lnTo>
                        <a:pt x="4689" y="4483"/>
                      </a:lnTo>
                      <a:lnTo>
                        <a:pt x="4993" y="4233"/>
                      </a:lnTo>
                      <a:lnTo>
                        <a:pt x="5109" y="4072"/>
                      </a:lnTo>
                      <a:lnTo>
                        <a:pt x="5198" y="3920"/>
                      </a:lnTo>
                      <a:lnTo>
                        <a:pt x="5323" y="3599"/>
                      </a:lnTo>
                      <a:lnTo>
                        <a:pt x="5394" y="3090"/>
                      </a:lnTo>
                      <a:lnTo>
                        <a:pt x="5385" y="2733"/>
                      </a:lnTo>
                      <a:lnTo>
                        <a:pt x="5359" y="2965"/>
                      </a:lnTo>
                      <a:lnTo>
                        <a:pt x="5225" y="3393"/>
                      </a:lnTo>
                      <a:lnTo>
                        <a:pt x="5109" y="3590"/>
                      </a:lnTo>
                      <a:lnTo>
                        <a:pt x="4993" y="3751"/>
                      </a:lnTo>
                      <a:lnTo>
                        <a:pt x="4689" y="4010"/>
                      </a:lnTo>
                      <a:lnTo>
                        <a:pt x="4332" y="4188"/>
                      </a:lnTo>
                      <a:lnTo>
                        <a:pt x="3948" y="4295"/>
                      </a:lnTo>
                      <a:lnTo>
                        <a:pt x="3742" y="4313"/>
                      </a:lnTo>
                      <a:lnTo>
                        <a:pt x="3546" y="4322"/>
                      </a:lnTo>
                      <a:lnTo>
                        <a:pt x="3153" y="4304"/>
                      </a:lnTo>
                      <a:lnTo>
                        <a:pt x="2555" y="4197"/>
                      </a:lnTo>
                      <a:lnTo>
                        <a:pt x="2171" y="4099"/>
                      </a:lnTo>
                      <a:lnTo>
                        <a:pt x="1939" y="4036"/>
                      </a:lnTo>
                      <a:lnTo>
                        <a:pt x="1483" y="3876"/>
                      </a:lnTo>
                      <a:lnTo>
                        <a:pt x="1054" y="3661"/>
                      </a:lnTo>
                      <a:lnTo>
                        <a:pt x="688" y="3376"/>
                      </a:lnTo>
                      <a:lnTo>
                        <a:pt x="545" y="3197"/>
                      </a:lnTo>
                      <a:lnTo>
                        <a:pt x="447" y="3054"/>
                      </a:lnTo>
                      <a:lnTo>
                        <a:pt x="304" y="2742"/>
                      </a:lnTo>
                      <a:lnTo>
                        <a:pt x="179" y="2241"/>
                      </a:lnTo>
                      <a:lnTo>
                        <a:pt x="126" y="1893"/>
                      </a:lnTo>
                      <a:lnTo>
                        <a:pt x="72" y="1420"/>
                      </a:lnTo>
                      <a:lnTo>
                        <a:pt x="10" y="473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B464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1397;p30">
                  <a:extLst>
                    <a:ext uri="{FF2B5EF4-FFF2-40B4-BE49-F238E27FC236}">
                      <a16:creationId xmlns:a16="http://schemas.microsoft.com/office/drawing/2014/main" id="{6F6D1906-484A-6AA9-2452-207E08D28DDD}"/>
                    </a:ext>
                  </a:extLst>
                </p:cNvPr>
                <p:cNvSpPr/>
                <p:nvPr/>
              </p:nvSpPr>
              <p:spPr>
                <a:xfrm>
                  <a:off x="2429857" y="2133999"/>
                  <a:ext cx="327489" cy="6153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85" h="10118" extrusionOk="0">
                      <a:moveTo>
                        <a:pt x="3974" y="0"/>
                      </a:moveTo>
                      <a:lnTo>
                        <a:pt x="3697" y="63"/>
                      </a:lnTo>
                      <a:lnTo>
                        <a:pt x="3331" y="322"/>
                      </a:lnTo>
                      <a:lnTo>
                        <a:pt x="3126" y="536"/>
                      </a:lnTo>
                      <a:lnTo>
                        <a:pt x="2902" y="777"/>
                      </a:lnTo>
                      <a:lnTo>
                        <a:pt x="2501" y="1304"/>
                      </a:lnTo>
                      <a:lnTo>
                        <a:pt x="1974" y="2152"/>
                      </a:lnTo>
                      <a:lnTo>
                        <a:pt x="1670" y="2733"/>
                      </a:lnTo>
                      <a:lnTo>
                        <a:pt x="1661" y="2760"/>
                      </a:lnTo>
                      <a:lnTo>
                        <a:pt x="1643" y="2786"/>
                      </a:lnTo>
                      <a:lnTo>
                        <a:pt x="1456" y="3161"/>
                      </a:lnTo>
                      <a:lnTo>
                        <a:pt x="1116" y="3947"/>
                      </a:lnTo>
                      <a:lnTo>
                        <a:pt x="697" y="5162"/>
                      </a:lnTo>
                      <a:lnTo>
                        <a:pt x="482" y="5992"/>
                      </a:lnTo>
                      <a:lnTo>
                        <a:pt x="349" y="6528"/>
                      </a:lnTo>
                      <a:lnTo>
                        <a:pt x="116" y="7608"/>
                      </a:lnTo>
                      <a:lnTo>
                        <a:pt x="36" y="8162"/>
                      </a:lnTo>
                      <a:lnTo>
                        <a:pt x="18" y="8341"/>
                      </a:lnTo>
                      <a:lnTo>
                        <a:pt x="0" y="8528"/>
                      </a:lnTo>
                      <a:lnTo>
                        <a:pt x="27" y="8760"/>
                      </a:lnTo>
                      <a:lnTo>
                        <a:pt x="161" y="9198"/>
                      </a:lnTo>
                      <a:lnTo>
                        <a:pt x="277" y="9394"/>
                      </a:lnTo>
                      <a:lnTo>
                        <a:pt x="393" y="9546"/>
                      </a:lnTo>
                      <a:lnTo>
                        <a:pt x="697" y="9805"/>
                      </a:lnTo>
                      <a:lnTo>
                        <a:pt x="1054" y="9984"/>
                      </a:lnTo>
                      <a:lnTo>
                        <a:pt x="1438" y="10091"/>
                      </a:lnTo>
                      <a:lnTo>
                        <a:pt x="1643" y="10109"/>
                      </a:lnTo>
                      <a:lnTo>
                        <a:pt x="1840" y="10118"/>
                      </a:lnTo>
                      <a:lnTo>
                        <a:pt x="2233" y="10100"/>
                      </a:lnTo>
                      <a:lnTo>
                        <a:pt x="2831" y="9993"/>
                      </a:lnTo>
                      <a:lnTo>
                        <a:pt x="3215" y="9895"/>
                      </a:lnTo>
                      <a:lnTo>
                        <a:pt x="3447" y="9832"/>
                      </a:lnTo>
                      <a:lnTo>
                        <a:pt x="3903" y="9671"/>
                      </a:lnTo>
                      <a:lnTo>
                        <a:pt x="4331" y="9457"/>
                      </a:lnTo>
                      <a:lnTo>
                        <a:pt x="4697" y="9171"/>
                      </a:lnTo>
                      <a:lnTo>
                        <a:pt x="4840" y="8993"/>
                      </a:lnTo>
                      <a:lnTo>
                        <a:pt x="4939" y="8850"/>
                      </a:lnTo>
                      <a:lnTo>
                        <a:pt x="5081" y="8537"/>
                      </a:lnTo>
                      <a:lnTo>
                        <a:pt x="5206" y="8037"/>
                      </a:lnTo>
                      <a:lnTo>
                        <a:pt x="5260" y="7689"/>
                      </a:lnTo>
                      <a:lnTo>
                        <a:pt x="5314" y="7216"/>
                      </a:lnTo>
                      <a:lnTo>
                        <a:pt x="5376" y="6269"/>
                      </a:lnTo>
                      <a:lnTo>
                        <a:pt x="5385" y="5796"/>
                      </a:lnTo>
                      <a:lnTo>
                        <a:pt x="5367" y="5171"/>
                      </a:lnTo>
                      <a:lnTo>
                        <a:pt x="5278" y="3929"/>
                      </a:lnTo>
                      <a:lnTo>
                        <a:pt x="5126" y="2679"/>
                      </a:lnTo>
                      <a:lnTo>
                        <a:pt x="4921" y="1447"/>
                      </a:lnTo>
                      <a:lnTo>
                        <a:pt x="4796" y="831"/>
                      </a:lnTo>
                      <a:lnTo>
                        <a:pt x="4769" y="706"/>
                      </a:lnTo>
                      <a:lnTo>
                        <a:pt x="4644" y="465"/>
                      </a:lnTo>
                      <a:lnTo>
                        <a:pt x="4474" y="241"/>
                      </a:lnTo>
                      <a:lnTo>
                        <a:pt x="4260" y="81"/>
                      </a:lnTo>
                      <a:lnTo>
                        <a:pt x="4135" y="36"/>
                      </a:lnTo>
                      <a:lnTo>
                        <a:pt x="3974" y="0"/>
                      </a:lnTo>
                      <a:close/>
                    </a:path>
                  </a:pathLst>
                </a:custGeom>
                <a:solidFill>
                  <a:srgbClr val="FD7F9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1398;p30">
                  <a:extLst>
                    <a:ext uri="{FF2B5EF4-FFF2-40B4-BE49-F238E27FC236}">
                      <a16:creationId xmlns:a16="http://schemas.microsoft.com/office/drawing/2014/main" id="{BA7C91F2-EB4E-BA48-9B3D-03875E8A6EAE}"/>
                    </a:ext>
                  </a:extLst>
                </p:cNvPr>
                <p:cNvSpPr/>
                <p:nvPr/>
              </p:nvSpPr>
              <p:spPr>
                <a:xfrm>
                  <a:off x="2868105" y="2154616"/>
                  <a:ext cx="327550" cy="6153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86" h="10119" extrusionOk="0">
                      <a:moveTo>
                        <a:pt x="1412" y="1"/>
                      </a:moveTo>
                      <a:lnTo>
                        <a:pt x="1251" y="36"/>
                      </a:lnTo>
                      <a:lnTo>
                        <a:pt x="1126" y="81"/>
                      </a:lnTo>
                      <a:lnTo>
                        <a:pt x="912" y="242"/>
                      </a:lnTo>
                      <a:lnTo>
                        <a:pt x="742" y="456"/>
                      </a:lnTo>
                      <a:lnTo>
                        <a:pt x="617" y="706"/>
                      </a:lnTo>
                      <a:lnTo>
                        <a:pt x="590" y="831"/>
                      </a:lnTo>
                      <a:lnTo>
                        <a:pt x="465" y="1447"/>
                      </a:lnTo>
                      <a:lnTo>
                        <a:pt x="260" y="2679"/>
                      </a:lnTo>
                      <a:lnTo>
                        <a:pt x="108" y="3921"/>
                      </a:lnTo>
                      <a:lnTo>
                        <a:pt x="19" y="5171"/>
                      </a:lnTo>
                      <a:lnTo>
                        <a:pt x="1" y="5796"/>
                      </a:lnTo>
                      <a:lnTo>
                        <a:pt x="10" y="6269"/>
                      </a:lnTo>
                      <a:lnTo>
                        <a:pt x="72" y="7216"/>
                      </a:lnTo>
                      <a:lnTo>
                        <a:pt x="126" y="7689"/>
                      </a:lnTo>
                      <a:lnTo>
                        <a:pt x="179" y="8037"/>
                      </a:lnTo>
                      <a:lnTo>
                        <a:pt x="304" y="8538"/>
                      </a:lnTo>
                      <a:lnTo>
                        <a:pt x="447" y="8850"/>
                      </a:lnTo>
                      <a:lnTo>
                        <a:pt x="545" y="8993"/>
                      </a:lnTo>
                      <a:lnTo>
                        <a:pt x="688" y="9172"/>
                      </a:lnTo>
                      <a:lnTo>
                        <a:pt x="1054" y="9457"/>
                      </a:lnTo>
                      <a:lnTo>
                        <a:pt x="1483" y="9672"/>
                      </a:lnTo>
                      <a:lnTo>
                        <a:pt x="1939" y="9832"/>
                      </a:lnTo>
                      <a:lnTo>
                        <a:pt x="2171" y="9895"/>
                      </a:lnTo>
                      <a:lnTo>
                        <a:pt x="2555" y="9993"/>
                      </a:lnTo>
                      <a:lnTo>
                        <a:pt x="3153" y="10100"/>
                      </a:lnTo>
                      <a:lnTo>
                        <a:pt x="3546" y="10118"/>
                      </a:lnTo>
                      <a:lnTo>
                        <a:pt x="3742" y="10109"/>
                      </a:lnTo>
                      <a:lnTo>
                        <a:pt x="3948" y="10091"/>
                      </a:lnTo>
                      <a:lnTo>
                        <a:pt x="4332" y="9984"/>
                      </a:lnTo>
                      <a:lnTo>
                        <a:pt x="4689" y="9806"/>
                      </a:lnTo>
                      <a:lnTo>
                        <a:pt x="4993" y="9547"/>
                      </a:lnTo>
                      <a:lnTo>
                        <a:pt x="5109" y="9386"/>
                      </a:lnTo>
                      <a:lnTo>
                        <a:pt x="5225" y="9189"/>
                      </a:lnTo>
                      <a:lnTo>
                        <a:pt x="5359" y="8761"/>
                      </a:lnTo>
                      <a:lnTo>
                        <a:pt x="5385" y="8529"/>
                      </a:lnTo>
                      <a:lnTo>
                        <a:pt x="5368" y="8341"/>
                      </a:lnTo>
                      <a:lnTo>
                        <a:pt x="5350" y="8154"/>
                      </a:lnTo>
                      <a:lnTo>
                        <a:pt x="5269" y="7609"/>
                      </a:lnTo>
                      <a:lnTo>
                        <a:pt x="5037" y="6528"/>
                      </a:lnTo>
                      <a:lnTo>
                        <a:pt x="4903" y="5992"/>
                      </a:lnTo>
                      <a:lnTo>
                        <a:pt x="4689" y="5162"/>
                      </a:lnTo>
                      <a:lnTo>
                        <a:pt x="4269" y="3948"/>
                      </a:lnTo>
                      <a:lnTo>
                        <a:pt x="3930" y="3162"/>
                      </a:lnTo>
                      <a:lnTo>
                        <a:pt x="3742" y="2778"/>
                      </a:lnTo>
                      <a:lnTo>
                        <a:pt x="3725" y="2751"/>
                      </a:lnTo>
                      <a:lnTo>
                        <a:pt x="3716" y="2724"/>
                      </a:lnTo>
                      <a:lnTo>
                        <a:pt x="3412" y="2153"/>
                      </a:lnTo>
                      <a:lnTo>
                        <a:pt x="2885" y="1304"/>
                      </a:lnTo>
                      <a:lnTo>
                        <a:pt x="2483" y="777"/>
                      </a:lnTo>
                      <a:lnTo>
                        <a:pt x="2260" y="536"/>
                      </a:lnTo>
                      <a:lnTo>
                        <a:pt x="2055" y="313"/>
                      </a:lnTo>
                      <a:lnTo>
                        <a:pt x="1688" y="63"/>
                      </a:lnTo>
                      <a:lnTo>
                        <a:pt x="1412" y="1"/>
                      </a:lnTo>
                      <a:close/>
                    </a:path>
                  </a:pathLst>
                </a:custGeom>
                <a:solidFill>
                  <a:srgbClr val="FD7F9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50" name="Google Shape;1399;p30">
                  <a:extLst>
                    <a:ext uri="{FF2B5EF4-FFF2-40B4-BE49-F238E27FC236}">
                      <a16:creationId xmlns:a16="http://schemas.microsoft.com/office/drawing/2014/main" id="{D40D5526-8584-5108-0A17-D134CF09F59B}"/>
                    </a:ext>
                  </a:extLst>
                </p:cNvPr>
                <p:cNvGrpSpPr/>
                <p:nvPr/>
              </p:nvGrpSpPr>
              <p:grpSpPr>
                <a:xfrm>
                  <a:off x="2527049" y="1864572"/>
                  <a:ext cx="591507" cy="806551"/>
                  <a:chOff x="2460719" y="1906461"/>
                  <a:chExt cx="569908" cy="777099"/>
                </a:xfrm>
              </p:grpSpPr>
              <p:sp>
                <p:nvSpPr>
                  <p:cNvPr id="51" name="Google Shape;1400;p30">
                    <a:extLst>
                      <a:ext uri="{FF2B5EF4-FFF2-40B4-BE49-F238E27FC236}">
                        <a16:creationId xmlns:a16="http://schemas.microsoft.com/office/drawing/2014/main" id="{4E44A65B-D580-0F2C-7E01-A051645809C3}"/>
                      </a:ext>
                    </a:extLst>
                  </p:cNvPr>
                  <p:cNvSpPr/>
                  <p:nvPr/>
                </p:nvSpPr>
                <p:spPr>
                  <a:xfrm>
                    <a:off x="2520371" y="2309897"/>
                    <a:ext cx="454756" cy="2009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761" h="3430" extrusionOk="0">
                        <a:moveTo>
                          <a:pt x="3519" y="1"/>
                        </a:moveTo>
                        <a:lnTo>
                          <a:pt x="3224" y="54"/>
                        </a:lnTo>
                        <a:lnTo>
                          <a:pt x="2814" y="197"/>
                        </a:lnTo>
                        <a:lnTo>
                          <a:pt x="2323" y="501"/>
                        </a:lnTo>
                        <a:lnTo>
                          <a:pt x="1876" y="867"/>
                        </a:lnTo>
                        <a:lnTo>
                          <a:pt x="1671" y="1055"/>
                        </a:lnTo>
                        <a:lnTo>
                          <a:pt x="1197" y="1492"/>
                        </a:lnTo>
                        <a:lnTo>
                          <a:pt x="385" y="2412"/>
                        </a:lnTo>
                        <a:lnTo>
                          <a:pt x="36" y="2894"/>
                        </a:lnTo>
                        <a:lnTo>
                          <a:pt x="1" y="2948"/>
                        </a:lnTo>
                        <a:lnTo>
                          <a:pt x="28" y="3082"/>
                        </a:lnTo>
                        <a:lnTo>
                          <a:pt x="81" y="3126"/>
                        </a:lnTo>
                        <a:lnTo>
                          <a:pt x="135" y="3153"/>
                        </a:lnTo>
                        <a:lnTo>
                          <a:pt x="269" y="3135"/>
                        </a:lnTo>
                        <a:lnTo>
                          <a:pt x="313" y="3082"/>
                        </a:lnTo>
                        <a:lnTo>
                          <a:pt x="644" y="2617"/>
                        </a:lnTo>
                        <a:lnTo>
                          <a:pt x="1438" y="1733"/>
                        </a:lnTo>
                        <a:lnTo>
                          <a:pt x="1903" y="1305"/>
                        </a:lnTo>
                        <a:lnTo>
                          <a:pt x="2099" y="1126"/>
                        </a:lnTo>
                        <a:lnTo>
                          <a:pt x="2510" y="787"/>
                        </a:lnTo>
                        <a:lnTo>
                          <a:pt x="2939" y="510"/>
                        </a:lnTo>
                        <a:lnTo>
                          <a:pt x="3412" y="349"/>
                        </a:lnTo>
                        <a:lnTo>
                          <a:pt x="3671" y="340"/>
                        </a:lnTo>
                        <a:lnTo>
                          <a:pt x="3930" y="349"/>
                        </a:lnTo>
                        <a:lnTo>
                          <a:pt x="4466" y="519"/>
                        </a:lnTo>
                        <a:lnTo>
                          <a:pt x="4743" y="671"/>
                        </a:lnTo>
                        <a:lnTo>
                          <a:pt x="4984" y="814"/>
                        </a:lnTo>
                        <a:lnTo>
                          <a:pt x="5484" y="1162"/>
                        </a:lnTo>
                        <a:lnTo>
                          <a:pt x="5716" y="1358"/>
                        </a:lnTo>
                        <a:lnTo>
                          <a:pt x="5966" y="1581"/>
                        </a:lnTo>
                        <a:lnTo>
                          <a:pt x="6430" y="2055"/>
                        </a:lnTo>
                        <a:lnTo>
                          <a:pt x="6868" y="2555"/>
                        </a:lnTo>
                        <a:lnTo>
                          <a:pt x="7261" y="3082"/>
                        </a:lnTo>
                        <a:lnTo>
                          <a:pt x="7448" y="3359"/>
                        </a:lnTo>
                        <a:lnTo>
                          <a:pt x="7511" y="3421"/>
                        </a:lnTo>
                        <a:lnTo>
                          <a:pt x="7591" y="3430"/>
                        </a:lnTo>
                        <a:lnTo>
                          <a:pt x="7636" y="3430"/>
                        </a:lnTo>
                        <a:lnTo>
                          <a:pt x="7689" y="3403"/>
                        </a:lnTo>
                        <a:lnTo>
                          <a:pt x="7734" y="3359"/>
                        </a:lnTo>
                        <a:lnTo>
                          <a:pt x="7761" y="3234"/>
                        </a:lnTo>
                        <a:lnTo>
                          <a:pt x="7734" y="3171"/>
                        </a:lnTo>
                        <a:lnTo>
                          <a:pt x="7538" y="2885"/>
                        </a:lnTo>
                        <a:lnTo>
                          <a:pt x="7127" y="2341"/>
                        </a:lnTo>
                        <a:lnTo>
                          <a:pt x="6680" y="1823"/>
                        </a:lnTo>
                        <a:lnTo>
                          <a:pt x="6198" y="1331"/>
                        </a:lnTo>
                        <a:lnTo>
                          <a:pt x="5939" y="1099"/>
                        </a:lnTo>
                        <a:lnTo>
                          <a:pt x="5689" y="894"/>
                        </a:lnTo>
                        <a:lnTo>
                          <a:pt x="5162" y="528"/>
                        </a:lnTo>
                        <a:lnTo>
                          <a:pt x="4912" y="376"/>
                        </a:lnTo>
                        <a:lnTo>
                          <a:pt x="4760" y="287"/>
                        </a:lnTo>
                        <a:lnTo>
                          <a:pt x="4448" y="144"/>
                        </a:lnTo>
                        <a:lnTo>
                          <a:pt x="4135" y="54"/>
                        </a:lnTo>
                        <a:lnTo>
                          <a:pt x="3823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" name="Google Shape;1401;p30">
                    <a:extLst>
                      <a:ext uri="{FF2B5EF4-FFF2-40B4-BE49-F238E27FC236}">
                        <a16:creationId xmlns:a16="http://schemas.microsoft.com/office/drawing/2014/main" id="{1D4F59D2-72A2-B924-3636-23E5459BC78E}"/>
                      </a:ext>
                    </a:extLst>
                  </p:cNvPr>
                  <p:cNvSpPr/>
                  <p:nvPr/>
                </p:nvSpPr>
                <p:spPr>
                  <a:xfrm>
                    <a:off x="2526113" y="2318276"/>
                    <a:ext cx="84318" cy="958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9" h="1635" extrusionOk="0">
                        <a:moveTo>
                          <a:pt x="171" y="1"/>
                        </a:moveTo>
                        <a:lnTo>
                          <a:pt x="108" y="10"/>
                        </a:lnTo>
                        <a:lnTo>
                          <a:pt x="19" y="99"/>
                        </a:lnTo>
                        <a:lnTo>
                          <a:pt x="1" y="162"/>
                        </a:lnTo>
                        <a:lnTo>
                          <a:pt x="1" y="295"/>
                        </a:lnTo>
                        <a:lnTo>
                          <a:pt x="46" y="554"/>
                        </a:lnTo>
                        <a:lnTo>
                          <a:pt x="135" y="804"/>
                        </a:lnTo>
                        <a:lnTo>
                          <a:pt x="269" y="1028"/>
                        </a:lnTo>
                        <a:lnTo>
                          <a:pt x="439" y="1224"/>
                        </a:lnTo>
                        <a:lnTo>
                          <a:pt x="644" y="1394"/>
                        </a:lnTo>
                        <a:lnTo>
                          <a:pt x="867" y="1528"/>
                        </a:lnTo>
                        <a:lnTo>
                          <a:pt x="1117" y="1617"/>
                        </a:lnTo>
                        <a:lnTo>
                          <a:pt x="1242" y="1635"/>
                        </a:lnTo>
                        <a:lnTo>
                          <a:pt x="1332" y="1635"/>
                        </a:lnTo>
                        <a:lnTo>
                          <a:pt x="1421" y="1555"/>
                        </a:lnTo>
                        <a:lnTo>
                          <a:pt x="1439" y="1492"/>
                        </a:lnTo>
                        <a:lnTo>
                          <a:pt x="1439" y="1430"/>
                        </a:lnTo>
                        <a:lnTo>
                          <a:pt x="1358" y="1322"/>
                        </a:lnTo>
                        <a:lnTo>
                          <a:pt x="1296" y="1305"/>
                        </a:lnTo>
                        <a:lnTo>
                          <a:pt x="1099" y="1260"/>
                        </a:lnTo>
                        <a:lnTo>
                          <a:pt x="751" y="1055"/>
                        </a:lnTo>
                        <a:lnTo>
                          <a:pt x="492" y="751"/>
                        </a:lnTo>
                        <a:lnTo>
                          <a:pt x="349" y="376"/>
                        </a:lnTo>
                        <a:lnTo>
                          <a:pt x="340" y="170"/>
                        </a:lnTo>
                        <a:lnTo>
                          <a:pt x="331" y="108"/>
                        </a:lnTo>
                        <a:lnTo>
                          <a:pt x="242" y="10"/>
                        </a:lnTo>
                        <a:lnTo>
                          <a:pt x="180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" name="Google Shape;1402;p30">
                    <a:extLst>
                      <a:ext uri="{FF2B5EF4-FFF2-40B4-BE49-F238E27FC236}">
                        <a16:creationId xmlns:a16="http://schemas.microsoft.com/office/drawing/2014/main" id="{5D47A7A6-D655-03CF-297B-38EFA9132751}"/>
                      </a:ext>
                    </a:extLst>
                  </p:cNvPr>
                  <p:cNvSpPr/>
                  <p:nvPr/>
                </p:nvSpPr>
                <p:spPr>
                  <a:xfrm>
                    <a:off x="2488435" y="2368552"/>
                    <a:ext cx="69142" cy="513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0" h="876" extrusionOk="0">
                        <a:moveTo>
                          <a:pt x="1019" y="0"/>
                        </a:moveTo>
                        <a:lnTo>
                          <a:pt x="956" y="9"/>
                        </a:lnTo>
                        <a:lnTo>
                          <a:pt x="698" y="107"/>
                        </a:lnTo>
                        <a:lnTo>
                          <a:pt x="233" y="402"/>
                        </a:lnTo>
                        <a:lnTo>
                          <a:pt x="46" y="598"/>
                        </a:lnTo>
                        <a:lnTo>
                          <a:pt x="1" y="652"/>
                        </a:lnTo>
                        <a:lnTo>
                          <a:pt x="10" y="777"/>
                        </a:lnTo>
                        <a:lnTo>
                          <a:pt x="55" y="831"/>
                        </a:lnTo>
                        <a:lnTo>
                          <a:pt x="108" y="866"/>
                        </a:lnTo>
                        <a:lnTo>
                          <a:pt x="171" y="875"/>
                        </a:lnTo>
                        <a:lnTo>
                          <a:pt x="233" y="866"/>
                        </a:lnTo>
                        <a:lnTo>
                          <a:pt x="296" y="822"/>
                        </a:lnTo>
                        <a:lnTo>
                          <a:pt x="456" y="652"/>
                        </a:lnTo>
                        <a:lnTo>
                          <a:pt x="840" y="411"/>
                        </a:lnTo>
                        <a:lnTo>
                          <a:pt x="1055" y="330"/>
                        </a:lnTo>
                        <a:lnTo>
                          <a:pt x="1117" y="304"/>
                        </a:lnTo>
                        <a:lnTo>
                          <a:pt x="1180" y="188"/>
                        </a:lnTo>
                        <a:lnTo>
                          <a:pt x="1162" y="125"/>
                        </a:lnTo>
                        <a:lnTo>
                          <a:pt x="1135" y="63"/>
                        </a:lnTo>
                        <a:lnTo>
                          <a:pt x="10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4" name="Google Shape;1403;p30">
                    <a:extLst>
                      <a:ext uri="{FF2B5EF4-FFF2-40B4-BE49-F238E27FC236}">
                        <a16:creationId xmlns:a16="http://schemas.microsoft.com/office/drawing/2014/main" id="{CCF18814-3202-4F9C-5C29-789B2C44C49E}"/>
                      </a:ext>
                    </a:extLst>
                  </p:cNvPr>
                  <p:cNvSpPr/>
                  <p:nvPr/>
                </p:nvSpPr>
                <p:spPr>
                  <a:xfrm>
                    <a:off x="2566955" y="2415605"/>
                    <a:ext cx="30411" cy="2679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9" h="4573" extrusionOk="0">
                        <a:moveTo>
                          <a:pt x="313" y="1"/>
                        </a:moveTo>
                        <a:lnTo>
                          <a:pt x="206" y="81"/>
                        </a:lnTo>
                        <a:lnTo>
                          <a:pt x="188" y="144"/>
                        </a:lnTo>
                        <a:lnTo>
                          <a:pt x="99" y="679"/>
                        </a:lnTo>
                        <a:lnTo>
                          <a:pt x="9" y="1751"/>
                        </a:lnTo>
                        <a:lnTo>
                          <a:pt x="0" y="2823"/>
                        </a:lnTo>
                        <a:lnTo>
                          <a:pt x="90" y="3894"/>
                        </a:lnTo>
                        <a:lnTo>
                          <a:pt x="161" y="4430"/>
                        </a:lnTo>
                        <a:lnTo>
                          <a:pt x="179" y="4484"/>
                        </a:lnTo>
                        <a:lnTo>
                          <a:pt x="268" y="4564"/>
                        </a:lnTo>
                        <a:lnTo>
                          <a:pt x="331" y="4573"/>
                        </a:lnTo>
                        <a:lnTo>
                          <a:pt x="349" y="4573"/>
                        </a:lnTo>
                        <a:lnTo>
                          <a:pt x="358" y="4564"/>
                        </a:lnTo>
                        <a:lnTo>
                          <a:pt x="420" y="4546"/>
                        </a:lnTo>
                        <a:lnTo>
                          <a:pt x="501" y="4439"/>
                        </a:lnTo>
                        <a:lnTo>
                          <a:pt x="501" y="4376"/>
                        </a:lnTo>
                        <a:lnTo>
                          <a:pt x="420" y="3858"/>
                        </a:lnTo>
                        <a:lnTo>
                          <a:pt x="340" y="2814"/>
                        </a:lnTo>
                        <a:lnTo>
                          <a:pt x="340" y="1760"/>
                        </a:lnTo>
                        <a:lnTo>
                          <a:pt x="438" y="715"/>
                        </a:lnTo>
                        <a:lnTo>
                          <a:pt x="518" y="197"/>
                        </a:lnTo>
                        <a:lnTo>
                          <a:pt x="518" y="135"/>
                        </a:lnTo>
                        <a:lnTo>
                          <a:pt x="447" y="28"/>
                        </a:lnTo>
                        <a:lnTo>
                          <a:pt x="384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" name="Google Shape;1404;p30">
                    <a:extLst>
                      <a:ext uri="{FF2B5EF4-FFF2-40B4-BE49-F238E27FC236}">
                        <a16:creationId xmlns:a16="http://schemas.microsoft.com/office/drawing/2014/main" id="{066E271B-0819-3FBC-3FA1-611AB5565B83}"/>
                      </a:ext>
                    </a:extLst>
                  </p:cNvPr>
                  <p:cNvSpPr/>
                  <p:nvPr/>
                </p:nvSpPr>
                <p:spPr>
                  <a:xfrm>
                    <a:off x="2473786" y="2565260"/>
                    <a:ext cx="112561" cy="900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21" h="1537" extrusionOk="0">
                        <a:moveTo>
                          <a:pt x="1742" y="1"/>
                        </a:moveTo>
                        <a:lnTo>
                          <a:pt x="1680" y="27"/>
                        </a:lnTo>
                        <a:lnTo>
                          <a:pt x="1448" y="144"/>
                        </a:lnTo>
                        <a:lnTo>
                          <a:pt x="1010" y="420"/>
                        </a:lnTo>
                        <a:lnTo>
                          <a:pt x="599" y="724"/>
                        </a:lnTo>
                        <a:lnTo>
                          <a:pt x="215" y="1072"/>
                        </a:lnTo>
                        <a:lnTo>
                          <a:pt x="37" y="1260"/>
                        </a:lnTo>
                        <a:lnTo>
                          <a:pt x="1" y="1313"/>
                        </a:lnTo>
                        <a:lnTo>
                          <a:pt x="10" y="1438"/>
                        </a:lnTo>
                        <a:lnTo>
                          <a:pt x="46" y="1492"/>
                        </a:lnTo>
                        <a:lnTo>
                          <a:pt x="99" y="1537"/>
                        </a:lnTo>
                        <a:lnTo>
                          <a:pt x="162" y="1537"/>
                        </a:lnTo>
                        <a:lnTo>
                          <a:pt x="233" y="1528"/>
                        </a:lnTo>
                        <a:lnTo>
                          <a:pt x="287" y="1483"/>
                        </a:lnTo>
                        <a:lnTo>
                          <a:pt x="456" y="1313"/>
                        </a:lnTo>
                        <a:lnTo>
                          <a:pt x="814" y="983"/>
                        </a:lnTo>
                        <a:lnTo>
                          <a:pt x="1198" y="697"/>
                        </a:lnTo>
                        <a:lnTo>
                          <a:pt x="1608" y="438"/>
                        </a:lnTo>
                        <a:lnTo>
                          <a:pt x="1832" y="331"/>
                        </a:lnTo>
                        <a:lnTo>
                          <a:pt x="1885" y="286"/>
                        </a:lnTo>
                        <a:lnTo>
                          <a:pt x="1921" y="161"/>
                        </a:lnTo>
                        <a:lnTo>
                          <a:pt x="1903" y="99"/>
                        </a:lnTo>
                        <a:lnTo>
                          <a:pt x="1867" y="45"/>
                        </a:lnTo>
                        <a:lnTo>
                          <a:pt x="1742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" name="Google Shape;1405;p30">
                    <a:extLst>
                      <a:ext uri="{FF2B5EF4-FFF2-40B4-BE49-F238E27FC236}">
                        <a16:creationId xmlns:a16="http://schemas.microsoft.com/office/drawing/2014/main" id="{CDE33629-DF54-1E1E-D88B-377F90CB5085}"/>
                      </a:ext>
                    </a:extLst>
                  </p:cNvPr>
                  <p:cNvSpPr/>
                  <p:nvPr/>
                </p:nvSpPr>
                <p:spPr>
                  <a:xfrm>
                    <a:off x="2573752" y="2508246"/>
                    <a:ext cx="82736" cy="549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2" h="938" extrusionOk="0">
                        <a:moveTo>
                          <a:pt x="117" y="0"/>
                        </a:moveTo>
                        <a:lnTo>
                          <a:pt x="18" y="81"/>
                        </a:lnTo>
                        <a:lnTo>
                          <a:pt x="1" y="152"/>
                        </a:lnTo>
                        <a:lnTo>
                          <a:pt x="1" y="215"/>
                        </a:lnTo>
                        <a:lnTo>
                          <a:pt x="81" y="322"/>
                        </a:lnTo>
                        <a:lnTo>
                          <a:pt x="143" y="340"/>
                        </a:lnTo>
                        <a:lnTo>
                          <a:pt x="295" y="358"/>
                        </a:lnTo>
                        <a:lnTo>
                          <a:pt x="599" y="411"/>
                        </a:lnTo>
                        <a:lnTo>
                          <a:pt x="733" y="465"/>
                        </a:lnTo>
                        <a:lnTo>
                          <a:pt x="867" y="536"/>
                        </a:lnTo>
                        <a:lnTo>
                          <a:pt x="1036" y="715"/>
                        </a:lnTo>
                        <a:lnTo>
                          <a:pt x="1081" y="822"/>
                        </a:lnTo>
                        <a:lnTo>
                          <a:pt x="1099" y="867"/>
                        </a:lnTo>
                        <a:lnTo>
                          <a:pt x="1188" y="938"/>
                        </a:lnTo>
                        <a:lnTo>
                          <a:pt x="1286" y="938"/>
                        </a:lnTo>
                        <a:lnTo>
                          <a:pt x="1349" y="911"/>
                        </a:lnTo>
                        <a:lnTo>
                          <a:pt x="1412" y="795"/>
                        </a:lnTo>
                        <a:lnTo>
                          <a:pt x="1403" y="733"/>
                        </a:lnTo>
                        <a:lnTo>
                          <a:pt x="1376" y="643"/>
                        </a:lnTo>
                        <a:lnTo>
                          <a:pt x="1278" y="474"/>
                        </a:lnTo>
                        <a:lnTo>
                          <a:pt x="1144" y="331"/>
                        </a:lnTo>
                        <a:lnTo>
                          <a:pt x="974" y="206"/>
                        </a:lnTo>
                        <a:lnTo>
                          <a:pt x="876" y="161"/>
                        </a:lnTo>
                        <a:lnTo>
                          <a:pt x="706" y="90"/>
                        </a:lnTo>
                        <a:lnTo>
                          <a:pt x="349" y="27"/>
                        </a:lnTo>
                        <a:lnTo>
                          <a:pt x="188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" name="Google Shape;1406;p30">
                    <a:extLst>
                      <a:ext uri="{FF2B5EF4-FFF2-40B4-BE49-F238E27FC236}">
                        <a16:creationId xmlns:a16="http://schemas.microsoft.com/office/drawing/2014/main" id="{60C94E6E-2D60-46C8-3BAD-3DBAB409E02A}"/>
                      </a:ext>
                    </a:extLst>
                  </p:cNvPr>
                  <p:cNvSpPr/>
                  <p:nvPr/>
                </p:nvSpPr>
                <p:spPr>
                  <a:xfrm>
                    <a:off x="2460719" y="2562682"/>
                    <a:ext cx="60236" cy="638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28" h="1090" extrusionOk="0">
                        <a:moveTo>
                          <a:pt x="108" y="0"/>
                        </a:moveTo>
                        <a:lnTo>
                          <a:pt x="54" y="45"/>
                        </a:lnTo>
                        <a:lnTo>
                          <a:pt x="10" y="98"/>
                        </a:lnTo>
                        <a:lnTo>
                          <a:pt x="1" y="223"/>
                        </a:lnTo>
                        <a:lnTo>
                          <a:pt x="45" y="286"/>
                        </a:lnTo>
                        <a:lnTo>
                          <a:pt x="733" y="1036"/>
                        </a:lnTo>
                        <a:lnTo>
                          <a:pt x="795" y="1081"/>
                        </a:lnTo>
                        <a:lnTo>
                          <a:pt x="858" y="1090"/>
                        </a:lnTo>
                        <a:lnTo>
                          <a:pt x="920" y="1081"/>
                        </a:lnTo>
                        <a:lnTo>
                          <a:pt x="974" y="1045"/>
                        </a:lnTo>
                        <a:lnTo>
                          <a:pt x="1019" y="991"/>
                        </a:lnTo>
                        <a:lnTo>
                          <a:pt x="1028" y="866"/>
                        </a:lnTo>
                        <a:lnTo>
                          <a:pt x="983" y="813"/>
                        </a:lnTo>
                        <a:lnTo>
                          <a:pt x="286" y="54"/>
                        </a:lnTo>
                        <a:lnTo>
                          <a:pt x="233" y="9"/>
                        </a:lnTo>
                        <a:lnTo>
                          <a:pt x="108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" name="Google Shape;1407;p30">
                    <a:extLst>
                      <a:ext uri="{FF2B5EF4-FFF2-40B4-BE49-F238E27FC236}">
                        <a16:creationId xmlns:a16="http://schemas.microsoft.com/office/drawing/2014/main" id="{2770A988-5DBC-5702-7D83-020839CF507A}"/>
                      </a:ext>
                    </a:extLst>
                  </p:cNvPr>
                  <p:cNvSpPr/>
                  <p:nvPr/>
                </p:nvSpPr>
                <p:spPr>
                  <a:xfrm>
                    <a:off x="2880915" y="2318276"/>
                    <a:ext cx="84318" cy="958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9" h="1635" extrusionOk="0">
                        <a:moveTo>
                          <a:pt x="1260" y="1"/>
                        </a:moveTo>
                        <a:lnTo>
                          <a:pt x="1197" y="10"/>
                        </a:lnTo>
                        <a:lnTo>
                          <a:pt x="1108" y="108"/>
                        </a:lnTo>
                        <a:lnTo>
                          <a:pt x="1099" y="170"/>
                        </a:lnTo>
                        <a:lnTo>
                          <a:pt x="1090" y="376"/>
                        </a:lnTo>
                        <a:lnTo>
                          <a:pt x="947" y="751"/>
                        </a:lnTo>
                        <a:lnTo>
                          <a:pt x="688" y="1055"/>
                        </a:lnTo>
                        <a:lnTo>
                          <a:pt x="340" y="1260"/>
                        </a:lnTo>
                        <a:lnTo>
                          <a:pt x="143" y="1305"/>
                        </a:lnTo>
                        <a:lnTo>
                          <a:pt x="81" y="1322"/>
                        </a:lnTo>
                        <a:lnTo>
                          <a:pt x="0" y="1430"/>
                        </a:lnTo>
                        <a:lnTo>
                          <a:pt x="0" y="1492"/>
                        </a:lnTo>
                        <a:lnTo>
                          <a:pt x="18" y="1555"/>
                        </a:lnTo>
                        <a:lnTo>
                          <a:pt x="108" y="1635"/>
                        </a:lnTo>
                        <a:lnTo>
                          <a:pt x="197" y="1635"/>
                        </a:lnTo>
                        <a:lnTo>
                          <a:pt x="322" y="1617"/>
                        </a:lnTo>
                        <a:lnTo>
                          <a:pt x="572" y="1528"/>
                        </a:lnTo>
                        <a:lnTo>
                          <a:pt x="795" y="1394"/>
                        </a:lnTo>
                        <a:lnTo>
                          <a:pt x="1001" y="1224"/>
                        </a:lnTo>
                        <a:lnTo>
                          <a:pt x="1170" y="1028"/>
                        </a:lnTo>
                        <a:lnTo>
                          <a:pt x="1295" y="804"/>
                        </a:lnTo>
                        <a:lnTo>
                          <a:pt x="1394" y="554"/>
                        </a:lnTo>
                        <a:lnTo>
                          <a:pt x="1438" y="295"/>
                        </a:lnTo>
                        <a:lnTo>
                          <a:pt x="1438" y="162"/>
                        </a:lnTo>
                        <a:lnTo>
                          <a:pt x="1420" y="99"/>
                        </a:lnTo>
                        <a:lnTo>
                          <a:pt x="1331" y="10"/>
                        </a:lnTo>
                        <a:lnTo>
                          <a:pt x="1269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" name="Google Shape;1408;p30">
                    <a:extLst>
                      <a:ext uri="{FF2B5EF4-FFF2-40B4-BE49-F238E27FC236}">
                        <a16:creationId xmlns:a16="http://schemas.microsoft.com/office/drawing/2014/main" id="{DD3A2298-0262-4CA4-8BA2-C819C45235C8}"/>
                      </a:ext>
                    </a:extLst>
                  </p:cNvPr>
                  <p:cNvSpPr/>
                  <p:nvPr/>
                </p:nvSpPr>
                <p:spPr>
                  <a:xfrm>
                    <a:off x="2933769" y="2368552"/>
                    <a:ext cx="69142" cy="513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0" h="876" extrusionOk="0">
                        <a:moveTo>
                          <a:pt x="161" y="0"/>
                        </a:moveTo>
                        <a:lnTo>
                          <a:pt x="45" y="63"/>
                        </a:lnTo>
                        <a:lnTo>
                          <a:pt x="9" y="125"/>
                        </a:lnTo>
                        <a:lnTo>
                          <a:pt x="0" y="188"/>
                        </a:lnTo>
                        <a:lnTo>
                          <a:pt x="63" y="304"/>
                        </a:lnTo>
                        <a:lnTo>
                          <a:pt x="125" y="330"/>
                        </a:lnTo>
                        <a:lnTo>
                          <a:pt x="340" y="411"/>
                        </a:lnTo>
                        <a:lnTo>
                          <a:pt x="724" y="652"/>
                        </a:lnTo>
                        <a:lnTo>
                          <a:pt x="884" y="822"/>
                        </a:lnTo>
                        <a:lnTo>
                          <a:pt x="947" y="866"/>
                        </a:lnTo>
                        <a:lnTo>
                          <a:pt x="1009" y="875"/>
                        </a:lnTo>
                        <a:lnTo>
                          <a:pt x="1072" y="866"/>
                        </a:lnTo>
                        <a:lnTo>
                          <a:pt x="1126" y="831"/>
                        </a:lnTo>
                        <a:lnTo>
                          <a:pt x="1170" y="777"/>
                        </a:lnTo>
                        <a:lnTo>
                          <a:pt x="1179" y="652"/>
                        </a:lnTo>
                        <a:lnTo>
                          <a:pt x="1134" y="598"/>
                        </a:lnTo>
                        <a:lnTo>
                          <a:pt x="947" y="402"/>
                        </a:lnTo>
                        <a:lnTo>
                          <a:pt x="483" y="107"/>
                        </a:lnTo>
                        <a:lnTo>
                          <a:pt x="224" y="9"/>
                        </a:lnTo>
                        <a:lnTo>
                          <a:pt x="161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" name="Google Shape;1409;p30">
                    <a:extLst>
                      <a:ext uri="{FF2B5EF4-FFF2-40B4-BE49-F238E27FC236}">
                        <a16:creationId xmlns:a16="http://schemas.microsoft.com/office/drawing/2014/main" id="{E7B520BB-8D7D-99F8-D3CF-B6D48CB1E7AA}"/>
                      </a:ext>
                    </a:extLst>
                  </p:cNvPr>
                  <p:cNvSpPr/>
                  <p:nvPr/>
                </p:nvSpPr>
                <p:spPr>
                  <a:xfrm>
                    <a:off x="2893982" y="2415605"/>
                    <a:ext cx="30411" cy="2679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9" h="4573" extrusionOk="0">
                        <a:moveTo>
                          <a:pt x="135" y="1"/>
                        </a:moveTo>
                        <a:lnTo>
                          <a:pt x="72" y="28"/>
                        </a:lnTo>
                        <a:lnTo>
                          <a:pt x="1" y="135"/>
                        </a:lnTo>
                        <a:lnTo>
                          <a:pt x="1" y="197"/>
                        </a:lnTo>
                        <a:lnTo>
                          <a:pt x="81" y="715"/>
                        </a:lnTo>
                        <a:lnTo>
                          <a:pt x="170" y="1760"/>
                        </a:lnTo>
                        <a:lnTo>
                          <a:pt x="179" y="2814"/>
                        </a:lnTo>
                        <a:lnTo>
                          <a:pt x="99" y="3858"/>
                        </a:lnTo>
                        <a:lnTo>
                          <a:pt x="19" y="4376"/>
                        </a:lnTo>
                        <a:lnTo>
                          <a:pt x="19" y="4439"/>
                        </a:lnTo>
                        <a:lnTo>
                          <a:pt x="90" y="4546"/>
                        </a:lnTo>
                        <a:lnTo>
                          <a:pt x="161" y="4564"/>
                        </a:lnTo>
                        <a:lnTo>
                          <a:pt x="170" y="4573"/>
                        </a:lnTo>
                        <a:lnTo>
                          <a:pt x="188" y="4573"/>
                        </a:lnTo>
                        <a:lnTo>
                          <a:pt x="242" y="4564"/>
                        </a:lnTo>
                        <a:lnTo>
                          <a:pt x="331" y="4484"/>
                        </a:lnTo>
                        <a:lnTo>
                          <a:pt x="349" y="4430"/>
                        </a:lnTo>
                        <a:lnTo>
                          <a:pt x="429" y="3894"/>
                        </a:lnTo>
                        <a:lnTo>
                          <a:pt x="519" y="2823"/>
                        </a:lnTo>
                        <a:lnTo>
                          <a:pt x="510" y="1751"/>
                        </a:lnTo>
                        <a:lnTo>
                          <a:pt x="420" y="679"/>
                        </a:lnTo>
                        <a:lnTo>
                          <a:pt x="331" y="144"/>
                        </a:lnTo>
                        <a:lnTo>
                          <a:pt x="313" y="81"/>
                        </a:lnTo>
                        <a:lnTo>
                          <a:pt x="206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" name="Google Shape;1410;p30">
                    <a:extLst>
                      <a:ext uri="{FF2B5EF4-FFF2-40B4-BE49-F238E27FC236}">
                        <a16:creationId xmlns:a16="http://schemas.microsoft.com/office/drawing/2014/main" id="{56B2ED63-A15C-93DD-B8B7-68C418F5BC60}"/>
                      </a:ext>
                    </a:extLst>
                  </p:cNvPr>
                  <p:cNvSpPr/>
                  <p:nvPr/>
                </p:nvSpPr>
                <p:spPr>
                  <a:xfrm>
                    <a:off x="2904998" y="2565260"/>
                    <a:ext cx="112561" cy="900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21" h="1537" extrusionOk="0">
                        <a:moveTo>
                          <a:pt x="179" y="1"/>
                        </a:moveTo>
                        <a:lnTo>
                          <a:pt x="54" y="45"/>
                        </a:lnTo>
                        <a:lnTo>
                          <a:pt x="18" y="99"/>
                        </a:lnTo>
                        <a:lnTo>
                          <a:pt x="0" y="161"/>
                        </a:lnTo>
                        <a:lnTo>
                          <a:pt x="36" y="286"/>
                        </a:lnTo>
                        <a:lnTo>
                          <a:pt x="90" y="331"/>
                        </a:lnTo>
                        <a:lnTo>
                          <a:pt x="313" y="438"/>
                        </a:lnTo>
                        <a:lnTo>
                          <a:pt x="724" y="697"/>
                        </a:lnTo>
                        <a:lnTo>
                          <a:pt x="1108" y="983"/>
                        </a:lnTo>
                        <a:lnTo>
                          <a:pt x="1465" y="1313"/>
                        </a:lnTo>
                        <a:lnTo>
                          <a:pt x="1634" y="1483"/>
                        </a:lnTo>
                        <a:lnTo>
                          <a:pt x="1688" y="1528"/>
                        </a:lnTo>
                        <a:lnTo>
                          <a:pt x="1759" y="1537"/>
                        </a:lnTo>
                        <a:lnTo>
                          <a:pt x="1822" y="1537"/>
                        </a:lnTo>
                        <a:lnTo>
                          <a:pt x="1867" y="1492"/>
                        </a:lnTo>
                        <a:lnTo>
                          <a:pt x="1911" y="1438"/>
                        </a:lnTo>
                        <a:lnTo>
                          <a:pt x="1920" y="1313"/>
                        </a:lnTo>
                        <a:lnTo>
                          <a:pt x="1876" y="1260"/>
                        </a:lnTo>
                        <a:lnTo>
                          <a:pt x="1697" y="1072"/>
                        </a:lnTo>
                        <a:lnTo>
                          <a:pt x="1322" y="724"/>
                        </a:lnTo>
                        <a:lnTo>
                          <a:pt x="911" y="420"/>
                        </a:lnTo>
                        <a:lnTo>
                          <a:pt x="474" y="144"/>
                        </a:lnTo>
                        <a:lnTo>
                          <a:pt x="241" y="27"/>
                        </a:lnTo>
                        <a:lnTo>
                          <a:pt x="179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" name="Google Shape;1411;p30">
                    <a:extLst>
                      <a:ext uri="{FF2B5EF4-FFF2-40B4-BE49-F238E27FC236}">
                        <a16:creationId xmlns:a16="http://schemas.microsoft.com/office/drawing/2014/main" id="{A88634E3-8CFC-AEEE-B04D-F1CF4F6B82E4}"/>
                      </a:ext>
                    </a:extLst>
                  </p:cNvPr>
                  <p:cNvSpPr/>
                  <p:nvPr/>
                </p:nvSpPr>
                <p:spPr>
                  <a:xfrm>
                    <a:off x="2834858" y="2508246"/>
                    <a:ext cx="82736" cy="549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2" h="938" extrusionOk="0">
                        <a:moveTo>
                          <a:pt x="1224" y="0"/>
                        </a:moveTo>
                        <a:lnTo>
                          <a:pt x="1054" y="27"/>
                        </a:lnTo>
                        <a:lnTo>
                          <a:pt x="706" y="90"/>
                        </a:lnTo>
                        <a:lnTo>
                          <a:pt x="536" y="161"/>
                        </a:lnTo>
                        <a:lnTo>
                          <a:pt x="438" y="206"/>
                        </a:lnTo>
                        <a:lnTo>
                          <a:pt x="269" y="331"/>
                        </a:lnTo>
                        <a:lnTo>
                          <a:pt x="126" y="474"/>
                        </a:lnTo>
                        <a:lnTo>
                          <a:pt x="36" y="643"/>
                        </a:lnTo>
                        <a:lnTo>
                          <a:pt x="10" y="733"/>
                        </a:lnTo>
                        <a:lnTo>
                          <a:pt x="1" y="795"/>
                        </a:lnTo>
                        <a:lnTo>
                          <a:pt x="63" y="911"/>
                        </a:lnTo>
                        <a:lnTo>
                          <a:pt x="126" y="938"/>
                        </a:lnTo>
                        <a:lnTo>
                          <a:pt x="224" y="938"/>
                        </a:lnTo>
                        <a:lnTo>
                          <a:pt x="313" y="867"/>
                        </a:lnTo>
                        <a:lnTo>
                          <a:pt x="331" y="822"/>
                        </a:lnTo>
                        <a:lnTo>
                          <a:pt x="376" y="715"/>
                        </a:lnTo>
                        <a:lnTo>
                          <a:pt x="545" y="536"/>
                        </a:lnTo>
                        <a:lnTo>
                          <a:pt x="670" y="465"/>
                        </a:lnTo>
                        <a:lnTo>
                          <a:pt x="813" y="411"/>
                        </a:lnTo>
                        <a:lnTo>
                          <a:pt x="1108" y="358"/>
                        </a:lnTo>
                        <a:lnTo>
                          <a:pt x="1269" y="340"/>
                        </a:lnTo>
                        <a:lnTo>
                          <a:pt x="1331" y="322"/>
                        </a:lnTo>
                        <a:lnTo>
                          <a:pt x="1412" y="215"/>
                        </a:lnTo>
                        <a:lnTo>
                          <a:pt x="1412" y="152"/>
                        </a:lnTo>
                        <a:lnTo>
                          <a:pt x="1394" y="81"/>
                        </a:lnTo>
                        <a:lnTo>
                          <a:pt x="1295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" name="Google Shape;1412;p30">
                    <a:extLst>
                      <a:ext uri="{FF2B5EF4-FFF2-40B4-BE49-F238E27FC236}">
                        <a16:creationId xmlns:a16="http://schemas.microsoft.com/office/drawing/2014/main" id="{09AB6C61-16E5-89DD-3D23-60330D31F4F6}"/>
                      </a:ext>
                    </a:extLst>
                  </p:cNvPr>
                  <p:cNvSpPr/>
                  <p:nvPr/>
                </p:nvSpPr>
                <p:spPr>
                  <a:xfrm>
                    <a:off x="2970391" y="2562682"/>
                    <a:ext cx="60236" cy="638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28" h="1090" extrusionOk="0">
                        <a:moveTo>
                          <a:pt x="920" y="0"/>
                        </a:moveTo>
                        <a:lnTo>
                          <a:pt x="786" y="9"/>
                        </a:lnTo>
                        <a:lnTo>
                          <a:pt x="742" y="54"/>
                        </a:lnTo>
                        <a:lnTo>
                          <a:pt x="45" y="813"/>
                        </a:lnTo>
                        <a:lnTo>
                          <a:pt x="0" y="866"/>
                        </a:lnTo>
                        <a:lnTo>
                          <a:pt x="9" y="991"/>
                        </a:lnTo>
                        <a:lnTo>
                          <a:pt x="54" y="1045"/>
                        </a:lnTo>
                        <a:lnTo>
                          <a:pt x="108" y="1081"/>
                        </a:lnTo>
                        <a:lnTo>
                          <a:pt x="170" y="1090"/>
                        </a:lnTo>
                        <a:lnTo>
                          <a:pt x="233" y="1081"/>
                        </a:lnTo>
                        <a:lnTo>
                          <a:pt x="286" y="1036"/>
                        </a:lnTo>
                        <a:lnTo>
                          <a:pt x="983" y="286"/>
                        </a:lnTo>
                        <a:lnTo>
                          <a:pt x="1027" y="223"/>
                        </a:lnTo>
                        <a:lnTo>
                          <a:pt x="1019" y="98"/>
                        </a:lnTo>
                        <a:lnTo>
                          <a:pt x="974" y="45"/>
                        </a:lnTo>
                        <a:lnTo>
                          <a:pt x="920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" name="Google Shape;1413;p30">
                    <a:extLst>
                      <a:ext uri="{FF2B5EF4-FFF2-40B4-BE49-F238E27FC236}">
                        <a16:creationId xmlns:a16="http://schemas.microsoft.com/office/drawing/2014/main" id="{BF8B90DE-FABB-0010-E6E2-CBC7FDB3AB5D}"/>
                      </a:ext>
                    </a:extLst>
                  </p:cNvPr>
                  <p:cNvSpPr/>
                  <p:nvPr/>
                </p:nvSpPr>
                <p:spPr>
                  <a:xfrm>
                    <a:off x="2710340" y="1906461"/>
                    <a:ext cx="50802" cy="4134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67" h="7056" extrusionOk="0">
                        <a:moveTo>
                          <a:pt x="402" y="1"/>
                        </a:moveTo>
                        <a:lnTo>
                          <a:pt x="313" y="19"/>
                        </a:lnTo>
                        <a:lnTo>
                          <a:pt x="170" y="81"/>
                        </a:lnTo>
                        <a:lnTo>
                          <a:pt x="63" y="197"/>
                        </a:lnTo>
                        <a:lnTo>
                          <a:pt x="0" y="349"/>
                        </a:lnTo>
                        <a:lnTo>
                          <a:pt x="0" y="430"/>
                        </a:lnTo>
                        <a:lnTo>
                          <a:pt x="0" y="7056"/>
                        </a:lnTo>
                        <a:lnTo>
                          <a:pt x="866" y="7056"/>
                        </a:lnTo>
                        <a:lnTo>
                          <a:pt x="866" y="430"/>
                        </a:lnTo>
                        <a:lnTo>
                          <a:pt x="858" y="340"/>
                        </a:lnTo>
                        <a:lnTo>
                          <a:pt x="786" y="180"/>
                        </a:lnTo>
                        <a:lnTo>
                          <a:pt x="661" y="63"/>
                        </a:lnTo>
                        <a:lnTo>
                          <a:pt x="500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45" name="Google Shape;1414;p30">
                <a:extLst>
                  <a:ext uri="{FF2B5EF4-FFF2-40B4-BE49-F238E27FC236}">
                    <a16:creationId xmlns:a16="http://schemas.microsoft.com/office/drawing/2014/main" id="{CA285426-4574-10F4-6432-438267021C1E}"/>
                  </a:ext>
                </a:extLst>
              </p:cNvPr>
              <p:cNvSpPr/>
              <p:nvPr/>
            </p:nvSpPr>
            <p:spPr>
              <a:xfrm>
                <a:off x="2190925" y="1702250"/>
                <a:ext cx="1259400" cy="1259400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" name="Google Shape;1415;p30">
              <a:extLst>
                <a:ext uri="{FF2B5EF4-FFF2-40B4-BE49-F238E27FC236}">
                  <a16:creationId xmlns:a16="http://schemas.microsoft.com/office/drawing/2014/main" id="{341309EF-16B4-003A-13EE-2AA3E537AB13}"/>
                </a:ext>
              </a:extLst>
            </p:cNvPr>
            <p:cNvGrpSpPr/>
            <p:nvPr/>
          </p:nvGrpSpPr>
          <p:grpSpPr>
            <a:xfrm>
              <a:off x="7395903" y="3506286"/>
              <a:ext cx="845152" cy="823995"/>
              <a:chOff x="3705700" y="1702250"/>
              <a:chExt cx="1259400" cy="1259400"/>
            </a:xfrm>
          </p:grpSpPr>
          <p:grpSp>
            <p:nvGrpSpPr>
              <p:cNvPr id="66" name="Google Shape;1416;p30">
                <a:extLst>
                  <a:ext uri="{FF2B5EF4-FFF2-40B4-BE49-F238E27FC236}">
                    <a16:creationId xmlns:a16="http://schemas.microsoft.com/office/drawing/2014/main" id="{8D470A70-3B33-E32F-6349-E4ADFBAD9191}"/>
                  </a:ext>
                </a:extLst>
              </p:cNvPr>
              <p:cNvGrpSpPr/>
              <p:nvPr/>
            </p:nvGrpSpPr>
            <p:grpSpPr>
              <a:xfrm>
                <a:off x="4003563" y="1914303"/>
                <a:ext cx="663674" cy="835294"/>
                <a:chOff x="3971145" y="1960183"/>
                <a:chExt cx="663674" cy="835294"/>
              </a:xfrm>
            </p:grpSpPr>
            <p:sp>
              <p:nvSpPr>
                <p:cNvPr id="68" name="Google Shape;1417;p30">
                  <a:extLst>
                    <a:ext uri="{FF2B5EF4-FFF2-40B4-BE49-F238E27FC236}">
                      <a16:creationId xmlns:a16="http://schemas.microsoft.com/office/drawing/2014/main" id="{C35899FB-E906-2DC4-89C9-B622B54F9590}"/>
                    </a:ext>
                  </a:extLst>
                </p:cNvPr>
                <p:cNvSpPr/>
                <p:nvPr/>
              </p:nvSpPr>
              <p:spPr>
                <a:xfrm>
                  <a:off x="3971145" y="1960183"/>
                  <a:ext cx="663674" cy="83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13" h="13735" extrusionOk="0">
                      <a:moveTo>
                        <a:pt x="5171" y="1"/>
                      </a:moveTo>
                      <a:lnTo>
                        <a:pt x="4626" y="63"/>
                      </a:lnTo>
                      <a:lnTo>
                        <a:pt x="4090" y="170"/>
                      </a:lnTo>
                      <a:lnTo>
                        <a:pt x="3581" y="331"/>
                      </a:lnTo>
                      <a:lnTo>
                        <a:pt x="3090" y="536"/>
                      </a:lnTo>
                      <a:lnTo>
                        <a:pt x="2626" y="786"/>
                      </a:lnTo>
                      <a:lnTo>
                        <a:pt x="2188" y="1081"/>
                      </a:lnTo>
                      <a:lnTo>
                        <a:pt x="1786" y="1412"/>
                      </a:lnTo>
                      <a:lnTo>
                        <a:pt x="1411" y="1787"/>
                      </a:lnTo>
                      <a:lnTo>
                        <a:pt x="1081" y="2188"/>
                      </a:lnTo>
                      <a:lnTo>
                        <a:pt x="786" y="2626"/>
                      </a:lnTo>
                      <a:lnTo>
                        <a:pt x="536" y="3090"/>
                      </a:lnTo>
                      <a:lnTo>
                        <a:pt x="331" y="3581"/>
                      </a:lnTo>
                      <a:lnTo>
                        <a:pt x="170" y="4090"/>
                      </a:lnTo>
                      <a:lnTo>
                        <a:pt x="63" y="4626"/>
                      </a:lnTo>
                      <a:lnTo>
                        <a:pt x="0" y="5171"/>
                      </a:lnTo>
                      <a:lnTo>
                        <a:pt x="0" y="5457"/>
                      </a:lnTo>
                      <a:lnTo>
                        <a:pt x="9" y="5743"/>
                      </a:lnTo>
                      <a:lnTo>
                        <a:pt x="63" y="6296"/>
                      </a:lnTo>
                      <a:lnTo>
                        <a:pt x="170" y="6841"/>
                      </a:lnTo>
                      <a:lnTo>
                        <a:pt x="340" y="7359"/>
                      </a:lnTo>
                      <a:lnTo>
                        <a:pt x="554" y="7850"/>
                      </a:lnTo>
                      <a:lnTo>
                        <a:pt x="813" y="8323"/>
                      </a:lnTo>
                      <a:lnTo>
                        <a:pt x="1108" y="8761"/>
                      </a:lnTo>
                      <a:lnTo>
                        <a:pt x="1456" y="9163"/>
                      </a:lnTo>
                      <a:lnTo>
                        <a:pt x="1644" y="9350"/>
                      </a:lnTo>
                      <a:lnTo>
                        <a:pt x="1483" y="9457"/>
                      </a:lnTo>
                      <a:lnTo>
                        <a:pt x="1215" y="9725"/>
                      </a:lnTo>
                      <a:lnTo>
                        <a:pt x="1018" y="10056"/>
                      </a:lnTo>
                      <a:lnTo>
                        <a:pt x="920" y="10431"/>
                      </a:lnTo>
                      <a:lnTo>
                        <a:pt x="911" y="10627"/>
                      </a:lnTo>
                      <a:lnTo>
                        <a:pt x="911" y="10788"/>
                      </a:lnTo>
                      <a:lnTo>
                        <a:pt x="974" y="11074"/>
                      </a:lnTo>
                      <a:lnTo>
                        <a:pt x="1090" y="11342"/>
                      </a:lnTo>
                      <a:lnTo>
                        <a:pt x="1251" y="11583"/>
                      </a:lnTo>
                      <a:lnTo>
                        <a:pt x="1447" y="11779"/>
                      </a:lnTo>
                      <a:lnTo>
                        <a:pt x="1688" y="11940"/>
                      </a:lnTo>
                      <a:lnTo>
                        <a:pt x="1956" y="12056"/>
                      </a:lnTo>
                      <a:lnTo>
                        <a:pt x="2242" y="12110"/>
                      </a:lnTo>
                      <a:lnTo>
                        <a:pt x="2394" y="12119"/>
                      </a:lnTo>
                      <a:lnTo>
                        <a:pt x="2608" y="12110"/>
                      </a:lnTo>
                      <a:lnTo>
                        <a:pt x="2992" y="11993"/>
                      </a:lnTo>
                      <a:lnTo>
                        <a:pt x="3171" y="11904"/>
                      </a:lnTo>
                      <a:lnTo>
                        <a:pt x="3171" y="12440"/>
                      </a:lnTo>
                      <a:lnTo>
                        <a:pt x="3171" y="12574"/>
                      </a:lnTo>
                      <a:lnTo>
                        <a:pt x="3224" y="12824"/>
                      </a:lnTo>
                      <a:lnTo>
                        <a:pt x="3322" y="13056"/>
                      </a:lnTo>
                      <a:lnTo>
                        <a:pt x="3456" y="13262"/>
                      </a:lnTo>
                      <a:lnTo>
                        <a:pt x="3635" y="13440"/>
                      </a:lnTo>
                      <a:lnTo>
                        <a:pt x="3840" y="13583"/>
                      </a:lnTo>
                      <a:lnTo>
                        <a:pt x="4073" y="13681"/>
                      </a:lnTo>
                      <a:lnTo>
                        <a:pt x="4323" y="13726"/>
                      </a:lnTo>
                      <a:lnTo>
                        <a:pt x="4457" y="13735"/>
                      </a:lnTo>
                      <a:lnTo>
                        <a:pt x="6359" y="13735"/>
                      </a:lnTo>
                      <a:lnTo>
                        <a:pt x="6493" y="13726"/>
                      </a:lnTo>
                      <a:lnTo>
                        <a:pt x="6743" y="13681"/>
                      </a:lnTo>
                      <a:lnTo>
                        <a:pt x="6975" y="13583"/>
                      </a:lnTo>
                      <a:lnTo>
                        <a:pt x="7180" y="13440"/>
                      </a:lnTo>
                      <a:lnTo>
                        <a:pt x="7359" y="13262"/>
                      </a:lnTo>
                      <a:lnTo>
                        <a:pt x="7493" y="13056"/>
                      </a:lnTo>
                      <a:lnTo>
                        <a:pt x="7591" y="12824"/>
                      </a:lnTo>
                      <a:lnTo>
                        <a:pt x="7645" y="12574"/>
                      </a:lnTo>
                      <a:lnTo>
                        <a:pt x="7653" y="12440"/>
                      </a:lnTo>
                      <a:lnTo>
                        <a:pt x="7653" y="11788"/>
                      </a:lnTo>
                      <a:lnTo>
                        <a:pt x="7850" y="11931"/>
                      </a:lnTo>
                      <a:lnTo>
                        <a:pt x="8198" y="12074"/>
                      </a:lnTo>
                      <a:lnTo>
                        <a:pt x="8448" y="12119"/>
                      </a:lnTo>
                      <a:lnTo>
                        <a:pt x="8582" y="12119"/>
                      </a:lnTo>
                      <a:lnTo>
                        <a:pt x="8734" y="12110"/>
                      </a:lnTo>
                      <a:lnTo>
                        <a:pt x="9029" y="12056"/>
                      </a:lnTo>
                      <a:lnTo>
                        <a:pt x="9297" y="11940"/>
                      </a:lnTo>
                      <a:lnTo>
                        <a:pt x="9529" y="11779"/>
                      </a:lnTo>
                      <a:lnTo>
                        <a:pt x="9734" y="11583"/>
                      </a:lnTo>
                      <a:lnTo>
                        <a:pt x="9895" y="11342"/>
                      </a:lnTo>
                      <a:lnTo>
                        <a:pt x="10011" y="11074"/>
                      </a:lnTo>
                      <a:lnTo>
                        <a:pt x="10065" y="10788"/>
                      </a:lnTo>
                      <a:lnTo>
                        <a:pt x="10073" y="10627"/>
                      </a:lnTo>
                      <a:lnTo>
                        <a:pt x="10065" y="10422"/>
                      </a:lnTo>
                      <a:lnTo>
                        <a:pt x="9948" y="10038"/>
                      </a:lnTo>
                      <a:lnTo>
                        <a:pt x="9752" y="9698"/>
                      </a:lnTo>
                      <a:lnTo>
                        <a:pt x="9466" y="9431"/>
                      </a:lnTo>
                      <a:lnTo>
                        <a:pt x="9297" y="9323"/>
                      </a:lnTo>
                      <a:lnTo>
                        <a:pt x="9484" y="9136"/>
                      </a:lnTo>
                      <a:lnTo>
                        <a:pt x="9815" y="8734"/>
                      </a:lnTo>
                      <a:lnTo>
                        <a:pt x="10118" y="8296"/>
                      </a:lnTo>
                      <a:lnTo>
                        <a:pt x="10368" y="7832"/>
                      </a:lnTo>
                      <a:lnTo>
                        <a:pt x="10582" y="7341"/>
                      </a:lnTo>
                      <a:lnTo>
                        <a:pt x="10743" y="6823"/>
                      </a:lnTo>
                      <a:lnTo>
                        <a:pt x="10850" y="6287"/>
                      </a:lnTo>
                      <a:lnTo>
                        <a:pt x="10904" y="5734"/>
                      </a:lnTo>
                      <a:lnTo>
                        <a:pt x="10913" y="5457"/>
                      </a:lnTo>
                      <a:lnTo>
                        <a:pt x="10904" y="5171"/>
                      </a:lnTo>
                      <a:lnTo>
                        <a:pt x="10850" y="4626"/>
                      </a:lnTo>
                      <a:lnTo>
                        <a:pt x="10743" y="4090"/>
                      </a:lnTo>
                      <a:lnTo>
                        <a:pt x="10582" y="3581"/>
                      </a:lnTo>
                      <a:lnTo>
                        <a:pt x="10377" y="3090"/>
                      </a:lnTo>
                      <a:lnTo>
                        <a:pt x="10118" y="2626"/>
                      </a:lnTo>
                      <a:lnTo>
                        <a:pt x="9832" y="2188"/>
                      </a:lnTo>
                      <a:lnTo>
                        <a:pt x="9493" y="1787"/>
                      </a:lnTo>
                      <a:lnTo>
                        <a:pt x="9127" y="1412"/>
                      </a:lnTo>
                      <a:lnTo>
                        <a:pt x="8725" y="1081"/>
                      </a:lnTo>
                      <a:lnTo>
                        <a:pt x="8287" y="786"/>
                      </a:lnTo>
                      <a:lnTo>
                        <a:pt x="7823" y="536"/>
                      </a:lnTo>
                      <a:lnTo>
                        <a:pt x="7332" y="331"/>
                      </a:lnTo>
                      <a:lnTo>
                        <a:pt x="6823" y="170"/>
                      </a:lnTo>
                      <a:lnTo>
                        <a:pt x="6287" y="63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solidFill>
                  <a:srgbClr val="F6E1C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" name="Google Shape;1418;p30">
                  <a:extLst>
                    <a:ext uri="{FF2B5EF4-FFF2-40B4-BE49-F238E27FC236}">
                      <a16:creationId xmlns:a16="http://schemas.microsoft.com/office/drawing/2014/main" id="{10581FE5-1B40-A56D-935C-2C7536EF1AC4}"/>
                    </a:ext>
                  </a:extLst>
                </p:cNvPr>
                <p:cNvSpPr/>
                <p:nvPr/>
              </p:nvSpPr>
              <p:spPr>
                <a:xfrm>
                  <a:off x="4099287" y="2397399"/>
                  <a:ext cx="174417" cy="1483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8" h="2439" extrusionOk="0">
                      <a:moveTo>
                        <a:pt x="1582" y="0"/>
                      </a:moveTo>
                      <a:lnTo>
                        <a:pt x="1287" y="36"/>
                      </a:lnTo>
                      <a:lnTo>
                        <a:pt x="1001" y="81"/>
                      </a:lnTo>
                      <a:lnTo>
                        <a:pt x="501" y="250"/>
                      </a:lnTo>
                      <a:lnTo>
                        <a:pt x="233" y="447"/>
                      </a:lnTo>
                      <a:lnTo>
                        <a:pt x="99" y="616"/>
                      </a:lnTo>
                      <a:lnTo>
                        <a:pt x="19" y="822"/>
                      </a:lnTo>
                      <a:lnTo>
                        <a:pt x="1" y="1072"/>
                      </a:lnTo>
                      <a:lnTo>
                        <a:pt x="10" y="1215"/>
                      </a:lnTo>
                      <a:lnTo>
                        <a:pt x="37" y="1358"/>
                      </a:lnTo>
                      <a:lnTo>
                        <a:pt x="135" y="1625"/>
                      </a:lnTo>
                      <a:lnTo>
                        <a:pt x="287" y="1867"/>
                      </a:lnTo>
                      <a:lnTo>
                        <a:pt x="465" y="2072"/>
                      </a:lnTo>
                      <a:lnTo>
                        <a:pt x="689" y="2233"/>
                      </a:lnTo>
                      <a:lnTo>
                        <a:pt x="939" y="2358"/>
                      </a:lnTo>
                      <a:lnTo>
                        <a:pt x="1215" y="2420"/>
                      </a:lnTo>
                      <a:lnTo>
                        <a:pt x="1501" y="2438"/>
                      </a:lnTo>
                      <a:lnTo>
                        <a:pt x="1644" y="2420"/>
                      </a:lnTo>
                      <a:lnTo>
                        <a:pt x="1787" y="2393"/>
                      </a:lnTo>
                      <a:lnTo>
                        <a:pt x="2055" y="2295"/>
                      </a:lnTo>
                      <a:lnTo>
                        <a:pt x="2296" y="2152"/>
                      </a:lnTo>
                      <a:lnTo>
                        <a:pt x="2501" y="1965"/>
                      </a:lnTo>
                      <a:lnTo>
                        <a:pt x="2662" y="1750"/>
                      </a:lnTo>
                      <a:lnTo>
                        <a:pt x="2787" y="1500"/>
                      </a:lnTo>
                      <a:lnTo>
                        <a:pt x="2859" y="1224"/>
                      </a:lnTo>
                      <a:lnTo>
                        <a:pt x="2867" y="938"/>
                      </a:lnTo>
                      <a:lnTo>
                        <a:pt x="2859" y="795"/>
                      </a:lnTo>
                      <a:lnTo>
                        <a:pt x="2832" y="652"/>
                      </a:lnTo>
                      <a:lnTo>
                        <a:pt x="2734" y="420"/>
                      </a:lnTo>
                      <a:lnTo>
                        <a:pt x="2600" y="241"/>
                      </a:lnTo>
                      <a:lnTo>
                        <a:pt x="2421" y="116"/>
                      </a:lnTo>
                      <a:lnTo>
                        <a:pt x="2108" y="9"/>
                      </a:lnTo>
                      <a:lnTo>
                        <a:pt x="1582" y="0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1419;p30">
                  <a:extLst>
                    <a:ext uri="{FF2B5EF4-FFF2-40B4-BE49-F238E27FC236}">
                      <a16:creationId xmlns:a16="http://schemas.microsoft.com/office/drawing/2014/main" id="{56E56EA5-36E5-A334-55FD-FDBED533543F}"/>
                    </a:ext>
                  </a:extLst>
                </p:cNvPr>
                <p:cNvSpPr/>
                <p:nvPr/>
              </p:nvSpPr>
              <p:spPr>
                <a:xfrm>
                  <a:off x="4340426" y="2397399"/>
                  <a:ext cx="174417" cy="1483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8" h="2439" extrusionOk="0">
                      <a:moveTo>
                        <a:pt x="1287" y="0"/>
                      </a:moveTo>
                      <a:lnTo>
                        <a:pt x="769" y="9"/>
                      </a:lnTo>
                      <a:lnTo>
                        <a:pt x="447" y="116"/>
                      </a:lnTo>
                      <a:lnTo>
                        <a:pt x="269" y="241"/>
                      </a:lnTo>
                      <a:lnTo>
                        <a:pt x="135" y="420"/>
                      </a:lnTo>
                      <a:lnTo>
                        <a:pt x="37" y="652"/>
                      </a:lnTo>
                      <a:lnTo>
                        <a:pt x="19" y="795"/>
                      </a:lnTo>
                      <a:lnTo>
                        <a:pt x="1" y="938"/>
                      </a:lnTo>
                      <a:lnTo>
                        <a:pt x="10" y="1224"/>
                      </a:lnTo>
                      <a:lnTo>
                        <a:pt x="81" y="1500"/>
                      </a:lnTo>
                      <a:lnTo>
                        <a:pt x="206" y="1750"/>
                      </a:lnTo>
                      <a:lnTo>
                        <a:pt x="367" y="1965"/>
                      </a:lnTo>
                      <a:lnTo>
                        <a:pt x="572" y="2152"/>
                      </a:lnTo>
                      <a:lnTo>
                        <a:pt x="813" y="2295"/>
                      </a:lnTo>
                      <a:lnTo>
                        <a:pt x="1081" y="2393"/>
                      </a:lnTo>
                      <a:lnTo>
                        <a:pt x="1224" y="2420"/>
                      </a:lnTo>
                      <a:lnTo>
                        <a:pt x="1376" y="2438"/>
                      </a:lnTo>
                      <a:lnTo>
                        <a:pt x="1662" y="2420"/>
                      </a:lnTo>
                      <a:lnTo>
                        <a:pt x="1930" y="2358"/>
                      </a:lnTo>
                      <a:lnTo>
                        <a:pt x="2180" y="2233"/>
                      </a:lnTo>
                      <a:lnTo>
                        <a:pt x="2403" y="2072"/>
                      </a:lnTo>
                      <a:lnTo>
                        <a:pt x="2582" y="1867"/>
                      </a:lnTo>
                      <a:lnTo>
                        <a:pt x="2733" y="1625"/>
                      </a:lnTo>
                      <a:lnTo>
                        <a:pt x="2832" y="1358"/>
                      </a:lnTo>
                      <a:lnTo>
                        <a:pt x="2858" y="1215"/>
                      </a:lnTo>
                      <a:lnTo>
                        <a:pt x="2867" y="1072"/>
                      </a:lnTo>
                      <a:lnTo>
                        <a:pt x="2850" y="822"/>
                      </a:lnTo>
                      <a:lnTo>
                        <a:pt x="2769" y="616"/>
                      </a:lnTo>
                      <a:lnTo>
                        <a:pt x="2635" y="447"/>
                      </a:lnTo>
                      <a:lnTo>
                        <a:pt x="2367" y="250"/>
                      </a:lnTo>
                      <a:lnTo>
                        <a:pt x="1867" y="81"/>
                      </a:lnTo>
                      <a:lnTo>
                        <a:pt x="1581" y="36"/>
                      </a:lnTo>
                      <a:lnTo>
                        <a:pt x="1287" y="0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" name="Google Shape;1420;p30">
                  <a:extLst>
                    <a:ext uri="{FF2B5EF4-FFF2-40B4-BE49-F238E27FC236}">
                      <a16:creationId xmlns:a16="http://schemas.microsoft.com/office/drawing/2014/main" id="{61697DBF-1110-5715-2EAD-CD17B6ADF1C2}"/>
                    </a:ext>
                  </a:extLst>
                </p:cNvPr>
                <p:cNvSpPr/>
                <p:nvPr/>
              </p:nvSpPr>
              <p:spPr>
                <a:xfrm>
                  <a:off x="4273649" y="2536975"/>
                  <a:ext cx="69025" cy="831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5" h="1367" extrusionOk="0">
                      <a:moveTo>
                        <a:pt x="554" y="0"/>
                      </a:moveTo>
                      <a:lnTo>
                        <a:pt x="393" y="54"/>
                      </a:lnTo>
                      <a:lnTo>
                        <a:pt x="304" y="125"/>
                      </a:lnTo>
                      <a:lnTo>
                        <a:pt x="215" y="232"/>
                      </a:lnTo>
                      <a:lnTo>
                        <a:pt x="99" y="465"/>
                      </a:lnTo>
                      <a:lnTo>
                        <a:pt x="54" y="590"/>
                      </a:lnTo>
                      <a:lnTo>
                        <a:pt x="18" y="732"/>
                      </a:lnTo>
                      <a:lnTo>
                        <a:pt x="0" y="982"/>
                      </a:lnTo>
                      <a:lnTo>
                        <a:pt x="36" y="1197"/>
                      </a:lnTo>
                      <a:lnTo>
                        <a:pt x="117" y="1331"/>
                      </a:lnTo>
                      <a:lnTo>
                        <a:pt x="179" y="1358"/>
                      </a:lnTo>
                      <a:lnTo>
                        <a:pt x="233" y="1366"/>
                      </a:lnTo>
                      <a:lnTo>
                        <a:pt x="331" y="1340"/>
                      </a:lnTo>
                      <a:lnTo>
                        <a:pt x="474" y="1224"/>
                      </a:lnTo>
                      <a:lnTo>
                        <a:pt x="563" y="1081"/>
                      </a:lnTo>
                      <a:lnTo>
                        <a:pt x="661" y="1224"/>
                      </a:lnTo>
                      <a:lnTo>
                        <a:pt x="804" y="1340"/>
                      </a:lnTo>
                      <a:lnTo>
                        <a:pt x="902" y="1366"/>
                      </a:lnTo>
                      <a:lnTo>
                        <a:pt x="947" y="1358"/>
                      </a:lnTo>
                      <a:lnTo>
                        <a:pt x="1010" y="1331"/>
                      </a:lnTo>
                      <a:lnTo>
                        <a:pt x="1099" y="1197"/>
                      </a:lnTo>
                      <a:lnTo>
                        <a:pt x="1135" y="982"/>
                      </a:lnTo>
                      <a:lnTo>
                        <a:pt x="1108" y="732"/>
                      </a:lnTo>
                      <a:lnTo>
                        <a:pt x="1072" y="590"/>
                      </a:lnTo>
                      <a:lnTo>
                        <a:pt x="1045" y="491"/>
                      </a:lnTo>
                      <a:lnTo>
                        <a:pt x="1001" y="393"/>
                      </a:lnTo>
                      <a:lnTo>
                        <a:pt x="956" y="295"/>
                      </a:lnTo>
                      <a:lnTo>
                        <a:pt x="813" y="107"/>
                      </a:lnTo>
                      <a:lnTo>
                        <a:pt x="724" y="36"/>
                      </a:lnTo>
                      <a:lnTo>
                        <a:pt x="661" y="18"/>
                      </a:lnTo>
                      <a:lnTo>
                        <a:pt x="554" y="0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" name="Google Shape;1421;p30">
                  <a:extLst>
                    <a:ext uri="{FF2B5EF4-FFF2-40B4-BE49-F238E27FC236}">
                      <a16:creationId xmlns:a16="http://schemas.microsoft.com/office/drawing/2014/main" id="{663D9E45-5AB7-F2FD-621E-EB0991F35C5E}"/>
                    </a:ext>
                  </a:extLst>
                </p:cNvPr>
                <p:cNvSpPr/>
                <p:nvPr/>
              </p:nvSpPr>
              <p:spPr>
                <a:xfrm>
                  <a:off x="4224205" y="2678680"/>
                  <a:ext cx="14231" cy="8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" h="1448" extrusionOk="0">
                      <a:moveTo>
                        <a:pt x="117" y="1"/>
                      </a:moveTo>
                      <a:lnTo>
                        <a:pt x="63" y="10"/>
                      </a:lnTo>
                      <a:lnTo>
                        <a:pt x="1" y="72"/>
                      </a:lnTo>
                      <a:lnTo>
                        <a:pt x="1" y="117"/>
                      </a:lnTo>
                      <a:lnTo>
                        <a:pt x="1" y="1323"/>
                      </a:lnTo>
                      <a:lnTo>
                        <a:pt x="1" y="1376"/>
                      </a:lnTo>
                      <a:lnTo>
                        <a:pt x="63" y="1439"/>
                      </a:lnTo>
                      <a:lnTo>
                        <a:pt x="117" y="1448"/>
                      </a:lnTo>
                      <a:lnTo>
                        <a:pt x="162" y="1439"/>
                      </a:lnTo>
                      <a:lnTo>
                        <a:pt x="224" y="1376"/>
                      </a:lnTo>
                      <a:lnTo>
                        <a:pt x="233" y="1323"/>
                      </a:lnTo>
                      <a:lnTo>
                        <a:pt x="233" y="117"/>
                      </a:lnTo>
                      <a:lnTo>
                        <a:pt x="224" y="72"/>
                      </a:lnTo>
                      <a:lnTo>
                        <a:pt x="162" y="10"/>
                      </a:lnTo>
                      <a:lnTo>
                        <a:pt x="117" y="1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" name="Google Shape;1422;p30">
                  <a:extLst>
                    <a:ext uri="{FF2B5EF4-FFF2-40B4-BE49-F238E27FC236}">
                      <a16:creationId xmlns:a16="http://schemas.microsoft.com/office/drawing/2014/main" id="{4C594404-4050-0624-2B4C-69636880C879}"/>
                    </a:ext>
                  </a:extLst>
                </p:cNvPr>
                <p:cNvSpPr/>
                <p:nvPr/>
              </p:nvSpPr>
              <p:spPr>
                <a:xfrm>
                  <a:off x="4266047" y="2678680"/>
                  <a:ext cx="14170" cy="8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" h="1448" extrusionOk="0">
                      <a:moveTo>
                        <a:pt x="117" y="1"/>
                      </a:moveTo>
                      <a:lnTo>
                        <a:pt x="72" y="10"/>
                      </a:lnTo>
                      <a:lnTo>
                        <a:pt x="9" y="72"/>
                      </a:lnTo>
                      <a:lnTo>
                        <a:pt x="0" y="117"/>
                      </a:lnTo>
                      <a:lnTo>
                        <a:pt x="0" y="1323"/>
                      </a:lnTo>
                      <a:lnTo>
                        <a:pt x="9" y="1376"/>
                      </a:lnTo>
                      <a:lnTo>
                        <a:pt x="72" y="1439"/>
                      </a:lnTo>
                      <a:lnTo>
                        <a:pt x="117" y="1448"/>
                      </a:lnTo>
                      <a:lnTo>
                        <a:pt x="170" y="1439"/>
                      </a:lnTo>
                      <a:lnTo>
                        <a:pt x="233" y="1376"/>
                      </a:lnTo>
                      <a:lnTo>
                        <a:pt x="233" y="1323"/>
                      </a:lnTo>
                      <a:lnTo>
                        <a:pt x="233" y="117"/>
                      </a:lnTo>
                      <a:lnTo>
                        <a:pt x="233" y="72"/>
                      </a:lnTo>
                      <a:lnTo>
                        <a:pt x="170" y="10"/>
                      </a:lnTo>
                      <a:lnTo>
                        <a:pt x="117" y="1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" name="Google Shape;1423;p30">
                  <a:extLst>
                    <a:ext uri="{FF2B5EF4-FFF2-40B4-BE49-F238E27FC236}">
                      <a16:creationId xmlns:a16="http://schemas.microsoft.com/office/drawing/2014/main" id="{B4F18B89-6423-879E-59C6-DB391D9BE5C8}"/>
                    </a:ext>
                  </a:extLst>
                </p:cNvPr>
                <p:cNvSpPr/>
                <p:nvPr/>
              </p:nvSpPr>
              <p:spPr>
                <a:xfrm>
                  <a:off x="4305700" y="2678680"/>
                  <a:ext cx="14170" cy="8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" h="1448" extrusionOk="0">
                      <a:moveTo>
                        <a:pt x="116" y="1"/>
                      </a:moveTo>
                      <a:lnTo>
                        <a:pt x="72" y="10"/>
                      </a:lnTo>
                      <a:lnTo>
                        <a:pt x="9" y="72"/>
                      </a:lnTo>
                      <a:lnTo>
                        <a:pt x="0" y="117"/>
                      </a:lnTo>
                      <a:lnTo>
                        <a:pt x="0" y="1323"/>
                      </a:lnTo>
                      <a:lnTo>
                        <a:pt x="9" y="1376"/>
                      </a:lnTo>
                      <a:lnTo>
                        <a:pt x="72" y="1439"/>
                      </a:lnTo>
                      <a:lnTo>
                        <a:pt x="116" y="1448"/>
                      </a:lnTo>
                      <a:lnTo>
                        <a:pt x="161" y="1439"/>
                      </a:lnTo>
                      <a:lnTo>
                        <a:pt x="224" y="1376"/>
                      </a:lnTo>
                      <a:lnTo>
                        <a:pt x="233" y="1323"/>
                      </a:lnTo>
                      <a:lnTo>
                        <a:pt x="233" y="117"/>
                      </a:lnTo>
                      <a:lnTo>
                        <a:pt x="224" y="72"/>
                      </a:lnTo>
                      <a:lnTo>
                        <a:pt x="161" y="10"/>
                      </a:lnTo>
                      <a:lnTo>
                        <a:pt x="116" y="1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" name="Google Shape;1424;p30">
                  <a:extLst>
                    <a:ext uri="{FF2B5EF4-FFF2-40B4-BE49-F238E27FC236}">
                      <a16:creationId xmlns:a16="http://schemas.microsoft.com/office/drawing/2014/main" id="{30EF1FBA-9F29-9A01-5448-56C596B0D60D}"/>
                    </a:ext>
                  </a:extLst>
                </p:cNvPr>
                <p:cNvSpPr/>
                <p:nvPr/>
              </p:nvSpPr>
              <p:spPr>
                <a:xfrm>
                  <a:off x="4344805" y="2678680"/>
                  <a:ext cx="14717" cy="8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1448" extrusionOk="0">
                      <a:moveTo>
                        <a:pt x="125" y="1"/>
                      </a:moveTo>
                      <a:lnTo>
                        <a:pt x="72" y="10"/>
                      </a:lnTo>
                      <a:lnTo>
                        <a:pt x="9" y="72"/>
                      </a:lnTo>
                      <a:lnTo>
                        <a:pt x="0" y="117"/>
                      </a:lnTo>
                      <a:lnTo>
                        <a:pt x="0" y="1323"/>
                      </a:lnTo>
                      <a:lnTo>
                        <a:pt x="9" y="1376"/>
                      </a:lnTo>
                      <a:lnTo>
                        <a:pt x="72" y="1439"/>
                      </a:lnTo>
                      <a:lnTo>
                        <a:pt x="125" y="1448"/>
                      </a:lnTo>
                      <a:lnTo>
                        <a:pt x="170" y="1439"/>
                      </a:lnTo>
                      <a:lnTo>
                        <a:pt x="232" y="1376"/>
                      </a:lnTo>
                      <a:lnTo>
                        <a:pt x="241" y="1323"/>
                      </a:lnTo>
                      <a:lnTo>
                        <a:pt x="241" y="117"/>
                      </a:lnTo>
                      <a:lnTo>
                        <a:pt x="232" y="72"/>
                      </a:lnTo>
                      <a:lnTo>
                        <a:pt x="170" y="10"/>
                      </a:lnTo>
                      <a:lnTo>
                        <a:pt x="125" y="1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" name="Google Shape;1425;p30">
                  <a:extLst>
                    <a:ext uri="{FF2B5EF4-FFF2-40B4-BE49-F238E27FC236}">
                      <a16:creationId xmlns:a16="http://schemas.microsoft.com/office/drawing/2014/main" id="{AF3F9732-0D8A-2F76-8890-5CB2A86DF853}"/>
                    </a:ext>
                  </a:extLst>
                </p:cNvPr>
                <p:cNvSpPr/>
                <p:nvPr/>
              </p:nvSpPr>
              <p:spPr>
                <a:xfrm>
                  <a:off x="4384458" y="2678680"/>
                  <a:ext cx="14170" cy="8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" h="1448" extrusionOk="0">
                      <a:moveTo>
                        <a:pt x="116" y="1"/>
                      </a:moveTo>
                      <a:lnTo>
                        <a:pt x="72" y="10"/>
                      </a:lnTo>
                      <a:lnTo>
                        <a:pt x="9" y="72"/>
                      </a:lnTo>
                      <a:lnTo>
                        <a:pt x="0" y="117"/>
                      </a:lnTo>
                      <a:lnTo>
                        <a:pt x="0" y="1323"/>
                      </a:lnTo>
                      <a:lnTo>
                        <a:pt x="9" y="1376"/>
                      </a:lnTo>
                      <a:lnTo>
                        <a:pt x="72" y="1439"/>
                      </a:lnTo>
                      <a:lnTo>
                        <a:pt x="116" y="1448"/>
                      </a:lnTo>
                      <a:lnTo>
                        <a:pt x="161" y="1439"/>
                      </a:lnTo>
                      <a:lnTo>
                        <a:pt x="232" y="1376"/>
                      </a:lnTo>
                      <a:lnTo>
                        <a:pt x="232" y="1323"/>
                      </a:lnTo>
                      <a:lnTo>
                        <a:pt x="232" y="117"/>
                      </a:lnTo>
                      <a:lnTo>
                        <a:pt x="232" y="72"/>
                      </a:lnTo>
                      <a:lnTo>
                        <a:pt x="161" y="10"/>
                      </a:lnTo>
                      <a:lnTo>
                        <a:pt x="116" y="1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7" name="Google Shape;1345;p30">
                <a:extLst>
                  <a:ext uri="{FF2B5EF4-FFF2-40B4-BE49-F238E27FC236}">
                    <a16:creationId xmlns:a16="http://schemas.microsoft.com/office/drawing/2014/main" id="{D8CBA397-C163-7E73-4623-41683FAE1974}"/>
                  </a:ext>
                </a:extLst>
              </p:cNvPr>
              <p:cNvSpPr/>
              <p:nvPr/>
            </p:nvSpPr>
            <p:spPr>
              <a:xfrm>
                <a:off x="3705700" y="1702250"/>
                <a:ext cx="1259400" cy="1259400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79" name="Рисунок 7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47864D5-2235-30F3-544B-5B534BAA4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16" y="59722"/>
            <a:ext cx="924667" cy="624972"/>
          </a:xfrm>
          <a:prstGeom prst="rect">
            <a:avLst/>
          </a:prstGeom>
        </p:spPr>
      </p:pic>
      <p:sp>
        <p:nvSpPr>
          <p:cNvPr id="80" name="Google Shape;15;p2">
            <a:extLst>
              <a:ext uri="{FF2B5EF4-FFF2-40B4-BE49-F238E27FC236}">
                <a16:creationId xmlns:a16="http://schemas.microsoft.com/office/drawing/2014/main" id="{B2832B76-DBE1-CCF9-1994-BFBB7C5CE459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763C6502-3E90-6866-0907-F273B548CA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15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DFA15-0BA7-2155-D1B9-81E307832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9742"/>
            <a:ext cx="8520600" cy="841800"/>
          </a:xfrm>
        </p:spPr>
        <p:txBody>
          <a:bodyPr/>
          <a:lstStyle/>
          <a:p>
            <a:r>
              <a:rPr lang="ru-RU" dirty="0"/>
              <a:t>Дыхательная система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E21032-34CF-D26B-5372-951517525DB8}"/>
              </a:ext>
            </a:extLst>
          </p:cNvPr>
          <p:cNvSpPr txBox="1"/>
          <p:nvPr/>
        </p:nvSpPr>
        <p:spPr>
          <a:xfrm>
            <a:off x="553359" y="1188781"/>
            <a:ext cx="490230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37185" algn="just" defTabSz="985838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Воспалительные изменения со стороны всего тракта дыхательной системы, выраженные в различной степени, приобретают практически все курильщики. Раковые заболевания губ, ротовой полости, языка, глотки, гортани,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трахеи,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бронхов,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легких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считаются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причинно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связанными с курением.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Почти 100% больных раком легкого – курильщики с большим стажем. Курением обусловлено 82% случаев ХОБЛ (хроническая обструктивная болезнь легких). Практически все курильщики приобретают хронический бронхит, обструктивную болезнь легких. Рак ротовой полости, языка, глотки, гортани, трахеи, бронхов, легких считаются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связанными с курением более чем в 90% случаев. Имеются данные об увеличении заболеваемости раком легких среди жен заядлых курильщиков</a:t>
            </a:r>
          </a:p>
        </p:txBody>
      </p:sp>
      <p:grpSp>
        <p:nvGrpSpPr>
          <p:cNvPr id="6" name="Google Shape;484;p19">
            <a:extLst>
              <a:ext uri="{FF2B5EF4-FFF2-40B4-BE49-F238E27FC236}">
                <a16:creationId xmlns:a16="http://schemas.microsoft.com/office/drawing/2014/main" id="{5F0B1AAF-1C88-8CDF-1CDB-36C1D829055D}"/>
              </a:ext>
            </a:extLst>
          </p:cNvPr>
          <p:cNvGrpSpPr/>
          <p:nvPr/>
        </p:nvGrpSpPr>
        <p:grpSpPr>
          <a:xfrm>
            <a:off x="5943600" y="1188781"/>
            <a:ext cx="2948110" cy="2813593"/>
            <a:chOff x="4936428" y="1161278"/>
            <a:chExt cx="3750364" cy="3569120"/>
          </a:xfrm>
        </p:grpSpPr>
        <p:sp>
          <p:nvSpPr>
            <p:cNvPr id="7" name="Google Shape;485;p19">
              <a:extLst>
                <a:ext uri="{FF2B5EF4-FFF2-40B4-BE49-F238E27FC236}">
                  <a16:creationId xmlns:a16="http://schemas.microsoft.com/office/drawing/2014/main" id="{F8E38A27-14DE-876A-83EE-91CF50B5C0BC}"/>
                </a:ext>
              </a:extLst>
            </p:cNvPr>
            <p:cNvSpPr/>
            <p:nvPr/>
          </p:nvSpPr>
          <p:spPr>
            <a:xfrm>
              <a:off x="5134438" y="1458668"/>
              <a:ext cx="1265660" cy="1919206"/>
            </a:xfrm>
            <a:custGeom>
              <a:avLst/>
              <a:gdLst/>
              <a:ahLst/>
              <a:cxnLst/>
              <a:rect l="l" t="t" r="r" b="b"/>
              <a:pathLst>
                <a:path w="23522" h="35668" extrusionOk="0">
                  <a:moveTo>
                    <a:pt x="18101" y="1"/>
                  </a:moveTo>
                  <a:lnTo>
                    <a:pt x="17565" y="37"/>
                  </a:lnTo>
                  <a:lnTo>
                    <a:pt x="17012" y="117"/>
                  </a:lnTo>
                  <a:lnTo>
                    <a:pt x="16440" y="260"/>
                  </a:lnTo>
                  <a:lnTo>
                    <a:pt x="15574" y="546"/>
                  </a:lnTo>
                  <a:lnTo>
                    <a:pt x="14386" y="1099"/>
                  </a:lnTo>
                  <a:lnTo>
                    <a:pt x="13172" y="1823"/>
                  </a:lnTo>
                  <a:lnTo>
                    <a:pt x="11948" y="2698"/>
                  </a:lnTo>
                  <a:lnTo>
                    <a:pt x="10734" y="3707"/>
                  </a:lnTo>
                  <a:lnTo>
                    <a:pt x="9537" y="4850"/>
                  </a:lnTo>
                  <a:lnTo>
                    <a:pt x="8367" y="6091"/>
                  </a:lnTo>
                  <a:lnTo>
                    <a:pt x="7251" y="7422"/>
                  </a:lnTo>
                  <a:lnTo>
                    <a:pt x="6188" y="8833"/>
                  </a:lnTo>
                  <a:lnTo>
                    <a:pt x="5206" y="10306"/>
                  </a:lnTo>
                  <a:lnTo>
                    <a:pt x="4304" y="11824"/>
                  </a:lnTo>
                  <a:lnTo>
                    <a:pt x="3509" y="13378"/>
                  </a:lnTo>
                  <a:lnTo>
                    <a:pt x="2831" y="14941"/>
                  </a:lnTo>
                  <a:lnTo>
                    <a:pt x="2268" y="16504"/>
                  </a:lnTo>
                  <a:lnTo>
                    <a:pt x="2054" y="17280"/>
                  </a:lnTo>
                  <a:lnTo>
                    <a:pt x="1849" y="18075"/>
                  </a:lnTo>
                  <a:lnTo>
                    <a:pt x="1447" y="19915"/>
                  </a:lnTo>
                  <a:lnTo>
                    <a:pt x="1063" y="22004"/>
                  </a:lnTo>
                  <a:lnTo>
                    <a:pt x="714" y="24299"/>
                  </a:lnTo>
                  <a:lnTo>
                    <a:pt x="420" y="26737"/>
                  </a:lnTo>
                  <a:lnTo>
                    <a:pt x="188" y="29273"/>
                  </a:lnTo>
                  <a:lnTo>
                    <a:pt x="45" y="31845"/>
                  </a:lnTo>
                  <a:lnTo>
                    <a:pt x="0" y="34417"/>
                  </a:lnTo>
                  <a:lnTo>
                    <a:pt x="18" y="35667"/>
                  </a:lnTo>
                  <a:lnTo>
                    <a:pt x="179" y="35292"/>
                  </a:lnTo>
                  <a:lnTo>
                    <a:pt x="518" y="34649"/>
                  </a:lnTo>
                  <a:lnTo>
                    <a:pt x="875" y="34167"/>
                  </a:lnTo>
                  <a:lnTo>
                    <a:pt x="1259" y="33854"/>
                  </a:lnTo>
                  <a:lnTo>
                    <a:pt x="1563" y="33729"/>
                  </a:lnTo>
                  <a:lnTo>
                    <a:pt x="1768" y="33703"/>
                  </a:lnTo>
                  <a:lnTo>
                    <a:pt x="1974" y="33720"/>
                  </a:lnTo>
                  <a:lnTo>
                    <a:pt x="2188" y="33792"/>
                  </a:lnTo>
                  <a:lnTo>
                    <a:pt x="2518" y="33970"/>
                  </a:lnTo>
                  <a:lnTo>
                    <a:pt x="2974" y="34390"/>
                  </a:lnTo>
                  <a:lnTo>
                    <a:pt x="3206" y="34685"/>
                  </a:lnTo>
                  <a:lnTo>
                    <a:pt x="3304" y="34819"/>
                  </a:lnTo>
                  <a:lnTo>
                    <a:pt x="3501" y="35024"/>
                  </a:lnTo>
                  <a:lnTo>
                    <a:pt x="3697" y="35158"/>
                  </a:lnTo>
                  <a:lnTo>
                    <a:pt x="3893" y="35221"/>
                  </a:lnTo>
                  <a:lnTo>
                    <a:pt x="4081" y="35239"/>
                  </a:lnTo>
                  <a:lnTo>
                    <a:pt x="4269" y="35194"/>
                  </a:lnTo>
                  <a:lnTo>
                    <a:pt x="4545" y="35042"/>
                  </a:lnTo>
                  <a:lnTo>
                    <a:pt x="4920" y="34685"/>
                  </a:lnTo>
                  <a:lnTo>
                    <a:pt x="5304" y="34203"/>
                  </a:lnTo>
                  <a:lnTo>
                    <a:pt x="5903" y="33328"/>
                  </a:lnTo>
                  <a:lnTo>
                    <a:pt x="6572" y="32363"/>
                  </a:lnTo>
                  <a:lnTo>
                    <a:pt x="7064" y="31747"/>
                  </a:lnTo>
                  <a:lnTo>
                    <a:pt x="7599" y="31202"/>
                  </a:lnTo>
                  <a:lnTo>
                    <a:pt x="8189" y="30747"/>
                  </a:lnTo>
                  <a:lnTo>
                    <a:pt x="8662" y="30506"/>
                  </a:lnTo>
                  <a:lnTo>
                    <a:pt x="9001" y="30399"/>
                  </a:lnTo>
                  <a:lnTo>
                    <a:pt x="9359" y="30327"/>
                  </a:lnTo>
                  <a:lnTo>
                    <a:pt x="9734" y="30318"/>
                  </a:lnTo>
                  <a:lnTo>
                    <a:pt x="10127" y="30363"/>
                  </a:lnTo>
                  <a:lnTo>
                    <a:pt x="10537" y="30470"/>
                  </a:lnTo>
                  <a:lnTo>
                    <a:pt x="10966" y="30640"/>
                  </a:lnTo>
                  <a:lnTo>
                    <a:pt x="11421" y="30881"/>
                  </a:lnTo>
                  <a:lnTo>
                    <a:pt x="11654" y="31033"/>
                  </a:lnTo>
                  <a:lnTo>
                    <a:pt x="11886" y="31184"/>
                  </a:lnTo>
                  <a:lnTo>
                    <a:pt x="12332" y="31425"/>
                  </a:lnTo>
                  <a:lnTo>
                    <a:pt x="12752" y="31577"/>
                  </a:lnTo>
                  <a:lnTo>
                    <a:pt x="13154" y="31667"/>
                  </a:lnTo>
                  <a:lnTo>
                    <a:pt x="13538" y="31684"/>
                  </a:lnTo>
                  <a:lnTo>
                    <a:pt x="13895" y="31640"/>
                  </a:lnTo>
                  <a:lnTo>
                    <a:pt x="14243" y="31542"/>
                  </a:lnTo>
                  <a:lnTo>
                    <a:pt x="14574" y="31390"/>
                  </a:lnTo>
                  <a:lnTo>
                    <a:pt x="15047" y="31077"/>
                  </a:lnTo>
                  <a:lnTo>
                    <a:pt x="15636" y="30506"/>
                  </a:lnTo>
                  <a:lnTo>
                    <a:pt x="16494" y="29452"/>
                  </a:lnTo>
                  <a:lnTo>
                    <a:pt x="17628" y="27827"/>
                  </a:lnTo>
                  <a:lnTo>
                    <a:pt x="18565" y="26630"/>
                  </a:lnTo>
                  <a:lnTo>
                    <a:pt x="19244" y="25925"/>
                  </a:lnTo>
                  <a:lnTo>
                    <a:pt x="19798" y="25460"/>
                  </a:lnTo>
                  <a:lnTo>
                    <a:pt x="20191" y="25201"/>
                  </a:lnTo>
                  <a:lnTo>
                    <a:pt x="20601" y="24969"/>
                  </a:lnTo>
                  <a:lnTo>
                    <a:pt x="21048" y="24790"/>
                  </a:lnTo>
                  <a:lnTo>
                    <a:pt x="21503" y="24665"/>
                  </a:lnTo>
                  <a:lnTo>
                    <a:pt x="21995" y="24585"/>
                  </a:lnTo>
                  <a:lnTo>
                    <a:pt x="22521" y="24576"/>
                  </a:lnTo>
                  <a:lnTo>
                    <a:pt x="23066" y="24621"/>
                  </a:lnTo>
                  <a:lnTo>
                    <a:pt x="23361" y="24674"/>
                  </a:lnTo>
                  <a:lnTo>
                    <a:pt x="23423" y="23585"/>
                  </a:lnTo>
                  <a:lnTo>
                    <a:pt x="23495" y="21120"/>
                  </a:lnTo>
                  <a:lnTo>
                    <a:pt x="23522" y="18307"/>
                  </a:lnTo>
                  <a:lnTo>
                    <a:pt x="23486" y="15110"/>
                  </a:lnTo>
                  <a:lnTo>
                    <a:pt x="23441" y="13342"/>
                  </a:lnTo>
                  <a:lnTo>
                    <a:pt x="23370" y="12181"/>
                  </a:lnTo>
                  <a:lnTo>
                    <a:pt x="23200" y="10083"/>
                  </a:lnTo>
                  <a:lnTo>
                    <a:pt x="22995" y="8243"/>
                  </a:lnTo>
                  <a:lnTo>
                    <a:pt x="22763" y="6636"/>
                  </a:lnTo>
                  <a:lnTo>
                    <a:pt x="22504" y="5261"/>
                  </a:lnTo>
                  <a:lnTo>
                    <a:pt x="22227" y="4091"/>
                  </a:lnTo>
                  <a:lnTo>
                    <a:pt x="21932" y="3109"/>
                  </a:lnTo>
                  <a:lnTo>
                    <a:pt x="21611" y="2305"/>
                  </a:lnTo>
                  <a:lnTo>
                    <a:pt x="21271" y="1653"/>
                  </a:lnTo>
                  <a:lnTo>
                    <a:pt x="20923" y="1135"/>
                  </a:lnTo>
                  <a:lnTo>
                    <a:pt x="20548" y="751"/>
                  </a:lnTo>
                  <a:lnTo>
                    <a:pt x="20173" y="456"/>
                  </a:lnTo>
                  <a:lnTo>
                    <a:pt x="19780" y="260"/>
                  </a:lnTo>
                  <a:lnTo>
                    <a:pt x="19387" y="135"/>
                  </a:lnTo>
                  <a:lnTo>
                    <a:pt x="18771" y="37"/>
                  </a:lnTo>
                  <a:lnTo>
                    <a:pt x="18360" y="10"/>
                  </a:lnTo>
                  <a:lnTo>
                    <a:pt x="1810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486;p19">
              <a:extLst>
                <a:ext uri="{FF2B5EF4-FFF2-40B4-BE49-F238E27FC236}">
                  <a16:creationId xmlns:a16="http://schemas.microsoft.com/office/drawing/2014/main" id="{4D099796-CEA0-1420-DAE1-EE3FA597C61A}"/>
                </a:ext>
              </a:extLst>
            </p:cNvPr>
            <p:cNvSpPr/>
            <p:nvPr/>
          </p:nvSpPr>
          <p:spPr>
            <a:xfrm>
              <a:off x="6852662" y="1458668"/>
              <a:ext cx="1264745" cy="1971561"/>
            </a:xfrm>
            <a:custGeom>
              <a:avLst/>
              <a:gdLst/>
              <a:ahLst/>
              <a:cxnLst/>
              <a:rect l="l" t="t" r="r" b="b"/>
              <a:pathLst>
                <a:path w="23505" h="36641" extrusionOk="0">
                  <a:moveTo>
                    <a:pt x="5421" y="1"/>
                  </a:moveTo>
                  <a:lnTo>
                    <a:pt x="5153" y="10"/>
                  </a:lnTo>
                  <a:lnTo>
                    <a:pt x="4742" y="37"/>
                  </a:lnTo>
                  <a:lnTo>
                    <a:pt x="4135" y="135"/>
                  </a:lnTo>
                  <a:lnTo>
                    <a:pt x="3733" y="260"/>
                  </a:lnTo>
                  <a:lnTo>
                    <a:pt x="3349" y="456"/>
                  </a:lnTo>
                  <a:lnTo>
                    <a:pt x="2965" y="751"/>
                  </a:lnTo>
                  <a:lnTo>
                    <a:pt x="2599" y="1135"/>
                  </a:lnTo>
                  <a:lnTo>
                    <a:pt x="2242" y="1653"/>
                  </a:lnTo>
                  <a:lnTo>
                    <a:pt x="1912" y="2305"/>
                  </a:lnTo>
                  <a:lnTo>
                    <a:pt x="1590" y="3109"/>
                  </a:lnTo>
                  <a:lnTo>
                    <a:pt x="1287" y="4091"/>
                  </a:lnTo>
                  <a:lnTo>
                    <a:pt x="1010" y="5261"/>
                  </a:lnTo>
                  <a:lnTo>
                    <a:pt x="751" y="6636"/>
                  </a:lnTo>
                  <a:lnTo>
                    <a:pt x="527" y="8243"/>
                  </a:lnTo>
                  <a:lnTo>
                    <a:pt x="322" y="10083"/>
                  </a:lnTo>
                  <a:lnTo>
                    <a:pt x="143" y="12181"/>
                  </a:lnTo>
                  <a:lnTo>
                    <a:pt x="72" y="13342"/>
                  </a:lnTo>
                  <a:lnTo>
                    <a:pt x="10" y="16227"/>
                  </a:lnTo>
                  <a:lnTo>
                    <a:pt x="1" y="19942"/>
                  </a:lnTo>
                  <a:lnTo>
                    <a:pt x="45" y="22129"/>
                  </a:lnTo>
                  <a:lnTo>
                    <a:pt x="81" y="23130"/>
                  </a:lnTo>
                  <a:lnTo>
                    <a:pt x="697" y="22763"/>
                  </a:lnTo>
                  <a:lnTo>
                    <a:pt x="1733" y="22228"/>
                  </a:lnTo>
                  <a:lnTo>
                    <a:pt x="2519" y="21897"/>
                  </a:lnTo>
                  <a:lnTo>
                    <a:pt x="2947" y="21745"/>
                  </a:lnTo>
                  <a:lnTo>
                    <a:pt x="3367" y="21620"/>
                  </a:lnTo>
                  <a:lnTo>
                    <a:pt x="4162" y="21486"/>
                  </a:lnTo>
                  <a:lnTo>
                    <a:pt x="4912" y="21504"/>
                  </a:lnTo>
                  <a:lnTo>
                    <a:pt x="5609" y="21656"/>
                  </a:lnTo>
                  <a:lnTo>
                    <a:pt x="6252" y="21924"/>
                  </a:lnTo>
                  <a:lnTo>
                    <a:pt x="6832" y="22299"/>
                  </a:lnTo>
                  <a:lnTo>
                    <a:pt x="7350" y="22772"/>
                  </a:lnTo>
                  <a:lnTo>
                    <a:pt x="7805" y="23326"/>
                  </a:lnTo>
                  <a:lnTo>
                    <a:pt x="8180" y="23951"/>
                  </a:lnTo>
                  <a:lnTo>
                    <a:pt x="8484" y="24630"/>
                  </a:lnTo>
                  <a:lnTo>
                    <a:pt x="8707" y="25353"/>
                  </a:lnTo>
                  <a:lnTo>
                    <a:pt x="8841" y="26112"/>
                  </a:lnTo>
                  <a:lnTo>
                    <a:pt x="8895" y="26898"/>
                  </a:lnTo>
                  <a:lnTo>
                    <a:pt x="8859" y="27684"/>
                  </a:lnTo>
                  <a:lnTo>
                    <a:pt x="8725" y="28461"/>
                  </a:lnTo>
                  <a:lnTo>
                    <a:pt x="8493" y="29229"/>
                  </a:lnTo>
                  <a:lnTo>
                    <a:pt x="8332" y="29604"/>
                  </a:lnTo>
                  <a:lnTo>
                    <a:pt x="8180" y="29943"/>
                  </a:lnTo>
                  <a:lnTo>
                    <a:pt x="8100" y="30327"/>
                  </a:lnTo>
                  <a:lnTo>
                    <a:pt x="8109" y="30515"/>
                  </a:lnTo>
                  <a:lnTo>
                    <a:pt x="8172" y="30657"/>
                  </a:lnTo>
                  <a:lnTo>
                    <a:pt x="8288" y="30756"/>
                  </a:lnTo>
                  <a:lnTo>
                    <a:pt x="8529" y="30836"/>
                  </a:lnTo>
                  <a:lnTo>
                    <a:pt x="9011" y="30818"/>
                  </a:lnTo>
                  <a:lnTo>
                    <a:pt x="9618" y="30720"/>
                  </a:lnTo>
                  <a:lnTo>
                    <a:pt x="10708" y="30479"/>
                  </a:lnTo>
                  <a:lnTo>
                    <a:pt x="11940" y="30265"/>
                  </a:lnTo>
                  <a:lnTo>
                    <a:pt x="12788" y="30184"/>
                  </a:lnTo>
                  <a:lnTo>
                    <a:pt x="13628" y="30220"/>
                  </a:lnTo>
                  <a:lnTo>
                    <a:pt x="14235" y="30336"/>
                  </a:lnTo>
                  <a:lnTo>
                    <a:pt x="14619" y="30470"/>
                  </a:lnTo>
                  <a:lnTo>
                    <a:pt x="14976" y="30649"/>
                  </a:lnTo>
                  <a:lnTo>
                    <a:pt x="15324" y="30872"/>
                  </a:lnTo>
                  <a:lnTo>
                    <a:pt x="15637" y="31166"/>
                  </a:lnTo>
                  <a:lnTo>
                    <a:pt x="15923" y="31515"/>
                  </a:lnTo>
                  <a:lnTo>
                    <a:pt x="16182" y="31934"/>
                  </a:lnTo>
                  <a:lnTo>
                    <a:pt x="16396" y="32417"/>
                  </a:lnTo>
                  <a:lnTo>
                    <a:pt x="16575" y="32988"/>
                  </a:lnTo>
                  <a:lnTo>
                    <a:pt x="16709" y="33631"/>
                  </a:lnTo>
                  <a:lnTo>
                    <a:pt x="16753" y="33997"/>
                  </a:lnTo>
                  <a:lnTo>
                    <a:pt x="16816" y="34497"/>
                  </a:lnTo>
                  <a:lnTo>
                    <a:pt x="16994" y="35319"/>
                  </a:lnTo>
                  <a:lnTo>
                    <a:pt x="17226" y="35917"/>
                  </a:lnTo>
                  <a:lnTo>
                    <a:pt x="17503" y="36328"/>
                  </a:lnTo>
                  <a:lnTo>
                    <a:pt x="17825" y="36560"/>
                  </a:lnTo>
                  <a:lnTo>
                    <a:pt x="18182" y="36641"/>
                  </a:lnTo>
                  <a:lnTo>
                    <a:pt x="18584" y="36587"/>
                  </a:lnTo>
                  <a:lnTo>
                    <a:pt x="19012" y="36417"/>
                  </a:lnTo>
                  <a:lnTo>
                    <a:pt x="19709" y="35998"/>
                  </a:lnTo>
                  <a:lnTo>
                    <a:pt x="20727" y="35212"/>
                  </a:lnTo>
                  <a:lnTo>
                    <a:pt x="21816" y="34328"/>
                  </a:lnTo>
                  <a:lnTo>
                    <a:pt x="22656" y="33703"/>
                  </a:lnTo>
                  <a:lnTo>
                    <a:pt x="23227" y="33336"/>
                  </a:lnTo>
                  <a:lnTo>
                    <a:pt x="23504" y="33185"/>
                  </a:lnTo>
                  <a:lnTo>
                    <a:pt x="23477" y="32059"/>
                  </a:lnTo>
                  <a:lnTo>
                    <a:pt x="23361" y="29791"/>
                  </a:lnTo>
                  <a:lnTo>
                    <a:pt x="23183" y="27559"/>
                  </a:lnTo>
                  <a:lnTo>
                    <a:pt x="22942" y="25380"/>
                  </a:lnTo>
                  <a:lnTo>
                    <a:pt x="22665" y="23299"/>
                  </a:lnTo>
                  <a:lnTo>
                    <a:pt x="22343" y="21344"/>
                  </a:lnTo>
                  <a:lnTo>
                    <a:pt x="22004" y="19558"/>
                  </a:lnTo>
                  <a:lnTo>
                    <a:pt x="21647" y="17968"/>
                  </a:lnTo>
                  <a:lnTo>
                    <a:pt x="21468" y="17280"/>
                  </a:lnTo>
                  <a:lnTo>
                    <a:pt x="21245" y="16504"/>
                  </a:lnTo>
                  <a:lnTo>
                    <a:pt x="20691" y="14941"/>
                  </a:lnTo>
                  <a:lnTo>
                    <a:pt x="20004" y="13378"/>
                  </a:lnTo>
                  <a:lnTo>
                    <a:pt x="19209" y="11824"/>
                  </a:lnTo>
                  <a:lnTo>
                    <a:pt x="18307" y="10306"/>
                  </a:lnTo>
                  <a:lnTo>
                    <a:pt x="17325" y="8833"/>
                  </a:lnTo>
                  <a:lnTo>
                    <a:pt x="16262" y="7422"/>
                  </a:lnTo>
                  <a:lnTo>
                    <a:pt x="15146" y="6091"/>
                  </a:lnTo>
                  <a:lnTo>
                    <a:pt x="13985" y="4850"/>
                  </a:lnTo>
                  <a:lnTo>
                    <a:pt x="12788" y="3707"/>
                  </a:lnTo>
                  <a:lnTo>
                    <a:pt x="11565" y="2698"/>
                  </a:lnTo>
                  <a:lnTo>
                    <a:pt x="10350" y="1823"/>
                  </a:lnTo>
                  <a:lnTo>
                    <a:pt x="9136" y="1099"/>
                  </a:lnTo>
                  <a:lnTo>
                    <a:pt x="7948" y="546"/>
                  </a:lnTo>
                  <a:lnTo>
                    <a:pt x="7073" y="260"/>
                  </a:lnTo>
                  <a:lnTo>
                    <a:pt x="6511" y="117"/>
                  </a:lnTo>
                  <a:lnTo>
                    <a:pt x="5957" y="37"/>
                  </a:lnTo>
                  <a:lnTo>
                    <a:pt x="54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487;p19">
              <a:extLst>
                <a:ext uri="{FF2B5EF4-FFF2-40B4-BE49-F238E27FC236}">
                  <a16:creationId xmlns:a16="http://schemas.microsoft.com/office/drawing/2014/main" id="{AA5A7A0B-6112-D8A3-53D3-3CEA47A92958}"/>
                </a:ext>
              </a:extLst>
            </p:cNvPr>
            <p:cNvSpPr/>
            <p:nvPr/>
          </p:nvSpPr>
          <p:spPr>
            <a:xfrm>
              <a:off x="5135353" y="2781023"/>
              <a:ext cx="1256082" cy="1272386"/>
            </a:xfrm>
            <a:custGeom>
              <a:avLst/>
              <a:gdLst/>
              <a:ahLst/>
              <a:cxnLst/>
              <a:rect l="l" t="t" r="r" b="b"/>
              <a:pathLst>
                <a:path w="23344" h="23647" extrusionOk="0">
                  <a:moveTo>
                    <a:pt x="22504" y="0"/>
                  </a:moveTo>
                  <a:lnTo>
                    <a:pt x="21978" y="9"/>
                  </a:lnTo>
                  <a:lnTo>
                    <a:pt x="21486" y="89"/>
                  </a:lnTo>
                  <a:lnTo>
                    <a:pt x="21031" y="214"/>
                  </a:lnTo>
                  <a:lnTo>
                    <a:pt x="20584" y="393"/>
                  </a:lnTo>
                  <a:lnTo>
                    <a:pt x="20174" y="625"/>
                  </a:lnTo>
                  <a:lnTo>
                    <a:pt x="19781" y="884"/>
                  </a:lnTo>
                  <a:lnTo>
                    <a:pt x="19227" y="1349"/>
                  </a:lnTo>
                  <a:lnTo>
                    <a:pt x="18548" y="2054"/>
                  </a:lnTo>
                  <a:lnTo>
                    <a:pt x="17611" y="3251"/>
                  </a:lnTo>
                  <a:lnTo>
                    <a:pt x="16477" y="4876"/>
                  </a:lnTo>
                  <a:lnTo>
                    <a:pt x="15619" y="5930"/>
                  </a:lnTo>
                  <a:lnTo>
                    <a:pt x="15030" y="6501"/>
                  </a:lnTo>
                  <a:lnTo>
                    <a:pt x="14557" y="6814"/>
                  </a:lnTo>
                  <a:lnTo>
                    <a:pt x="14226" y="6966"/>
                  </a:lnTo>
                  <a:lnTo>
                    <a:pt x="13878" y="7064"/>
                  </a:lnTo>
                  <a:lnTo>
                    <a:pt x="13521" y="7108"/>
                  </a:lnTo>
                  <a:lnTo>
                    <a:pt x="13137" y="7091"/>
                  </a:lnTo>
                  <a:lnTo>
                    <a:pt x="12735" y="7001"/>
                  </a:lnTo>
                  <a:lnTo>
                    <a:pt x="12315" y="6849"/>
                  </a:lnTo>
                  <a:lnTo>
                    <a:pt x="11869" y="6608"/>
                  </a:lnTo>
                  <a:lnTo>
                    <a:pt x="11637" y="6457"/>
                  </a:lnTo>
                  <a:lnTo>
                    <a:pt x="11404" y="6305"/>
                  </a:lnTo>
                  <a:lnTo>
                    <a:pt x="10949" y="6064"/>
                  </a:lnTo>
                  <a:lnTo>
                    <a:pt x="10520" y="5894"/>
                  </a:lnTo>
                  <a:lnTo>
                    <a:pt x="10110" y="5787"/>
                  </a:lnTo>
                  <a:lnTo>
                    <a:pt x="9717" y="5742"/>
                  </a:lnTo>
                  <a:lnTo>
                    <a:pt x="9342" y="5751"/>
                  </a:lnTo>
                  <a:lnTo>
                    <a:pt x="8984" y="5823"/>
                  </a:lnTo>
                  <a:lnTo>
                    <a:pt x="8645" y="5930"/>
                  </a:lnTo>
                  <a:lnTo>
                    <a:pt x="8172" y="6171"/>
                  </a:lnTo>
                  <a:lnTo>
                    <a:pt x="7582" y="6626"/>
                  </a:lnTo>
                  <a:lnTo>
                    <a:pt x="7047" y="7171"/>
                  </a:lnTo>
                  <a:lnTo>
                    <a:pt x="6555" y="7787"/>
                  </a:lnTo>
                  <a:lnTo>
                    <a:pt x="5886" y="8752"/>
                  </a:lnTo>
                  <a:lnTo>
                    <a:pt x="5287" y="9627"/>
                  </a:lnTo>
                  <a:lnTo>
                    <a:pt x="4903" y="10109"/>
                  </a:lnTo>
                  <a:lnTo>
                    <a:pt x="4528" y="10466"/>
                  </a:lnTo>
                  <a:lnTo>
                    <a:pt x="4252" y="10618"/>
                  </a:lnTo>
                  <a:lnTo>
                    <a:pt x="4064" y="10663"/>
                  </a:lnTo>
                  <a:lnTo>
                    <a:pt x="3876" y="10645"/>
                  </a:lnTo>
                  <a:lnTo>
                    <a:pt x="3680" y="10582"/>
                  </a:lnTo>
                  <a:lnTo>
                    <a:pt x="3484" y="10448"/>
                  </a:lnTo>
                  <a:lnTo>
                    <a:pt x="3287" y="10243"/>
                  </a:lnTo>
                  <a:lnTo>
                    <a:pt x="3189" y="10109"/>
                  </a:lnTo>
                  <a:lnTo>
                    <a:pt x="2957" y="9814"/>
                  </a:lnTo>
                  <a:lnTo>
                    <a:pt x="2501" y="9394"/>
                  </a:lnTo>
                  <a:lnTo>
                    <a:pt x="2171" y="9216"/>
                  </a:lnTo>
                  <a:lnTo>
                    <a:pt x="1957" y="9144"/>
                  </a:lnTo>
                  <a:lnTo>
                    <a:pt x="1751" y="9127"/>
                  </a:lnTo>
                  <a:lnTo>
                    <a:pt x="1546" y="9153"/>
                  </a:lnTo>
                  <a:lnTo>
                    <a:pt x="1242" y="9278"/>
                  </a:lnTo>
                  <a:lnTo>
                    <a:pt x="858" y="9591"/>
                  </a:lnTo>
                  <a:lnTo>
                    <a:pt x="501" y="10073"/>
                  </a:lnTo>
                  <a:lnTo>
                    <a:pt x="162" y="10716"/>
                  </a:lnTo>
                  <a:lnTo>
                    <a:pt x="1" y="11091"/>
                  </a:lnTo>
                  <a:lnTo>
                    <a:pt x="46" y="12359"/>
                  </a:lnTo>
                  <a:lnTo>
                    <a:pt x="188" y="14181"/>
                  </a:lnTo>
                  <a:lnTo>
                    <a:pt x="331" y="15351"/>
                  </a:lnTo>
                  <a:lnTo>
                    <a:pt x="510" y="16467"/>
                  </a:lnTo>
                  <a:lnTo>
                    <a:pt x="724" y="17539"/>
                  </a:lnTo>
                  <a:lnTo>
                    <a:pt x="983" y="18539"/>
                  </a:lnTo>
                  <a:lnTo>
                    <a:pt x="1287" y="19476"/>
                  </a:lnTo>
                  <a:lnTo>
                    <a:pt x="1635" y="20334"/>
                  </a:lnTo>
                  <a:lnTo>
                    <a:pt x="2037" y="21111"/>
                  </a:lnTo>
                  <a:lnTo>
                    <a:pt x="2492" y="21798"/>
                  </a:lnTo>
                  <a:lnTo>
                    <a:pt x="2992" y="22388"/>
                  </a:lnTo>
                  <a:lnTo>
                    <a:pt x="3546" y="22870"/>
                  </a:lnTo>
                  <a:lnTo>
                    <a:pt x="4162" y="23245"/>
                  </a:lnTo>
                  <a:lnTo>
                    <a:pt x="4841" y="23504"/>
                  </a:lnTo>
                  <a:lnTo>
                    <a:pt x="5573" y="23638"/>
                  </a:lnTo>
                  <a:lnTo>
                    <a:pt x="5966" y="23647"/>
                  </a:lnTo>
                  <a:lnTo>
                    <a:pt x="6368" y="23638"/>
                  </a:lnTo>
                  <a:lnTo>
                    <a:pt x="7073" y="23486"/>
                  </a:lnTo>
                  <a:lnTo>
                    <a:pt x="7699" y="23200"/>
                  </a:lnTo>
                  <a:lnTo>
                    <a:pt x="8252" y="22780"/>
                  </a:lnTo>
                  <a:lnTo>
                    <a:pt x="8752" y="22263"/>
                  </a:lnTo>
                  <a:lnTo>
                    <a:pt x="9217" y="21646"/>
                  </a:lnTo>
                  <a:lnTo>
                    <a:pt x="9868" y="20575"/>
                  </a:lnTo>
                  <a:lnTo>
                    <a:pt x="10735" y="18941"/>
                  </a:lnTo>
                  <a:lnTo>
                    <a:pt x="11476" y="17619"/>
                  </a:lnTo>
                  <a:lnTo>
                    <a:pt x="12021" y="16726"/>
                  </a:lnTo>
                  <a:lnTo>
                    <a:pt x="12637" y="15833"/>
                  </a:lnTo>
                  <a:lnTo>
                    <a:pt x="13342" y="14958"/>
                  </a:lnTo>
                  <a:lnTo>
                    <a:pt x="14137" y="14118"/>
                  </a:lnTo>
                  <a:lnTo>
                    <a:pt x="15048" y="13315"/>
                  </a:lnTo>
                  <a:lnTo>
                    <a:pt x="15566" y="12940"/>
                  </a:lnTo>
                  <a:lnTo>
                    <a:pt x="16370" y="12395"/>
                  </a:lnTo>
                  <a:lnTo>
                    <a:pt x="17861" y="11520"/>
                  </a:lnTo>
                  <a:lnTo>
                    <a:pt x="19191" y="10761"/>
                  </a:lnTo>
                  <a:lnTo>
                    <a:pt x="20067" y="10136"/>
                  </a:lnTo>
                  <a:lnTo>
                    <a:pt x="20602" y="9662"/>
                  </a:lnTo>
                  <a:lnTo>
                    <a:pt x="21093" y="9109"/>
                  </a:lnTo>
                  <a:lnTo>
                    <a:pt x="21540" y="8448"/>
                  </a:lnTo>
                  <a:lnTo>
                    <a:pt x="21951" y="7671"/>
                  </a:lnTo>
                  <a:lnTo>
                    <a:pt x="22308" y="6742"/>
                  </a:lnTo>
                  <a:lnTo>
                    <a:pt x="22620" y="5644"/>
                  </a:lnTo>
                  <a:lnTo>
                    <a:pt x="22879" y="4349"/>
                  </a:lnTo>
                  <a:lnTo>
                    <a:pt x="23103" y="2840"/>
                  </a:lnTo>
                  <a:lnTo>
                    <a:pt x="23272" y="1090"/>
                  </a:lnTo>
                  <a:lnTo>
                    <a:pt x="23344" y="98"/>
                  </a:lnTo>
                  <a:lnTo>
                    <a:pt x="23049" y="45"/>
                  </a:lnTo>
                  <a:lnTo>
                    <a:pt x="22504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488;p19">
              <a:extLst>
                <a:ext uri="{FF2B5EF4-FFF2-40B4-BE49-F238E27FC236}">
                  <a16:creationId xmlns:a16="http://schemas.microsoft.com/office/drawing/2014/main" id="{B0593BB3-ED99-BEE2-E087-CD4CA66BCAF3}"/>
                </a:ext>
              </a:extLst>
            </p:cNvPr>
            <p:cNvSpPr/>
            <p:nvPr/>
          </p:nvSpPr>
          <p:spPr>
            <a:xfrm>
              <a:off x="5135353" y="2781023"/>
              <a:ext cx="1256082" cy="1272386"/>
            </a:xfrm>
            <a:custGeom>
              <a:avLst/>
              <a:gdLst/>
              <a:ahLst/>
              <a:cxnLst/>
              <a:rect l="l" t="t" r="r" b="b"/>
              <a:pathLst>
                <a:path w="23344" h="23647" extrusionOk="0">
                  <a:moveTo>
                    <a:pt x="22504" y="0"/>
                  </a:moveTo>
                  <a:lnTo>
                    <a:pt x="21978" y="9"/>
                  </a:lnTo>
                  <a:lnTo>
                    <a:pt x="21486" y="89"/>
                  </a:lnTo>
                  <a:lnTo>
                    <a:pt x="21031" y="214"/>
                  </a:lnTo>
                  <a:lnTo>
                    <a:pt x="20584" y="393"/>
                  </a:lnTo>
                  <a:lnTo>
                    <a:pt x="20174" y="625"/>
                  </a:lnTo>
                  <a:lnTo>
                    <a:pt x="19781" y="884"/>
                  </a:lnTo>
                  <a:lnTo>
                    <a:pt x="19227" y="1349"/>
                  </a:lnTo>
                  <a:lnTo>
                    <a:pt x="18548" y="2054"/>
                  </a:lnTo>
                  <a:lnTo>
                    <a:pt x="17611" y="3251"/>
                  </a:lnTo>
                  <a:lnTo>
                    <a:pt x="16477" y="4876"/>
                  </a:lnTo>
                  <a:lnTo>
                    <a:pt x="15619" y="5930"/>
                  </a:lnTo>
                  <a:lnTo>
                    <a:pt x="15030" y="6501"/>
                  </a:lnTo>
                  <a:lnTo>
                    <a:pt x="14557" y="6814"/>
                  </a:lnTo>
                  <a:lnTo>
                    <a:pt x="14226" y="6966"/>
                  </a:lnTo>
                  <a:lnTo>
                    <a:pt x="13878" y="7064"/>
                  </a:lnTo>
                  <a:lnTo>
                    <a:pt x="13521" y="7108"/>
                  </a:lnTo>
                  <a:lnTo>
                    <a:pt x="13137" y="7091"/>
                  </a:lnTo>
                  <a:lnTo>
                    <a:pt x="12735" y="7001"/>
                  </a:lnTo>
                  <a:lnTo>
                    <a:pt x="12315" y="6849"/>
                  </a:lnTo>
                  <a:lnTo>
                    <a:pt x="11869" y="6608"/>
                  </a:lnTo>
                  <a:lnTo>
                    <a:pt x="11637" y="6457"/>
                  </a:lnTo>
                  <a:lnTo>
                    <a:pt x="11404" y="6305"/>
                  </a:lnTo>
                  <a:lnTo>
                    <a:pt x="10949" y="6064"/>
                  </a:lnTo>
                  <a:lnTo>
                    <a:pt x="10520" y="5894"/>
                  </a:lnTo>
                  <a:lnTo>
                    <a:pt x="10110" y="5787"/>
                  </a:lnTo>
                  <a:lnTo>
                    <a:pt x="9717" y="5742"/>
                  </a:lnTo>
                  <a:lnTo>
                    <a:pt x="9342" y="5751"/>
                  </a:lnTo>
                  <a:lnTo>
                    <a:pt x="8984" y="5823"/>
                  </a:lnTo>
                  <a:lnTo>
                    <a:pt x="8645" y="5930"/>
                  </a:lnTo>
                  <a:lnTo>
                    <a:pt x="8172" y="6171"/>
                  </a:lnTo>
                  <a:lnTo>
                    <a:pt x="7582" y="6626"/>
                  </a:lnTo>
                  <a:lnTo>
                    <a:pt x="7047" y="7171"/>
                  </a:lnTo>
                  <a:lnTo>
                    <a:pt x="6555" y="7787"/>
                  </a:lnTo>
                  <a:lnTo>
                    <a:pt x="5886" y="8752"/>
                  </a:lnTo>
                  <a:lnTo>
                    <a:pt x="5287" y="9627"/>
                  </a:lnTo>
                  <a:lnTo>
                    <a:pt x="4903" y="10109"/>
                  </a:lnTo>
                  <a:lnTo>
                    <a:pt x="4528" y="10466"/>
                  </a:lnTo>
                  <a:lnTo>
                    <a:pt x="4252" y="10618"/>
                  </a:lnTo>
                  <a:lnTo>
                    <a:pt x="4064" y="10663"/>
                  </a:lnTo>
                  <a:lnTo>
                    <a:pt x="3876" y="10645"/>
                  </a:lnTo>
                  <a:lnTo>
                    <a:pt x="3680" y="10582"/>
                  </a:lnTo>
                  <a:lnTo>
                    <a:pt x="3484" y="10448"/>
                  </a:lnTo>
                  <a:lnTo>
                    <a:pt x="3287" y="10243"/>
                  </a:lnTo>
                  <a:lnTo>
                    <a:pt x="3189" y="10109"/>
                  </a:lnTo>
                  <a:lnTo>
                    <a:pt x="2957" y="9814"/>
                  </a:lnTo>
                  <a:lnTo>
                    <a:pt x="2501" y="9394"/>
                  </a:lnTo>
                  <a:lnTo>
                    <a:pt x="2171" y="9216"/>
                  </a:lnTo>
                  <a:lnTo>
                    <a:pt x="1957" y="9144"/>
                  </a:lnTo>
                  <a:lnTo>
                    <a:pt x="1751" y="9127"/>
                  </a:lnTo>
                  <a:lnTo>
                    <a:pt x="1546" y="9153"/>
                  </a:lnTo>
                  <a:lnTo>
                    <a:pt x="1242" y="9278"/>
                  </a:lnTo>
                  <a:lnTo>
                    <a:pt x="858" y="9591"/>
                  </a:lnTo>
                  <a:lnTo>
                    <a:pt x="501" y="10073"/>
                  </a:lnTo>
                  <a:lnTo>
                    <a:pt x="162" y="10716"/>
                  </a:lnTo>
                  <a:lnTo>
                    <a:pt x="1" y="11091"/>
                  </a:lnTo>
                  <a:lnTo>
                    <a:pt x="46" y="12359"/>
                  </a:lnTo>
                  <a:lnTo>
                    <a:pt x="188" y="14181"/>
                  </a:lnTo>
                  <a:lnTo>
                    <a:pt x="331" y="15351"/>
                  </a:lnTo>
                  <a:lnTo>
                    <a:pt x="510" y="16467"/>
                  </a:lnTo>
                  <a:lnTo>
                    <a:pt x="724" y="17539"/>
                  </a:lnTo>
                  <a:lnTo>
                    <a:pt x="983" y="18539"/>
                  </a:lnTo>
                  <a:lnTo>
                    <a:pt x="1287" y="19476"/>
                  </a:lnTo>
                  <a:lnTo>
                    <a:pt x="1635" y="20334"/>
                  </a:lnTo>
                  <a:lnTo>
                    <a:pt x="2037" y="21111"/>
                  </a:lnTo>
                  <a:lnTo>
                    <a:pt x="2492" y="21798"/>
                  </a:lnTo>
                  <a:lnTo>
                    <a:pt x="2992" y="22388"/>
                  </a:lnTo>
                  <a:lnTo>
                    <a:pt x="3546" y="22870"/>
                  </a:lnTo>
                  <a:lnTo>
                    <a:pt x="4162" y="23245"/>
                  </a:lnTo>
                  <a:lnTo>
                    <a:pt x="4841" y="23504"/>
                  </a:lnTo>
                  <a:lnTo>
                    <a:pt x="5573" y="23638"/>
                  </a:lnTo>
                  <a:lnTo>
                    <a:pt x="5966" y="23647"/>
                  </a:lnTo>
                  <a:lnTo>
                    <a:pt x="6368" y="23638"/>
                  </a:lnTo>
                  <a:lnTo>
                    <a:pt x="7073" y="23486"/>
                  </a:lnTo>
                  <a:lnTo>
                    <a:pt x="7699" y="23200"/>
                  </a:lnTo>
                  <a:lnTo>
                    <a:pt x="8252" y="22780"/>
                  </a:lnTo>
                  <a:lnTo>
                    <a:pt x="8752" y="22263"/>
                  </a:lnTo>
                  <a:lnTo>
                    <a:pt x="9217" y="21646"/>
                  </a:lnTo>
                  <a:lnTo>
                    <a:pt x="9868" y="20575"/>
                  </a:lnTo>
                  <a:lnTo>
                    <a:pt x="10735" y="18941"/>
                  </a:lnTo>
                  <a:lnTo>
                    <a:pt x="11476" y="17619"/>
                  </a:lnTo>
                  <a:lnTo>
                    <a:pt x="12021" y="16726"/>
                  </a:lnTo>
                  <a:lnTo>
                    <a:pt x="12637" y="15833"/>
                  </a:lnTo>
                  <a:lnTo>
                    <a:pt x="13342" y="14958"/>
                  </a:lnTo>
                  <a:lnTo>
                    <a:pt x="14137" y="14118"/>
                  </a:lnTo>
                  <a:lnTo>
                    <a:pt x="15048" y="13315"/>
                  </a:lnTo>
                  <a:lnTo>
                    <a:pt x="15566" y="12940"/>
                  </a:lnTo>
                  <a:lnTo>
                    <a:pt x="16370" y="12395"/>
                  </a:lnTo>
                  <a:lnTo>
                    <a:pt x="17861" y="11520"/>
                  </a:lnTo>
                  <a:lnTo>
                    <a:pt x="19191" y="10761"/>
                  </a:lnTo>
                  <a:lnTo>
                    <a:pt x="20067" y="10136"/>
                  </a:lnTo>
                  <a:lnTo>
                    <a:pt x="20602" y="9662"/>
                  </a:lnTo>
                  <a:lnTo>
                    <a:pt x="21093" y="9109"/>
                  </a:lnTo>
                  <a:lnTo>
                    <a:pt x="21540" y="8448"/>
                  </a:lnTo>
                  <a:lnTo>
                    <a:pt x="21951" y="7671"/>
                  </a:lnTo>
                  <a:lnTo>
                    <a:pt x="22308" y="6742"/>
                  </a:lnTo>
                  <a:lnTo>
                    <a:pt x="22620" y="5644"/>
                  </a:lnTo>
                  <a:lnTo>
                    <a:pt x="22879" y="4349"/>
                  </a:lnTo>
                  <a:lnTo>
                    <a:pt x="23103" y="2840"/>
                  </a:lnTo>
                  <a:lnTo>
                    <a:pt x="23272" y="1090"/>
                  </a:lnTo>
                  <a:lnTo>
                    <a:pt x="23344" y="98"/>
                  </a:lnTo>
                  <a:lnTo>
                    <a:pt x="23049" y="45"/>
                  </a:lnTo>
                  <a:lnTo>
                    <a:pt x="225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489;p19">
              <a:extLst>
                <a:ext uri="{FF2B5EF4-FFF2-40B4-BE49-F238E27FC236}">
                  <a16:creationId xmlns:a16="http://schemas.microsoft.com/office/drawing/2014/main" id="{53F6E7AD-27B0-8DF7-5260-15AD7EF66D48}"/>
                </a:ext>
              </a:extLst>
            </p:cNvPr>
            <p:cNvSpPr/>
            <p:nvPr/>
          </p:nvSpPr>
          <p:spPr>
            <a:xfrm>
              <a:off x="6856966" y="2614760"/>
              <a:ext cx="1261409" cy="1438651"/>
            </a:xfrm>
            <a:custGeom>
              <a:avLst/>
              <a:gdLst/>
              <a:ahLst/>
              <a:cxnLst/>
              <a:rect l="l" t="t" r="r" b="b"/>
              <a:pathLst>
                <a:path w="23443" h="26737" extrusionOk="0">
                  <a:moveTo>
                    <a:pt x="4082" y="0"/>
                  </a:moveTo>
                  <a:lnTo>
                    <a:pt x="3287" y="134"/>
                  </a:lnTo>
                  <a:lnTo>
                    <a:pt x="2867" y="259"/>
                  </a:lnTo>
                  <a:lnTo>
                    <a:pt x="2439" y="411"/>
                  </a:lnTo>
                  <a:lnTo>
                    <a:pt x="1653" y="742"/>
                  </a:lnTo>
                  <a:lnTo>
                    <a:pt x="617" y="1277"/>
                  </a:lnTo>
                  <a:lnTo>
                    <a:pt x="1" y="1644"/>
                  </a:lnTo>
                  <a:lnTo>
                    <a:pt x="55" y="2778"/>
                  </a:lnTo>
                  <a:lnTo>
                    <a:pt x="197" y="4796"/>
                  </a:lnTo>
                  <a:lnTo>
                    <a:pt x="394" y="6537"/>
                  </a:lnTo>
                  <a:lnTo>
                    <a:pt x="644" y="8020"/>
                  </a:lnTo>
                  <a:lnTo>
                    <a:pt x="948" y="9279"/>
                  </a:lnTo>
                  <a:lnTo>
                    <a:pt x="1296" y="10332"/>
                  </a:lnTo>
                  <a:lnTo>
                    <a:pt x="1698" y="11216"/>
                  </a:lnTo>
                  <a:lnTo>
                    <a:pt x="2144" y="11958"/>
                  </a:lnTo>
                  <a:lnTo>
                    <a:pt x="2644" y="12574"/>
                  </a:lnTo>
                  <a:lnTo>
                    <a:pt x="3189" y="13092"/>
                  </a:lnTo>
                  <a:lnTo>
                    <a:pt x="3778" y="13547"/>
                  </a:lnTo>
                  <a:lnTo>
                    <a:pt x="4421" y="13958"/>
                  </a:lnTo>
                  <a:lnTo>
                    <a:pt x="5457" y="14556"/>
                  </a:lnTo>
                  <a:lnTo>
                    <a:pt x="6609" y="15217"/>
                  </a:lnTo>
                  <a:lnTo>
                    <a:pt x="7431" y="15735"/>
                  </a:lnTo>
                  <a:lnTo>
                    <a:pt x="7859" y="16030"/>
                  </a:lnTo>
                  <a:lnTo>
                    <a:pt x="8368" y="16405"/>
                  </a:lnTo>
                  <a:lnTo>
                    <a:pt x="9279" y="17208"/>
                  </a:lnTo>
                  <a:lnTo>
                    <a:pt x="10083" y="18048"/>
                  </a:lnTo>
                  <a:lnTo>
                    <a:pt x="10779" y="18923"/>
                  </a:lnTo>
                  <a:lnTo>
                    <a:pt x="11405" y="19816"/>
                  </a:lnTo>
                  <a:lnTo>
                    <a:pt x="11949" y="20709"/>
                  </a:lnTo>
                  <a:lnTo>
                    <a:pt x="12682" y="22031"/>
                  </a:lnTo>
                  <a:lnTo>
                    <a:pt x="13557" y="23665"/>
                  </a:lnTo>
                  <a:lnTo>
                    <a:pt x="14209" y="24736"/>
                  </a:lnTo>
                  <a:lnTo>
                    <a:pt x="14664" y="25353"/>
                  </a:lnTo>
                  <a:lnTo>
                    <a:pt x="15164" y="25870"/>
                  </a:lnTo>
                  <a:lnTo>
                    <a:pt x="15727" y="26290"/>
                  </a:lnTo>
                  <a:lnTo>
                    <a:pt x="16343" y="26576"/>
                  </a:lnTo>
                  <a:lnTo>
                    <a:pt x="17057" y="26728"/>
                  </a:lnTo>
                  <a:lnTo>
                    <a:pt x="17450" y="26737"/>
                  </a:lnTo>
                  <a:lnTo>
                    <a:pt x="17673" y="26737"/>
                  </a:lnTo>
                  <a:lnTo>
                    <a:pt x="18102" y="26692"/>
                  </a:lnTo>
                  <a:lnTo>
                    <a:pt x="18513" y="26612"/>
                  </a:lnTo>
                  <a:lnTo>
                    <a:pt x="18897" y="26487"/>
                  </a:lnTo>
                  <a:lnTo>
                    <a:pt x="19450" y="26237"/>
                  </a:lnTo>
                  <a:lnTo>
                    <a:pt x="20111" y="25772"/>
                  </a:lnTo>
                  <a:lnTo>
                    <a:pt x="20710" y="25165"/>
                  </a:lnTo>
                  <a:lnTo>
                    <a:pt x="21236" y="24442"/>
                  </a:lnTo>
                  <a:lnTo>
                    <a:pt x="21701" y="23602"/>
                  </a:lnTo>
                  <a:lnTo>
                    <a:pt x="22103" y="22647"/>
                  </a:lnTo>
                  <a:lnTo>
                    <a:pt x="22442" y="21611"/>
                  </a:lnTo>
                  <a:lnTo>
                    <a:pt x="22737" y="20477"/>
                  </a:lnTo>
                  <a:lnTo>
                    <a:pt x="22969" y="19271"/>
                  </a:lnTo>
                  <a:lnTo>
                    <a:pt x="23147" y="17994"/>
                  </a:lnTo>
                  <a:lnTo>
                    <a:pt x="23281" y="16664"/>
                  </a:lnTo>
                  <a:lnTo>
                    <a:pt x="23380" y="15288"/>
                  </a:lnTo>
                  <a:lnTo>
                    <a:pt x="23442" y="13154"/>
                  </a:lnTo>
                  <a:lnTo>
                    <a:pt x="23424" y="11699"/>
                  </a:lnTo>
                  <a:lnTo>
                    <a:pt x="23147" y="11850"/>
                  </a:lnTo>
                  <a:lnTo>
                    <a:pt x="22576" y="12217"/>
                  </a:lnTo>
                  <a:lnTo>
                    <a:pt x="21736" y="12842"/>
                  </a:lnTo>
                  <a:lnTo>
                    <a:pt x="20647" y="13726"/>
                  </a:lnTo>
                  <a:lnTo>
                    <a:pt x="19629" y="14512"/>
                  </a:lnTo>
                  <a:lnTo>
                    <a:pt x="18932" y="14931"/>
                  </a:lnTo>
                  <a:lnTo>
                    <a:pt x="18504" y="15101"/>
                  </a:lnTo>
                  <a:lnTo>
                    <a:pt x="18102" y="15155"/>
                  </a:lnTo>
                  <a:lnTo>
                    <a:pt x="17745" y="15074"/>
                  </a:lnTo>
                  <a:lnTo>
                    <a:pt x="17423" y="14842"/>
                  </a:lnTo>
                  <a:lnTo>
                    <a:pt x="17146" y="14431"/>
                  </a:lnTo>
                  <a:lnTo>
                    <a:pt x="16914" y="13833"/>
                  </a:lnTo>
                  <a:lnTo>
                    <a:pt x="16736" y="13011"/>
                  </a:lnTo>
                  <a:lnTo>
                    <a:pt x="16673" y="12511"/>
                  </a:lnTo>
                  <a:lnTo>
                    <a:pt x="16629" y="12145"/>
                  </a:lnTo>
                  <a:lnTo>
                    <a:pt x="16495" y="11502"/>
                  </a:lnTo>
                  <a:lnTo>
                    <a:pt x="16316" y="10931"/>
                  </a:lnTo>
                  <a:lnTo>
                    <a:pt x="16102" y="10448"/>
                  </a:lnTo>
                  <a:lnTo>
                    <a:pt x="15843" y="10029"/>
                  </a:lnTo>
                  <a:lnTo>
                    <a:pt x="15557" y="9680"/>
                  </a:lnTo>
                  <a:lnTo>
                    <a:pt x="15244" y="9386"/>
                  </a:lnTo>
                  <a:lnTo>
                    <a:pt x="14905" y="9163"/>
                  </a:lnTo>
                  <a:lnTo>
                    <a:pt x="14539" y="8984"/>
                  </a:lnTo>
                  <a:lnTo>
                    <a:pt x="14155" y="8850"/>
                  </a:lnTo>
                  <a:lnTo>
                    <a:pt x="13548" y="8734"/>
                  </a:lnTo>
                  <a:lnTo>
                    <a:pt x="12708" y="8698"/>
                  </a:lnTo>
                  <a:lnTo>
                    <a:pt x="11860" y="8779"/>
                  </a:lnTo>
                  <a:lnTo>
                    <a:pt x="10628" y="8993"/>
                  </a:lnTo>
                  <a:lnTo>
                    <a:pt x="9538" y="9234"/>
                  </a:lnTo>
                  <a:lnTo>
                    <a:pt x="8931" y="9332"/>
                  </a:lnTo>
                  <a:lnTo>
                    <a:pt x="8449" y="9350"/>
                  </a:lnTo>
                  <a:lnTo>
                    <a:pt x="8208" y="9270"/>
                  </a:lnTo>
                  <a:lnTo>
                    <a:pt x="8092" y="9171"/>
                  </a:lnTo>
                  <a:lnTo>
                    <a:pt x="8029" y="9029"/>
                  </a:lnTo>
                  <a:lnTo>
                    <a:pt x="8020" y="8841"/>
                  </a:lnTo>
                  <a:lnTo>
                    <a:pt x="8100" y="8457"/>
                  </a:lnTo>
                  <a:lnTo>
                    <a:pt x="8252" y="8118"/>
                  </a:lnTo>
                  <a:lnTo>
                    <a:pt x="8413" y="7743"/>
                  </a:lnTo>
                  <a:lnTo>
                    <a:pt x="8645" y="6975"/>
                  </a:lnTo>
                  <a:lnTo>
                    <a:pt x="8779" y="6198"/>
                  </a:lnTo>
                  <a:lnTo>
                    <a:pt x="8815" y="5412"/>
                  </a:lnTo>
                  <a:lnTo>
                    <a:pt x="8761" y="4626"/>
                  </a:lnTo>
                  <a:lnTo>
                    <a:pt x="8627" y="3867"/>
                  </a:lnTo>
                  <a:lnTo>
                    <a:pt x="8404" y="3144"/>
                  </a:lnTo>
                  <a:lnTo>
                    <a:pt x="8100" y="2465"/>
                  </a:lnTo>
                  <a:lnTo>
                    <a:pt x="7725" y="1840"/>
                  </a:lnTo>
                  <a:lnTo>
                    <a:pt x="7270" y="1286"/>
                  </a:lnTo>
                  <a:lnTo>
                    <a:pt x="6752" y="813"/>
                  </a:lnTo>
                  <a:lnTo>
                    <a:pt x="6172" y="438"/>
                  </a:lnTo>
                  <a:lnTo>
                    <a:pt x="5529" y="170"/>
                  </a:lnTo>
                  <a:lnTo>
                    <a:pt x="4832" y="18"/>
                  </a:lnTo>
                  <a:lnTo>
                    <a:pt x="4082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90;p19">
              <a:extLst>
                <a:ext uri="{FF2B5EF4-FFF2-40B4-BE49-F238E27FC236}">
                  <a16:creationId xmlns:a16="http://schemas.microsoft.com/office/drawing/2014/main" id="{DE7E582C-5E83-0FB0-6D45-5C210118C9F9}"/>
                </a:ext>
              </a:extLst>
            </p:cNvPr>
            <p:cNvSpPr/>
            <p:nvPr/>
          </p:nvSpPr>
          <p:spPr>
            <a:xfrm>
              <a:off x="6856966" y="2614760"/>
              <a:ext cx="1261409" cy="1438651"/>
            </a:xfrm>
            <a:custGeom>
              <a:avLst/>
              <a:gdLst/>
              <a:ahLst/>
              <a:cxnLst/>
              <a:rect l="l" t="t" r="r" b="b"/>
              <a:pathLst>
                <a:path w="23443" h="26737" extrusionOk="0">
                  <a:moveTo>
                    <a:pt x="4082" y="0"/>
                  </a:moveTo>
                  <a:lnTo>
                    <a:pt x="3287" y="134"/>
                  </a:lnTo>
                  <a:lnTo>
                    <a:pt x="2867" y="259"/>
                  </a:lnTo>
                  <a:lnTo>
                    <a:pt x="2439" y="411"/>
                  </a:lnTo>
                  <a:lnTo>
                    <a:pt x="1653" y="742"/>
                  </a:lnTo>
                  <a:lnTo>
                    <a:pt x="617" y="1277"/>
                  </a:lnTo>
                  <a:lnTo>
                    <a:pt x="1" y="1644"/>
                  </a:lnTo>
                  <a:lnTo>
                    <a:pt x="55" y="2778"/>
                  </a:lnTo>
                  <a:lnTo>
                    <a:pt x="197" y="4796"/>
                  </a:lnTo>
                  <a:lnTo>
                    <a:pt x="394" y="6537"/>
                  </a:lnTo>
                  <a:lnTo>
                    <a:pt x="644" y="8020"/>
                  </a:lnTo>
                  <a:lnTo>
                    <a:pt x="948" y="9279"/>
                  </a:lnTo>
                  <a:lnTo>
                    <a:pt x="1296" y="10332"/>
                  </a:lnTo>
                  <a:lnTo>
                    <a:pt x="1698" y="11216"/>
                  </a:lnTo>
                  <a:lnTo>
                    <a:pt x="2144" y="11958"/>
                  </a:lnTo>
                  <a:lnTo>
                    <a:pt x="2644" y="12574"/>
                  </a:lnTo>
                  <a:lnTo>
                    <a:pt x="3189" y="13092"/>
                  </a:lnTo>
                  <a:lnTo>
                    <a:pt x="3778" y="13547"/>
                  </a:lnTo>
                  <a:lnTo>
                    <a:pt x="4421" y="13958"/>
                  </a:lnTo>
                  <a:lnTo>
                    <a:pt x="5457" y="14556"/>
                  </a:lnTo>
                  <a:lnTo>
                    <a:pt x="6609" y="15217"/>
                  </a:lnTo>
                  <a:lnTo>
                    <a:pt x="7431" y="15735"/>
                  </a:lnTo>
                  <a:lnTo>
                    <a:pt x="7859" y="16030"/>
                  </a:lnTo>
                  <a:lnTo>
                    <a:pt x="8368" y="16405"/>
                  </a:lnTo>
                  <a:lnTo>
                    <a:pt x="9279" y="17208"/>
                  </a:lnTo>
                  <a:lnTo>
                    <a:pt x="10083" y="18048"/>
                  </a:lnTo>
                  <a:lnTo>
                    <a:pt x="10779" y="18923"/>
                  </a:lnTo>
                  <a:lnTo>
                    <a:pt x="11405" y="19816"/>
                  </a:lnTo>
                  <a:lnTo>
                    <a:pt x="11949" y="20709"/>
                  </a:lnTo>
                  <a:lnTo>
                    <a:pt x="12682" y="22031"/>
                  </a:lnTo>
                  <a:lnTo>
                    <a:pt x="13557" y="23665"/>
                  </a:lnTo>
                  <a:lnTo>
                    <a:pt x="14209" y="24736"/>
                  </a:lnTo>
                  <a:lnTo>
                    <a:pt x="14664" y="25353"/>
                  </a:lnTo>
                  <a:lnTo>
                    <a:pt x="15164" y="25870"/>
                  </a:lnTo>
                  <a:lnTo>
                    <a:pt x="15727" y="26290"/>
                  </a:lnTo>
                  <a:lnTo>
                    <a:pt x="16343" y="26576"/>
                  </a:lnTo>
                  <a:lnTo>
                    <a:pt x="17057" y="26728"/>
                  </a:lnTo>
                  <a:lnTo>
                    <a:pt x="17450" y="26737"/>
                  </a:lnTo>
                  <a:lnTo>
                    <a:pt x="17673" y="26737"/>
                  </a:lnTo>
                  <a:lnTo>
                    <a:pt x="18102" y="26692"/>
                  </a:lnTo>
                  <a:lnTo>
                    <a:pt x="18513" y="26612"/>
                  </a:lnTo>
                  <a:lnTo>
                    <a:pt x="18897" y="26487"/>
                  </a:lnTo>
                  <a:lnTo>
                    <a:pt x="19450" y="26237"/>
                  </a:lnTo>
                  <a:lnTo>
                    <a:pt x="20111" y="25772"/>
                  </a:lnTo>
                  <a:lnTo>
                    <a:pt x="20710" y="25165"/>
                  </a:lnTo>
                  <a:lnTo>
                    <a:pt x="21236" y="24442"/>
                  </a:lnTo>
                  <a:lnTo>
                    <a:pt x="21701" y="23602"/>
                  </a:lnTo>
                  <a:lnTo>
                    <a:pt x="22103" y="22647"/>
                  </a:lnTo>
                  <a:lnTo>
                    <a:pt x="22442" y="21611"/>
                  </a:lnTo>
                  <a:lnTo>
                    <a:pt x="22737" y="20477"/>
                  </a:lnTo>
                  <a:lnTo>
                    <a:pt x="22969" y="19271"/>
                  </a:lnTo>
                  <a:lnTo>
                    <a:pt x="23147" y="17994"/>
                  </a:lnTo>
                  <a:lnTo>
                    <a:pt x="23281" y="16664"/>
                  </a:lnTo>
                  <a:lnTo>
                    <a:pt x="23380" y="15288"/>
                  </a:lnTo>
                  <a:lnTo>
                    <a:pt x="23442" y="13154"/>
                  </a:lnTo>
                  <a:lnTo>
                    <a:pt x="23424" y="11699"/>
                  </a:lnTo>
                  <a:lnTo>
                    <a:pt x="23147" y="11850"/>
                  </a:lnTo>
                  <a:lnTo>
                    <a:pt x="22576" y="12217"/>
                  </a:lnTo>
                  <a:lnTo>
                    <a:pt x="21736" y="12842"/>
                  </a:lnTo>
                  <a:lnTo>
                    <a:pt x="20647" y="13726"/>
                  </a:lnTo>
                  <a:lnTo>
                    <a:pt x="19629" y="14512"/>
                  </a:lnTo>
                  <a:lnTo>
                    <a:pt x="18932" y="14931"/>
                  </a:lnTo>
                  <a:lnTo>
                    <a:pt x="18504" y="15101"/>
                  </a:lnTo>
                  <a:lnTo>
                    <a:pt x="18102" y="15155"/>
                  </a:lnTo>
                  <a:lnTo>
                    <a:pt x="17745" y="15074"/>
                  </a:lnTo>
                  <a:lnTo>
                    <a:pt x="17423" y="14842"/>
                  </a:lnTo>
                  <a:lnTo>
                    <a:pt x="17146" y="14431"/>
                  </a:lnTo>
                  <a:lnTo>
                    <a:pt x="16914" y="13833"/>
                  </a:lnTo>
                  <a:lnTo>
                    <a:pt x="16736" y="13011"/>
                  </a:lnTo>
                  <a:lnTo>
                    <a:pt x="16673" y="12511"/>
                  </a:lnTo>
                  <a:lnTo>
                    <a:pt x="16629" y="12145"/>
                  </a:lnTo>
                  <a:lnTo>
                    <a:pt x="16495" y="11502"/>
                  </a:lnTo>
                  <a:lnTo>
                    <a:pt x="16316" y="10931"/>
                  </a:lnTo>
                  <a:lnTo>
                    <a:pt x="16102" y="10448"/>
                  </a:lnTo>
                  <a:lnTo>
                    <a:pt x="15843" y="10029"/>
                  </a:lnTo>
                  <a:lnTo>
                    <a:pt x="15557" y="9680"/>
                  </a:lnTo>
                  <a:lnTo>
                    <a:pt x="15244" y="9386"/>
                  </a:lnTo>
                  <a:lnTo>
                    <a:pt x="14905" y="9163"/>
                  </a:lnTo>
                  <a:lnTo>
                    <a:pt x="14539" y="8984"/>
                  </a:lnTo>
                  <a:lnTo>
                    <a:pt x="14155" y="8850"/>
                  </a:lnTo>
                  <a:lnTo>
                    <a:pt x="13548" y="8734"/>
                  </a:lnTo>
                  <a:lnTo>
                    <a:pt x="12708" y="8698"/>
                  </a:lnTo>
                  <a:lnTo>
                    <a:pt x="11860" y="8779"/>
                  </a:lnTo>
                  <a:lnTo>
                    <a:pt x="10628" y="8993"/>
                  </a:lnTo>
                  <a:lnTo>
                    <a:pt x="9538" y="9234"/>
                  </a:lnTo>
                  <a:lnTo>
                    <a:pt x="8931" y="9332"/>
                  </a:lnTo>
                  <a:lnTo>
                    <a:pt x="8449" y="9350"/>
                  </a:lnTo>
                  <a:lnTo>
                    <a:pt x="8208" y="9270"/>
                  </a:lnTo>
                  <a:lnTo>
                    <a:pt x="8092" y="9171"/>
                  </a:lnTo>
                  <a:lnTo>
                    <a:pt x="8029" y="9029"/>
                  </a:lnTo>
                  <a:lnTo>
                    <a:pt x="8020" y="8841"/>
                  </a:lnTo>
                  <a:lnTo>
                    <a:pt x="8100" y="8457"/>
                  </a:lnTo>
                  <a:lnTo>
                    <a:pt x="8252" y="8118"/>
                  </a:lnTo>
                  <a:lnTo>
                    <a:pt x="8413" y="7743"/>
                  </a:lnTo>
                  <a:lnTo>
                    <a:pt x="8645" y="6975"/>
                  </a:lnTo>
                  <a:lnTo>
                    <a:pt x="8779" y="6198"/>
                  </a:lnTo>
                  <a:lnTo>
                    <a:pt x="8815" y="5412"/>
                  </a:lnTo>
                  <a:lnTo>
                    <a:pt x="8761" y="4626"/>
                  </a:lnTo>
                  <a:lnTo>
                    <a:pt x="8627" y="3867"/>
                  </a:lnTo>
                  <a:lnTo>
                    <a:pt x="8404" y="3144"/>
                  </a:lnTo>
                  <a:lnTo>
                    <a:pt x="8100" y="2465"/>
                  </a:lnTo>
                  <a:lnTo>
                    <a:pt x="7725" y="1840"/>
                  </a:lnTo>
                  <a:lnTo>
                    <a:pt x="7270" y="1286"/>
                  </a:lnTo>
                  <a:lnTo>
                    <a:pt x="6752" y="813"/>
                  </a:lnTo>
                  <a:lnTo>
                    <a:pt x="6172" y="438"/>
                  </a:lnTo>
                  <a:lnTo>
                    <a:pt x="5529" y="170"/>
                  </a:lnTo>
                  <a:lnTo>
                    <a:pt x="4832" y="18"/>
                  </a:lnTo>
                  <a:lnTo>
                    <a:pt x="40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91;p19">
              <a:extLst>
                <a:ext uri="{FF2B5EF4-FFF2-40B4-BE49-F238E27FC236}">
                  <a16:creationId xmlns:a16="http://schemas.microsoft.com/office/drawing/2014/main" id="{AFBBBBFB-01C9-0C0D-AAAD-B31445C21DC2}"/>
                </a:ext>
              </a:extLst>
            </p:cNvPr>
            <p:cNvSpPr/>
            <p:nvPr/>
          </p:nvSpPr>
          <p:spPr>
            <a:xfrm>
              <a:off x="6278002" y="2705102"/>
              <a:ext cx="3390" cy="1022"/>
            </a:xfrm>
            <a:custGeom>
              <a:avLst/>
              <a:gdLst/>
              <a:ahLst/>
              <a:cxnLst/>
              <a:rect l="l" t="t" r="r" b="b"/>
              <a:pathLst>
                <a:path w="63" h="19" extrusionOk="0">
                  <a:moveTo>
                    <a:pt x="0" y="0"/>
                  </a:moveTo>
                  <a:lnTo>
                    <a:pt x="27" y="9"/>
                  </a:lnTo>
                  <a:lnTo>
                    <a:pt x="32" y="9"/>
                  </a:lnTo>
                  <a:lnTo>
                    <a:pt x="0" y="0"/>
                  </a:lnTo>
                  <a:close/>
                  <a:moveTo>
                    <a:pt x="32" y="9"/>
                  </a:moveTo>
                  <a:lnTo>
                    <a:pt x="63" y="18"/>
                  </a:lnTo>
                  <a:lnTo>
                    <a:pt x="45" y="9"/>
                  </a:lnTo>
                  <a:close/>
                </a:path>
              </a:pathLst>
            </a:custGeom>
            <a:solidFill>
              <a:srgbClr val="EE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92;p19">
              <a:extLst>
                <a:ext uri="{FF2B5EF4-FFF2-40B4-BE49-F238E27FC236}">
                  <a16:creationId xmlns:a16="http://schemas.microsoft.com/office/drawing/2014/main" id="{335DC381-1EE9-FD48-582E-41B90A747C13}"/>
                </a:ext>
              </a:extLst>
            </p:cNvPr>
            <p:cNvSpPr/>
            <p:nvPr/>
          </p:nvSpPr>
          <p:spPr>
            <a:xfrm>
              <a:off x="5290748" y="2913119"/>
              <a:ext cx="1345" cy="1345"/>
            </a:xfrm>
            <a:custGeom>
              <a:avLst/>
              <a:gdLst/>
              <a:ahLst/>
              <a:cxnLst/>
              <a:rect l="l" t="t" r="r" b="b"/>
              <a:pathLst>
                <a:path w="25" h="25" extrusionOk="0">
                  <a:moveTo>
                    <a:pt x="15" y="1"/>
                  </a:moveTo>
                  <a:lnTo>
                    <a:pt x="15" y="10"/>
                  </a:lnTo>
                  <a:lnTo>
                    <a:pt x="24" y="1"/>
                  </a:lnTo>
                  <a:close/>
                  <a:moveTo>
                    <a:pt x="15" y="10"/>
                  </a:moveTo>
                  <a:lnTo>
                    <a:pt x="6" y="19"/>
                  </a:lnTo>
                  <a:lnTo>
                    <a:pt x="1" y="24"/>
                  </a:lnTo>
                  <a:lnTo>
                    <a:pt x="15" y="10"/>
                  </a:lnTo>
                  <a:close/>
                </a:path>
              </a:pathLst>
            </a:custGeom>
            <a:solidFill>
              <a:srgbClr val="EE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93;p19">
              <a:extLst>
                <a:ext uri="{FF2B5EF4-FFF2-40B4-BE49-F238E27FC236}">
                  <a16:creationId xmlns:a16="http://schemas.microsoft.com/office/drawing/2014/main" id="{A5074422-40A8-276A-F35C-37BD33A6B6EE}"/>
                </a:ext>
              </a:extLst>
            </p:cNvPr>
            <p:cNvSpPr/>
            <p:nvPr/>
          </p:nvSpPr>
          <p:spPr>
            <a:xfrm>
              <a:off x="6971360" y="2705102"/>
              <a:ext cx="3390" cy="1022"/>
            </a:xfrm>
            <a:custGeom>
              <a:avLst/>
              <a:gdLst/>
              <a:ahLst/>
              <a:cxnLst/>
              <a:rect l="l" t="t" r="r" b="b"/>
              <a:pathLst>
                <a:path w="63" h="19" extrusionOk="0">
                  <a:moveTo>
                    <a:pt x="63" y="0"/>
                  </a:moveTo>
                  <a:lnTo>
                    <a:pt x="32" y="9"/>
                  </a:lnTo>
                  <a:lnTo>
                    <a:pt x="36" y="9"/>
                  </a:lnTo>
                  <a:lnTo>
                    <a:pt x="63" y="0"/>
                  </a:lnTo>
                  <a:close/>
                  <a:moveTo>
                    <a:pt x="18" y="9"/>
                  </a:moveTo>
                  <a:lnTo>
                    <a:pt x="0" y="18"/>
                  </a:lnTo>
                  <a:lnTo>
                    <a:pt x="32" y="9"/>
                  </a:lnTo>
                  <a:close/>
                </a:path>
              </a:pathLst>
            </a:custGeom>
            <a:solidFill>
              <a:srgbClr val="EE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94;p19">
              <a:extLst>
                <a:ext uri="{FF2B5EF4-FFF2-40B4-BE49-F238E27FC236}">
                  <a16:creationId xmlns:a16="http://schemas.microsoft.com/office/drawing/2014/main" id="{F589932C-02A7-7301-B549-9A83E947C182}"/>
                </a:ext>
              </a:extLst>
            </p:cNvPr>
            <p:cNvSpPr/>
            <p:nvPr/>
          </p:nvSpPr>
          <p:spPr>
            <a:xfrm>
              <a:off x="7960713" y="2913119"/>
              <a:ext cx="969" cy="1507"/>
            </a:xfrm>
            <a:custGeom>
              <a:avLst/>
              <a:gdLst/>
              <a:ahLst/>
              <a:cxnLst/>
              <a:rect l="l" t="t" r="r" b="b"/>
              <a:pathLst>
                <a:path w="18" h="28" extrusionOk="0">
                  <a:moveTo>
                    <a:pt x="0" y="1"/>
                  </a:moveTo>
                  <a:lnTo>
                    <a:pt x="0" y="10"/>
                  </a:lnTo>
                  <a:lnTo>
                    <a:pt x="9" y="19"/>
                  </a:lnTo>
                  <a:lnTo>
                    <a:pt x="18" y="28"/>
                  </a:lnTo>
                  <a:lnTo>
                    <a:pt x="9" y="1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E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95;p19">
              <a:extLst>
                <a:ext uri="{FF2B5EF4-FFF2-40B4-BE49-F238E27FC236}">
                  <a16:creationId xmlns:a16="http://schemas.microsoft.com/office/drawing/2014/main" id="{E235BC7C-677F-2172-71AF-CBADC3AB75F1}"/>
                </a:ext>
              </a:extLst>
            </p:cNvPr>
            <p:cNvSpPr/>
            <p:nvPr/>
          </p:nvSpPr>
          <p:spPr>
            <a:xfrm>
              <a:off x="5229569" y="1161278"/>
              <a:ext cx="2793632" cy="2620694"/>
            </a:xfrm>
            <a:custGeom>
              <a:avLst/>
              <a:gdLst/>
              <a:ahLst/>
              <a:cxnLst/>
              <a:rect l="l" t="t" r="r" b="b"/>
              <a:pathLst>
                <a:path w="51919" h="48705" extrusionOk="0">
                  <a:moveTo>
                    <a:pt x="40596" y="12252"/>
                  </a:moveTo>
                  <a:lnTo>
                    <a:pt x="40596" y="12252"/>
                  </a:lnTo>
                  <a:lnTo>
                    <a:pt x="40596" y="12252"/>
                  </a:lnTo>
                  <a:close/>
                  <a:moveTo>
                    <a:pt x="15440" y="13502"/>
                  </a:moveTo>
                  <a:lnTo>
                    <a:pt x="15440" y="13502"/>
                  </a:lnTo>
                  <a:lnTo>
                    <a:pt x="15440" y="13502"/>
                  </a:lnTo>
                  <a:close/>
                  <a:moveTo>
                    <a:pt x="4804" y="22897"/>
                  </a:moveTo>
                  <a:lnTo>
                    <a:pt x="4804" y="22897"/>
                  </a:lnTo>
                  <a:lnTo>
                    <a:pt x="4804" y="22897"/>
                  </a:lnTo>
                  <a:close/>
                  <a:moveTo>
                    <a:pt x="40122" y="35684"/>
                  </a:moveTo>
                  <a:lnTo>
                    <a:pt x="40122" y="35684"/>
                  </a:lnTo>
                  <a:lnTo>
                    <a:pt x="40122" y="35684"/>
                  </a:lnTo>
                  <a:close/>
                  <a:moveTo>
                    <a:pt x="44105" y="46016"/>
                  </a:moveTo>
                  <a:lnTo>
                    <a:pt x="44105" y="46016"/>
                  </a:lnTo>
                  <a:lnTo>
                    <a:pt x="44105" y="46016"/>
                  </a:lnTo>
                  <a:close/>
                  <a:moveTo>
                    <a:pt x="44043" y="46534"/>
                  </a:moveTo>
                  <a:lnTo>
                    <a:pt x="44043" y="46534"/>
                  </a:lnTo>
                  <a:lnTo>
                    <a:pt x="44043" y="46534"/>
                  </a:lnTo>
                  <a:close/>
                  <a:moveTo>
                    <a:pt x="23673" y="0"/>
                  </a:moveTo>
                  <a:lnTo>
                    <a:pt x="23673" y="15896"/>
                  </a:lnTo>
                  <a:lnTo>
                    <a:pt x="23540" y="15914"/>
                  </a:lnTo>
                  <a:lnTo>
                    <a:pt x="22522" y="16101"/>
                  </a:lnTo>
                  <a:lnTo>
                    <a:pt x="21495" y="16378"/>
                  </a:lnTo>
                  <a:lnTo>
                    <a:pt x="20227" y="16824"/>
                  </a:lnTo>
                  <a:lnTo>
                    <a:pt x="18762" y="17476"/>
                  </a:lnTo>
                  <a:lnTo>
                    <a:pt x="17565" y="18146"/>
                  </a:lnTo>
                  <a:lnTo>
                    <a:pt x="16735" y="18664"/>
                  </a:lnTo>
                  <a:lnTo>
                    <a:pt x="15878" y="19271"/>
                  </a:lnTo>
                  <a:lnTo>
                    <a:pt x="15011" y="19950"/>
                  </a:lnTo>
                  <a:lnTo>
                    <a:pt x="14565" y="20325"/>
                  </a:lnTo>
                  <a:lnTo>
                    <a:pt x="14360" y="20218"/>
                  </a:lnTo>
                  <a:lnTo>
                    <a:pt x="13958" y="19977"/>
                  </a:lnTo>
                  <a:lnTo>
                    <a:pt x="13395" y="19566"/>
                  </a:lnTo>
                  <a:lnTo>
                    <a:pt x="12734" y="18905"/>
                  </a:lnTo>
                  <a:lnTo>
                    <a:pt x="12181" y="18164"/>
                  </a:lnTo>
                  <a:lnTo>
                    <a:pt x="11957" y="17771"/>
                  </a:lnTo>
                  <a:lnTo>
                    <a:pt x="12297" y="17610"/>
                  </a:lnTo>
                  <a:lnTo>
                    <a:pt x="12913" y="17244"/>
                  </a:lnTo>
                  <a:lnTo>
                    <a:pt x="13475" y="16806"/>
                  </a:lnTo>
                  <a:lnTo>
                    <a:pt x="13976" y="16315"/>
                  </a:lnTo>
                  <a:lnTo>
                    <a:pt x="14422" y="15771"/>
                  </a:lnTo>
                  <a:lnTo>
                    <a:pt x="14797" y="15172"/>
                  </a:lnTo>
                  <a:lnTo>
                    <a:pt x="15110" y="14529"/>
                  </a:lnTo>
                  <a:lnTo>
                    <a:pt x="15351" y="13851"/>
                  </a:lnTo>
                  <a:lnTo>
                    <a:pt x="15440" y="13502"/>
                  </a:lnTo>
                  <a:lnTo>
                    <a:pt x="15342" y="13788"/>
                  </a:lnTo>
                  <a:lnTo>
                    <a:pt x="15101" y="14351"/>
                  </a:lnTo>
                  <a:lnTo>
                    <a:pt x="14815" y="14878"/>
                  </a:lnTo>
                  <a:lnTo>
                    <a:pt x="14476" y="15378"/>
                  </a:lnTo>
                  <a:lnTo>
                    <a:pt x="14279" y="15610"/>
                  </a:lnTo>
                  <a:lnTo>
                    <a:pt x="14029" y="15887"/>
                  </a:lnTo>
                  <a:lnTo>
                    <a:pt x="13467" y="16387"/>
                  </a:lnTo>
                  <a:lnTo>
                    <a:pt x="13163" y="16601"/>
                  </a:lnTo>
                  <a:lnTo>
                    <a:pt x="12877" y="16789"/>
                  </a:lnTo>
                  <a:lnTo>
                    <a:pt x="12404" y="17074"/>
                  </a:lnTo>
                  <a:lnTo>
                    <a:pt x="12073" y="17208"/>
                  </a:lnTo>
                  <a:lnTo>
                    <a:pt x="11913" y="17253"/>
                  </a:lnTo>
                  <a:lnTo>
                    <a:pt x="11779" y="17289"/>
                  </a:lnTo>
                  <a:lnTo>
                    <a:pt x="11752" y="17280"/>
                  </a:lnTo>
                  <a:lnTo>
                    <a:pt x="11698" y="17190"/>
                  </a:lnTo>
                  <a:lnTo>
                    <a:pt x="11627" y="17039"/>
                  </a:lnTo>
                  <a:lnTo>
                    <a:pt x="11582" y="16878"/>
                  </a:lnTo>
                  <a:lnTo>
                    <a:pt x="11475" y="16548"/>
                  </a:lnTo>
                  <a:lnTo>
                    <a:pt x="11395" y="16217"/>
                  </a:lnTo>
                  <a:lnTo>
                    <a:pt x="11314" y="15851"/>
                  </a:lnTo>
                  <a:lnTo>
                    <a:pt x="11207" y="15119"/>
                  </a:lnTo>
                  <a:lnTo>
                    <a:pt x="11189" y="14753"/>
                  </a:lnTo>
                  <a:lnTo>
                    <a:pt x="11163" y="14119"/>
                  </a:lnTo>
                  <a:lnTo>
                    <a:pt x="11243" y="12877"/>
                  </a:lnTo>
                  <a:lnTo>
                    <a:pt x="11314" y="12252"/>
                  </a:lnTo>
                  <a:lnTo>
                    <a:pt x="11207" y="12672"/>
                  </a:lnTo>
                  <a:lnTo>
                    <a:pt x="11011" y="13520"/>
                  </a:lnTo>
                  <a:lnTo>
                    <a:pt x="10877" y="14369"/>
                  </a:lnTo>
                  <a:lnTo>
                    <a:pt x="10805" y="15217"/>
                  </a:lnTo>
                  <a:lnTo>
                    <a:pt x="10805" y="16065"/>
                  </a:lnTo>
                  <a:lnTo>
                    <a:pt x="10895" y="16905"/>
                  </a:lnTo>
                  <a:lnTo>
                    <a:pt x="11073" y="17744"/>
                  </a:lnTo>
                  <a:lnTo>
                    <a:pt x="11359" y="18566"/>
                  </a:lnTo>
                  <a:lnTo>
                    <a:pt x="11556" y="18968"/>
                  </a:lnTo>
                  <a:lnTo>
                    <a:pt x="11180" y="19075"/>
                  </a:lnTo>
                  <a:lnTo>
                    <a:pt x="10466" y="19360"/>
                  </a:lnTo>
                  <a:lnTo>
                    <a:pt x="10118" y="19521"/>
                  </a:lnTo>
                  <a:lnTo>
                    <a:pt x="9761" y="19709"/>
                  </a:lnTo>
                  <a:lnTo>
                    <a:pt x="9430" y="19923"/>
                  </a:lnTo>
                  <a:lnTo>
                    <a:pt x="9073" y="20173"/>
                  </a:lnTo>
                  <a:lnTo>
                    <a:pt x="8877" y="20316"/>
                  </a:lnTo>
                  <a:lnTo>
                    <a:pt x="8466" y="20227"/>
                  </a:lnTo>
                  <a:lnTo>
                    <a:pt x="7742" y="20048"/>
                  </a:lnTo>
                  <a:lnTo>
                    <a:pt x="7760" y="20003"/>
                  </a:lnTo>
                  <a:lnTo>
                    <a:pt x="7760" y="19548"/>
                  </a:lnTo>
                  <a:lnTo>
                    <a:pt x="7689" y="18834"/>
                  </a:lnTo>
                  <a:lnTo>
                    <a:pt x="7555" y="18235"/>
                  </a:lnTo>
                  <a:lnTo>
                    <a:pt x="7421" y="17851"/>
                  </a:lnTo>
                  <a:lnTo>
                    <a:pt x="7332" y="17673"/>
                  </a:lnTo>
                  <a:lnTo>
                    <a:pt x="7394" y="18271"/>
                  </a:lnTo>
                  <a:lnTo>
                    <a:pt x="7421" y="19128"/>
                  </a:lnTo>
                  <a:lnTo>
                    <a:pt x="7367" y="19664"/>
                  </a:lnTo>
                  <a:lnTo>
                    <a:pt x="7314" y="19914"/>
                  </a:lnTo>
                  <a:lnTo>
                    <a:pt x="7108" y="19869"/>
                  </a:lnTo>
                  <a:lnTo>
                    <a:pt x="6653" y="19834"/>
                  </a:lnTo>
                  <a:lnTo>
                    <a:pt x="6180" y="19887"/>
                  </a:lnTo>
                  <a:lnTo>
                    <a:pt x="5751" y="20003"/>
                  </a:lnTo>
                  <a:lnTo>
                    <a:pt x="5564" y="20093"/>
                  </a:lnTo>
                  <a:lnTo>
                    <a:pt x="6019" y="20093"/>
                  </a:lnTo>
                  <a:lnTo>
                    <a:pt x="6787" y="20173"/>
                  </a:lnTo>
                  <a:lnTo>
                    <a:pt x="7457" y="20343"/>
                  </a:lnTo>
                  <a:lnTo>
                    <a:pt x="8082" y="20584"/>
                  </a:lnTo>
                  <a:lnTo>
                    <a:pt x="8403" y="20736"/>
                  </a:lnTo>
                  <a:lnTo>
                    <a:pt x="8153" y="20986"/>
                  </a:lnTo>
                  <a:lnTo>
                    <a:pt x="7930" y="21263"/>
                  </a:lnTo>
                  <a:lnTo>
                    <a:pt x="7707" y="21522"/>
                  </a:lnTo>
                  <a:lnTo>
                    <a:pt x="7582" y="21664"/>
                  </a:lnTo>
                  <a:lnTo>
                    <a:pt x="7421" y="21638"/>
                  </a:lnTo>
                  <a:lnTo>
                    <a:pt x="7135" y="21593"/>
                  </a:lnTo>
                  <a:lnTo>
                    <a:pt x="6957" y="21593"/>
                  </a:lnTo>
                  <a:lnTo>
                    <a:pt x="6608" y="21629"/>
                  </a:lnTo>
                  <a:lnTo>
                    <a:pt x="6439" y="21673"/>
                  </a:lnTo>
                  <a:lnTo>
                    <a:pt x="6180" y="21754"/>
                  </a:lnTo>
                  <a:lnTo>
                    <a:pt x="5724" y="21986"/>
                  </a:lnTo>
                  <a:lnTo>
                    <a:pt x="5322" y="22316"/>
                  </a:lnTo>
                  <a:lnTo>
                    <a:pt x="4965" y="22691"/>
                  </a:lnTo>
                  <a:lnTo>
                    <a:pt x="4804" y="22897"/>
                  </a:lnTo>
                  <a:lnTo>
                    <a:pt x="4912" y="22798"/>
                  </a:lnTo>
                  <a:lnTo>
                    <a:pt x="5019" y="22700"/>
                  </a:lnTo>
                  <a:lnTo>
                    <a:pt x="5260" y="22504"/>
                  </a:lnTo>
                  <a:lnTo>
                    <a:pt x="5814" y="22182"/>
                  </a:lnTo>
                  <a:lnTo>
                    <a:pt x="6269" y="22048"/>
                  </a:lnTo>
                  <a:lnTo>
                    <a:pt x="6573" y="22004"/>
                  </a:lnTo>
                  <a:lnTo>
                    <a:pt x="6885" y="22013"/>
                  </a:lnTo>
                  <a:lnTo>
                    <a:pt x="7198" y="22075"/>
                  </a:lnTo>
                  <a:lnTo>
                    <a:pt x="7350" y="22138"/>
                  </a:lnTo>
                  <a:lnTo>
                    <a:pt x="7162" y="22513"/>
                  </a:lnTo>
                  <a:lnTo>
                    <a:pt x="7001" y="22897"/>
                  </a:lnTo>
                  <a:lnTo>
                    <a:pt x="7189" y="22629"/>
                  </a:lnTo>
                  <a:lnTo>
                    <a:pt x="7600" y="22120"/>
                  </a:lnTo>
                  <a:lnTo>
                    <a:pt x="8055" y="21664"/>
                  </a:lnTo>
                  <a:lnTo>
                    <a:pt x="8555" y="21271"/>
                  </a:lnTo>
                  <a:lnTo>
                    <a:pt x="9082" y="20932"/>
                  </a:lnTo>
                  <a:lnTo>
                    <a:pt x="9653" y="20646"/>
                  </a:lnTo>
                  <a:lnTo>
                    <a:pt x="10261" y="20423"/>
                  </a:lnTo>
                  <a:lnTo>
                    <a:pt x="10895" y="20262"/>
                  </a:lnTo>
                  <a:lnTo>
                    <a:pt x="11225" y="20200"/>
                  </a:lnTo>
                  <a:lnTo>
                    <a:pt x="11895" y="20146"/>
                  </a:lnTo>
                  <a:lnTo>
                    <a:pt x="12306" y="20120"/>
                  </a:lnTo>
                  <a:lnTo>
                    <a:pt x="12484" y="20325"/>
                  </a:lnTo>
                  <a:lnTo>
                    <a:pt x="12788" y="20664"/>
                  </a:lnTo>
                  <a:lnTo>
                    <a:pt x="13038" y="20896"/>
                  </a:lnTo>
                  <a:lnTo>
                    <a:pt x="13297" y="21120"/>
                  </a:lnTo>
                  <a:lnTo>
                    <a:pt x="13404" y="21209"/>
                  </a:lnTo>
                  <a:lnTo>
                    <a:pt x="13520" y="21298"/>
                  </a:lnTo>
                  <a:lnTo>
                    <a:pt x="12859" y="21959"/>
                  </a:lnTo>
                  <a:lnTo>
                    <a:pt x="11877" y="23084"/>
                  </a:lnTo>
                  <a:lnTo>
                    <a:pt x="11234" y="23906"/>
                  </a:lnTo>
                  <a:lnTo>
                    <a:pt x="10591" y="24781"/>
                  </a:lnTo>
                  <a:lnTo>
                    <a:pt x="9966" y="25719"/>
                  </a:lnTo>
                  <a:lnTo>
                    <a:pt x="9359" y="26719"/>
                  </a:lnTo>
                  <a:lnTo>
                    <a:pt x="8769" y="27781"/>
                  </a:lnTo>
                  <a:lnTo>
                    <a:pt x="8475" y="28344"/>
                  </a:lnTo>
                  <a:lnTo>
                    <a:pt x="8251" y="28406"/>
                  </a:lnTo>
                  <a:lnTo>
                    <a:pt x="7787" y="28469"/>
                  </a:lnTo>
                  <a:lnTo>
                    <a:pt x="7323" y="28487"/>
                  </a:lnTo>
                  <a:lnTo>
                    <a:pt x="6858" y="28451"/>
                  </a:lnTo>
                  <a:lnTo>
                    <a:pt x="6394" y="28353"/>
                  </a:lnTo>
                  <a:lnTo>
                    <a:pt x="5956" y="28201"/>
                  </a:lnTo>
                  <a:lnTo>
                    <a:pt x="5528" y="28005"/>
                  </a:lnTo>
                  <a:lnTo>
                    <a:pt x="5117" y="27746"/>
                  </a:lnTo>
                  <a:lnTo>
                    <a:pt x="4929" y="27603"/>
                  </a:lnTo>
                  <a:lnTo>
                    <a:pt x="5081" y="27781"/>
                  </a:lnTo>
                  <a:lnTo>
                    <a:pt x="5412" y="28103"/>
                  </a:lnTo>
                  <a:lnTo>
                    <a:pt x="5769" y="28389"/>
                  </a:lnTo>
                  <a:lnTo>
                    <a:pt x="6153" y="28621"/>
                  </a:lnTo>
                  <a:lnTo>
                    <a:pt x="6564" y="28817"/>
                  </a:lnTo>
                  <a:lnTo>
                    <a:pt x="6983" y="28960"/>
                  </a:lnTo>
                  <a:lnTo>
                    <a:pt x="7412" y="29067"/>
                  </a:lnTo>
                  <a:lnTo>
                    <a:pt x="7859" y="29139"/>
                  </a:lnTo>
                  <a:lnTo>
                    <a:pt x="8082" y="29148"/>
                  </a:lnTo>
                  <a:lnTo>
                    <a:pt x="7662" y="30059"/>
                  </a:lnTo>
                  <a:lnTo>
                    <a:pt x="7260" y="31023"/>
                  </a:lnTo>
                  <a:lnTo>
                    <a:pt x="6724" y="30898"/>
                  </a:lnTo>
                  <a:lnTo>
                    <a:pt x="6189" y="30809"/>
                  </a:lnTo>
                  <a:lnTo>
                    <a:pt x="5867" y="30764"/>
                  </a:lnTo>
                  <a:lnTo>
                    <a:pt x="5206" y="30728"/>
                  </a:lnTo>
                  <a:lnTo>
                    <a:pt x="4876" y="30728"/>
                  </a:lnTo>
                  <a:lnTo>
                    <a:pt x="4465" y="30746"/>
                  </a:lnTo>
                  <a:lnTo>
                    <a:pt x="4251" y="30755"/>
                  </a:lnTo>
                  <a:lnTo>
                    <a:pt x="4108" y="30675"/>
                  </a:lnTo>
                  <a:lnTo>
                    <a:pt x="3840" y="30523"/>
                  </a:lnTo>
                  <a:lnTo>
                    <a:pt x="3626" y="30380"/>
                  </a:lnTo>
                  <a:lnTo>
                    <a:pt x="3233" y="30041"/>
                  </a:lnTo>
                  <a:lnTo>
                    <a:pt x="2876" y="29648"/>
                  </a:lnTo>
                  <a:lnTo>
                    <a:pt x="2581" y="29210"/>
                  </a:lnTo>
                  <a:lnTo>
                    <a:pt x="2331" y="28746"/>
                  </a:lnTo>
                  <a:lnTo>
                    <a:pt x="2143" y="28255"/>
                  </a:lnTo>
                  <a:lnTo>
                    <a:pt x="2018" y="27746"/>
                  </a:lnTo>
                  <a:lnTo>
                    <a:pt x="1956" y="27219"/>
                  </a:lnTo>
                  <a:lnTo>
                    <a:pt x="1947" y="26960"/>
                  </a:lnTo>
                  <a:lnTo>
                    <a:pt x="1920" y="27237"/>
                  </a:lnTo>
                  <a:lnTo>
                    <a:pt x="1938" y="27790"/>
                  </a:lnTo>
                  <a:lnTo>
                    <a:pt x="2018" y="28335"/>
                  </a:lnTo>
                  <a:lnTo>
                    <a:pt x="2161" y="28871"/>
                  </a:lnTo>
                  <a:lnTo>
                    <a:pt x="2376" y="29389"/>
                  </a:lnTo>
                  <a:lnTo>
                    <a:pt x="2643" y="29871"/>
                  </a:lnTo>
                  <a:lnTo>
                    <a:pt x="2974" y="30317"/>
                  </a:lnTo>
                  <a:lnTo>
                    <a:pt x="3349" y="30719"/>
                  </a:lnTo>
                  <a:lnTo>
                    <a:pt x="3563" y="30898"/>
                  </a:lnTo>
                  <a:lnTo>
                    <a:pt x="3322" y="30960"/>
                  </a:lnTo>
                  <a:lnTo>
                    <a:pt x="2876" y="31121"/>
                  </a:lnTo>
                  <a:lnTo>
                    <a:pt x="2456" y="31327"/>
                  </a:lnTo>
                  <a:lnTo>
                    <a:pt x="2072" y="31577"/>
                  </a:lnTo>
                  <a:lnTo>
                    <a:pt x="1706" y="31853"/>
                  </a:lnTo>
                  <a:lnTo>
                    <a:pt x="1375" y="32175"/>
                  </a:lnTo>
                  <a:lnTo>
                    <a:pt x="929" y="32720"/>
                  </a:lnTo>
                  <a:lnTo>
                    <a:pt x="670" y="33122"/>
                  </a:lnTo>
                  <a:lnTo>
                    <a:pt x="893" y="32845"/>
                  </a:lnTo>
                  <a:lnTo>
                    <a:pt x="1134" y="32586"/>
                  </a:lnTo>
                  <a:lnTo>
                    <a:pt x="1134" y="32586"/>
                  </a:lnTo>
                  <a:lnTo>
                    <a:pt x="1152" y="32568"/>
                  </a:lnTo>
                  <a:lnTo>
                    <a:pt x="1161" y="32550"/>
                  </a:lnTo>
                  <a:lnTo>
                    <a:pt x="1161" y="32559"/>
                  </a:lnTo>
                  <a:lnTo>
                    <a:pt x="1438" y="32282"/>
                  </a:lnTo>
                  <a:lnTo>
                    <a:pt x="2072" y="31853"/>
                  </a:lnTo>
                  <a:lnTo>
                    <a:pt x="2768" y="31559"/>
                  </a:lnTo>
                  <a:lnTo>
                    <a:pt x="3501" y="31398"/>
                  </a:lnTo>
                  <a:lnTo>
                    <a:pt x="4269" y="31353"/>
                  </a:lnTo>
                  <a:lnTo>
                    <a:pt x="5046" y="31407"/>
                  </a:lnTo>
                  <a:lnTo>
                    <a:pt x="5814" y="31550"/>
                  </a:lnTo>
                  <a:lnTo>
                    <a:pt x="6555" y="31782"/>
                  </a:lnTo>
                  <a:lnTo>
                    <a:pt x="6912" y="31925"/>
                  </a:lnTo>
                  <a:lnTo>
                    <a:pt x="6626" y="32693"/>
                  </a:lnTo>
                  <a:lnTo>
                    <a:pt x="6099" y="34309"/>
                  </a:lnTo>
                  <a:lnTo>
                    <a:pt x="5608" y="36033"/>
                  </a:lnTo>
                  <a:lnTo>
                    <a:pt x="5162" y="37854"/>
                  </a:lnTo>
                  <a:lnTo>
                    <a:pt x="4956" y="38810"/>
                  </a:lnTo>
                  <a:lnTo>
                    <a:pt x="4983" y="38613"/>
                  </a:lnTo>
                  <a:lnTo>
                    <a:pt x="4992" y="38515"/>
                  </a:lnTo>
                  <a:lnTo>
                    <a:pt x="4581" y="38515"/>
                  </a:lnTo>
                  <a:lnTo>
                    <a:pt x="3760" y="38613"/>
                  </a:lnTo>
                  <a:lnTo>
                    <a:pt x="3358" y="38703"/>
                  </a:lnTo>
                  <a:lnTo>
                    <a:pt x="3197" y="38756"/>
                  </a:lnTo>
                  <a:lnTo>
                    <a:pt x="2813" y="38899"/>
                  </a:lnTo>
                  <a:lnTo>
                    <a:pt x="2599" y="38953"/>
                  </a:lnTo>
                  <a:lnTo>
                    <a:pt x="2545" y="38953"/>
                  </a:lnTo>
                  <a:lnTo>
                    <a:pt x="2474" y="38863"/>
                  </a:lnTo>
                  <a:lnTo>
                    <a:pt x="2420" y="38765"/>
                  </a:lnTo>
                  <a:lnTo>
                    <a:pt x="1929" y="38024"/>
                  </a:lnTo>
                  <a:lnTo>
                    <a:pt x="1438" y="37292"/>
                  </a:lnTo>
                  <a:lnTo>
                    <a:pt x="1438" y="37292"/>
                  </a:lnTo>
                  <a:lnTo>
                    <a:pt x="1572" y="37658"/>
                  </a:lnTo>
                  <a:lnTo>
                    <a:pt x="1706" y="38033"/>
                  </a:lnTo>
                  <a:lnTo>
                    <a:pt x="1804" y="38265"/>
                  </a:lnTo>
                  <a:lnTo>
                    <a:pt x="1983" y="38667"/>
                  </a:lnTo>
                  <a:lnTo>
                    <a:pt x="2063" y="38926"/>
                  </a:lnTo>
                  <a:lnTo>
                    <a:pt x="2081" y="39051"/>
                  </a:lnTo>
                  <a:lnTo>
                    <a:pt x="2081" y="39113"/>
                  </a:lnTo>
                  <a:lnTo>
                    <a:pt x="2045" y="39185"/>
                  </a:lnTo>
                  <a:lnTo>
                    <a:pt x="1920" y="39247"/>
                  </a:lnTo>
                  <a:lnTo>
                    <a:pt x="1786" y="39319"/>
                  </a:lnTo>
                  <a:lnTo>
                    <a:pt x="1563" y="39453"/>
                  </a:lnTo>
                  <a:lnTo>
                    <a:pt x="1125" y="39774"/>
                  </a:lnTo>
                  <a:lnTo>
                    <a:pt x="929" y="39953"/>
                  </a:lnTo>
                  <a:lnTo>
                    <a:pt x="652" y="40239"/>
                  </a:lnTo>
                  <a:lnTo>
                    <a:pt x="188" y="40873"/>
                  </a:lnTo>
                  <a:lnTo>
                    <a:pt x="0" y="41221"/>
                  </a:lnTo>
                  <a:lnTo>
                    <a:pt x="206" y="40971"/>
                  </a:lnTo>
                  <a:lnTo>
                    <a:pt x="670" y="40524"/>
                  </a:lnTo>
                  <a:lnTo>
                    <a:pt x="1179" y="40149"/>
                  </a:lnTo>
                  <a:lnTo>
                    <a:pt x="1750" y="39855"/>
                  </a:lnTo>
                  <a:lnTo>
                    <a:pt x="2054" y="39739"/>
                  </a:lnTo>
                  <a:lnTo>
                    <a:pt x="2376" y="39640"/>
                  </a:lnTo>
                  <a:lnTo>
                    <a:pt x="3063" y="39506"/>
                  </a:lnTo>
                  <a:lnTo>
                    <a:pt x="3778" y="39453"/>
                  </a:lnTo>
                  <a:lnTo>
                    <a:pt x="4474" y="39506"/>
                  </a:lnTo>
                  <a:lnTo>
                    <a:pt x="4804" y="39578"/>
                  </a:lnTo>
                  <a:lnTo>
                    <a:pt x="4608" y="40614"/>
                  </a:lnTo>
                  <a:lnTo>
                    <a:pt x="4278" y="42766"/>
                  </a:lnTo>
                  <a:lnTo>
                    <a:pt x="4010" y="45043"/>
                  </a:lnTo>
                  <a:lnTo>
                    <a:pt x="3813" y="47454"/>
                  </a:lnTo>
                  <a:lnTo>
                    <a:pt x="3742" y="48704"/>
                  </a:lnTo>
                  <a:lnTo>
                    <a:pt x="3760" y="48410"/>
                  </a:lnTo>
                  <a:lnTo>
                    <a:pt x="4063" y="46257"/>
                  </a:lnTo>
                  <a:lnTo>
                    <a:pt x="4465" y="44132"/>
                  </a:lnTo>
                  <a:lnTo>
                    <a:pt x="4742" y="42882"/>
                  </a:lnTo>
                  <a:lnTo>
                    <a:pt x="5046" y="42989"/>
                  </a:lnTo>
                  <a:lnTo>
                    <a:pt x="5617" y="43275"/>
                  </a:lnTo>
                  <a:lnTo>
                    <a:pt x="6135" y="43623"/>
                  </a:lnTo>
                  <a:lnTo>
                    <a:pt x="6599" y="44043"/>
                  </a:lnTo>
                  <a:lnTo>
                    <a:pt x="7010" y="44516"/>
                  </a:lnTo>
                  <a:lnTo>
                    <a:pt x="7350" y="45043"/>
                  </a:lnTo>
                  <a:lnTo>
                    <a:pt x="7617" y="45614"/>
                  </a:lnTo>
                  <a:lnTo>
                    <a:pt x="7814" y="46213"/>
                  </a:lnTo>
                  <a:lnTo>
                    <a:pt x="7876" y="46534"/>
                  </a:lnTo>
                  <a:lnTo>
                    <a:pt x="7850" y="46293"/>
                  </a:lnTo>
                  <a:lnTo>
                    <a:pt x="7814" y="46061"/>
                  </a:lnTo>
                  <a:lnTo>
                    <a:pt x="7814" y="46061"/>
                  </a:lnTo>
                  <a:lnTo>
                    <a:pt x="7823" y="46088"/>
                  </a:lnTo>
                  <a:lnTo>
                    <a:pt x="7814" y="46052"/>
                  </a:lnTo>
                  <a:lnTo>
                    <a:pt x="7805" y="46016"/>
                  </a:lnTo>
                  <a:lnTo>
                    <a:pt x="7814" y="46043"/>
                  </a:lnTo>
                  <a:lnTo>
                    <a:pt x="7751" y="45740"/>
                  </a:lnTo>
                  <a:lnTo>
                    <a:pt x="7564" y="45150"/>
                  </a:lnTo>
                  <a:lnTo>
                    <a:pt x="7314" y="44596"/>
                  </a:lnTo>
                  <a:lnTo>
                    <a:pt x="7001" y="44079"/>
                  </a:lnTo>
                  <a:lnTo>
                    <a:pt x="6626" y="43605"/>
                  </a:lnTo>
                  <a:lnTo>
                    <a:pt x="6198" y="43177"/>
                  </a:lnTo>
                  <a:lnTo>
                    <a:pt x="5715" y="42810"/>
                  </a:lnTo>
                  <a:lnTo>
                    <a:pt x="5188" y="42489"/>
                  </a:lnTo>
                  <a:lnTo>
                    <a:pt x="4903" y="42364"/>
                  </a:lnTo>
                  <a:lnTo>
                    <a:pt x="4858" y="42489"/>
                  </a:lnTo>
                  <a:lnTo>
                    <a:pt x="4804" y="42614"/>
                  </a:lnTo>
                  <a:lnTo>
                    <a:pt x="5108" y="41391"/>
                  </a:lnTo>
                  <a:lnTo>
                    <a:pt x="5671" y="39399"/>
                  </a:lnTo>
                  <a:lnTo>
                    <a:pt x="6117" y="38015"/>
                  </a:lnTo>
                  <a:lnTo>
                    <a:pt x="6367" y="37310"/>
                  </a:lnTo>
                  <a:lnTo>
                    <a:pt x="6564" y="37390"/>
                  </a:lnTo>
                  <a:lnTo>
                    <a:pt x="6948" y="37595"/>
                  </a:lnTo>
                  <a:lnTo>
                    <a:pt x="7483" y="37962"/>
                  </a:lnTo>
                  <a:lnTo>
                    <a:pt x="8126" y="38560"/>
                  </a:lnTo>
                  <a:lnTo>
                    <a:pt x="8671" y="39230"/>
                  </a:lnTo>
                  <a:lnTo>
                    <a:pt x="8894" y="39587"/>
                  </a:lnTo>
                  <a:lnTo>
                    <a:pt x="9037" y="39837"/>
                  </a:lnTo>
                  <a:lnTo>
                    <a:pt x="9278" y="40346"/>
                  </a:lnTo>
                  <a:lnTo>
                    <a:pt x="9573" y="41132"/>
                  </a:lnTo>
                  <a:lnTo>
                    <a:pt x="9823" y="42230"/>
                  </a:lnTo>
                  <a:lnTo>
                    <a:pt x="9957" y="43346"/>
                  </a:lnTo>
                  <a:lnTo>
                    <a:pt x="9993" y="43909"/>
                  </a:lnTo>
                  <a:lnTo>
                    <a:pt x="10029" y="43311"/>
                  </a:lnTo>
                  <a:lnTo>
                    <a:pt x="10020" y="42105"/>
                  </a:lnTo>
                  <a:lnTo>
                    <a:pt x="9921" y="41221"/>
                  </a:lnTo>
                  <a:lnTo>
                    <a:pt x="9805" y="40632"/>
                  </a:lnTo>
                  <a:lnTo>
                    <a:pt x="9653" y="40051"/>
                  </a:lnTo>
                  <a:lnTo>
                    <a:pt x="9439" y="39489"/>
                  </a:lnTo>
                  <a:lnTo>
                    <a:pt x="9314" y="39212"/>
                  </a:lnTo>
                  <a:lnTo>
                    <a:pt x="12484" y="38247"/>
                  </a:lnTo>
                  <a:lnTo>
                    <a:pt x="10779" y="38506"/>
                  </a:lnTo>
                  <a:lnTo>
                    <a:pt x="9082" y="38756"/>
                  </a:lnTo>
                  <a:lnTo>
                    <a:pt x="8868" y="38399"/>
                  </a:lnTo>
                  <a:lnTo>
                    <a:pt x="8359" y="37720"/>
                  </a:lnTo>
                  <a:lnTo>
                    <a:pt x="7760" y="37113"/>
                  </a:lnTo>
                  <a:lnTo>
                    <a:pt x="7073" y="36586"/>
                  </a:lnTo>
                  <a:lnTo>
                    <a:pt x="6707" y="36381"/>
                  </a:lnTo>
                  <a:lnTo>
                    <a:pt x="7091" y="35390"/>
                  </a:lnTo>
                  <a:lnTo>
                    <a:pt x="7957" y="33389"/>
                  </a:lnTo>
                  <a:lnTo>
                    <a:pt x="8966" y="31398"/>
                  </a:lnTo>
                  <a:lnTo>
                    <a:pt x="10109" y="29433"/>
                  </a:lnTo>
                  <a:lnTo>
                    <a:pt x="10743" y="28478"/>
                  </a:lnTo>
                  <a:lnTo>
                    <a:pt x="10886" y="28799"/>
                  </a:lnTo>
                  <a:lnTo>
                    <a:pt x="11198" y="29425"/>
                  </a:lnTo>
                  <a:lnTo>
                    <a:pt x="11368" y="29719"/>
                  </a:lnTo>
                  <a:lnTo>
                    <a:pt x="11556" y="30023"/>
                  </a:lnTo>
                  <a:lnTo>
                    <a:pt x="11948" y="30594"/>
                  </a:lnTo>
                  <a:lnTo>
                    <a:pt x="12163" y="30862"/>
                  </a:lnTo>
                  <a:lnTo>
                    <a:pt x="12716" y="31523"/>
                  </a:lnTo>
                  <a:lnTo>
                    <a:pt x="13038" y="31880"/>
                  </a:lnTo>
                  <a:lnTo>
                    <a:pt x="12966" y="31987"/>
                  </a:lnTo>
                  <a:lnTo>
                    <a:pt x="12833" y="32166"/>
                  </a:lnTo>
                  <a:lnTo>
                    <a:pt x="12699" y="32389"/>
                  </a:lnTo>
                  <a:lnTo>
                    <a:pt x="12574" y="32621"/>
                  </a:lnTo>
                  <a:lnTo>
                    <a:pt x="12440" y="32871"/>
                  </a:lnTo>
                  <a:lnTo>
                    <a:pt x="12207" y="33398"/>
                  </a:lnTo>
                  <a:lnTo>
                    <a:pt x="12109" y="33666"/>
                  </a:lnTo>
                  <a:lnTo>
                    <a:pt x="12038" y="33916"/>
                  </a:lnTo>
                  <a:lnTo>
                    <a:pt x="11913" y="34416"/>
                  </a:lnTo>
                  <a:lnTo>
                    <a:pt x="11814" y="35166"/>
                  </a:lnTo>
                  <a:lnTo>
                    <a:pt x="11797" y="35684"/>
                  </a:lnTo>
                  <a:lnTo>
                    <a:pt x="11841" y="35381"/>
                  </a:lnTo>
                  <a:lnTo>
                    <a:pt x="11975" y="34791"/>
                  </a:lnTo>
                  <a:lnTo>
                    <a:pt x="12163" y="34211"/>
                  </a:lnTo>
                  <a:lnTo>
                    <a:pt x="12404" y="33657"/>
                  </a:lnTo>
                  <a:lnTo>
                    <a:pt x="12547" y="33389"/>
                  </a:lnTo>
                  <a:lnTo>
                    <a:pt x="12734" y="33077"/>
                  </a:lnTo>
                  <a:lnTo>
                    <a:pt x="12940" y="32782"/>
                  </a:lnTo>
                  <a:lnTo>
                    <a:pt x="13029" y="32648"/>
                  </a:lnTo>
                  <a:lnTo>
                    <a:pt x="13234" y="32362"/>
                  </a:lnTo>
                  <a:lnTo>
                    <a:pt x="13368" y="32229"/>
                  </a:lnTo>
                  <a:lnTo>
                    <a:pt x="13422" y="32202"/>
                  </a:lnTo>
                  <a:lnTo>
                    <a:pt x="13475" y="32202"/>
                  </a:lnTo>
                  <a:lnTo>
                    <a:pt x="13618" y="32273"/>
                  </a:lnTo>
                  <a:lnTo>
                    <a:pt x="13859" y="32452"/>
                  </a:lnTo>
                  <a:lnTo>
                    <a:pt x="13993" y="32550"/>
                  </a:lnTo>
                  <a:lnTo>
                    <a:pt x="14306" y="32746"/>
                  </a:lnTo>
                  <a:lnTo>
                    <a:pt x="14627" y="32925"/>
                  </a:lnTo>
                  <a:lnTo>
                    <a:pt x="14967" y="33095"/>
                  </a:lnTo>
                  <a:lnTo>
                    <a:pt x="15181" y="33184"/>
                  </a:lnTo>
                  <a:lnTo>
                    <a:pt x="15217" y="33380"/>
                  </a:lnTo>
                  <a:lnTo>
                    <a:pt x="15261" y="33702"/>
                  </a:lnTo>
                  <a:lnTo>
                    <a:pt x="15315" y="34148"/>
                  </a:lnTo>
                  <a:lnTo>
                    <a:pt x="15333" y="35041"/>
                  </a:lnTo>
                  <a:lnTo>
                    <a:pt x="15306" y="35488"/>
                  </a:lnTo>
                  <a:lnTo>
                    <a:pt x="15270" y="35863"/>
                  </a:lnTo>
                  <a:lnTo>
                    <a:pt x="15110" y="36595"/>
                  </a:lnTo>
                  <a:lnTo>
                    <a:pt x="14860" y="37292"/>
                  </a:lnTo>
                  <a:lnTo>
                    <a:pt x="14511" y="37944"/>
                  </a:lnTo>
                  <a:lnTo>
                    <a:pt x="14288" y="38247"/>
                  </a:lnTo>
                  <a:lnTo>
                    <a:pt x="14511" y="38006"/>
                  </a:lnTo>
                  <a:lnTo>
                    <a:pt x="14886" y="37470"/>
                  </a:lnTo>
                  <a:lnTo>
                    <a:pt x="15181" y="36899"/>
                  </a:lnTo>
                  <a:lnTo>
                    <a:pt x="15413" y="36292"/>
                  </a:lnTo>
                  <a:lnTo>
                    <a:pt x="15583" y="35667"/>
                  </a:lnTo>
                  <a:lnTo>
                    <a:pt x="15690" y="35024"/>
                  </a:lnTo>
                  <a:lnTo>
                    <a:pt x="15753" y="34372"/>
                  </a:lnTo>
                  <a:lnTo>
                    <a:pt x="15753" y="33720"/>
                  </a:lnTo>
                  <a:lnTo>
                    <a:pt x="15735" y="33398"/>
                  </a:lnTo>
                  <a:lnTo>
                    <a:pt x="16065" y="33497"/>
                  </a:lnTo>
                  <a:lnTo>
                    <a:pt x="16726" y="33648"/>
                  </a:lnTo>
                  <a:lnTo>
                    <a:pt x="17735" y="33764"/>
                  </a:lnTo>
                  <a:lnTo>
                    <a:pt x="18414" y="33773"/>
                  </a:lnTo>
                  <a:lnTo>
                    <a:pt x="17949" y="33720"/>
                  </a:lnTo>
                  <a:lnTo>
                    <a:pt x="17047" y="33541"/>
                  </a:lnTo>
                  <a:lnTo>
                    <a:pt x="16172" y="33264"/>
                  </a:lnTo>
                  <a:lnTo>
                    <a:pt x="15333" y="32889"/>
                  </a:lnTo>
                  <a:lnTo>
                    <a:pt x="14931" y="32639"/>
                  </a:lnTo>
                  <a:lnTo>
                    <a:pt x="14547" y="32380"/>
                  </a:lnTo>
                  <a:lnTo>
                    <a:pt x="13833" y="31773"/>
                  </a:lnTo>
                  <a:lnTo>
                    <a:pt x="13511" y="31434"/>
                  </a:lnTo>
                  <a:lnTo>
                    <a:pt x="13324" y="31210"/>
                  </a:lnTo>
                  <a:lnTo>
                    <a:pt x="13145" y="30987"/>
                  </a:lnTo>
                  <a:lnTo>
                    <a:pt x="12975" y="30764"/>
                  </a:lnTo>
                  <a:lnTo>
                    <a:pt x="12886" y="30639"/>
                  </a:lnTo>
                  <a:lnTo>
                    <a:pt x="13038" y="30469"/>
                  </a:lnTo>
                  <a:lnTo>
                    <a:pt x="13413" y="30094"/>
                  </a:lnTo>
                  <a:lnTo>
                    <a:pt x="13904" y="29692"/>
                  </a:lnTo>
                  <a:lnTo>
                    <a:pt x="14502" y="29317"/>
                  </a:lnTo>
                  <a:lnTo>
                    <a:pt x="14851" y="29148"/>
                  </a:lnTo>
                  <a:lnTo>
                    <a:pt x="15279" y="28978"/>
                  </a:lnTo>
                  <a:lnTo>
                    <a:pt x="16146" y="28746"/>
                  </a:lnTo>
                  <a:lnTo>
                    <a:pt x="17003" y="28630"/>
                  </a:lnTo>
                  <a:lnTo>
                    <a:pt x="17815" y="28603"/>
                  </a:lnTo>
                  <a:lnTo>
                    <a:pt x="18887" y="28657"/>
                  </a:lnTo>
                  <a:lnTo>
                    <a:pt x="19771" y="28790"/>
                  </a:lnTo>
                  <a:lnTo>
                    <a:pt x="19851" y="28790"/>
                  </a:lnTo>
                  <a:lnTo>
                    <a:pt x="19762" y="28764"/>
                  </a:lnTo>
                  <a:lnTo>
                    <a:pt x="19548" y="28710"/>
                  </a:lnTo>
                  <a:lnTo>
                    <a:pt x="19610" y="28728"/>
                  </a:lnTo>
                  <a:lnTo>
                    <a:pt x="19610" y="28728"/>
                  </a:lnTo>
                  <a:lnTo>
                    <a:pt x="19512" y="28701"/>
                  </a:lnTo>
                  <a:lnTo>
                    <a:pt x="18878" y="28540"/>
                  </a:lnTo>
                  <a:lnTo>
                    <a:pt x="17530" y="28317"/>
                  </a:lnTo>
                  <a:lnTo>
                    <a:pt x="16869" y="28273"/>
                  </a:lnTo>
                  <a:lnTo>
                    <a:pt x="16994" y="28121"/>
                  </a:lnTo>
                  <a:lnTo>
                    <a:pt x="17199" y="27817"/>
                  </a:lnTo>
                  <a:lnTo>
                    <a:pt x="17423" y="27335"/>
                  </a:lnTo>
                  <a:lnTo>
                    <a:pt x="17592" y="26647"/>
                  </a:lnTo>
                  <a:lnTo>
                    <a:pt x="17646" y="25915"/>
                  </a:lnTo>
                  <a:lnTo>
                    <a:pt x="17646" y="25540"/>
                  </a:lnTo>
                  <a:lnTo>
                    <a:pt x="17628" y="25826"/>
                  </a:lnTo>
                  <a:lnTo>
                    <a:pt x="17548" y="26335"/>
                  </a:lnTo>
                  <a:lnTo>
                    <a:pt x="17423" y="26781"/>
                  </a:lnTo>
                  <a:lnTo>
                    <a:pt x="17253" y="27165"/>
                  </a:lnTo>
                  <a:lnTo>
                    <a:pt x="16976" y="27647"/>
                  </a:lnTo>
                  <a:lnTo>
                    <a:pt x="16592" y="28112"/>
                  </a:lnTo>
                  <a:lnTo>
                    <a:pt x="16431" y="28281"/>
                  </a:lnTo>
                  <a:lnTo>
                    <a:pt x="16137" y="28299"/>
                  </a:lnTo>
                  <a:lnTo>
                    <a:pt x="15681" y="28344"/>
                  </a:lnTo>
                  <a:lnTo>
                    <a:pt x="15315" y="28398"/>
                  </a:lnTo>
                  <a:lnTo>
                    <a:pt x="14967" y="28478"/>
                  </a:lnTo>
                  <a:lnTo>
                    <a:pt x="14610" y="28585"/>
                  </a:lnTo>
                  <a:lnTo>
                    <a:pt x="13931" y="28880"/>
                  </a:lnTo>
                  <a:lnTo>
                    <a:pt x="13306" y="29273"/>
                  </a:lnTo>
                  <a:lnTo>
                    <a:pt x="12761" y="29773"/>
                  </a:lnTo>
                  <a:lnTo>
                    <a:pt x="12529" y="30067"/>
                  </a:lnTo>
                  <a:lnTo>
                    <a:pt x="12359" y="29773"/>
                  </a:lnTo>
                  <a:lnTo>
                    <a:pt x="12056" y="29139"/>
                  </a:lnTo>
                  <a:lnTo>
                    <a:pt x="11797" y="28487"/>
                  </a:lnTo>
                  <a:lnTo>
                    <a:pt x="11600" y="27817"/>
                  </a:lnTo>
                  <a:lnTo>
                    <a:pt x="11529" y="27478"/>
                  </a:lnTo>
                  <a:lnTo>
                    <a:pt x="11493" y="27487"/>
                  </a:lnTo>
                  <a:lnTo>
                    <a:pt x="11448" y="27496"/>
                  </a:lnTo>
                  <a:lnTo>
                    <a:pt x="12073" y="26674"/>
                  </a:lnTo>
                  <a:lnTo>
                    <a:pt x="13091" y="25504"/>
                  </a:lnTo>
                  <a:lnTo>
                    <a:pt x="13806" y="24745"/>
                  </a:lnTo>
                  <a:lnTo>
                    <a:pt x="14556" y="24022"/>
                  </a:lnTo>
                  <a:lnTo>
                    <a:pt x="15342" y="23334"/>
                  </a:lnTo>
                  <a:lnTo>
                    <a:pt x="16163" y="22682"/>
                  </a:lnTo>
                  <a:lnTo>
                    <a:pt x="17030" y="22057"/>
                  </a:lnTo>
                  <a:lnTo>
                    <a:pt x="17923" y="21486"/>
                  </a:lnTo>
                  <a:lnTo>
                    <a:pt x="18860" y="20950"/>
                  </a:lnTo>
                  <a:lnTo>
                    <a:pt x="19834" y="20459"/>
                  </a:lnTo>
                  <a:lnTo>
                    <a:pt x="20852" y="20021"/>
                  </a:lnTo>
                  <a:lnTo>
                    <a:pt x="21905" y="19628"/>
                  </a:lnTo>
                  <a:lnTo>
                    <a:pt x="23013" y="19298"/>
                  </a:lnTo>
                  <a:lnTo>
                    <a:pt x="24147" y="19021"/>
                  </a:lnTo>
                  <a:lnTo>
                    <a:pt x="25334" y="18807"/>
                  </a:lnTo>
                  <a:lnTo>
                    <a:pt x="25951" y="18718"/>
                  </a:lnTo>
                  <a:lnTo>
                    <a:pt x="26558" y="18807"/>
                  </a:lnTo>
                  <a:lnTo>
                    <a:pt x="27746" y="19021"/>
                  </a:lnTo>
                  <a:lnTo>
                    <a:pt x="28889" y="19298"/>
                  </a:lnTo>
                  <a:lnTo>
                    <a:pt x="29996" y="19628"/>
                  </a:lnTo>
                  <a:lnTo>
                    <a:pt x="31050" y="20012"/>
                  </a:lnTo>
                  <a:lnTo>
                    <a:pt x="32068" y="20459"/>
                  </a:lnTo>
                  <a:lnTo>
                    <a:pt x="33050" y="20941"/>
                  </a:lnTo>
                  <a:lnTo>
                    <a:pt x="33988" y="21477"/>
                  </a:lnTo>
                  <a:lnTo>
                    <a:pt x="34881" y="22057"/>
                  </a:lnTo>
                  <a:lnTo>
                    <a:pt x="35747" y="22673"/>
                  </a:lnTo>
                  <a:lnTo>
                    <a:pt x="36568" y="23334"/>
                  </a:lnTo>
                  <a:lnTo>
                    <a:pt x="37354" y="24022"/>
                  </a:lnTo>
                  <a:lnTo>
                    <a:pt x="38104" y="24745"/>
                  </a:lnTo>
                  <a:lnTo>
                    <a:pt x="38819" y="25504"/>
                  </a:lnTo>
                  <a:lnTo>
                    <a:pt x="39837" y="26674"/>
                  </a:lnTo>
                  <a:lnTo>
                    <a:pt x="40462" y="27496"/>
                  </a:lnTo>
                  <a:lnTo>
                    <a:pt x="40462" y="27496"/>
                  </a:lnTo>
                  <a:lnTo>
                    <a:pt x="40426" y="27487"/>
                  </a:lnTo>
                  <a:lnTo>
                    <a:pt x="40390" y="27478"/>
                  </a:lnTo>
                  <a:lnTo>
                    <a:pt x="40319" y="27817"/>
                  </a:lnTo>
                  <a:lnTo>
                    <a:pt x="40122" y="28487"/>
                  </a:lnTo>
                  <a:lnTo>
                    <a:pt x="39864" y="29139"/>
                  </a:lnTo>
                  <a:lnTo>
                    <a:pt x="39551" y="29773"/>
                  </a:lnTo>
                  <a:lnTo>
                    <a:pt x="39381" y="30067"/>
                  </a:lnTo>
                  <a:lnTo>
                    <a:pt x="39158" y="29773"/>
                  </a:lnTo>
                  <a:lnTo>
                    <a:pt x="38613" y="29273"/>
                  </a:lnTo>
                  <a:lnTo>
                    <a:pt x="37988" y="28880"/>
                  </a:lnTo>
                  <a:lnTo>
                    <a:pt x="37301" y="28585"/>
                  </a:lnTo>
                  <a:lnTo>
                    <a:pt x="36943" y="28478"/>
                  </a:lnTo>
                  <a:lnTo>
                    <a:pt x="36595" y="28398"/>
                  </a:lnTo>
                  <a:lnTo>
                    <a:pt x="36238" y="28344"/>
                  </a:lnTo>
                  <a:lnTo>
                    <a:pt x="35774" y="28299"/>
                  </a:lnTo>
                  <a:lnTo>
                    <a:pt x="35479" y="28281"/>
                  </a:lnTo>
                  <a:lnTo>
                    <a:pt x="35318" y="28112"/>
                  </a:lnTo>
                  <a:lnTo>
                    <a:pt x="34934" y="27647"/>
                  </a:lnTo>
                  <a:lnTo>
                    <a:pt x="34657" y="27165"/>
                  </a:lnTo>
                  <a:lnTo>
                    <a:pt x="34497" y="26781"/>
                  </a:lnTo>
                  <a:lnTo>
                    <a:pt x="34363" y="26335"/>
                  </a:lnTo>
                  <a:lnTo>
                    <a:pt x="34282" y="25826"/>
                  </a:lnTo>
                  <a:lnTo>
                    <a:pt x="34264" y="25540"/>
                  </a:lnTo>
                  <a:lnTo>
                    <a:pt x="34264" y="25915"/>
                  </a:lnTo>
                  <a:lnTo>
                    <a:pt x="34327" y="26647"/>
                  </a:lnTo>
                  <a:lnTo>
                    <a:pt x="34497" y="27335"/>
                  </a:lnTo>
                  <a:lnTo>
                    <a:pt x="34720" y="27817"/>
                  </a:lnTo>
                  <a:lnTo>
                    <a:pt x="34925" y="28121"/>
                  </a:lnTo>
                  <a:lnTo>
                    <a:pt x="35041" y="28273"/>
                  </a:lnTo>
                  <a:lnTo>
                    <a:pt x="34389" y="28317"/>
                  </a:lnTo>
                  <a:lnTo>
                    <a:pt x="33041" y="28540"/>
                  </a:lnTo>
                  <a:lnTo>
                    <a:pt x="32407" y="28701"/>
                  </a:lnTo>
                  <a:lnTo>
                    <a:pt x="32309" y="28728"/>
                  </a:lnTo>
                  <a:lnTo>
                    <a:pt x="32371" y="28710"/>
                  </a:lnTo>
                  <a:lnTo>
                    <a:pt x="32148" y="28764"/>
                  </a:lnTo>
                  <a:lnTo>
                    <a:pt x="32059" y="28790"/>
                  </a:lnTo>
                  <a:lnTo>
                    <a:pt x="32148" y="28790"/>
                  </a:lnTo>
                  <a:lnTo>
                    <a:pt x="33032" y="28657"/>
                  </a:lnTo>
                  <a:lnTo>
                    <a:pt x="34095" y="28603"/>
                  </a:lnTo>
                  <a:lnTo>
                    <a:pt x="34907" y="28630"/>
                  </a:lnTo>
                  <a:lnTo>
                    <a:pt x="35765" y="28746"/>
                  </a:lnTo>
                  <a:lnTo>
                    <a:pt x="36640" y="28978"/>
                  </a:lnTo>
                  <a:lnTo>
                    <a:pt x="37060" y="29148"/>
                  </a:lnTo>
                  <a:lnTo>
                    <a:pt x="37408" y="29317"/>
                  </a:lnTo>
                  <a:lnTo>
                    <a:pt x="38006" y="29692"/>
                  </a:lnTo>
                  <a:lnTo>
                    <a:pt x="38497" y="30094"/>
                  </a:lnTo>
                  <a:lnTo>
                    <a:pt x="38881" y="30469"/>
                  </a:lnTo>
                  <a:lnTo>
                    <a:pt x="39024" y="30639"/>
                  </a:lnTo>
                  <a:lnTo>
                    <a:pt x="38935" y="30764"/>
                  </a:lnTo>
                  <a:lnTo>
                    <a:pt x="38774" y="30987"/>
                  </a:lnTo>
                  <a:lnTo>
                    <a:pt x="38587" y="31210"/>
                  </a:lnTo>
                  <a:lnTo>
                    <a:pt x="38399" y="31434"/>
                  </a:lnTo>
                  <a:lnTo>
                    <a:pt x="38078" y="31773"/>
                  </a:lnTo>
                  <a:lnTo>
                    <a:pt x="37372" y="32380"/>
                  </a:lnTo>
                  <a:lnTo>
                    <a:pt x="36988" y="32639"/>
                  </a:lnTo>
                  <a:lnTo>
                    <a:pt x="36586" y="32889"/>
                  </a:lnTo>
                  <a:lnTo>
                    <a:pt x="35747" y="33264"/>
                  </a:lnTo>
                  <a:lnTo>
                    <a:pt x="34872" y="33541"/>
                  </a:lnTo>
                  <a:lnTo>
                    <a:pt x="33961" y="33720"/>
                  </a:lnTo>
                  <a:lnTo>
                    <a:pt x="33496" y="33773"/>
                  </a:lnTo>
                  <a:lnTo>
                    <a:pt x="34184" y="33764"/>
                  </a:lnTo>
                  <a:lnTo>
                    <a:pt x="35193" y="33648"/>
                  </a:lnTo>
                  <a:lnTo>
                    <a:pt x="35854" y="33497"/>
                  </a:lnTo>
                  <a:lnTo>
                    <a:pt x="36175" y="33398"/>
                  </a:lnTo>
                  <a:lnTo>
                    <a:pt x="36158" y="33720"/>
                  </a:lnTo>
                  <a:lnTo>
                    <a:pt x="36167" y="34372"/>
                  </a:lnTo>
                  <a:lnTo>
                    <a:pt x="36220" y="35024"/>
                  </a:lnTo>
                  <a:lnTo>
                    <a:pt x="36327" y="35667"/>
                  </a:lnTo>
                  <a:lnTo>
                    <a:pt x="36497" y="36292"/>
                  </a:lnTo>
                  <a:lnTo>
                    <a:pt x="36729" y="36899"/>
                  </a:lnTo>
                  <a:lnTo>
                    <a:pt x="37033" y="37470"/>
                  </a:lnTo>
                  <a:lnTo>
                    <a:pt x="37408" y="38006"/>
                  </a:lnTo>
                  <a:lnTo>
                    <a:pt x="37622" y="38247"/>
                  </a:lnTo>
                  <a:lnTo>
                    <a:pt x="37399" y="37944"/>
                  </a:lnTo>
                  <a:lnTo>
                    <a:pt x="37051" y="37292"/>
                  </a:lnTo>
                  <a:lnTo>
                    <a:pt x="36801" y="36595"/>
                  </a:lnTo>
                  <a:lnTo>
                    <a:pt x="36649" y="35863"/>
                  </a:lnTo>
                  <a:lnTo>
                    <a:pt x="36604" y="35488"/>
                  </a:lnTo>
                  <a:lnTo>
                    <a:pt x="36577" y="35041"/>
                  </a:lnTo>
                  <a:lnTo>
                    <a:pt x="36604" y="34148"/>
                  </a:lnTo>
                  <a:lnTo>
                    <a:pt x="36649" y="33702"/>
                  </a:lnTo>
                  <a:lnTo>
                    <a:pt x="36702" y="33380"/>
                  </a:lnTo>
                  <a:lnTo>
                    <a:pt x="36738" y="33184"/>
                  </a:lnTo>
                  <a:lnTo>
                    <a:pt x="36943" y="33095"/>
                  </a:lnTo>
                  <a:lnTo>
                    <a:pt x="37292" y="32925"/>
                  </a:lnTo>
                  <a:lnTo>
                    <a:pt x="37613" y="32746"/>
                  </a:lnTo>
                  <a:lnTo>
                    <a:pt x="37926" y="32550"/>
                  </a:lnTo>
                  <a:lnTo>
                    <a:pt x="38051" y="32452"/>
                  </a:lnTo>
                  <a:lnTo>
                    <a:pt x="38292" y="32273"/>
                  </a:lnTo>
                  <a:lnTo>
                    <a:pt x="38435" y="32202"/>
                  </a:lnTo>
                  <a:lnTo>
                    <a:pt x="38497" y="32202"/>
                  </a:lnTo>
                  <a:lnTo>
                    <a:pt x="38551" y="32229"/>
                  </a:lnTo>
                  <a:lnTo>
                    <a:pt x="38685" y="32362"/>
                  </a:lnTo>
                  <a:lnTo>
                    <a:pt x="38890" y="32648"/>
                  </a:lnTo>
                  <a:lnTo>
                    <a:pt x="38971" y="32782"/>
                  </a:lnTo>
                  <a:lnTo>
                    <a:pt x="39185" y="33077"/>
                  </a:lnTo>
                  <a:lnTo>
                    <a:pt x="39363" y="33389"/>
                  </a:lnTo>
                  <a:lnTo>
                    <a:pt x="39515" y="33657"/>
                  </a:lnTo>
                  <a:lnTo>
                    <a:pt x="39756" y="34211"/>
                  </a:lnTo>
                  <a:lnTo>
                    <a:pt x="39935" y="34791"/>
                  </a:lnTo>
                  <a:lnTo>
                    <a:pt x="40069" y="35381"/>
                  </a:lnTo>
                  <a:lnTo>
                    <a:pt x="40122" y="35684"/>
                  </a:lnTo>
                  <a:lnTo>
                    <a:pt x="40105" y="35166"/>
                  </a:lnTo>
                  <a:lnTo>
                    <a:pt x="39997" y="34416"/>
                  </a:lnTo>
                  <a:lnTo>
                    <a:pt x="39881" y="33916"/>
                  </a:lnTo>
                  <a:lnTo>
                    <a:pt x="39801" y="33666"/>
                  </a:lnTo>
                  <a:lnTo>
                    <a:pt x="39712" y="33398"/>
                  </a:lnTo>
                  <a:lnTo>
                    <a:pt x="39480" y="32871"/>
                  </a:lnTo>
                  <a:lnTo>
                    <a:pt x="39346" y="32621"/>
                  </a:lnTo>
                  <a:lnTo>
                    <a:pt x="39221" y="32389"/>
                  </a:lnTo>
                  <a:lnTo>
                    <a:pt x="39078" y="32166"/>
                  </a:lnTo>
                  <a:lnTo>
                    <a:pt x="38953" y="31987"/>
                  </a:lnTo>
                  <a:lnTo>
                    <a:pt x="38881" y="31880"/>
                  </a:lnTo>
                  <a:lnTo>
                    <a:pt x="39194" y="31523"/>
                  </a:lnTo>
                  <a:lnTo>
                    <a:pt x="39756" y="30862"/>
                  </a:lnTo>
                  <a:lnTo>
                    <a:pt x="39971" y="30594"/>
                  </a:lnTo>
                  <a:lnTo>
                    <a:pt x="40364" y="30023"/>
                  </a:lnTo>
                  <a:lnTo>
                    <a:pt x="40542" y="29719"/>
                  </a:lnTo>
                  <a:lnTo>
                    <a:pt x="40721" y="29425"/>
                  </a:lnTo>
                  <a:lnTo>
                    <a:pt x="41033" y="28799"/>
                  </a:lnTo>
                  <a:lnTo>
                    <a:pt x="41167" y="28478"/>
                  </a:lnTo>
                  <a:lnTo>
                    <a:pt x="41810" y="29433"/>
                  </a:lnTo>
                  <a:lnTo>
                    <a:pt x="42953" y="31398"/>
                  </a:lnTo>
                  <a:lnTo>
                    <a:pt x="43953" y="33389"/>
                  </a:lnTo>
                  <a:lnTo>
                    <a:pt x="44829" y="35390"/>
                  </a:lnTo>
                  <a:lnTo>
                    <a:pt x="45213" y="36381"/>
                  </a:lnTo>
                  <a:lnTo>
                    <a:pt x="44838" y="36586"/>
                  </a:lnTo>
                  <a:lnTo>
                    <a:pt x="44159" y="37113"/>
                  </a:lnTo>
                  <a:lnTo>
                    <a:pt x="43552" y="37720"/>
                  </a:lnTo>
                  <a:lnTo>
                    <a:pt x="43043" y="38399"/>
                  </a:lnTo>
                  <a:lnTo>
                    <a:pt x="42837" y="38756"/>
                  </a:lnTo>
                  <a:lnTo>
                    <a:pt x="41132" y="38506"/>
                  </a:lnTo>
                  <a:lnTo>
                    <a:pt x="39426" y="38247"/>
                  </a:lnTo>
                  <a:lnTo>
                    <a:pt x="41015" y="38730"/>
                  </a:lnTo>
                  <a:lnTo>
                    <a:pt x="42596" y="39212"/>
                  </a:lnTo>
                  <a:lnTo>
                    <a:pt x="42471" y="39489"/>
                  </a:lnTo>
                  <a:lnTo>
                    <a:pt x="42266" y="40051"/>
                  </a:lnTo>
                  <a:lnTo>
                    <a:pt x="42105" y="40632"/>
                  </a:lnTo>
                  <a:lnTo>
                    <a:pt x="41998" y="41221"/>
                  </a:lnTo>
                  <a:lnTo>
                    <a:pt x="41900" y="42105"/>
                  </a:lnTo>
                  <a:lnTo>
                    <a:pt x="41891" y="43311"/>
                  </a:lnTo>
                  <a:lnTo>
                    <a:pt x="41926" y="43909"/>
                  </a:lnTo>
                  <a:lnTo>
                    <a:pt x="41953" y="43346"/>
                  </a:lnTo>
                  <a:lnTo>
                    <a:pt x="42096" y="42230"/>
                  </a:lnTo>
                  <a:lnTo>
                    <a:pt x="42346" y="41132"/>
                  </a:lnTo>
                  <a:lnTo>
                    <a:pt x="42641" y="40346"/>
                  </a:lnTo>
                  <a:lnTo>
                    <a:pt x="42882" y="39837"/>
                  </a:lnTo>
                  <a:lnTo>
                    <a:pt x="43025" y="39587"/>
                  </a:lnTo>
                  <a:lnTo>
                    <a:pt x="43248" y="39230"/>
                  </a:lnTo>
                  <a:lnTo>
                    <a:pt x="43793" y="38560"/>
                  </a:lnTo>
                  <a:lnTo>
                    <a:pt x="44436" y="37962"/>
                  </a:lnTo>
                  <a:lnTo>
                    <a:pt x="44971" y="37595"/>
                  </a:lnTo>
                  <a:lnTo>
                    <a:pt x="45355" y="37390"/>
                  </a:lnTo>
                  <a:lnTo>
                    <a:pt x="45552" y="37310"/>
                  </a:lnTo>
                  <a:lnTo>
                    <a:pt x="45793" y="38015"/>
                  </a:lnTo>
                  <a:lnTo>
                    <a:pt x="46240" y="39399"/>
                  </a:lnTo>
                  <a:lnTo>
                    <a:pt x="46811" y="41391"/>
                  </a:lnTo>
                  <a:lnTo>
                    <a:pt x="47106" y="42614"/>
                  </a:lnTo>
                  <a:lnTo>
                    <a:pt x="47061" y="42489"/>
                  </a:lnTo>
                  <a:lnTo>
                    <a:pt x="47008" y="42364"/>
                  </a:lnTo>
                  <a:lnTo>
                    <a:pt x="46731" y="42489"/>
                  </a:lnTo>
                  <a:lnTo>
                    <a:pt x="46195" y="42810"/>
                  </a:lnTo>
                  <a:lnTo>
                    <a:pt x="45713" y="43177"/>
                  </a:lnTo>
                  <a:lnTo>
                    <a:pt x="45284" y="43605"/>
                  </a:lnTo>
                  <a:lnTo>
                    <a:pt x="44909" y="44079"/>
                  </a:lnTo>
                  <a:lnTo>
                    <a:pt x="44596" y="44596"/>
                  </a:lnTo>
                  <a:lnTo>
                    <a:pt x="44346" y="45150"/>
                  </a:lnTo>
                  <a:lnTo>
                    <a:pt x="44168" y="45740"/>
                  </a:lnTo>
                  <a:lnTo>
                    <a:pt x="44105" y="46043"/>
                  </a:lnTo>
                  <a:lnTo>
                    <a:pt x="44105" y="46016"/>
                  </a:lnTo>
                  <a:lnTo>
                    <a:pt x="44096" y="46052"/>
                  </a:lnTo>
                  <a:lnTo>
                    <a:pt x="44096" y="46061"/>
                  </a:lnTo>
                  <a:lnTo>
                    <a:pt x="44061" y="46293"/>
                  </a:lnTo>
                  <a:lnTo>
                    <a:pt x="44043" y="46534"/>
                  </a:lnTo>
                  <a:lnTo>
                    <a:pt x="44105" y="46213"/>
                  </a:lnTo>
                  <a:lnTo>
                    <a:pt x="44302" y="45614"/>
                  </a:lnTo>
                  <a:lnTo>
                    <a:pt x="44570" y="45043"/>
                  </a:lnTo>
                  <a:lnTo>
                    <a:pt x="44909" y="44516"/>
                  </a:lnTo>
                  <a:lnTo>
                    <a:pt x="45311" y="44043"/>
                  </a:lnTo>
                  <a:lnTo>
                    <a:pt x="45775" y="43623"/>
                  </a:lnTo>
                  <a:lnTo>
                    <a:pt x="46293" y="43275"/>
                  </a:lnTo>
                  <a:lnTo>
                    <a:pt x="46865" y="42989"/>
                  </a:lnTo>
                  <a:lnTo>
                    <a:pt x="47168" y="42882"/>
                  </a:lnTo>
                  <a:lnTo>
                    <a:pt x="47454" y="44132"/>
                  </a:lnTo>
                  <a:lnTo>
                    <a:pt x="47847" y="46257"/>
                  </a:lnTo>
                  <a:lnTo>
                    <a:pt x="48151" y="48410"/>
                  </a:lnTo>
                  <a:lnTo>
                    <a:pt x="48177" y="48704"/>
                  </a:lnTo>
                  <a:lnTo>
                    <a:pt x="48106" y="47454"/>
                  </a:lnTo>
                  <a:lnTo>
                    <a:pt x="47900" y="45043"/>
                  </a:lnTo>
                  <a:lnTo>
                    <a:pt x="47633" y="42766"/>
                  </a:lnTo>
                  <a:lnTo>
                    <a:pt x="47302" y="40614"/>
                  </a:lnTo>
                  <a:lnTo>
                    <a:pt x="47115" y="39578"/>
                  </a:lnTo>
                  <a:lnTo>
                    <a:pt x="47436" y="39506"/>
                  </a:lnTo>
                  <a:lnTo>
                    <a:pt x="48142" y="39453"/>
                  </a:lnTo>
                  <a:lnTo>
                    <a:pt x="48856" y="39506"/>
                  </a:lnTo>
                  <a:lnTo>
                    <a:pt x="49544" y="39640"/>
                  </a:lnTo>
                  <a:lnTo>
                    <a:pt x="49856" y="39739"/>
                  </a:lnTo>
                  <a:lnTo>
                    <a:pt x="50169" y="39855"/>
                  </a:lnTo>
                  <a:lnTo>
                    <a:pt x="50740" y="40149"/>
                  </a:lnTo>
                  <a:lnTo>
                    <a:pt x="51249" y="40524"/>
                  </a:lnTo>
                  <a:lnTo>
                    <a:pt x="51705" y="40971"/>
                  </a:lnTo>
                  <a:lnTo>
                    <a:pt x="51919" y="41221"/>
                  </a:lnTo>
                  <a:lnTo>
                    <a:pt x="51919" y="41221"/>
                  </a:lnTo>
                  <a:lnTo>
                    <a:pt x="51723" y="40873"/>
                  </a:lnTo>
                  <a:lnTo>
                    <a:pt x="51267" y="40239"/>
                  </a:lnTo>
                  <a:lnTo>
                    <a:pt x="50981" y="39953"/>
                  </a:lnTo>
                  <a:lnTo>
                    <a:pt x="50785" y="39774"/>
                  </a:lnTo>
                  <a:lnTo>
                    <a:pt x="50356" y="39453"/>
                  </a:lnTo>
                  <a:lnTo>
                    <a:pt x="50124" y="39319"/>
                  </a:lnTo>
                  <a:lnTo>
                    <a:pt x="49990" y="39247"/>
                  </a:lnTo>
                  <a:lnTo>
                    <a:pt x="49874" y="39185"/>
                  </a:lnTo>
                  <a:lnTo>
                    <a:pt x="49838" y="39113"/>
                  </a:lnTo>
                  <a:lnTo>
                    <a:pt x="49838" y="39051"/>
                  </a:lnTo>
                  <a:lnTo>
                    <a:pt x="49847" y="38926"/>
                  </a:lnTo>
                  <a:lnTo>
                    <a:pt x="49937" y="38667"/>
                  </a:lnTo>
                  <a:lnTo>
                    <a:pt x="50106" y="38265"/>
                  </a:lnTo>
                  <a:lnTo>
                    <a:pt x="50204" y="38033"/>
                  </a:lnTo>
                  <a:lnTo>
                    <a:pt x="50347" y="37658"/>
                  </a:lnTo>
                  <a:lnTo>
                    <a:pt x="50481" y="37292"/>
                  </a:lnTo>
                  <a:lnTo>
                    <a:pt x="49990" y="38024"/>
                  </a:lnTo>
                  <a:lnTo>
                    <a:pt x="49499" y="38765"/>
                  </a:lnTo>
                  <a:lnTo>
                    <a:pt x="49445" y="38863"/>
                  </a:lnTo>
                  <a:lnTo>
                    <a:pt x="49374" y="38953"/>
                  </a:lnTo>
                  <a:lnTo>
                    <a:pt x="49320" y="38953"/>
                  </a:lnTo>
                  <a:lnTo>
                    <a:pt x="49106" y="38899"/>
                  </a:lnTo>
                  <a:lnTo>
                    <a:pt x="48722" y="38756"/>
                  </a:lnTo>
                  <a:lnTo>
                    <a:pt x="48561" y="38703"/>
                  </a:lnTo>
                  <a:lnTo>
                    <a:pt x="48159" y="38613"/>
                  </a:lnTo>
                  <a:lnTo>
                    <a:pt x="47329" y="38515"/>
                  </a:lnTo>
                  <a:lnTo>
                    <a:pt x="46918" y="38515"/>
                  </a:lnTo>
                  <a:lnTo>
                    <a:pt x="46927" y="38613"/>
                  </a:lnTo>
                  <a:lnTo>
                    <a:pt x="46954" y="38810"/>
                  </a:lnTo>
                  <a:lnTo>
                    <a:pt x="46757" y="37854"/>
                  </a:lnTo>
                  <a:lnTo>
                    <a:pt x="46311" y="36033"/>
                  </a:lnTo>
                  <a:lnTo>
                    <a:pt x="45820" y="34309"/>
                  </a:lnTo>
                  <a:lnTo>
                    <a:pt x="45284" y="32693"/>
                  </a:lnTo>
                  <a:lnTo>
                    <a:pt x="45007" y="31925"/>
                  </a:lnTo>
                  <a:lnTo>
                    <a:pt x="45355" y="31782"/>
                  </a:lnTo>
                  <a:lnTo>
                    <a:pt x="46106" y="31550"/>
                  </a:lnTo>
                  <a:lnTo>
                    <a:pt x="46874" y="31407"/>
                  </a:lnTo>
                  <a:lnTo>
                    <a:pt x="47642" y="31353"/>
                  </a:lnTo>
                  <a:lnTo>
                    <a:pt x="48410" y="31398"/>
                  </a:lnTo>
                  <a:lnTo>
                    <a:pt x="49151" y="31559"/>
                  </a:lnTo>
                  <a:lnTo>
                    <a:pt x="49847" y="31853"/>
                  </a:lnTo>
                  <a:lnTo>
                    <a:pt x="50472" y="32282"/>
                  </a:lnTo>
                  <a:lnTo>
                    <a:pt x="50749" y="32551"/>
                  </a:lnTo>
                  <a:lnTo>
                    <a:pt x="50758" y="32568"/>
                  </a:lnTo>
                  <a:lnTo>
                    <a:pt x="50812" y="32612"/>
                  </a:lnTo>
                  <a:lnTo>
                    <a:pt x="50776" y="32586"/>
                  </a:lnTo>
                  <a:lnTo>
                    <a:pt x="50776" y="32586"/>
                  </a:lnTo>
                  <a:lnTo>
                    <a:pt x="51017" y="32845"/>
                  </a:lnTo>
                  <a:lnTo>
                    <a:pt x="51249" y="33122"/>
                  </a:lnTo>
                  <a:lnTo>
                    <a:pt x="50990" y="32720"/>
                  </a:lnTo>
                  <a:lnTo>
                    <a:pt x="50535" y="32175"/>
                  </a:lnTo>
                  <a:lnTo>
                    <a:pt x="50204" y="31853"/>
                  </a:lnTo>
                  <a:lnTo>
                    <a:pt x="49847" y="31577"/>
                  </a:lnTo>
                  <a:lnTo>
                    <a:pt x="49454" y="31327"/>
                  </a:lnTo>
                  <a:lnTo>
                    <a:pt x="49044" y="31121"/>
                  </a:lnTo>
                  <a:lnTo>
                    <a:pt x="48588" y="30960"/>
                  </a:lnTo>
                  <a:lnTo>
                    <a:pt x="48356" y="30898"/>
                  </a:lnTo>
                  <a:lnTo>
                    <a:pt x="48561" y="30719"/>
                  </a:lnTo>
                  <a:lnTo>
                    <a:pt x="48945" y="30317"/>
                  </a:lnTo>
                  <a:lnTo>
                    <a:pt x="49276" y="29871"/>
                  </a:lnTo>
                  <a:lnTo>
                    <a:pt x="49544" y="29389"/>
                  </a:lnTo>
                  <a:lnTo>
                    <a:pt x="49749" y="28871"/>
                  </a:lnTo>
                  <a:lnTo>
                    <a:pt x="49901" y="28335"/>
                  </a:lnTo>
                  <a:lnTo>
                    <a:pt x="49981" y="27790"/>
                  </a:lnTo>
                  <a:lnTo>
                    <a:pt x="49990" y="27237"/>
                  </a:lnTo>
                  <a:lnTo>
                    <a:pt x="49963" y="26960"/>
                  </a:lnTo>
                  <a:lnTo>
                    <a:pt x="49963" y="27219"/>
                  </a:lnTo>
                  <a:lnTo>
                    <a:pt x="49901" y="27746"/>
                  </a:lnTo>
                  <a:lnTo>
                    <a:pt x="49767" y="28255"/>
                  </a:lnTo>
                  <a:lnTo>
                    <a:pt x="49579" y="28746"/>
                  </a:lnTo>
                  <a:lnTo>
                    <a:pt x="49338" y="29210"/>
                  </a:lnTo>
                  <a:lnTo>
                    <a:pt x="49035" y="29648"/>
                  </a:lnTo>
                  <a:lnTo>
                    <a:pt x="48686" y="30041"/>
                  </a:lnTo>
                  <a:lnTo>
                    <a:pt x="48284" y="30380"/>
                  </a:lnTo>
                  <a:lnTo>
                    <a:pt x="48070" y="30523"/>
                  </a:lnTo>
                  <a:lnTo>
                    <a:pt x="47811" y="30675"/>
                  </a:lnTo>
                  <a:lnTo>
                    <a:pt x="47659" y="30755"/>
                  </a:lnTo>
                  <a:lnTo>
                    <a:pt x="47445" y="30746"/>
                  </a:lnTo>
                  <a:lnTo>
                    <a:pt x="47043" y="30728"/>
                  </a:lnTo>
                  <a:lnTo>
                    <a:pt x="46713" y="30728"/>
                  </a:lnTo>
                  <a:lnTo>
                    <a:pt x="46052" y="30764"/>
                  </a:lnTo>
                  <a:lnTo>
                    <a:pt x="45722" y="30809"/>
                  </a:lnTo>
                  <a:lnTo>
                    <a:pt x="45186" y="30898"/>
                  </a:lnTo>
                  <a:lnTo>
                    <a:pt x="44650" y="31023"/>
                  </a:lnTo>
                  <a:lnTo>
                    <a:pt x="44248" y="30059"/>
                  </a:lnTo>
                  <a:lnTo>
                    <a:pt x="43828" y="29148"/>
                  </a:lnTo>
                  <a:lnTo>
                    <a:pt x="44061" y="29139"/>
                  </a:lnTo>
                  <a:lnTo>
                    <a:pt x="44498" y="29067"/>
                  </a:lnTo>
                  <a:lnTo>
                    <a:pt x="44936" y="28960"/>
                  </a:lnTo>
                  <a:lnTo>
                    <a:pt x="45355" y="28817"/>
                  </a:lnTo>
                  <a:lnTo>
                    <a:pt x="45757" y="28621"/>
                  </a:lnTo>
                  <a:lnTo>
                    <a:pt x="46141" y="28389"/>
                  </a:lnTo>
                  <a:lnTo>
                    <a:pt x="46498" y="28103"/>
                  </a:lnTo>
                  <a:lnTo>
                    <a:pt x="46838" y="27781"/>
                  </a:lnTo>
                  <a:lnTo>
                    <a:pt x="46990" y="27603"/>
                  </a:lnTo>
                  <a:lnTo>
                    <a:pt x="46793" y="27746"/>
                  </a:lnTo>
                  <a:lnTo>
                    <a:pt x="46391" y="28005"/>
                  </a:lnTo>
                  <a:lnTo>
                    <a:pt x="45963" y="28201"/>
                  </a:lnTo>
                  <a:lnTo>
                    <a:pt x="45516" y="28353"/>
                  </a:lnTo>
                  <a:lnTo>
                    <a:pt x="45061" y="28451"/>
                  </a:lnTo>
                  <a:lnTo>
                    <a:pt x="44596" y="28487"/>
                  </a:lnTo>
                  <a:lnTo>
                    <a:pt x="44132" y="28469"/>
                  </a:lnTo>
                  <a:lnTo>
                    <a:pt x="43668" y="28406"/>
                  </a:lnTo>
                  <a:lnTo>
                    <a:pt x="43436" y="28344"/>
                  </a:lnTo>
                  <a:lnTo>
                    <a:pt x="43150" y="27781"/>
                  </a:lnTo>
                  <a:lnTo>
                    <a:pt x="42551" y="26719"/>
                  </a:lnTo>
                  <a:lnTo>
                    <a:pt x="41944" y="25719"/>
                  </a:lnTo>
                  <a:lnTo>
                    <a:pt x="41319" y="24781"/>
                  </a:lnTo>
                  <a:lnTo>
                    <a:pt x="40685" y="23906"/>
                  </a:lnTo>
                  <a:lnTo>
                    <a:pt x="40033" y="23084"/>
                  </a:lnTo>
                  <a:lnTo>
                    <a:pt x="39060" y="21959"/>
                  </a:lnTo>
                  <a:lnTo>
                    <a:pt x="38399" y="21298"/>
                  </a:lnTo>
                  <a:lnTo>
                    <a:pt x="38506" y="21209"/>
                  </a:lnTo>
                  <a:lnTo>
                    <a:pt x="38622" y="21120"/>
                  </a:lnTo>
                  <a:lnTo>
                    <a:pt x="38881" y="20896"/>
                  </a:lnTo>
                  <a:lnTo>
                    <a:pt x="39122" y="20664"/>
                  </a:lnTo>
                  <a:lnTo>
                    <a:pt x="39426" y="20325"/>
                  </a:lnTo>
                  <a:lnTo>
                    <a:pt x="39605" y="20120"/>
                  </a:lnTo>
                  <a:lnTo>
                    <a:pt x="40024" y="20146"/>
                  </a:lnTo>
                  <a:lnTo>
                    <a:pt x="40694" y="20200"/>
                  </a:lnTo>
                  <a:lnTo>
                    <a:pt x="41015" y="20262"/>
                  </a:lnTo>
                  <a:lnTo>
                    <a:pt x="41658" y="20423"/>
                  </a:lnTo>
                  <a:lnTo>
                    <a:pt x="42257" y="20646"/>
                  </a:lnTo>
                  <a:lnTo>
                    <a:pt x="42828" y="20932"/>
                  </a:lnTo>
                  <a:lnTo>
                    <a:pt x="43364" y="21271"/>
                  </a:lnTo>
                  <a:lnTo>
                    <a:pt x="43855" y="21664"/>
                  </a:lnTo>
                  <a:lnTo>
                    <a:pt x="44311" y="22120"/>
                  </a:lnTo>
                  <a:lnTo>
                    <a:pt x="44730" y="22629"/>
                  </a:lnTo>
                  <a:lnTo>
                    <a:pt x="44918" y="22897"/>
                  </a:lnTo>
                  <a:lnTo>
                    <a:pt x="44757" y="22513"/>
                  </a:lnTo>
                  <a:lnTo>
                    <a:pt x="44570" y="22138"/>
                  </a:lnTo>
                  <a:lnTo>
                    <a:pt x="44721" y="22075"/>
                  </a:lnTo>
                  <a:lnTo>
                    <a:pt x="45025" y="22013"/>
                  </a:lnTo>
                  <a:lnTo>
                    <a:pt x="45338" y="22004"/>
                  </a:lnTo>
                  <a:lnTo>
                    <a:pt x="45650" y="22048"/>
                  </a:lnTo>
                  <a:lnTo>
                    <a:pt x="46097" y="22182"/>
                  </a:lnTo>
                  <a:lnTo>
                    <a:pt x="46650" y="22504"/>
                  </a:lnTo>
                  <a:lnTo>
                    <a:pt x="46891" y="22700"/>
                  </a:lnTo>
                  <a:lnTo>
                    <a:pt x="46999" y="22798"/>
                  </a:lnTo>
                  <a:lnTo>
                    <a:pt x="47106" y="22897"/>
                  </a:lnTo>
                  <a:lnTo>
                    <a:pt x="46945" y="22691"/>
                  </a:lnTo>
                  <a:lnTo>
                    <a:pt x="46597" y="22316"/>
                  </a:lnTo>
                  <a:lnTo>
                    <a:pt x="46195" y="21986"/>
                  </a:lnTo>
                  <a:lnTo>
                    <a:pt x="45739" y="21754"/>
                  </a:lnTo>
                  <a:lnTo>
                    <a:pt x="45480" y="21673"/>
                  </a:lnTo>
                  <a:lnTo>
                    <a:pt x="45311" y="21629"/>
                  </a:lnTo>
                  <a:lnTo>
                    <a:pt x="44954" y="21593"/>
                  </a:lnTo>
                  <a:lnTo>
                    <a:pt x="44775" y="21593"/>
                  </a:lnTo>
                  <a:lnTo>
                    <a:pt x="44498" y="21638"/>
                  </a:lnTo>
                  <a:lnTo>
                    <a:pt x="44337" y="21664"/>
                  </a:lnTo>
                  <a:lnTo>
                    <a:pt x="44212" y="21522"/>
                  </a:lnTo>
                  <a:lnTo>
                    <a:pt x="43989" y="21263"/>
                  </a:lnTo>
                  <a:lnTo>
                    <a:pt x="43757" y="20986"/>
                  </a:lnTo>
                  <a:lnTo>
                    <a:pt x="43507" y="20736"/>
                  </a:lnTo>
                  <a:lnTo>
                    <a:pt x="43837" y="20584"/>
                  </a:lnTo>
                  <a:lnTo>
                    <a:pt x="44462" y="20343"/>
                  </a:lnTo>
                  <a:lnTo>
                    <a:pt x="45123" y="20173"/>
                  </a:lnTo>
                  <a:lnTo>
                    <a:pt x="45891" y="20093"/>
                  </a:lnTo>
                  <a:lnTo>
                    <a:pt x="46347" y="20093"/>
                  </a:lnTo>
                  <a:lnTo>
                    <a:pt x="46168" y="20003"/>
                  </a:lnTo>
                  <a:lnTo>
                    <a:pt x="45731" y="19887"/>
                  </a:lnTo>
                  <a:lnTo>
                    <a:pt x="45266" y="19834"/>
                  </a:lnTo>
                  <a:lnTo>
                    <a:pt x="44802" y="19869"/>
                  </a:lnTo>
                  <a:lnTo>
                    <a:pt x="44605" y="19914"/>
                  </a:lnTo>
                  <a:lnTo>
                    <a:pt x="44543" y="19664"/>
                  </a:lnTo>
                  <a:lnTo>
                    <a:pt x="44498" y="19128"/>
                  </a:lnTo>
                  <a:lnTo>
                    <a:pt x="44525" y="18271"/>
                  </a:lnTo>
                  <a:lnTo>
                    <a:pt x="44579" y="17673"/>
                  </a:lnTo>
                  <a:lnTo>
                    <a:pt x="44498" y="17851"/>
                  </a:lnTo>
                  <a:lnTo>
                    <a:pt x="44355" y="18235"/>
                  </a:lnTo>
                  <a:lnTo>
                    <a:pt x="44221" y="18834"/>
                  </a:lnTo>
                  <a:lnTo>
                    <a:pt x="44150" y="19548"/>
                  </a:lnTo>
                  <a:lnTo>
                    <a:pt x="44159" y="20003"/>
                  </a:lnTo>
                  <a:lnTo>
                    <a:pt x="44168" y="20048"/>
                  </a:lnTo>
                  <a:lnTo>
                    <a:pt x="43453" y="20227"/>
                  </a:lnTo>
                  <a:lnTo>
                    <a:pt x="43043" y="20316"/>
                  </a:lnTo>
                  <a:lnTo>
                    <a:pt x="42846" y="20173"/>
                  </a:lnTo>
                  <a:lnTo>
                    <a:pt x="42489" y="19923"/>
                  </a:lnTo>
                  <a:lnTo>
                    <a:pt x="42150" y="19709"/>
                  </a:lnTo>
                  <a:lnTo>
                    <a:pt x="41801" y="19521"/>
                  </a:lnTo>
                  <a:lnTo>
                    <a:pt x="41453" y="19360"/>
                  </a:lnTo>
                  <a:lnTo>
                    <a:pt x="40730" y="19075"/>
                  </a:lnTo>
                  <a:lnTo>
                    <a:pt x="40364" y="18968"/>
                  </a:lnTo>
                  <a:lnTo>
                    <a:pt x="40551" y="18566"/>
                  </a:lnTo>
                  <a:lnTo>
                    <a:pt x="40837" y="17744"/>
                  </a:lnTo>
                  <a:lnTo>
                    <a:pt x="41015" y="16905"/>
                  </a:lnTo>
                  <a:lnTo>
                    <a:pt x="41105" y="16065"/>
                  </a:lnTo>
                  <a:lnTo>
                    <a:pt x="41105" y="15217"/>
                  </a:lnTo>
                  <a:lnTo>
                    <a:pt x="41033" y="14369"/>
                  </a:lnTo>
                  <a:lnTo>
                    <a:pt x="40899" y="13520"/>
                  </a:lnTo>
                  <a:lnTo>
                    <a:pt x="40712" y="12672"/>
                  </a:lnTo>
                  <a:lnTo>
                    <a:pt x="40596" y="12252"/>
                  </a:lnTo>
                  <a:lnTo>
                    <a:pt x="40676" y="12877"/>
                  </a:lnTo>
                  <a:lnTo>
                    <a:pt x="40748" y="14119"/>
                  </a:lnTo>
                  <a:lnTo>
                    <a:pt x="40730" y="14753"/>
                  </a:lnTo>
                  <a:lnTo>
                    <a:pt x="40703" y="15119"/>
                  </a:lnTo>
                  <a:lnTo>
                    <a:pt x="40605" y="15851"/>
                  </a:lnTo>
                  <a:lnTo>
                    <a:pt x="40524" y="16217"/>
                  </a:lnTo>
                  <a:lnTo>
                    <a:pt x="40435" y="16548"/>
                  </a:lnTo>
                  <a:lnTo>
                    <a:pt x="40337" y="16878"/>
                  </a:lnTo>
                  <a:lnTo>
                    <a:pt x="40292" y="17039"/>
                  </a:lnTo>
                  <a:lnTo>
                    <a:pt x="40221" y="17190"/>
                  </a:lnTo>
                  <a:lnTo>
                    <a:pt x="40167" y="17280"/>
                  </a:lnTo>
                  <a:lnTo>
                    <a:pt x="40140" y="17289"/>
                  </a:lnTo>
                  <a:lnTo>
                    <a:pt x="40006" y="17253"/>
                  </a:lnTo>
                  <a:lnTo>
                    <a:pt x="39846" y="17208"/>
                  </a:lnTo>
                  <a:lnTo>
                    <a:pt x="39515" y="17074"/>
                  </a:lnTo>
                  <a:lnTo>
                    <a:pt x="39033" y="16789"/>
                  </a:lnTo>
                  <a:lnTo>
                    <a:pt x="38756" y="16601"/>
                  </a:lnTo>
                  <a:lnTo>
                    <a:pt x="38444" y="16387"/>
                  </a:lnTo>
                  <a:lnTo>
                    <a:pt x="37890" y="15887"/>
                  </a:lnTo>
                  <a:lnTo>
                    <a:pt x="37631" y="15610"/>
                  </a:lnTo>
                  <a:lnTo>
                    <a:pt x="37435" y="15378"/>
                  </a:lnTo>
                  <a:lnTo>
                    <a:pt x="37095" y="14878"/>
                  </a:lnTo>
                  <a:lnTo>
                    <a:pt x="36809" y="14351"/>
                  </a:lnTo>
                  <a:lnTo>
                    <a:pt x="36577" y="13788"/>
                  </a:lnTo>
                  <a:lnTo>
                    <a:pt x="36470" y="13502"/>
                  </a:lnTo>
                  <a:lnTo>
                    <a:pt x="36470" y="13502"/>
                  </a:lnTo>
                  <a:lnTo>
                    <a:pt x="36559" y="13851"/>
                  </a:lnTo>
                  <a:lnTo>
                    <a:pt x="36801" y="14529"/>
                  </a:lnTo>
                  <a:lnTo>
                    <a:pt x="37113" y="15172"/>
                  </a:lnTo>
                  <a:lnTo>
                    <a:pt x="37497" y="15771"/>
                  </a:lnTo>
                  <a:lnTo>
                    <a:pt x="37935" y="16315"/>
                  </a:lnTo>
                  <a:lnTo>
                    <a:pt x="38444" y="16806"/>
                  </a:lnTo>
                  <a:lnTo>
                    <a:pt x="39006" y="17244"/>
                  </a:lnTo>
                  <a:lnTo>
                    <a:pt x="39622" y="17610"/>
                  </a:lnTo>
                  <a:lnTo>
                    <a:pt x="39953" y="17771"/>
                  </a:lnTo>
                  <a:lnTo>
                    <a:pt x="39730" y="18164"/>
                  </a:lnTo>
                  <a:lnTo>
                    <a:pt x="39185" y="18905"/>
                  </a:lnTo>
                  <a:lnTo>
                    <a:pt x="38515" y="19566"/>
                  </a:lnTo>
                  <a:lnTo>
                    <a:pt x="37953" y="19977"/>
                  </a:lnTo>
                  <a:lnTo>
                    <a:pt x="37551" y="20218"/>
                  </a:lnTo>
                  <a:lnTo>
                    <a:pt x="37345" y="20325"/>
                  </a:lnTo>
                  <a:lnTo>
                    <a:pt x="36908" y="19950"/>
                  </a:lnTo>
                  <a:lnTo>
                    <a:pt x="36042" y="19271"/>
                  </a:lnTo>
                  <a:lnTo>
                    <a:pt x="35184" y="18664"/>
                  </a:lnTo>
                  <a:lnTo>
                    <a:pt x="34354" y="18146"/>
                  </a:lnTo>
                  <a:lnTo>
                    <a:pt x="33148" y="17476"/>
                  </a:lnTo>
                  <a:lnTo>
                    <a:pt x="31684" y="16824"/>
                  </a:lnTo>
                  <a:lnTo>
                    <a:pt x="30416" y="16378"/>
                  </a:lnTo>
                  <a:lnTo>
                    <a:pt x="29398" y="16101"/>
                  </a:lnTo>
                  <a:lnTo>
                    <a:pt x="28380" y="15914"/>
                  </a:lnTo>
                  <a:lnTo>
                    <a:pt x="28237" y="15896"/>
                  </a:lnTo>
                  <a:lnTo>
                    <a:pt x="282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96;p19">
              <a:extLst>
                <a:ext uri="{FF2B5EF4-FFF2-40B4-BE49-F238E27FC236}">
                  <a16:creationId xmlns:a16="http://schemas.microsoft.com/office/drawing/2014/main" id="{E305487B-331F-C3E0-93AE-32C497A90A58}"/>
                </a:ext>
              </a:extLst>
            </p:cNvPr>
            <p:cNvSpPr/>
            <p:nvPr/>
          </p:nvSpPr>
          <p:spPr>
            <a:xfrm>
              <a:off x="7752640" y="2382692"/>
              <a:ext cx="1507" cy="1022"/>
            </a:xfrm>
            <a:custGeom>
              <a:avLst/>
              <a:gdLst/>
              <a:ahLst/>
              <a:cxnLst/>
              <a:rect l="l" t="t" r="r" b="b"/>
              <a:pathLst>
                <a:path w="28" h="19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7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97;p19">
              <a:extLst>
                <a:ext uri="{FF2B5EF4-FFF2-40B4-BE49-F238E27FC236}">
                  <a16:creationId xmlns:a16="http://schemas.microsoft.com/office/drawing/2014/main" id="{90BCB58A-EB86-40F1-0C47-424E3F0ACE9F}"/>
                </a:ext>
              </a:extLst>
            </p:cNvPr>
            <p:cNvSpPr/>
            <p:nvPr/>
          </p:nvSpPr>
          <p:spPr>
            <a:xfrm>
              <a:off x="6047815" y="2486001"/>
              <a:ext cx="131236" cy="138447"/>
            </a:xfrm>
            <a:custGeom>
              <a:avLst/>
              <a:gdLst/>
              <a:ahLst/>
              <a:cxnLst/>
              <a:rect l="l" t="t" r="r" b="b"/>
              <a:pathLst>
                <a:path w="2439" h="2573" extrusionOk="0">
                  <a:moveTo>
                    <a:pt x="2028" y="0"/>
                  </a:moveTo>
                  <a:lnTo>
                    <a:pt x="1510" y="89"/>
                  </a:lnTo>
                  <a:lnTo>
                    <a:pt x="1153" y="215"/>
                  </a:lnTo>
                  <a:lnTo>
                    <a:pt x="974" y="295"/>
                  </a:lnTo>
                  <a:lnTo>
                    <a:pt x="662" y="473"/>
                  </a:lnTo>
                  <a:lnTo>
                    <a:pt x="412" y="688"/>
                  </a:lnTo>
                  <a:lnTo>
                    <a:pt x="233" y="920"/>
                  </a:lnTo>
                  <a:lnTo>
                    <a:pt x="99" y="1161"/>
                  </a:lnTo>
                  <a:lnTo>
                    <a:pt x="28" y="1411"/>
                  </a:lnTo>
                  <a:lnTo>
                    <a:pt x="1" y="1661"/>
                  </a:lnTo>
                  <a:lnTo>
                    <a:pt x="19" y="1893"/>
                  </a:lnTo>
                  <a:lnTo>
                    <a:pt x="72" y="2099"/>
                  </a:lnTo>
                  <a:lnTo>
                    <a:pt x="162" y="2286"/>
                  </a:lnTo>
                  <a:lnTo>
                    <a:pt x="287" y="2429"/>
                  </a:lnTo>
                  <a:lnTo>
                    <a:pt x="438" y="2527"/>
                  </a:lnTo>
                  <a:lnTo>
                    <a:pt x="617" y="2572"/>
                  </a:lnTo>
                  <a:lnTo>
                    <a:pt x="814" y="2554"/>
                  </a:lnTo>
                  <a:lnTo>
                    <a:pt x="1028" y="2456"/>
                  </a:lnTo>
                  <a:lnTo>
                    <a:pt x="1251" y="2286"/>
                  </a:lnTo>
                  <a:lnTo>
                    <a:pt x="1358" y="2170"/>
                  </a:lnTo>
                  <a:lnTo>
                    <a:pt x="1573" y="1929"/>
                  </a:lnTo>
                  <a:lnTo>
                    <a:pt x="1930" y="1456"/>
                  </a:lnTo>
                  <a:lnTo>
                    <a:pt x="2216" y="1000"/>
                  </a:lnTo>
                  <a:lnTo>
                    <a:pt x="2394" y="599"/>
                  </a:lnTo>
                  <a:lnTo>
                    <a:pt x="2439" y="357"/>
                  </a:lnTo>
                  <a:lnTo>
                    <a:pt x="2430" y="223"/>
                  </a:lnTo>
                  <a:lnTo>
                    <a:pt x="2367" y="116"/>
                  </a:lnTo>
                  <a:lnTo>
                    <a:pt x="2269" y="45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98;p19">
              <a:extLst>
                <a:ext uri="{FF2B5EF4-FFF2-40B4-BE49-F238E27FC236}">
                  <a16:creationId xmlns:a16="http://schemas.microsoft.com/office/drawing/2014/main" id="{B04DDE37-5E4B-F7F0-6D2D-DC2569A53E89}"/>
                </a:ext>
              </a:extLst>
            </p:cNvPr>
            <p:cNvSpPr/>
            <p:nvPr/>
          </p:nvSpPr>
          <p:spPr>
            <a:xfrm>
              <a:off x="5267988" y="2971284"/>
              <a:ext cx="132205" cy="130752"/>
            </a:xfrm>
            <a:custGeom>
              <a:avLst/>
              <a:gdLst/>
              <a:ahLst/>
              <a:cxnLst/>
              <a:rect l="l" t="t" r="r" b="b"/>
              <a:pathLst>
                <a:path w="2457" h="2430" extrusionOk="0">
                  <a:moveTo>
                    <a:pt x="1787" y="0"/>
                  </a:moveTo>
                  <a:lnTo>
                    <a:pt x="1599" y="9"/>
                  </a:lnTo>
                  <a:lnTo>
                    <a:pt x="1340" y="90"/>
                  </a:lnTo>
                  <a:lnTo>
                    <a:pt x="1188" y="224"/>
                  </a:lnTo>
                  <a:lnTo>
                    <a:pt x="1099" y="375"/>
                  </a:lnTo>
                  <a:lnTo>
                    <a:pt x="1045" y="608"/>
                  </a:lnTo>
                  <a:lnTo>
                    <a:pt x="956" y="751"/>
                  </a:lnTo>
                  <a:lnTo>
                    <a:pt x="840" y="768"/>
                  </a:lnTo>
                  <a:lnTo>
                    <a:pt x="742" y="742"/>
                  </a:lnTo>
                  <a:lnTo>
                    <a:pt x="635" y="715"/>
                  </a:lnTo>
                  <a:lnTo>
                    <a:pt x="420" y="786"/>
                  </a:lnTo>
                  <a:lnTo>
                    <a:pt x="224" y="974"/>
                  </a:lnTo>
                  <a:lnTo>
                    <a:pt x="72" y="1242"/>
                  </a:lnTo>
                  <a:lnTo>
                    <a:pt x="1" y="1545"/>
                  </a:lnTo>
                  <a:lnTo>
                    <a:pt x="27" y="1849"/>
                  </a:lnTo>
                  <a:lnTo>
                    <a:pt x="188" y="2126"/>
                  </a:lnTo>
                  <a:lnTo>
                    <a:pt x="510" y="2331"/>
                  </a:lnTo>
                  <a:lnTo>
                    <a:pt x="742" y="2394"/>
                  </a:lnTo>
                  <a:lnTo>
                    <a:pt x="929" y="2429"/>
                  </a:lnTo>
                  <a:lnTo>
                    <a:pt x="1260" y="2429"/>
                  </a:lnTo>
                  <a:lnTo>
                    <a:pt x="1554" y="2376"/>
                  </a:lnTo>
                  <a:lnTo>
                    <a:pt x="1795" y="2260"/>
                  </a:lnTo>
                  <a:lnTo>
                    <a:pt x="2001" y="2108"/>
                  </a:lnTo>
                  <a:lnTo>
                    <a:pt x="2171" y="1911"/>
                  </a:lnTo>
                  <a:lnTo>
                    <a:pt x="2349" y="1581"/>
                  </a:lnTo>
                  <a:lnTo>
                    <a:pt x="2456" y="1090"/>
                  </a:lnTo>
                  <a:lnTo>
                    <a:pt x="2421" y="617"/>
                  </a:lnTo>
                  <a:lnTo>
                    <a:pt x="2304" y="322"/>
                  </a:lnTo>
                  <a:lnTo>
                    <a:pt x="2188" y="170"/>
                  </a:lnTo>
                  <a:lnTo>
                    <a:pt x="2046" y="63"/>
                  </a:lnTo>
                  <a:lnTo>
                    <a:pt x="18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99;p19">
              <a:extLst>
                <a:ext uri="{FF2B5EF4-FFF2-40B4-BE49-F238E27FC236}">
                  <a16:creationId xmlns:a16="http://schemas.microsoft.com/office/drawing/2014/main" id="{B48FEEA3-4DB2-31B3-AA87-1F57115C4B05}"/>
                </a:ext>
              </a:extLst>
            </p:cNvPr>
            <p:cNvSpPr/>
            <p:nvPr/>
          </p:nvSpPr>
          <p:spPr>
            <a:xfrm>
              <a:off x="7421081" y="2819926"/>
              <a:ext cx="75492" cy="74039"/>
            </a:xfrm>
            <a:custGeom>
              <a:avLst/>
              <a:gdLst/>
              <a:ahLst/>
              <a:cxnLst/>
              <a:rect l="l" t="t" r="r" b="b"/>
              <a:pathLst>
                <a:path w="1403" h="1376" extrusionOk="0">
                  <a:moveTo>
                    <a:pt x="1153" y="1"/>
                  </a:moveTo>
                  <a:lnTo>
                    <a:pt x="894" y="54"/>
                  </a:lnTo>
                  <a:lnTo>
                    <a:pt x="715" y="143"/>
                  </a:lnTo>
                  <a:lnTo>
                    <a:pt x="545" y="242"/>
                  </a:lnTo>
                  <a:lnTo>
                    <a:pt x="269" y="474"/>
                  </a:lnTo>
                  <a:lnTo>
                    <a:pt x="90" y="733"/>
                  </a:lnTo>
                  <a:lnTo>
                    <a:pt x="1" y="983"/>
                  </a:lnTo>
                  <a:lnTo>
                    <a:pt x="1" y="1188"/>
                  </a:lnTo>
                  <a:lnTo>
                    <a:pt x="90" y="1331"/>
                  </a:lnTo>
                  <a:lnTo>
                    <a:pt x="278" y="1376"/>
                  </a:lnTo>
                  <a:lnTo>
                    <a:pt x="545" y="1295"/>
                  </a:lnTo>
                  <a:lnTo>
                    <a:pt x="715" y="1197"/>
                  </a:lnTo>
                  <a:lnTo>
                    <a:pt x="867" y="1090"/>
                  </a:lnTo>
                  <a:lnTo>
                    <a:pt x="1117" y="858"/>
                  </a:lnTo>
                  <a:lnTo>
                    <a:pt x="1296" y="608"/>
                  </a:lnTo>
                  <a:lnTo>
                    <a:pt x="1385" y="376"/>
                  </a:lnTo>
                  <a:lnTo>
                    <a:pt x="1403" y="179"/>
                  </a:lnTo>
                  <a:lnTo>
                    <a:pt x="1322" y="45"/>
                  </a:lnTo>
                  <a:lnTo>
                    <a:pt x="11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00;p19">
              <a:extLst>
                <a:ext uri="{FF2B5EF4-FFF2-40B4-BE49-F238E27FC236}">
                  <a16:creationId xmlns:a16="http://schemas.microsoft.com/office/drawing/2014/main" id="{30F99EE0-C34A-7D6A-A454-031CE38E2CD3}"/>
                </a:ext>
              </a:extLst>
            </p:cNvPr>
            <p:cNvSpPr/>
            <p:nvPr/>
          </p:nvSpPr>
          <p:spPr>
            <a:xfrm>
              <a:off x="7810322" y="3036121"/>
              <a:ext cx="187412" cy="150930"/>
            </a:xfrm>
            <a:custGeom>
              <a:avLst/>
              <a:gdLst/>
              <a:ahLst/>
              <a:cxnLst/>
              <a:rect l="l" t="t" r="r" b="b"/>
              <a:pathLst>
                <a:path w="3483" h="2805" extrusionOk="0">
                  <a:moveTo>
                    <a:pt x="3358" y="1"/>
                  </a:moveTo>
                  <a:lnTo>
                    <a:pt x="3286" y="10"/>
                  </a:lnTo>
                  <a:lnTo>
                    <a:pt x="2688" y="180"/>
                  </a:lnTo>
                  <a:lnTo>
                    <a:pt x="2018" y="322"/>
                  </a:lnTo>
                  <a:lnTo>
                    <a:pt x="1732" y="331"/>
                  </a:lnTo>
                  <a:lnTo>
                    <a:pt x="1429" y="278"/>
                  </a:lnTo>
                  <a:lnTo>
                    <a:pt x="1098" y="171"/>
                  </a:lnTo>
                  <a:lnTo>
                    <a:pt x="920" y="81"/>
                  </a:lnTo>
                  <a:lnTo>
                    <a:pt x="830" y="37"/>
                  </a:lnTo>
                  <a:lnTo>
                    <a:pt x="670" y="10"/>
                  </a:lnTo>
                  <a:lnTo>
                    <a:pt x="527" y="46"/>
                  </a:lnTo>
                  <a:lnTo>
                    <a:pt x="402" y="135"/>
                  </a:lnTo>
                  <a:lnTo>
                    <a:pt x="241" y="340"/>
                  </a:lnTo>
                  <a:lnTo>
                    <a:pt x="98" y="724"/>
                  </a:lnTo>
                  <a:lnTo>
                    <a:pt x="18" y="1189"/>
                  </a:lnTo>
                  <a:lnTo>
                    <a:pt x="0" y="1653"/>
                  </a:lnTo>
                  <a:lnTo>
                    <a:pt x="45" y="2073"/>
                  </a:lnTo>
                  <a:lnTo>
                    <a:pt x="143" y="2367"/>
                  </a:lnTo>
                  <a:lnTo>
                    <a:pt x="214" y="2448"/>
                  </a:lnTo>
                  <a:lnTo>
                    <a:pt x="393" y="2582"/>
                  </a:lnTo>
                  <a:lnTo>
                    <a:pt x="759" y="2751"/>
                  </a:lnTo>
                  <a:lnTo>
                    <a:pt x="1116" y="2805"/>
                  </a:lnTo>
                  <a:lnTo>
                    <a:pt x="1465" y="2769"/>
                  </a:lnTo>
                  <a:lnTo>
                    <a:pt x="1795" y="2635"/>
                  </a:lnTo>
                  <a:lnTo>
                    <a:pt x="2107" y="2439"/>
                  </a:lnTo>
                  <a:lnTo>
                    <a:pt x="2402" y="2189"/>
                  </a:lnTo>
                  <a:lnTo>
                    <a:pt x="2670" y="1903"/>
                  </a:lnTo>
                  <a:lnTo>
                    <a:pt x="3018" y="1430"/>
                  </a:lnTo>
                  <a:lnTo>
                    <a:pt x="3340" y="805"/>
                  </a:lnTo>
                  <a:lnTo>
                    <a:pt x="3465" y="403"/>
                  </a:lnTo>
                  <a:lnTo>
                    <a:pt x="3483" y="197"/>
                  </a:lnTo>
                  <a:lnTo>
                    <a:pt x="3447" y="63"/>
                  </a:lnTo>
                  <a:lnTo>
                    <a:pt x="33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01;p19">
              <a:extLst>
                <a:ext uri="{FF2B5EF4-FFF2-40B4-BE49-F238E27FC236}">
                  <a16:creationId xmlns:a16="http://schemas.microsoft.com/office/drawing/2014/main" id="{6AE866F9-0D96-68BE-0ECD-BB1FF2831AE0}"/>
                </a:ext>
              </a:extLst>
            </p:cNvPr>
            <p:cNvSpPr/>
            <p:nvPr/>
          </p:nvSpPr>
          <p:spPr>
            <a:xfrm>
              <a:off x="7870370" y="2938623"/>
              <a:ext cx="63923" cy="55798"/>
            </a:xfrm>
            <a:custGeom>
              <a:avLst/>
              <a:gdLst/>
              <a:ahLst/>
              <a:cxnLst/>
              <a:rect l="l" t="t" r="r" b="b"/>
              <a:pathLst>
                <a:path w="1188" h="1037" extrusionOk="0">
                  <a:moveTo>
                    <a:pt x="929" y="0"/>
                  </a:moveTo>
                  <a:lnTo>
                    <a:pt x="733" y="36"/>
                  </a:lnTo>
                  <a:lnTo>
                    <a:pt x="625" y="90"/>
                  </a:lnTo>
                  <a:lnTo>
                    <a:pt x="420" y="232"/>
                  </a:lnTo>
                  <a:lnTo>
                    <a:pt x="107" y="599"/>
                  </a:lnTo>
                  <a:lnTo>
                    <a:pt x="0" y="840"/>
                  </a:lnTo>
                  <a:lnTo>
                    <a:pt x="0" y="965"/>
                  </a:lnTo>
                  <a:lnTo>
                    <a:pt x="72" y="1036"/>
                  </a:lnTo>
                  <a:lnTo>
                    <a:pt x="224" y="1036"/>
                  </a:lnTo>
                  <a:lnTo>
                    <a:pt x="340" y="1000"/>
                  </a:lnTo>
                  <a:lnTo>
                    <a:pt x="572" y="902"/>
                  </a:lnTo>
                  <a:lnTo>
                    <a:pt x="902" y="706"/>
                  </a:lnTo>
                  <a:lnTo>
                    <a:pt x="1099" y="500"/>
                  </a:lnTo>
                  <a:lnTo>
                    <a:pt x="1188" y="313"/>
                  </a:lnTo>
                  <a:lnTo>
                    <a:pt x="1170" y="161"/>
                  </a:lnTo>
                  <a:lnTo>
                    <a:pt x="1081" y="45"/>
                  </a:lnTo>
                  <a:lnTo>
                    <a:pt x="9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02;p19">
              <a:extLst>
                <a:ext uri="{FF2B5EF4-FFF2-40B4-BE49-F238E27FC236}">
                  <a16:creationId xmlns:a16="http://schemas.microsoft.com/office/drawing/2014/main" id="{8B96E2F9-7B07-AC7F-04D0-05D0C54707AB}"/>
                </a:ext>
              </a:extLst>
            </p:cNvPr>
            <p:cNvSpPr/>
            <p:nvPr/>
          </p:nvSpPr>
          <p:spPr>
            <a:xfrm>
              <a:off x="5734549" y="2838650"/>
              <a:ext cx="97607" cy="100512"/>
            </a:xfrm>
            <a:custGeom>
              <a:avLst/>
              <a:gdLst/>
              <a:ahLst/>
              <a:cxnLst/>
              <a:rect l="l" t="t" r="r" b="b"/>
              <a:pathLst>
                <a:path w="1814" h="1868" extrusionOk="0">
                  <a:moveTo>
                    <a:pt x="536" y="1"/>
                  </a:moveTo>
                  <a:lnTo>
                    <a:pt x="411" y="28"/>
                  </a:lnTo>
                  <a:lnTo>
                    <a:pt x="251" y="153"/>
                  </a:lnTo>
                  <a:lnTo>
                    <a:pt x="90" y="420"/>
                  </a:lnTo>
                  <a:lnTo>
                    <a:pt x="1" y="760"/>
                  </a:lnTo>
                  <a:lnTo>
                    <a:pt x="18" y="1117"/>
                  </a:lnTo>
                  <a:lnTo>
                    <a:pt x="152" y="1456"/>
                  </a:lnTo>
                  <a:lnTo>
                    <a:pt x="331" y="1662"/>
                  </a:lnTo>
                  <a:lnTo>
                    <a:pt x="501" y="1769"/>
                  </a:lnTo>
                  <a:lnTo>
                    <a:pt x="706" y="1840"/>
                  </a:lnTo>
                  <a:lnTo>
                    <a:pt x="947" y="1867"/>
                  </a:lnTo>
                  <a:lnTo>
                    <a:pt x="1081" y="1858"/>
                  </a:lnTo>
                  <a:lnTo>
                    <a:pt x="1224" y="1849"/>
                  </a:lnTo>
                  <a:lnTo>
                    <a:pt x="1447" y="1796"/>
                  </a:lnTo>
                  <a:lnTo>
                    <a:pt x="1617" y="1715"/>
                  </a:lnTo>
                  <a:lnTo>
                    <a:pt x="1724" y="1608"/>
                  </a:lnTo>
                  <a:lnTo>
                    <a:pt x="1787" y="1474"/>
                  </a:lnTo>
                  <a:lnTo>
                    <a:pt x="1813" y="1331"/>
                  </a:lnTo>
                  <a:lnTo>
                    <a:pt x="1769" y="1090"/>
                  </a:lnTo>
                  <a:lnTo>
                    <a:pt x="1608" y="760"/>
                  </a:lnTo>
                  <a:lnTo>
                    <a:pt x="1349" y="438"/>
                  </a:lnTo>
                  <a:lnTo>
                    <a:pt x="1054" y="188"/>
                  </a:lnTo>
                  <a:lnTo>
                    <a:pt x="751" y="28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03;p19">
              <a:extLst>
                <a:ext uri="{FF2B5EF4-FFF2-40B4-BE49-F238E27FC236}">
                  <a16:creationId xmlns:a16="http://schemas.microsoft.com/office/drawing/2014/main" id="{ACA539D2-0490-9895-8A92-91FD4D936A83}"/>
                </a:ext>
              </a:extLst>
            </p:cNvPr>
            <p:cNvSpPr/>
            <p:nvPr/>
          </p:nvSpPr>
          <p:spPr>
            <a:xfrm>
              <a:off x="5528898" y="4080242"/>
              <a:ext cx="2194485" cy="650156"/>
            </a:xfrm>
            <a:custGeom>
              <a:avLst/>
              <a:gdLst/>
              <a:ahLst/>
              <a:cxnLst/>
              <a:rect l="l" t="t" r="r" b="b"/>
              <a:pathLst>
                <a:path w="40784" h="12083" extrusionOk="0">
                  <a:moveTo>
                    <a:pt x="20397" y="1"/>
                  </a:moveTo>
                  <a:lnTo>
                    <a:pt x="18539" y="10"/>
                  </a:lnTo>
                  <a:lnTo>
                    <a:pt x="14985" y="117"/>
                  </a:lnTo>
                  <a:lnTo>
                    <a:pt x="13315" y="206"/>
                  </a:lnTo>
                  <a:lnTo>
                    <a:pt x="13297" y="260"/>
                  </a:lnTo>
                  <a:lnTo>
                    <a:pt x="13315" y="429"/>
                  </a:lnTo>
                  <a:lnTo>
                    <a:pt x="13351" y="635"/>
                  </a:lnTo>
                  <a:lnTo>
                    <a:pt x="13378" y="876"/>
                  </a:lnTo>
                  <a:lnTo>
                    <a:pt x="13333" y="1126"/>
                  </a:lnTo>
                  <a:lnTo>
                    <a:pt x="13181" y="1367"/>
                  </a:lnTo>
                  <a:lnTo>
                    <a:pt x="12869" y="1581"/>
                  </a:lnTo>
                  <a:lnTo>
                    <a:pt x="12351" y="1751"/>
                  </a:lnTo>
                  <a:lnTo>
                    <a:pt x="11993" y="1805"/>
                  </a:lnTo>
                  <a:lnTo>
                    <a:pt x="11699" y="1814"/>
                  </a:lnTo>
                  <a:lnTo>
                    <a:pt x="11270" y="1724"/>
                  </a:lnTo>
                  <a:lnTo>
                    <a:pt x="10975" y="1528"/>
                  </a:lnTo>
                  <a:lnTo>
                    <a:pt x="10797" y="1278"/>
                  </a:lnTo>
                  <a:lnTo>
                    <a:pt x="10636" y="867"/>
                  </a:lnTo>
                  <a:lnTo>
                    <a:pt x="10529" y="545"/>
                  </a:lnTo>
                  <a:lnTo>
                    <a:pt x="10404" y="438"/>
                  </a:lnTo>
                  <a:lnTo>
                    <a:pt x="10315" y="429"/>
                  </a:lnTo>
                  <a:lnTo>
                    <a:pt x="9172" y="545"/>
                  </a:lnTo>
                  <a:lnTo>
                    <a:pt x="7064" y="804"/>
                  </a:lnTo>
                  <a:lnTo>
                    <a:pt x="5180" y="1108"/>
                  </a:lnTo>
                  <a:lnTo>
                    <a:pt x="3555" y="1447"/>
                  </a:lnTo>
                  <a:lnTo>
                    <a:pt x="2197" y="1814"/>
                  </a:lnTo>
                  <a:lnTo>
                    <a:pt x="1144" y="2215"/>
                  </a:lnTo>
                  <a:lnTo>
                    <a:pt x="572" y="2537"/>
                  </a:lnTo>
                  <a:lnTo>
                    <a:pt x="295" y="2751"/>
                  </a:lnTo>
                  <a:lnTo>
                    <a:pt x="108" y="2974"/>
                  </a:lnTo>
                  <a:lnTo>
                    <a:pt x="9" y="3198"/>
                  </a:lnTo>
                  <a:lnTo>
                    <a:pt x="1" y="3314"/>
                  </a:lnTo>
                  <a:lnTo>
                    <a:pt x="1" y="8770"/>
                  </a:lnTo>
                  <a:lnTo>
                    <a:pt x="9" y="8850"/>
                  </a:lnTo>
                  <a:lnTo>
                    <a:pt x="63" y="9020"/>
                  </a:lnTo>
                  <a:lnTo>
                    <a:pt x="233" y="9270"/>
                  </a:lnTo>
                  <a:lnTo>
                    <a:pt x="635" y="9600"/>
                  </a:lnTo>
                  <a:lnTo>
                    <a:pt x="1233" y="9904"/>
                  </a:lnTo>
                  <a:lnTo>
                    <a:pt x="2010" y="10208"/>
                  </a:lnTo>
                  <a:lnTo>
                    <a:pt x="2947" y="10484"/>
                  </a:lnTo>
                  <a:lnTo>
                    <a:pt x="4046" y="10752"/>
                  </a:lnTo>
                  <a:lnTo>
                    <a:pt x="5296" y="10993"/>
                  </a:lnTo>
                  <a:lnTo>
                    <a:pt x="7403" y="11333"/>
                  </a:lnTo>
                  <a:lnTo>
                    <a:pt x="10663" y="11690"/>
                  </a:lnTo>
                  <a:lnTo>
                    <a:pt x="14315" y="11940"/>
                  </a:lnTo>
                  <a:lnTo>
                    <a:pt x="18298" y="12074"/>
                  </a:lnTo>
                  <a:lnTo>
                    <a:pt x="20397" y="12083"/>
                  </a:lnTo>
                  <a:lnTo>
                    <a:pt x="22486" y="12074"/>
                  </a:lnTo>
                  <a:lnTo>
                    <a:pt x="26469" y="11940"/>
                  </a:lnTo>
                  <a:lnTo>
                    <a:pt x="30130" y="11690"/>
                  </a:lnTo>
                  <a:lnTo>
                    <a:pt x="33381" y="11333"/>
                  </a:lnTo>
                  <a:lnTo>
                    <a:pt x="35497" y="10993"/>
                  </a:lnTo>
                  <a:lnTo>
                    <a:pt x="36738" y="10752"/>
                  </a:lnTo>
                  <a:lnTo>
                    <a:pt x="37837" y="10484"/>
                  </a:lnTo>
                  <a:lnTo>
                    <a:pt x="38783" y="10208"/>
                  </a:lnTo>
                  <a:lnTo>
                    <a:pt x="39551" y="9904"/>
                  </a:lnTo>
                  <a:lnTo>
                    <a:pt x="40150" y="9600"/>
                  </a:lnTo>
                  <a:lnTo>
                    <a:pt x="40560" y="9270"/>
                  </a:lnTo>
                  <a:lnTo>
                    <a:pt x="40730" y="9020"/>
                  </a:lnTo>
                  <a:lnTo>
                    <a:pt x="40784" y="8850"/>
                  </a:lnTo>
                  <a:lnTo>
                    <a:pt x="40784" y="8770"/>
                  </a:lnTo>
                  <a:lnTo>
                    <a:pt x="40784" y="3314"/>
                  </a:lnTo>
                  <a:lnTo>
                    <a:pt x="40784" y="3233"/>
                  </a:lnTo>
                  <a:lnTo>
                    <a:pt x="40730" y="3064"/>
                  </a:lnTo>
                  <a:lnTo>
                    <a:pt x="40560" y="2814"/>
                  </a:lnTo>
                  <a:lnTo>
                    <a:pt x="40150" y="2483"/>
                  </a:lnTo>
                  <a:lnTo>
                    <a:pt x="39551" y="2180"/>
                  </a:lnTo>
                  <a:lnTo>
                    <a:pt x="38783" y="1876"/>
                  </a:lnTo>
                  <a:lnTo>
                    <a:pt x="37837" y="1599"/>
                  </a:lnTo>
                  <a:lnTo>
                    <a:pt x="36738" y="1331"/>
                  </a:lnTo>
                  <a:lnTo>
                    <a:pt x="35497" y="1090"/>
                  </a:lnTo>
                  <a:lnTo>
                    <a:pt x="33381" y="751"/>
                  </a:lnTo>
                  <a:lnTo>
                    <a:pt x="30130" y="394"/>
                  </a:lnTo>
                  <a:lnTo>
                    <a:pt x="26469" y="144"/>
                  </a:lnTo>
                  <a:lnTo>
                    <a:pt x="22486" y="10"/>
                  </a:lnTo>
                  <a:lnTo>
                    <a:pt x="20397" y="1"/>
                  </a:lnTo>
                  <a:close/>
                </a:path>
              </a:pathLst>
            </a:custGeom>
            <a:solidFill>
              <a:srgbClr val="C1D5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04;p19">
              <a:extLst>
                <a:ext uri="{FF2B5EF4-FFF2-40B4-BE49-F238E27FC236}">
                  <a16:creationId xmlns:a16="http://schemas.microsoft.com/office/drawing/2014/main" id="{759105C7-5661-011E-AE83-CA717E420060}"/>
                </a:ext>
              </a:extLst>
            </p:cNvPr>
            <p:cNvSpPr/>
            <p:nvPr/>
          </p:nvSpPr>
          <p:spPr>
            <a:xfrm>
              <a:off x="5528898" y="4154226"/>
              <a:ext cx="1081154" cy="283081"/>
            </a:xfrm>
            <a:custGeom>
              <a:avLst/>
              <a:gdLst/>
              <a:ahLst/>
              <a:cxnLst/>
              <a:rect l="l" t="t" r="r" b="b"/>
              <a:pathLst>
                <a:path w="20093" h="5261" extrusionOk="0">
                  <a:moveTo>
                    <a:pt x="3849" y="1"/>
                  </a:moveTo>
                  <a:lnTo>
                    <a:pt x="2974" y="215"/>
                  </a:lnTo>
                  <a:lnTo>
                    <a:pt x="1885" y="546"/>
                  </a:lnTo>
                  <a:lnTo>
                    <a:pt x="1278" y="787"/>
                  </a:lnTo>
                  <a:lnTo>
                    <a:pt x="786" y="1028"/>
                  </a:lnTo>
                  <a:lnTo>
                    <a:pt x="402" y="1278"/>
                  </a:lnTo>
                  <a:lnTo>
                    <a:pt x="143" y="1537"/>
                  </a:lnTo>
                  <a:lnTo>
                    <a:pt x="18" y="1805"/>
                  </a:lnTo>
                  <a:lnTo>
                    <a:pt x="1" y="1939"/>
                  </a:lnTo>
                  <a:lnTo>
                    <a:pt x="9" y="2028"/>
                  </a:lnTo>
                  <a:lnTo>
                    <a:pt x="63" y="2198"/>
                  </a:lnTo>
                  <a:lnTo>
                    <a:pt x="224" y="2439"/>
                  </a:lnTo>
                  <a:lnTo>
                    <a:pt x="626" y="2760"/>
                  </a:lnTo>
                  <a:lnTo>
                    <a:pt x="1215" y="3073"/>
                  </a:lnTo>
                  <a:lnTo>
                    <a:pt x="1974" y="3368"/>
                  </a:lnTo>
                  <a:lnTo>
                    <a:pt x="2903" y="3644"/>
                  </a:lnTo>
                  <a:lnTo>
                    <a:pt x="3983" y="3912"/>
                  </a:lnTo>
                  <a:lnTo>
                    <a:pt x="5207" y="4153"/>
                  </a:lnTo>
                  <a:lnTo>
                    <a:pt x="7278" y="4484"/>
                  </a:lnTo>
                  <a:lnTo>
                    <a:pt x="10484" y="4850"/>
                  </a:lnTo>
                  <a:lnTo>
                    <a:pt x="14092" y="5100"/>
                  </a:lnTo>
                  <a:lnTo>
                    <a:pt x="18021" y="5243"/>
                  </a:lnTo>
                  <a:lnTo>
                    <a:pt x="20093" y="5261"/>
                  </a:lnTo>
                  <a:lnTo>
                    <a:pt x="20093" y="4993"/>
                  </a:lnTo>
                  <a:lnTo>
                    <a:pt x="19986" y="4475"/>
                  </a:lnTo>
                  <a:lnTo>
                    <a:pt x="19709" y="3993"/>
                  </a:lnTo>
                  <a:lnTo>
                    <a:pt x="19254" y="3546"/>
                  </a:lnTo>
                  <a:lnTo>
                    <a:pt x="18950" y="3341"/>
                  </a:lnTo>
                  <a:lnTo>
                    <a:pt x="18664" y="3189"/>
                  </a:lnTo>
                  <a:lnTo>
                    <a:pt x="18075" y="2975"/>
                  </a:lnTo>
                  <a:lnTo>
                    <a:pt x="17450" y="2841"/>
                  </a:lnTo>
                  <a:lnTo>
                    <a:pt x="16798" y="2769"/>
                  </a:lnTo>
                  <a:lnTo>
                    <a:pt x="15780" y="2769"/>
                  </a:lnTo>
                  <a:lnTo>
                    <a:pt x="14360" y="2876"/>
                  </a:lnTo>
                  <a:lnTo>
                    <a:pt x="12931" y="3010"/>
                  </a:lnTo>
                  <a:lnTo>
                    <a:pt x="11877" y="3064"/>
                  </a:lnTo>
                  <a:lnTo>
                    <a:pt x="11199" y="3046"/>
                  </a:lnTo>
                  <a:lnTo>
                    <a:pt x="10538" y="2975"/>
                  </a:lnTo>
                  <a:lnTo>
                    <a:pt x="9913" y="2832"/>
                  </a:lnTo>
                  <a:lnTo>
                    <a:pt x="9314" y="2608"/>
                  </a:lnTo>
                  <a:lnTo>
                    <a:pt x="8761" y="2287"/>
                  </a:lnTo>
                  <a:lnTo>
                    <a:pt x="8502" y="2082"/>
                  </a:lnTo>
                  <a:lnTo>
                    <a:pt x="8234" y="1867"/>
                  </a:lnTo>
                  <a:lnTo>
                    <a:pt x="7689" y="1483"/>
                  </a:lnTo>
                  <a:lnTo>
                    <a:pt x="7136" y="1135"/>
                  </a:lnTo>
                  <a:lnTo>
                    <a:pt x="6564" y="840"/>
                  </a:lnTo>
                  <a:lnTo>
                    <a:pt x="5680" y="465"/>
                  </a:lnTo>
                  <a:lnTo>
                    <a:pt x="4466" y="117"/>
                  </a:lnTo>
                  <a:lnTo>
                    <a:pt x="38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05;p19">
              <a:extLst>
                <a:ext uri="{FF2B5EF4-FFF2-40B4-BE49-F238E27FC236}">
                  <a16:creationId xmlns:a16="http://schemas.microsoft.com/office/drawing/2014/main" id="{7C6CBF22-79C2-FF3F-5980-87BE1F3F921D}"/>
                </a:ext>
              </a:extLst>
            </p:cNvPr>
            <p:cNvSpPr/>
            <p:nvPr/>
          </p:nvSpPr>
          <p:spPr>
            <a:xfrm>
              <a:off x="5736002" y="4080242"/>
              <a:ext cx="1987380" cy="357067"/>
            </a:xfrm>
            <a:custGeom>
              <a:avLst/>
              <a:gdLst/>
              <a:ahLst/>
              <a:cxnLst/>
              <a:rect l="l" t="t" r="r" b="b"/>
              <a:pathLst>
                <a:path w="36935" h="6636" extrusionOk="0">
                  <a:moveTo>
                    <a:pt x="16548" y="1"/>
                  </a:moveTo>
                  <a:lnTo>
                    <a:pt x="14663" y="10"/>
                  </a:lnTo>
                  <a:lnTo>
                    <a:pt x="11073" y="117"/>
                  </a:lnTo>
                  <a:lnTo>
                    <a:pt x="9377" y="215"/>
                  </a:lnTo>
                  <a:lnTo>
                    <a:pt x="9368" y="358"/>
                  </a:lnTo>
                  <a:lnTo>
                    <a:pt x="9305" y="635"/>
                  </a:lnTo>
                  <a:lnTo>
                    <a:pt x="9189" y="894"/>
                  </a:lnTo>
                  <a:lnTo>
                    <a:pt x="9037" y="1126"/>
                  </a:lnTo>
                  <a:lnTo>
                    <a:pt x="8841" y="1331"/>
                  </a:lnTo>
                  <a:lnTo>
                    <a:pt x="8618" y="1501"/>
                  </a:lnTo>
                  <a:lnTo>
                    <a:pt x="8377" y="1617"/>
                  </a:lnTo>
                  <a:lnTo>
                    <a:pt x="8100" y="1697"/>
                  </a:lnTo>
                  <a:lnTo>
                    <a:pt x="7966" y="1715"/>
                  </a:lnTo>
                  <a:lnTo>
                    <a:pt x="7823" y="1724"/>
                  </a:lnTo>
                  <a:lnTo>
                    <a:pt x="7546" y="1688"/>
                  </a:lnTo>
                  <a:lnTo>
                    <a:pt x="7296" y="1599"/>
                  </a:lnTo>
                  <a:lnTo>
                    <a:pt x="7073" y="1465"/>
                  </a:lnTo>
                  <a:lnTo>
                    <a:pt x="6885" y="1296"/>
                  </a:lnTo>
                  <a:lnTo>
                    <a:pt x="6734" y="1081"/>
                  </a:lnTo>
                  <a:lnTo>
                    <a:pt x="6617" y="840"/>
                  </a:lnTo>
                  <a:lnTo>
                    <a:pt x="6555" y="572"/>
                  </a:lnTo>
                  <a:lnTo>
                    <a:pt x="6546" y="429"/>
                  </a:lnTo>
                  <a:lnTo>
                    <a:pt x="5590" y="519"/>
                  </a:lnTo>
                  <a:lnTo>
                    <a:pt x="3787" y="724"/>
                  </a:lnTo>
                  <a:lnTo>
                    <a:pt x="2144" y="965"/>
                  </a:lnTo>
                  <a:lnTo>
                    <a:pt x="670" y="1233"/>
                  </a:lnTo>
                  <a:lnTo>
                    <a:pt x="0" y="1376"/>
                  </a:lnTo>
                  <a:lnTo>
                    <a:pt x="617" y="1492"/>
                  </a:lnTo>
                  <a:lnTo>
                    <a:pt x="1831" y="1840"/>
                  </a:lnTo>
                  <a:lnTo>
                    <a:pt x="2715" y="2215"/>
                  </a:lnTo>
                  <a:lnTo>
                    <a:pt x="3287" y="2510"/>
                  </a:lnTo>
                  <a:lnTo>
                    <a:pt x="3840" y="2858"/>
                  </a:lnTo>
                  <a:lnTo>
                    <a:pt x="4385" y="3242"/>
                  </a:lnTo>
                  <a:lnTo>
                    <a:pt x="4653" y="3457"/>
                  </a:lnTo>
                  <a:lnTo>
                    <a:pt x="4912" y="3662"/>
                  </a:lnTo>
                  <a:lnTo>
                    <a:pt x="5465" y="3983"/>
                  </a:lnTo>
                  <a:lnTo>
                    <a:pt x="6064" y="4207"/>
                  </a:lnTo>
                  <a:lnTo>
                    <a:pt x="6689" y="4350"/>
                  </a:lnTo>
                  <a:lnTo>
                    <a:pt x="7350" y="4421"/>
                  </a:lnTo>
                  <a:lnTo>
                    <a:pt x="8028" y="4439"/>
                  </a:lnTo>
                  <a:lnTo>
                    <a:pt x="9082" y="4385"/>
                  </a:lnTo>
                  <a:lnTo>
                    <a:pt x="10511" y="4251"/>
                  </a:lnTo>
                  <a:lnTo>
                    <a:pt x="11931" y="4144"/>
                  </a:lnTo>
                  <a:lnTo>
                    <a:pt x="12949" y="4144"/>
                  </a:lnTo>
                  <a:lnTo>
                    <a:pt x="13601" y="4216"/>
                  </a:lnTo>
                  <a:lnTo>
                    <a:pt x="14226" y="4350"/>
                  </a:lnTo>
                  <a:lnTo>
                    <a:pt x="14815" y="4564"/>
                  </a:lnTo>
                  <a:lnTo>
                    <a:pt x="15101" y="4716"/>
                  </a:lnTo>
                  <a:lnTo>
                    <a:pt x="15405" y="4921"/>
                  </a:lnTo>
                  <a:lnTo>
                    <a:pt x="15860" y="5368"/>
                  </a:lnTo>
                  <a:lnTo>
                    <a:pt x="16137" y="5850"/>
                  </a:lnTo>
                  <a:lnTo>
                    <a:pt x="16244" y="6368"/>
                  </a:lnTo>
                  <a:lnTo>
                    <a:pt x="16244" y="6636"/>
                  </a:lnTo>
                  <a:lnTo>
                    <a:pt x="16548" y="6636"/>
                  </a:lnTo>
                  <a:lnTo>
                    <a:pt x="18637" y="6618"/>
                  </a:lnTo>
                  <a:lnTo>
                    <a:pt x="22620" y="6493"/>
                  </a:lnTo>
                  <a:lnTo>
                    <a:pt x="26281" y="6234"/>
                  </a:lnTo>
                  <a:lnTo>
                    <a:pt x="29532" y="5877"/>
                  </a:lnTo>
                  <a:lnTo>
                    <a:pt x="31648" y="5546"/>
                  </a:lnTo>
                  <a:lnTo>
                    <a:pt x="32889" y="5305"/>
                  </a:lnTo>
                  <a:lnTo>
                    <a:pt x="33988" y="5037"/>
                  </a:lnTo>
                  <a:lnTo>
                    <a:pt x="34934" y="4751"/>
                  </a:lnTo>
                  <a:lnTo>
                    <a:pt x="35702" y="4457"/>
                  </a:lnTo>
                  <a:lnTo>
                    <a:pt x="36301" y="4144"/>
                  </a:lnTo>
                  <a:lnTo>
                    <a:pt x="36711" y="3823"/>
                  </a:lnTo>
                  <a:lnTo>
                    <a:pt x="36881" y="3573"/>
                  </a:lnTo>
                  <a:lnTo>
                    <a:pt x="36935" y="3403"/>
                  </a:lnTo>
                  <a:lnTo>
                    <a:pt x="36935" y="3314"/>
                  </a:lnTo>
                  <a:lnTo>
                    <a:pt x="36935" y="3233"/>
                  </a:lnTo>
                  <a:lnTo>
                    <a:pt x="36881" y="3064"/>
                  </a:lnTo>
                  <a:lnTo>
                    <a:pt x="36711" y="2814"/>
                  </a:lnTo>
                  <a:lnTo>
                    <a:pt x="36301" y="2483"/>
                  </a:lnTo>
                  <a:lnTo>
                    <a:pt x="35702" y="2180"/>
                  </a:lnTo>
                  <a:lnTo>
                    <a:pt x="34934" y="1876"/>
                  </a:lnTo>
                  <a:lnTo>
                    <a:pt x="33988" y="1599"/>
                  </a:lnTo>
                  <a:lnTo>
                    <a:pt x="32889" y="1331"/>
                  </a:lnTo>
                  <a:lnTo>
                    <a:pt x="31648" y="1090"/>
                  </a:lnTo>
                  <a:lnTo>
                    <a:pt x="29532" y="751"/>
                  </a:lnTo>
                  <a:lnTo>
                    <a:pt x="26281" y="394"/>
                  </a:lnTo>
                  <a:lnTo>
                    <a:pt x="22620" y="144"/>
                  </a:lnTo>
                  <a:lnTo>
                    <a:pt x="18637" y="10"/>
                  </a:lnTo>
                  <a:lnTo>
                    <a:pt x="16548" y="1"/>
                  </a:lnTo>
                  <a:close/>
                </a:path>
              </a:pathLst>
            </a:custGeom>
            <a:solidFill>
              <a:srgbClr val="D6E7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06;p19">
              <a:extLst>
                <a:ext uri="{FF2B5EF4-FFF2-40B4-BE49-F238E27FC236}">
                  <a16:creationId xmlns:a16="http://schemas.microsoft.com/office/drawing/2014/main" id="{6C91A8B3-09F6-FB81-DB21-F363F9EEF256}"/>
                </a:ext>
              </a:extLst>
            </p:cNvPr>
            <p:cNvSpPr/>
            <p:nvPr/>
          </p:nvSpPr>
          <p:spPr>
            <a:xfrm>
              <a:off x="7094848" y="4347393"/>
              <a:ext cx="177834" cy="143720"/>
            </a:xfrm>
            <a:custGeom>
              <a:avLst/>
              <a:gdLst/>
              <a:ahLst/>
              <a:cxnLst/>
              <a:rect l="l" t="t" r="r" b="b"/>
              <a:pathLst>
                <a:path w="3305" h="2671" extrusionOk="0">
                  <a:moveTo>
                    <a:pt x="1554" y="1"/>
                  </a:moveTo>
                  <a:lnTo>
                    <a:pt x="1474" y="251"/>
                  </a:lnTo>
                  <a:lnTo>
                    <a:pt x="1197" y="688"/>
                  </a:lnTo>
                  <a:lnTo>
                    <a:pt x="786" y="1037"/>
                  </a:lnTo>
                  <a:lnTo>
                    <a:pt x="411" y="1215"/>
                  </a:lnTo>
                  <a:lnTo>
                    <a:pt x="134" y="1296"/>
                  </a:lnTo>
                  <a:lnTo>
                    <a:pt x="0" y="1313"/>
                  </a:lnTo>
                  <a:lnTo>
                    <a:pt x="99" y="1394"/>
                  </a:lnTo>
                  <a:lnTo>
                    <a:pt x="99" y="1546"/>
                  </a:lnTo>
                  <a:lnTo>
                    <a:pt x="170" y="1822"/>
                  </a:lnTo>
                  <a:lnTo>
                    <a:pt x="286" y="2073"/>
                  </a:lnTo>
                  <a:lnTo>
                    <a:pt x="465" y="2278"/>
                  </a:lnTo>
                  <a:lnTo>
                    <a:pt x="679" y="2448"/>
                  </a:lnTo>
                  <a:lnTo>
                    <a:pt x="938" y="2582"/>
                  </a:lnTo>
                  <a:lnTo>
                    <a:pt x="1224" y="2653"/>
                  </a:lnTo>
                  <a:lnTo>
                    <a:pt x="1536" y="2671"/>
                  </a:lnTo>
                  <a:lnTo>
                    <a:pt x="1706" y="2653"/>
                  </a:lnTo>
                  <a:lnTo>
                    <a:pt x="1867" y="2635"/>
                  </a:lnTo>
                  <a:lnTo>
                    <a:pt x="2179" y="2537"/>
                  </a:lnTo>
                  <a:lnTo>
                    <a:pt x="2465" y="2385"/>
                  </a:lnTo>
                  <a:lnTo>
                    <a:pt x="2724" y="2198"/>
                  </a:lnTo>
                  <a:lnTo>
                    <a:pt x="2947" y="1974"/>
                  </a:lnTo>
                  <a:lnTo>
                    <a:pt x="3117" y="1715"/>
                  </a:lnTo>
                  <a:lnTo>
                    <a:pt x="3242" y="1439"/>
                  </a:lnTo>
                  <a:lnTo>
                    <a:pt x="3304" y="1144"/>
                  </a:lnTo>
                  <a:lnTo>
                    <a:pt x="3304" y="992"/>
                  </a:lnTo>
                  <a:lnTo>
                    <a:pt x="1554" y="1"/>
                  </a:lnTo>
                  <a:close/>
                </a:path>
              </a:pathLst>
            </a:custGeom>
            <a:solidFill>
              <a:srgbClr val="9AC2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07;p19">
              <a:extLst>
                <a:ext uri="{FF2B5EF4-FFF2-40B4-BE49-F238E27FC236}">
                  <a16:creationId xmlns:a16="http://schemas.microsoft.com/office/drawing/2014/main" id="{60A54517-DAA7-77D6-B8AE-E992BD575E0B}"/>
                </a:ext>
              </a:extLst>
            </p:cNvPr>
            <p:cNvSpPr/>
            <p:nvPr/>
          </p:nvSpPr>
          <p:spPr>
            <a:xfrm>
              <a:off x="5683594" y="4105262"/>
              <a:ext cx="1885576" cy="266240"/>
            </a:xfrm>
            <a:custGeom>
              <a:avLst/>
              <a:gdLst/>
              <a:ahLst/>
              <a:cxnLst/>
              <a:rect l="l" t="t" r="r" b="b"/>
              <a:pathLst>
                <a:path w="35043" h="4948" extrusionOk="0">
                  <a:moveTo>
                    <a:pt x="17522" y="0"/>
                  </a:moveTo>
                  <a:lnTo>
                    <a:pt x="15834" y="9"/>
                  </a:lnTo>
                  <a:lnTo>
                    <a:pt x="12628" y="98"/>
                  </a:lnTo>
                  <a:lnTo>
                    <a:pt x="11119" y="170"/>
                  </a:lnTo>
                  <a:lnTo>
                    <a:pt x="11110" y="322"/>
                  </a:lnTo>
                  <a:lnTo>
                    <a:pt x="11047" y="598"/>
                  </a:lnTo>
                  <a:lnTo>
                    <a:pt x="10931" y="857"/>
                  </a:lnTo>
                  <a:lnTo>
                    <a:pt x="10779" y="1090"/>
                  </a:lnTo>
                  <a:lnTo>
                    <a:pt x="10583" y="1295"/>
                  </a:lnTo>
                  <a:lnTo>
                    <a:pt x="10360" y="1465"/>
                  </a:lnTo>
                  <a:lnTo>
                    <a:pt x="10110" y="1590"/>
                  </a:lnTo>
                  <a:lnTo>
                    <a:pt x="9842" y="1670"/>
                  </a:lnTo>
                  <a:lnTo>
                    <a:pt x="9699" y="1679"/>
                  </a:lnTo>
                  <a:lnTo>
                    <a:pt x="9556" y="1688"/>
                  </a:lnTo>
                  <a:lnTo>
                    <a:pt x="9288" y="1652"/>
                  </a:lnTo>
                  <a:lnTo>
                    <a:pt x="9038" y="1563"/>
                  </a:lnTo>
                  <a:lnTo>
                    <a:pt x="8806" y="1429"/>
                  </a:lnTo>
                  <a:lnTo>
                    <a:pt x="8618" y="1250"/>
                  </a:lnTo>
                  <a:lnTo>
                    <a:pt x="8467" y="1036"/>
                  </a:lnTo>
                  <a:lnTo>
                    <a:pt x="8350" y="795"/>
                  </a:lnTo>
                  <a:lnTo>
                    <a:pt x="8288" y="518"/>
                  </a:lnTo>
                  <a:lnTo>
                    <a:pt x="8279" y="375"/>
                  </a:lnTo>
                  <a:lnTo>
                    <a:pt x="7368" y="456"/>
                  </a:lnTo>
                  <a:lnTo>
                    <a:pt x="5663" y="652"/>
                  </a:lnTo>
                  <a:lnTo>
                    <a:pt x="4153" y="875"/>
                  </a:lnTo>
                  <a:lnTo>
                    <a:pt x="2841" y="1125"/>
                  </a:lnTo>
                  <a:lnTo>
                    <a:pt x="1751" y="1393"/>
                  </a:lnTo>
                  <a:lnTo>
                    <a:pt x="912" y="1679"/>
                  </a:lnTo>
                  <a:lnTo>
                    <a:pt x="456" y="1911"/>
                  </a:lnTo>
                  <a:lnTo>
                    <a:pt x="233" y="2063"/>
                  </a:lnTo>
                  <a:lnTo>
                    <a:pt x="81" y="2224"/>
                  </a:lnTo>
                  <a:lnTo>
                    <a:pt x="10" y="2393"/>
                  </a:lnTo>
                  <a:lnTo>
                    <a:pt x="1" y="2474"/>
                  </a:lnTo>
                  <a:lnTo>
                    <a:pt x="1" y="2536"/>
                  </a:lnTo>
                  <a:lnTo>
                    <a:pt x="46" y="2661"/>
                  </a:lnTo>
                  <a:lnTo>
                    <a:pt x="197" y="2849"/>
                  </a:lnTo>
                  <a:lnTo>
                    <a:pt x="546" y="3090"/>
                  </a:lnTo>
                  <a:lnTo>
                    <a:pt x="1055" y="3322"/>
                  </a:lnTo>
                  <a:lnTo>
                    <a:pt x="1724" y="3545"/>
                  </a:lnTo>
                  <a:lnTo>
                    <a:pt x="2528" y="3760"/>
                  </a:lnTo>
                  <a:lnTo>
                    <a:pt x="3984" y="4045"/>
                  </a:lnTo>
                  <a:lnTo>
                    <a:pt x="6359" y="4385"/>
                  </a:lnTo>
                  <a:lnTo>
                    <a:pt x="9154" y="4653"/>
                  </a:lnTo>
                  <a:lnTo>
                    <a:pt x="12298" y="4840"/>
                  </a:lnTo>
                  <a:lnTo>
                    <a:pt x="15718" y="4938"/>
                  </a:lnTo>
                  <a:lnTo>
                    <a:pt x="17522" y="4947"/>
                  </a:lnTo>
                  <a:lnTo>
                    <a:pt x="19316" y="4938"/>
                  </a:lnTo>
                  <a:lnTo>
                    <a:pt x="22737" y="4840"/>
                  </a:lnTo>
                  <a:lnTo>
                    <a:pt x="25880" y="4653"/>
                  </a:lnTo>
                  <a:lnTo>
                    <a:pt x="28684" y="4385"/>
                  </a:lnTo>
                  <a:lnTo>
                    <a:pt x="31059" y="4045"/>
                  </a:lnTo>
                  <a:lnTo>
                    <a:pt x="32506" y="3760"/>
                  </a:lnTo>
                  <a:lnTo>
                    <a:pt x="33319" y="3545"/>
                  </a:lnTo>
                  <a:lnTo>
                    <a:pt x="33979" y="3322"/>
                  </a:lnTo>
                  <a:lnTo>
                    <a:pt x="34497" y="3090"/>
                  </a:lnTo>
                  <a:lnTo>
                    <a:pt x="34846" y="2849"/>
                  </a:lnTo>
                  <a:lnTo>
                    <a:pt x="34989" y="2661"/>
                  </a:lnTo>
                  <a:lnTo>
                    <a:pt x="35033" y="2536"/>
                  </a:lnTo>
                  <a:lnTo>
                    <a:pt x="35042" y="2474"/>
                  </a:lnTo>
                  <a:lnTo>
                    <a:pt x="35033" y="2411"/>
                  </a:lnTo>
                  <a:lnTo>
                    <a:pt x="34989" y="2286"/>
                  </a:lnTo>
                  <a:lnTo>
                    <a:pt x="34846" y="2099"/>
                  </a:lnTo>
                  <a:lnTo>
                    <a:pt x="34497" y="1858"/>
                  </a:lnTo>
                  <a:lnTo>
                    <a:pt x="33979" y="1625"/>
                  </a:lnTo>
                  <a:lnTo>
                    <a:pt x="33319" y="1402"/>
                  </a:lnTo>
                  <a:lnTo>
                    <a:pt x="32506" y="1188"/>
                  </a:lnTo>
                  <a:lnTo>
                    <a:pt x="31059" y="902"/>
                  </a:lnTo>
                  <a:lnTo>
                    <a:pt x="28684" y="563"/>
                  </a:lnTo>
                  <a:lnTo>
                    <a:pt x="25880" y="295"/>
                  </a:lnTo>
                  <a:lnTo>
                    <a:pt x="22737" y="107"/>
                  </a:lnTo>
                  <a:lnTo>
                    <a:pt x="19316" y="9"/>
                  </a:lnTo>
                  <a:lnTo>
                    <a:pt x="17522" y="0"/>
                  </a:lnTo>
                  <a:close/>
                </a:path>
              </a:pathLst>
            </a:custGeom>
            <a:solidFill>
              <a:srgbClr val="C1D5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08;p19">
              <a:extLst>
                <a:ext uri="{FF2B5EF4-FFF2-40B4-BE49-F238E27FC236}">
                  <a16:creationId xmlns:a16="http://schemas.microsoft.com/office/drawing/2014/main" id="{C92E5F98-314E-5901-CE1B-7A7575B0F40E}"/>
                </a:ext>
              </a:extLst>
            </p:cNvPr>
            <p:cNvSpPr/>
            <p:nvPr/>
          </p:nvSpPr>
          <p:spPr>
            <a:xfrm>
              <a:off x="5806167" y="4236389"/>
              <a:ext cx="1640429" cy="135111"/>
            </a:xfrm>
            <a:custGeom>
              <a:avLst/>
              <a:gdLst/>
              <a:ahLst/>
              <a:cxnLst/>
              <a:rect l="l" t="t" r="r" b="b"/>
              <a:pathLst>
                <a:path w="30487" h="2511" extrusionOk="0">
                  <a:moveTo>
                    <a:pt x="15244" y="1"/>
                  </a:moveTo>
                  <a:lnTo>
                    <a:pt x="14020" y="10"/>
                  </a:lnTo>
                  <a:lnTo>
                    <a:pt x="11663" y="55"/>
                  </a:lnTo>
                  <a:lnTo>
                    <a:pt x="9412" y="144"/>
                  </a:lnTo>
                  <a:lnTo>
                    <a:pt x="7296" y="269"/>
                  </a:lnTo>
                  <a:lnTo>
                    <a:pt x="5331" y="439"/>
                  </a:lnTo>
                  <a:lnTo>
                    <a:pt x="3545" y="635"/>
                  </a:lnTo>
                  <a:lnTo>
                    <a:pt x="1956" y="858"/>
                  </a:lnTo>
                  <a:lnTo>
                    <a:pt x="581" y="1117"/>
                  </a:lnTo>
                  <a:lnTo>
                    <a:pt x="0" y="1260"/>
                  </a:lnTo>
                  <a:lnTo>
                    <a:pt x="581" y="1394"/>
                  </a:lnTo>
                  <a:lnTo>
                    <a:pt x="1956" y="1653"/>
                  </a:lnTo>
                  <a:lnTo>
                    <a:pt x="3545" y="1876"/>
                  </a:lnTo>
                  <a:lnTo>
                    <a:pt x="5331" y="2082"/>
                  </a:lnTo>
                  <a:lnTo>
                    <a:pt x="7296" y="2242"/>
                  </a:lnTo>
                  <a:lnTo>
                    <a:pt x="9412" y="2367"/>
                  </a:lnTo>
                  <a:lnTo>
                    <a:pt x="11663" y="2457"/>
                  </a:lnTo>
                  <a:lnTo>
                    <a:pt x="14020" y="2501"/>
                  </a:lnTo>
                  <a:lnTo>
                    <a:pt x="15244" y="2510"/>
                  </a:lnTo>
                  <a:lnTo>
                    <a:pt x="16458" y="2501"/>
                  </a:lnTo>
                  <a:lnTo>
                    <a:pt x="18824" y="2457"/>
                  </a:lnTo>
                  <a:lnTo>
                    <a:pt x="21075" y="2367"/>
                  </a:lnTo>
                  <a:lnTo>
                    <a:pt x="23191" y="2242"/>
                  </a:lnTo>
                  <a:lnTo>
                    <a:pt x="25156" y="2082"/>
                  </a:lnTo>
                  <a:lnTo>
                    <a:pt x="26942" y="1876"/>
                  </a:lnTo>
                  <a:lnTo>
                    <a:pt x="28531" y="1653"/>
                  </a:lnTo>
                  <a:lnTo>
                    <a:pt x="29898" y="1394"/>
                  </a:lnTo>
                  <a:lnTo>
                    <a:pt x="30487" y="1260"/>
                  </a:lnTo>
                  <a:lnTo>
                    <a:pt x="29898" y="1117"/>
                  </a:lnTo>
                  <a:lnTo>
                    <a:pt x="28531" y="858"/>
                  </a:lnTo>
                  <a:lnTo>
                    <a:pt x="26942" y="635"/>
                  </a:lnTo>
                  <a:lnTo>
                    <a:pt x="25156" y="439"/>
                  </a:lnTo>
                  <a:lnTo>
                    <a:pt x="23191" y="269"/>
                  </a:lnTo>
                  <a:lnTo>
                    <a:pt x="21075" y="144"/>
                  </a:lnTo>
                  <a:lnTo>
                    <a:pt x="18824" y="55"/>
                  </a:lnTo>
                  <a:lnTo>
                    <a:pt x="16458" y="10"/>
                  </a:lnTo>
                  <a:lnTo>
                    <a:pt x="15244" y="1"/>
                  </a:lnTo>
                  <a:close/>
                </a:path>
              </a:pathLst>
            </a:custGeom>
            <a:solidFill>
              <a:srgbClr val="285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09;p19">
              <a:extLst>
                <a:ext uri="{FF2B5EF4-FFF2-40B4-BE49-F238E27FC236}">
                  <a16:creationId xmlns:a16="http://schemas.microsoft.com/office/drawing/2014/main" id="{982EBF2B-F11A-1676-0870-9AD6847241A2}"/>
                </a:ext>
              </a:extLst>
            </p:cNvPr>
            <p:cNvSpPr/>
            <p:nvPr/>
          </p:nvSpPr>
          <p:spPr>
            <a:xfrm>
              <a:off x="6071866" y="4103325"/>
              <a:ext cx="57251" cy="27442"/>
            </a:xfrm>
            <a:custGeom>
              <a:avLst/>
              <a:gdLst/>
              <a:ahLst/>
              <a:cxnLst/>
              <a:rect l="l" t="t" r="r" b="b"/>
              <a:pathLst>
                <a:path w="1064" h="510" extrusionOk="0">
                  <a:moveTo>
                    <a:pt x="304" y="0"/>
                  </a:moveTo>
                  <a:lnTo>
                    <a:pt x="0" y="509"/>
                  </a:lnTo>
                  <a:lnTo>
                    <a:pt x="1063" y="41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D6E7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10;p19">
              <a:extLst>
                <a:ext uri="{FF2B5EF4-FFF2-40B4-BE49-F238E27FC236}">
                  <a16:creationId xmlns:a16="http://schemas.microsoft.com/office/drawing/2014/main" id="{0A444DBF-595E-78BE-D7E2-FDA8B334B158}"/>
                </a:ext>
              </a:extLst>
            </p:cNvPr>
            <p:cNvSpPr/>
            <p:nvPr/>
          </p:nvSpPr>
          <p:spPr>
            <a:xfrm>
              <a:off x="7018926" y="4346908"/>
              <a:ext cx="159593" cy="71187"/>
            </a:xfrm>
            <a:custGeom>
              <a:avLst/>
              <a:gdLst/>
              <a:ahLst/>
              <a:cxnLst/>
              <a:rect l="l" t="t" r="r" b="b"/>
              <a:pathLst>
                <a:path w="2966" h="1323" extrusionOk="0">
                  <a:moveTo>
                    <a:pt x="2947" y="1"/>
                  </a:moveTo>
                  <a:lnTo>
                    <a:pt x="0" y="233"/>
                  </a:lnTo>
                  <a:lnTo>
                    <a:pt x="1411" y="1322"/>
                  </a:lnTo>
                  <a:lnTo>
                    <a:pt x="1545" y="1305"/>
                  </a:lnTo>
                  <a:lnTo>
                    <a:pt x="1822" y="1224"/>
                  </a:lnTo>
                  <a:lnTo>
                    <a:pt x="2197" y="1046"/>
                  </a:lnTo>
                  <a:lnTo>
                    <a:pt x="2608" y="697"/>
                  </a:lnTo>
                  <a:lnTo>
                    <a:pt x="2885" y="260"/>
                  </a:lnTo>
                  <a:lnTo>
                    <a:pt x="2965" y="10"/>
                  </a:lnTo>
                  <a:lnTo>
                    <a:pt x="2947" y="1"/>
                  </a:lnTo>
                  <a:close/>
                </a:path>
              </a:pathLst>
            </a:custGeom>
            <a:solidFill>
              <a:srgbClr val="285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11;p19">
              <a:extLst>
                <a:ext uri="{FF2B5EF4-FFF2-40B4-BE49-F238E27FC236}">
                  <a16:creationId xmlns:a16="http://schemas.microsoft.com/office/drawing/2014/main" id="{E52E8E36-AA04-DFB0-5784-5D2A3C7EE736}"/>
                </a:ext>
              </a:extLst>
            </p:cNvPr>
            <p:cNvSpPr/>
            <p:nvPr/>
          </p:nvSpPr>
          <p:spPr>
            <a:xfrm>
              <a:off x="6549459" y="3794851"/>
              <a:ext cx="856293" cy="609316"/>
            </a:xfrm>
            <a:custGeom>
              <a:avLst/>
              <a:gdLst/>
              <a:ahLst/>
              <a:cxnLst/>
              <a:rect l="l" t="t" r="r" b="b"/>
              <a:pathLst>
                <a:path w="15914" h="11324" extrusionOk="0">
                  <a:moveTo>
                    <a:pt x="14244" y="0"/>
                  </a:moveTo>
                  <a:lnTo>
                    <a:pt x="7118" y="4296"/>
                  </a:lnTo>
                  <a:lnTo>
                    <a:pt x="1" y="8582"/>
                  </a:lnTo>
                  <a:lnTo>
                    <a:pt x="188" y="8662"/>
                  </a:lnTo>
                  <a:lnTo>
                    <a:pt x="545" y="8886"/>
                  </a:lnTo>
                  <a:lnTo>
                    <a:pt x="858" y="9171"/>
                  </a:lnTo>
                  <a:lnTo>
                    <a:pt x="1135" y="9511"/>
                  </a:lnTo>
                  <a:lnTo>
                    <a:pt x="1367" y="9886"/>
                  </a:lnTo>
                  <a:lnTo>
                    <a:pt x="1537" y="10288"/>
                  </a:lnTo>
                  <a:lnTo>
                    <a:pt x="1644" y="10707"/>
                  </a:lnTo>
                  <a:lnTo>
                    <a:pt x="1671" y="11127"/>
                  </a:lnTo>
                  <a:lnTo>
                    <a:pt x="1653" y="11324"/>
                  </a:lnTo>
                  <a:lnTo>
                    <a:pt x="8779" y="7037"/>
                  </a:lnTo>
                  <a:lnTo>
                    <a:pt x="15896" y="2751"/>
                  </a:lnTo>
                  <a:lnTo>
                    <a:pt x="15914" y="2545"/>
                  </a:lnTo>
                  <a:lnTo>
                    <a:pt x="15878" y="2135"/>
                  </a:lnTo>
                  <a:lnTo>
                    <a:pt x="15780" y="1715"/>
                  </a:lnTo>
                  <a:lnTo>
                    <a:pt x="15610" y="1313"/>
                  </a:lnTo>
                  <a:lnTo>
                    <a:pt x="15378" y="929"/>
                  </a:lnTo>
                  <a:lnTo>
                    <a:pt x="15101" y="590"/>
                  </a:lnTo>
                  <a:lnTo>
                    <a:pt x="14780" y="304"/>
                  </a:lnTo>
                  <a:lnTo>
                    <a:pt x="14432" y="81"/>
                  </a:lnTo>
                  <a:lnTo>
                    <a:pt x="142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12;p19">
              <a:extLst>
                <a:ext uri="{FF2B5EF4-FFF2-40B4-BE49-F238E27FC236}">
                  <a16:creationId xmlns:a16="http://schemas.microsoft.com/office/drawing/2014/main" id="{4C3D4887-5A0C-4BDC-B634-457A9240C336}"/>
                </a:ext>
              </a:extLst>
            </p:cNvPr>
            <p:cNvSpPr/>
            <p:nvPr/>
          </p:nvSpPr>
          <p:spPr>
            <a:xfrm>
              <a:off x="7042924" y="3794851"/>
              <a:ext cx="362824" cy="312353"/>
            </a:xfrm>
            <a:custGeom>
              <a:avLst/>
              <a:gdLst/>
              <a:ahLst/>
              <a:cxnLst/>
              <a:rect l="l" t="t" r="r" b="b"/>
              <a:pathLst>
                <a:path w="6743" h="5805" extrusionOk="0">
                  <a:moveTo>
                    <a:pt x="5073" y="0"/>
                  </a:moveTo>
                  <a:lnTo>
                    <a:pt x="2537" y="1527"/>
                  </a:lnTo>
                  <a:lnTo>
                    <a:pt x="1" y="3063"/>
                  </a:lnTo>
                  <a:lnTo>
                    <a:pt x="188" y="3135"/>
                  </a:lnTo>
                  <a:lnTo>
                    <a:pt x="537" y="3358"/>
                  </a:lnTo>
                  <a:lnTo>
                    <a:pt x="858" y="3644"/>
                  </a:lnTo>
                  <a:lnTo>
                    <a:pt x="1135" y="3983"/>
                  </a:lnTo>
                  <a:lnTo>
                    <a:pt x="1367" y="4367"/>
                  </a:lnTo>
                  <a:lnTo>
                    <a:pt x="1537" y="4769"/>
                  </a:lnTo>
                  <a:lnTo>
                    <a:pt x="1635" y="5189"/>
                  </a:lnTo>
                  <a:lnTo>
                    <a:pt x="1671" y="5599"/>
                  </a:lnTo>
                  <a:lnTo>
                    <a:pt x="1653" y="5805"/>
                  </a:lnTo>
                  <a:lnTo>
                    <a:pt x="4189" y="4278"/>
                  </a:lnTo>
                  <a:lnTo>
                    <a:pt x="6725" y="2751"/>
                  </a:lnTo>
                  <a:lnTo>
                    <a:pt x="6743" y="2545"/>
                  </a:lnTo>
                  <a:lnTo>
                    <a:pt x="6707" y="2135"/>
                  </a:lnTo>
                  <a:lnTo>
                    <a:pt x="6609" y="1715"/>
                  </a:lnTo>
                  <a:lnTo>
                    <a:pt x="6439" y="1313"/>
                  </a:lnTo>
                  <a:lnTo>
                    <a:pt x="6207" y="929"/>
                  </a:lnTo>
                  <a:lnTo>
                    <a:pt x="5930" y="590"/>
                  </a:lnTo>
                  <a:lnTo>
                    <a:pt x="5609" y="304"/>
                  </a:lnTo>
                  <a:lnTo>
                    <a:pt x="5261" y="81"/>
                  </a:lnTo>
                  <a:lnTo>
                    <a:pt x="507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13;p19">
              <a:extLst>
                <a:ext uri="{FF2B5EF4-FFF2-40B4-BE49-F238E27FC236}">
                  <a16:creationId xmlns:a16="http://schemas.microsoft.com/office/drawing/2014/main" id="{A0195377-B5CA-C227-422B-F5BD984927E6}"/>
                </a:ext>
              </a:extLst>
            </p:cNvPr>
            <p:cNvSpPr/>
            <p:nvPr/>
          </p:nvSpPr>
          <p:spPr>
            <a:xfrm>
              <a:off x="6539881" y="4242685"/>
              <a:ext cx="122573" cy="167718"/>
            </a:xfrm>
            <a:custGeom>
              <a:avLst/>
              <a:gdLst/>
              <a:ahLst/>
              <a:cxnLst/>
              <a:rect l="l" t="t" r="r" b="b"/>
              <a:pathLst>
                <a:path w="2278" h="3117" extrusionOk="0">
                  <a:moveTo>
                    <a:pt x="598" y="0"/>
                  </a:moveTo>
                  <a:lnTo>
                    <a:pt x="304" y="188"/>
                  </a:lnTo>
                  <a:lnTo>
                    <a:pt x="0" y="366"/>
                  </a:lnTo>
                  <a:lnTo>
                    <a:pt x="188" y="447"/>
                  </a:lnTo>
                  <a:lnTo>
                    <a:pt x="536" y="670"/>
                  </a:lnTo>
                  <a:lnTo>
                    <a:pt x="857" y="956"/>
                  </a:lnTo>
                  <a:lnTo>
                    <a:pt x="1134" y="1295"/>
                  </a:lnTo>
                  <a:lnTo>
                    <a:pt x="1366" y="1670"/>
                  </a:lnTo>
                  <a:lnTo>
                    <a:pt x="1536" y="2081"/>
                  </a:lnTo>
                  <a:lnTo>
                    <a:pt x="1643" y="2492"/>
                  </a:lnTo>
                  <a:lnTo>
                    <a:pt x="1670" y="2911"/>
                  </a:lnTo>
                  <a:lnTo>
                    <a:pt x="1652" y="3117"/>
                  </a:lnTo>
                  <a:lnTo>
                    <a:pt x="1956" y="2929"/>
                  </a:lnTo>
                  <a:lnTo>
                    <a:pt x="2259" y="2750"/>
                  </a:lnTo>
                  <a:lnTo>
                    <a:pt x="2277" y="2545"/>
                  </a:lnTo>
                  <a:lnTo>
                    <a:pt x="2242" y="2134"/>
                  </a:lnTo>
                  <a:lnTo>
                    <a:pt x="2134" y="1715"/>
                  </a:lnTo>
                  <a:lnTo>
                    <a:pt x="1965" y="1313"/>
                  </a:lnTo>
                  <a:lnTo>
                    <a:pt x="1742" y="929"/>
                  </a:lnTo>
                  <a:lnTo>
                    <a:pt x="1465" y="589"/>
                  </a:lnTo>
                  <a:lnTo>
                    <a:pt x="1143" y="304"/>
                  </a:lnTo>
                  <a:lnTo>
                    <a:pt x="786" y="80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rgbClr val="EE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14;p19">
              <a:extLst>
                <a:ext uri="{FF2B5EF4-FFF2-40B4-BE49-F238E27FC236}">
                  <a16:creationId xmlns:a16="http://schemas.microsoft.com/office/drawing/2014/main" id="{30156B6C-6753-ED42-24E2-2C31C924C154}"/>
                </a:ext>
              </a:extLst>
            </p:cNvPr>
            <p:cNvSpPr/>
            <p:nvPr/>
          </p:nvSpPr>
          <p:spPr>
            <a:xfrm>
              <a:off x="6534124" y="4260925"/>
              <a:ext cx="101427" cy="150446"/>
            </a:xfrm>
            <a:custGeom>
              <a:avLst/>
              <a:gdLst/>
              <a:ahLst/>
              <a:cxnLst/>
              <a:rect l="l" t="t" r="r" b="b"/>
              <a:pathLst>
                <a:path w="1885" h="2796" extrusionOk="0">
                  <a:moveTo>
                    <a:pt x="161" y="0"/>
                  </a:moveTo>
                  <a:lnTo>
                    <a:pt x="116" y="27"/>
                  </a:lnTo>
                  <a:lnTo>
                    <a:pt x="71" y="54"/>
                  </a:lnTo>
                  <a:lnTo>
                    <a:pt x="18" y="161"/>
                  </a:lnTo>
                  <a:lnTo>
                    <a:pt x="0" y="402"/>
                  </a:lnTo>
                  <a:lnTo>
                    <a:pt x="107" y="849"/>
                  </a:lnTo>
                  <a:lnTo>
                    <a:pt x="330" y="1376"/>
                  </a:lnTo>
                  <a:lnTo>
                    <a:pt x="500" y="1661"/>
                  </a:lnTo>
                  <a:lnTo>
                    <a:pt x="670" y="1938"/>
                  </a:lnTo>
                  <a:lnTo>
                    <a:pt x="1036" y="2394"/>
                  </a:lnTo>
                  <a:lnTo>
                    <a:pt x="1384" y="2688"/>
                  </a:lnTo>
                  <a:lnTo>
                    <a:pt x="1598" y="2787"/>
                  </a:lnTo>
                  <a:lnTo>
                    <a:pt x="1715" y="2795"/>
                  </a:lnTo>
                  <a:lnTo>
                    <a:pt x="1768" y="2769"/>
                  </a:lnTo>
                  <a:lnTo>
                    <a:pt x="1813" y="2733"/>
                  </a:lnTo>
                  <a:lnTo>
                    <a:pt x="1866" y="2626"/>
                  </a:lnTo>
                  <a:lnTo>
                    <a:pt x="1884" y="2394"/>
                  </a:lnTo>
                  <a:lnTo>
                    <a:pt x="1777" y="1947"/>
                  </a:lnTo>
                  <a:lnTo>
                    <a:pt x="1545" y="1411"/>
                  </a:lnTo>
                  <a:lnTo>
                    <a:pt x="1384" y="1126"/>
                  </a:lnTo>
                  <a:lnTo>
                    <a:pt x="1206" y="858"/>
                  </a:lnTo>
                  <a:lnTo>
                    <a:pt x="848" y="402"/>
                  </a:lnTo>
                  <a:lnTo>
                    <a:pt x="500" y="99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15;p19">
              <a:extLst>
                <a:ext uri="{FF2B5EF4-FFF2-40B4-BE49-F238E27FC236}">
                  <a16:creationId xmlns:a16="http://schemas.microsoft.com/office/drawing/2014/main" id="{68D2C880-C1BF-A22A-FF71-FEC4DABFE3E6}"/>
                </a:ext>
              </a:extLst>
            </p:cNvPr>
            <p:cNvSpPr/>
            <p:nvPr/>
          </p:nvSpPr>
          <p:spPr>
            <a:xfrm>
              <a:off x="5384265" y="3962997"/>
              <a:ext cx="1000443" cy="447894"/>
            </a:xfrm>
            <a:custGeom>
              <a:avLst/>
              <a:gdLst/>
              <a:ahLst/>
              <a:cxnLst/>
              <a:rect l="l" t="t" r="r" b="b"/>
              <a:pathLst>
                <a:path w="18593" h="8324" extrusionOk="0">
                  <a:moveTo>
                    <a:pt x="1251" y="1"/>
                  </a:moveTo>
                  <a:lnTo>
                    <a:pt x="1036" y="108"/>
                  </a:lnTo>
                  <a:lnTo>
                    <a:pt x="670" y="385"/>
                  </a:lnTo>
                  <a:lnTo>
                    <a:pt x="376" y="724"/>
                  </a:lnTo>
                  <a:lnTo>
                    <a:pt x="161" y="1117"/>
                  </a:lnTo>
                  <a:lnTo>
                    <a:pt x="36" y="1537"/>
                  </a:lnTo>
                  <a:lnTo>
                    <a:pt x="1" y="1974"/>
                  </a:lnTo>
                  <a:lnTo>
                    <a:pt x="54" y="2421"/>
                  </a:lnTo>
                  <a:lnTo>
                    <a:pt x="206" y="2858"/>
                  </a:lnTo>
                  <a:lnTo>
                    <a:pt x="322" y="3064"/>
                  </a:lnTo>
                  <a:lnTo>
                    <a:pt x="8993" y="5698"/>
                  </a:lnTo>
                  <a:lnTo>
                    <a:pt x="17664" y="8324"/>
                  </a:lnTo>
                  <a:lnTo>
                    <a:pt x="17664" y="8324"/>
                  </a:lnTo>
                  <a:lnTo>
                    <a:pt x="17548" y="8118"/>
                  </a:lnTo>
                  <a:lnTo>
                    <a:pt x="17396" y="7681"/>
                  </a:lnTo>
                  <a:lnTo>
                    <a:pt x="17343" y="7234"/>
                  </a:lnTo>
                  <a:lnTo>
                    <a:pt x="17378" y="6797"/>
                  </a:lnTo>
                  <a:lnTo>
                    <a:pt x="17512" y="6377"/>
                  </a:lnTo>
                  <a:lnTo>
                    <a:pt x="17718" y="5984"/>
                  </a:lnTo>
                  <a:lnTo>
                    <a:pt x="18012" y="5645"/>
                  </a:lnTo>
                  <a:lnTo>
                    <a:pt x="18378" y="5368"/>
                  </a:lnTo>
                  <a:lnTo>
                    <a:pt x="18593" y="5261"/>
                  </a:lnTo>
                  <a:lnTo>
                    <a:pt x="9922" y="2626"/>
                  </a:lnTo>
                  <a:lnTo>
                    <a:pt x="12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16;p19">
              <a:extLst>
                <a:ext uri="{FF2B5EF4-FFF2-40B4-BE49-F238E27FC236}">
                  <a16:creationId xmlns:a16="http://schemas.microsoft.com/office/drawing/2014/main" id="{0057CE2D-5656-A1C4-4BB6-A93432F7950C}"/>
                </a:ext>
              </a:extLst>
            </p:cNvPr>
            <p:cNvSpPr/>
            <p:nvPr/>
          </p:nvSpPr>
          <p:spPr>
            <a:xfrm>
              <a:off x="5384265" y="3962997"/>
              <a:ext cx="508427" cy="298954"/>
            </a:xfrm>
            <a:custGeom>
              <a:avLst/>
              <a:gdLst/>
              <a:ahLst/>
              <a:cxnLst/>
              <a:rect l="l" t="t" r="r" b="b"/>
              <a:pathLst>
                <a:path w="9449" h="5556" extrusionOk="0">
                  <a:moveTo>
                    <a:pt x="1251" y="1"/>
                  </a:moveTo>
                  <a:lnTo>
                    <a:pt x="1036" y="108"/>
                  </a:lnTo>
                  <a:lnTo>
                    <a:pt x="670" y="385"/>
                  </a:lnTo>
                  <a:lnTo>
                    <a:pt x="376" y="724"/>
                  </a:lnTo>
                  <a:lnTo>
                    <a:pt x="161" y="1117"/>
                  </a:lnTo>
                  <a:lnTo>
                    <a:pt x="36" y="1537"/>
                  </a:lnTo>
                  <a:lnTo>
                    <a:pt x="1" y="1974"/>
                  </a:lnTo>
                  <a:lnTo>
                    <a:pt x="54" y="2421"/>
                  </a:lnTo>
                  <a:lnTo>
                    <a:pt x="206" y="2858"/>
                  </a:lnTo>
                  <a:lnTo>
                    <a:pt x="322" y="3064"/>
                  </a:lnTo>
                  <a:lnTo>
                    <a:pt x="4421" y="4305"/>
                  </a:lnTo>
                  <a:lnTo>
                    <a:pt x="8520" y="5555"/>
                  </a:lnTo>
                  <a:lnTo>
                    <a:pt x="8395" y="5341"/>
                  </a:lnTo>
                  <a:lnTo>
                    <a:pt x="8243" y="4912"/>
                  </a:lnTo>
                  <a:lnTo>
                    <a:pt x="8189" y="4466"/>
                  </a:lnTo>
                  <a:lnTo>
                    <a:pt x="8234" y="4019"/>
                  </a:lnTo>
                  <a:lnTo>
                    <a:pt x="8359" y="3600"/>
                  </a:lnTo>
                  <a:lnTo>
                    <a:pt x="8573" y="3207"/>
                  </a:lnTo>
                  <a:lnTo>
                    <a:pt x="8868" y="2867"/>
                  </a:lnTo>
                  <a:lnTo>
                    <a:pt x="9234" y="2591"/>
                  </a:lnTo>
                  <a:lnTo>
                    <a:pt x="9449" y="2483"/>
                  </a:lnTo>
                  <a:lnTo>
                    <a:pt x="5350" y="1242"/>
                  </a:lnTo>
                  <a:lnTo>
                    <a:pt x="125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17;p19">
              <a:extLst>
                <a:ext uri="{FF2B5EF4-FFF2-40B4-BE49-F238E27FC236}">
                  <a16:creationId xmlns:a16="http://schemas.microsoft.com/office/drawing/2014/main" id="{0FA8BB8D-DD02-4F5E-1E08-030C220ED67A}"/>
                </a:ext>
              </a:extLst>
            </p:cNvPr>
            <p:cNvSpPr/>
            <p:nvPr/>
          </p:nvSpPr>
          <p:spPr>
            <a:xfrm>
              <a:off x="6280369" y="4234990"/>
              <a:ext cx="120206" cy="180686"/>
            </a:xfrm>
            <a:custGeom>
              <a:avLst/>
              <a:gdLst/>
              <a:ahLst/>
              <a:cxnLst/>
              <a:rect l="l" t="t" r="r" b="b"/>
              <a:pathLst>
                <a:path w="2234" h="3358" extrusionOk="0">
                  <a:moveTo>
                    <a:pt x="1260" y="0"/>
                  </a:moveTo>
                  <a:lnTo>
                    <a:pt x="1046" y="107"/>
                  </a:lnTo>
                  <a:lnTo>
                    <a:pt x="680" y="384"/>
                  </a:lnTo>
                  <a:lnTo>
                    <a:pt x="385" y="724"/>
                  </a:lnTo>
                  <a:lnTo>
                    <a:pt x="171" y="1107"/>
                  </a:lnTo>
                  <a:lnTo>
                    <a:pt x="46" y="1536"/>
                  </a:lnTo>
                  <a:lnTo>
                    <a:pt x="1" y="1974"/>
                  </a:lnTo>
                  <a:lnTo>
                    <a:pt x="55" y="2420"/>
                  </a:lnTo>
                  <a:lnTo>
                    <a:pt x="206" y="2858"/>
                  </a:lnTo>
                  <a:lnTo>
                    <a:pt x="331" y="3063"/>
                  </a:lnTo>
                  <a:lnTo>
                    <a:pt x="814" y="3215"/>
                  </a:lnTo>
                  <a:lnTo>
                    <a:pt x="1305" y="3358"/>
                  </a:lnTo>
                  <a:lnTo>
                    <a:pt x="1180" y="3152"/>
                  </a:lnTo>
                  <a:lnTo>
                    <a:pt x="1028" y="2715"/>
                  </a:lnTo>
                  <a:lnTo>
                    <a:pt x="974" y="2268"/>
                  </a:lnTo>
                  <a:lnTo>
                    <a:pt x="1019" y="1831"/>
                  </a:lnTo>
                  <a:lnTo>
                    <a:pt x="1144" y="1402"/>
                  </a:lnTo>
                  <a:lnTo>
                    <a:pt x="1358" y="1018"/>
                  </a:lnTo>
                  <a:lnTo>
                    <a:pt x="1653" y="679"/>
                  </a:lnTo>
                  <a:lnTo>
                    <a:pt x="2019" y="402"/>
                  </a:lnTo>
                  <a:lnTo>
                    <a:pt x="2233" y="295"/>
                  </a:lnTo>
                  <a:lnTo>
                    <a:pt x="1742" y="143"/>
                  </a:lnTo>
                  <a:lnTo>
                    <a:pt x="1260" y="0"/>
                  </a:lnTo>
                  <a:close/>
                </a:path>
              </a:pathLst>
            </a:custGeom>
            <a:solidFill>
              <a:srgbClr val="EE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18;p19">
              <a:extLst>
                <a:ext uri="{FF2B5EF4-FFF2-40B4-BE49-F238E27FC236}">
                  <a16:creationId xmlns:a16="http://schemas.microsoft.com/office/drawing/2014/main" id="{AD24D75D-A7F9-CD73-576B-6C494E4C5059}"/>
                </a:ext>
              </a:extLst>
            </p:cNvPr>
            <p:cNvSpPr/>
            <p:nvPr/>
          </p:nvSpPr>
          <p:spPr>
            <a:xfrm>
              <a:off x="6328419" y="4249410"/>
              <a:ext cx="92818" cy="167234"/>
            </a:xfrm>
            <a:custGeom>
              <a:avLst/>
              <a:gdLst/>
              <a:ahLst/>
              <a:cxnLst/>
              <a:rect l="l" t="t" r="r" b="b"/>
              <a:pathLst>
                <a:path w="1725" h="3108" extrusionOk="0">
                  <a:moveTo>
                    <a:pt x="1251" y="0"/>
                  </a:moveTo>
                  <a:lnTo>
                    <a:pt x="1090" y="18"/>
                  </a:lnTo>
                  <a:lnTo>
                    <a:pt x="849" y="152"/>
                  </a:lnTo>
                  <a:lnTo>
                    <a:pt x="528" y="509"/>
                  </a:lnTo>
                  <a:lnTo>
                    <a:pt x="251" y="1027"/>
                  </a:lnTo>
                  <a:lnTo>
                    <a:pt x="144" y="1340"/>
                  </a:lnTo>
                  <a:lnTo>
                    <a:pt x="63" y="1652"/>
                  </a:lnTo>
                  <a:lnTo>
                    <a:pt x="1" y="2233"/>
                  </a:lnTo>
                  <a:lnTo>
                    <a:pt x="72" y="2715"/>
                  </a:lnTo>
                  <a:lnTo>
                    <a:pt x="206" y="2956"/>
                  </a:lnTo>
                  <a:lnTo>
                    <a:pt x="322" y="3063"/>
                  </a:lnTo>
                  <a:lnTo>
                    <a:pt x="394" y="3090"/>
                  </a:lnTo>
                  <a:lnTo>
                    <a:pt x="474" y="3108"/>
                  </a:lnTo>
                  <a:lnTo>
                    <a:pt x="626" y="3090"/>
                  </a:lnTo>
                  <a:lnTo>
                    <a:pt x="876" y="2956"/>
                  </a:lnTo>
                  <a:lnTo>
                    <a:pt x="1198" y="2599"/>
                  </a:lnTo>
                  <a:lnTo>
                    <a:pt x="1474" y="2081"/>
                  </a:lnTo>
                  <a:lnTo>
                    <a:pt x="1582" y="1768"/>
                  </a:lnTo>
                  <a:lnTo>
                    <a:pt x="1662" y="1456"/>
                  </a:lnTo>
                  <a:lnTo>
                    <a:pt x="1724" y="875"/>
                  </a:lnTo>
                  <a:lnTo>
                    <a:pt x="1653" y="393"/>
                  </a:lnTo>
                  <a:lnTo>
                    <a:pt x="1519" y="152"/>
                  </a:lnTo>
                  <a:lnTo>
                    <a:pt x="1403" y="45"/>
                  </a:lnTo>
                  <a:lnTo>
                    <a:pt x="1323" y="18"/>
                  </a:lnTo>
                  <a:lnTo>
                    <a:pt x="1251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19;p19">
              <a:extLst>
                <a:ext uri="{FF2B5EF4-FFF2-40B4-BE49-F238E27FC236}">
                  <a16:creationId xmlns:a16="http://schemas.microsoft.com/office/drawing/2014/main" id="{D21C54FC-032C-CC86-EE3B-B13C4BD4F905}"/>
                </a:ext>
              </a:extLst>
            </p:cNvPr>
            <p:cNvSpPr/>
            <p:nvPr/>
          </p:nvSpPr>
          <p:spPr>
            <a:xfrm>
              <a:off x="6715238" y="3881318"/>
              <a:ext cx="1491060" cy="555509"/>
            </a:xfrm>
            <a:custGeom>
              <a:avLst/>
              <a:gdLst/>
              <a:ahLst/>
              <a:cxnLst/>
              <a:rect l="l" t="t" r="r" b="b"/>
              <a:pathLst>
                <a:path w="27711" h="10324" extrusionOk="0">
                  <a:moveTo>
                    <a:pt x="26630" y="1"/>
                  </a:moveTo>
                  <a:lnTo>
                    <a:pt x="13315" y="3617"/>
                  </a:lnTo>
                  <a:lnTo>
                    <a:pt x="1" y="7234"/>
                  </a:lnTo>
                  <a:lnTo>
                    <a:pt x="179" y="7359"/>
                  </a:lnTo>
                  <a:lnTo>
                    <a:pt x="492" y="7654"/>
                  </a:lnTo>
                  <a:lnTo>
                    <a:pt x="742" y="8020"/>
                  </a:lnTo>
                  <a:lnTo>
                    <a:pt x="920" y="8413"/>
                  </a:lnTo>
                  <a:lnTo>
                    <a:pt x="1036" y="8841"/>
                  </a:lnTo>
                  <a:lnTo>
                    <a:pt x="1081" y="9279"/>
                  </a:lnTo>
                  <a:lnTo>
                    <a:pt x="1045" y="9717"/>
                  </a:lnTo>
                  <a:lnTo>
                    <a:pt x="938" y="10127"/>
                  </a:lnTo>
                  <a:lnTo>
                    <a:pt x="840" y="10324"/>
                  </a:lnTo>
                  <a:lnTo>
                    <a:pt x="14155" y="6716"/>
                  </a:lnTo>
                  <a:lnTo>
                    <a:pt x="27469" y="3099"/>
                  </a:lnTo>
                  <a:lnTo>
                    <a:pt x="27558" y="2903"/>
                  </a:lnTo>
                  <a:lnTo>
                    <a:pt x="27675" y="2483"/>
                  </a:lnTo>
                  <a:lnTo>
                    <a:pt x="27710" y="2046"/>
                  </a:lnTo>
                  <a:lnTo>
                    <a:pt x="27666" y="1608"/>
                  </a:lnTo>
                  <a:lnTo>
                    <a:pt x="27550" y="1188"/>
                  </a:lnTo>
                  <a:lnTo>
                    <a:pt x="27362" y="787"/>
                  </a:lnTo>
                  <a:lnTo>
                    <a:pt x="27112" y="429"/>
                  </a:lnTo>
                  <a:lnTo>
                    <a:pt x="26808" y="126"/>
                  </a:lnTo>
                  <a:lnTo>
                    <a:pt x="266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20;p19">
              <a:extLst>
                <a:ext uri="{FF2B5EF4-FFF2-40B4-BE49-F238E27FC236}">
                  <a16:creationId xmlns:a16="http://schemas.microsoft.com/office/drawing/2014/main" id="{A536BB83-EB56-F80F-E3F3-BF1245ED702B}"/>
                </a:ext>
              </a:extLst>
            </p:cNvPr>
            <p:cNvSpPr/>
            <p:nvPr/>
          </p:nvSpPr>
          <p:spPr>
            <a:xfrm>
              <a:off x="7788207" y="3881318"/>
              <a:ext cx="418084" cy="264356"/>
            </a:xfrm>
            <a:custGeom>
              <a:avLst/>
              <a:gdLst/>
              <a:ahLst/>
              <a:cxnLst/>
              <a:rect l="l" t="t" r="r" b="b"/>
              <a:pathLst>
                <a:path w="7770" h="4913" extrusionOk="0">
                  <a:moveTo>
                    <a:pt x="6689" y="1"/>
                  </a:moveTo>
                  <a:lnTo>
                    <a:pt x="3340" y="912"/>
                  </a:lnTo>
                  <a:lnTo>
                    <a:pt x="0" y="1822"/>
                  </a:lnTo>
                  <a:lnTo>
                    <a:pt x="179" y="1939"/>
                  </a:lnTo>
                  <a:lnTo>
                    <a:pt x="491" y="2242"/>
                  </a:lnTo>
                  <a:lnTo>
                    <a:pt x="741" y="2599"/>
                  </a:lnTo>
                  <a:lnTo>
                    <a:pt x="920" y="3001"/>
                  </a:lnTo>
                  <a:lnTo>
                    <a:pt x="1036" y="3430"/>
                  </a:lnTo>
                  <a:lnTo>
                    <a:pt x="1081" y="3867"/>
                  </a:lnTo>
                  <a:lnTo>
                    <a:pt x="1045" y="4296"/>
                  </a:lnTo>
                  <a:lnTo>
                    <a:pt x="938" y="4716"/>
                  </a:lnTo>
                  <a:lnTo>
                    <a:pt x="840" y="4912"/>
                  </a:lnTo>
                  <a:lnTo>
                    <a:pt x="840" y="4912"/>
                  </a:lnTo>
                  <a:lnTo>
                    <a:pt x="4179" y="4001"/>
                  </a:lnTo>
                  <a:lnTo>
                    <a:pt x="7528" y="3099"/>
                  </a:lnTo>
                  <a:lnTo>
                    <a:pt x="7617" y="2903"/>
                  </a:lnTo>
                  <a:lnTo>
                    <a:pt x="7734" y="2483"/>
                  </a:lnTo>
                  <a:lnTo>
                    <a:pt x="7769" y="2046"/>
                  </a:lnTo>
                  <a:lnTo>
                    <a:pt x="7725" y="1608"/>
                  </a:lnTo>
                  <a:lnTo>
                    <a:pt x="7609" y="1188"/>
                  </a:lnTo>
                  <a:lnTo>
                    <a:pt x="7421" y="787"/>
                  </a:lnTo>
                  <a:lnTo>
                    <a:pt x="7171" y="429"/>
                  </a:lnTo>
                  <a:lnTo>
                    <a:pt x="6867" y="126"/>
                  </a:lnTo>
                  <a:lnTo>
                    <a:pt x="66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521;p19">
              <a:extLst>
                <a:ext uri="{FF2B5EF4-FFF2-40B4-BE49-F238E27FC236}">
                  <a16:creationId xmlns:a16="http://schemas.microsoft.com/office/drawing/2014/main" id="{E1B0A3E3-1FEB-8549-F798-B2666C206EB6}"/>
                </a:ext>
              </a:extLst>
            </p:cNvPr>
            <p:cNvSpPr/>
            <p:nvPr/>
          </p:nvSpPr>
          <p:spPr>
            <a:xfrm>
              <a:off x="6702755" y="4262378"/>
              <a:ext cx="100943" cy="178318"/>
            </a:xfrm>
            <a:custGeom>
              <a:avLst/>
              <a:gdLst/>
              <a:ahLst/>
              <a:cxnLst/>
              <a:rect l="l" t="t" r="r" b="b"/>
              <a:pathLst>
                <a:path w="1876" h="3314" extrusionOk="0">
                  <a:moveTo>
                    <a:pt x="795" y="0"/>
                  </a:moveTo>
                  <a:lnTo>
                    <a:pt x="0" y="215"/>
                  </a:lnTo>
                  <a:lnTo>
                    <a:pt x="179" y="340"/>
                  </a:lnTo>
                  <a:lnTo>
                    <a:pt x="483" y="643"/>
                  </a:lnTo>
                  <a:lnTo>
                    <a:pt x="733" y="1000"/>
                  </a:lnTo>
                  <a:lnTo>
                    <a:pt x="920" y="1402"/>
                  </a:lnTo>
                  <a:lnTo>
                    <a:pt x="1036" y="1822"/>
                  </a:lnTo>
                  <a:lnTo>
                    <a:pt x="1081" y="2259"/>
                  </a:lnTo>
                  <a:lnTo>
                    <a:pt x="1045" y="2697"/>
                  </a:lnTo>
                  <a:lnTo>
                    <a:pt x="929" y="3117"/>
                  </a:lnTo>
                  <a:lnTo>
                    <a:pt x="840" y="3313"/>
                  </a:lnTo>
                  <a:lnTo>
                    <a:pt x="840" y="3313"/>
                  </a:lnTo>
                  <a:lnTo>
                    <a:pt x="1233" y="3206"/>
                  </a:lnTo>
                  <a:lnTo>
                    <a:pt x="1635" y="3090"/>
                  </a:lnTo>
                  <a:lnTo>
                    <a:pt x="1724" y="2902"/>
                  </a:lnTo>
                  <a:lnTo>
                    <a:pt x="1840" y="2483"/>
                  </a:lnTo>
                  <a:lnTo>
                    <a:pt x="1876" y="2045"/>
                  </a:lnTo>
                  <a:lnTo>
                    <a:pt x="1831" y="1608"/>
                  </a:lnTo>
                  <a:lnTo>
                    <a:pt x="1715" y="1179"/>
                  </a:lnTo>
                  <a:lnTo>
                    <a:pt x="1527" y="786"/>
                  </a:lnTo>
                  <a:lnTo>
                    <a:pt x="1277" y="429"/>
                  </a:lnTo>
                  <a:lnTo>
                    <a:pt x="974" y="125"/>
                  </a:lnTo>
                  <a:lnTo>
                    <a:pt x="795" y="0"/>
                  </a:lnTo>
                  <a:close/>
                </a:path>
              </a:pathLst>
            </a:custGeom>
            <a:solidFill>
              <a:srgbClr val="EE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22;p19">
              <a:extLst>
                <a:ext uri="{FF2B5EF4-FFF2-40B4-BE49-F238E27FC236}">
                  <a16:creationId xmlns:a16="http://schemas.microsoft.com/office/drawing/2014/main" id="{7B5C3597-C163-FD39-24ED-570317DEDE35}"/>
                </a:ext>
              </a:extLst>
            </p:cNvPr>
            <p:cNvSpPr/>
            <p:nvPr/>
          </p:nvSpPr>
          <p:spPr>
            <a:xfrm>
              <a:off x="6686882" y="4273408"/>
              <a:ext cx="77913" cy="167772"/>
            </a:xfrm>
            <a:custGeom>
              <a:avLst/>
              <a:gdLst/>
              <a:ahLst/>
              <a:cxnLst/>
              <a:rect l="l" t="t" r="r" b="b"/>
              <a:pathLst>
                <a:path w="1448" h="3118" extrusionOk="0">
                  <a:moveTo>
                    <a:pt x="367" y="1"/>
                  </a:moveTo>
                  <a:lnTo>
                    <a:pt x="304" y="10"/>
                  </a:lnTo>
                  <a:lnTo>
                    <a:pt x="242" y="27"/>
                  </a:lnTo>
                  <a:lnTo>
                    <a:pt x="144" y="126"/>
                  </a:lnTo>
                  <a:lnTo>
                    <a:pt x="45" y="358"/>
                  </a:lnTo>
                  <a:lnTo>
                    <a:pt x="1" y="813"/>
                  </a:lnTo>
                  <a:lnTo>
                    <a:pt x="63" y="1394"/>
                  </a:lnTo>
                  <a:lnTo>
                    <a:pt x="135" y="1715"/>
                  </a:lnTo>
                  <a:lnTo>
                    <a:pt x="233" y="2028"/>
                  </a:lnTo>
                  <a:lnTo>
                    <a:pt x="474" y="2555"/>
                  </a:lnTo>
                  <a:lnTo>
                    <a:pt x="742" y="2939"/>
                  </a:lnTo>
                  <a:lnTo>
                    <a:pt x="947" y="3081"/>
                  </a:lnTo>
                  <a:lnTo>
                    <a:pt x="1081" y="3117"/>
                  </a:lnTo>
                  <a:lnTo>
                    <a:pt x="1144" y="3099"/>
                  </a:lnTo>
                  <a:lnTo>
                    <a:pt x="1197" y="3081"/>
                  </a:lnTo>
                  <a:lnTo>
                    <a:pt x="1296" y="2983"/>
                  </a:lnTo>
                  <a:lnTo>
                    <a:pt x="1403" y="2760"/>
                  </a:lnTo>
                  <a:lnTo>
                    <a:pt x="1447" y="2296"/>
                  </a:lnTo>
                  <a:lnTo>
                    <a:pt x="1385" y="1715"/>
                  </a:lnTo>
                  <a:lnTo>
                    <a:pt x="1305" y="1394"/>
                  </a:lnTo>
                  <a:lnTo>
                    <a:pt x="1215" y="1081"/>
                  </a:lnTo>
                  <a:lnTo>
                    <a:pt x="974" y="554"/>
                  </a:lnTo>
                  <a:lnTo>
                    <a:pt x="697" y="179"/>
                  </a:lnTo>
                  <a:lnTo>
                    <a:pt x="492" y="27"/>
                  </a:lnTo>
                  <a:lnTo>
                    <a:pt x="367" y="1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523;p19">
              <a:extLst>
                <a:ext uri="{FF2B5EF4-FFF2-40B4-BE49-F238E27FC236}">
                  <a16:creationId xmlns:a16="http://schemas.microsoft.com/office/drawing/2014/main" id="{82C550D0-8FD2-411D-0C17-E56121F12597}"/>
                </a:ext>
              </a:extLst>
            </p:cNvPr>
            <p:cNvSpPr/>
            <p:nvPr/>
          </p:nvSpPr>
          <p:spPr>
            <a:xfrm>
              <a:off x="6745532" y="3982690"/>
              <a:ext cx="1030252" cy="279745"/>
            </a:xfrm>
            <a:custGeom>
              <a:avLst/>
              <a:gdLst/>
              <a:ahLst/>
              <a:cxnLst/>
              <a:rect l="l" t="t" r="r" b="b"/>
              <a:pathLst>
                <a:path w="19147" h="5199" extrusionOk="0">
                  <a:moveTo>
                    <a:pt x="19146" y="1"/>
                  </a:moveTo>
                  <a:lnTo>
                    <a:pt x="16744" y="635"/>
                  </a:lnTo>
                  <a:lnTo>
                    <a:pt x="14351" y="1278"/>
                  </a:lnTo>
                  <a:lnTo>
                    <a:pt x="9564" y="2564"/>
                  </a:lnTo>
                  <a:lnTo>
                    <a:pt x="4778" y="3877"/>
                  </a:lnTo>
                  <a:lnTo>
                    <a:pt x="2385" y="4537"/>
                  </a:lnTo>
                  <a:lnTo>
                    <a:pt x="0" y="5198"/>
                  </a:lnTo>
                  <a:lnTo>
                    <a:pt x="0" y="5198"/>
                  </a:lnTo>
                  <a:lnTo>
                    <a:pt x="2393" y="4564"/>
                  </a:lnTo>
                  <a:lnTo>
                    <a:pt x="4787" y="3921"/>
                  </a:lnTo>
                  <a:lnTo>
                    <a:pt x="9582" y="2626"/>
                  </a:lnTo>
                  <a:lnTo>
                    <a:pt x="14360" y="1323"/>
                  </a:lnTo>
                  <a:lnTo>
                    <a:pt x="16753" y="662"/>
                  </a:lnTo>
                  <a:lnTo>
                    <a:pt x="19146" y="1"/>
                  </a:lnTo>
                  <a:close/>
                </a:path>
              </a:pathLst>
            </a:custGeom>
            <a:solidFill>
              <a:srgbClr val="002A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524;p19">
              <a:extLst>
                <a:ext uri="{FF2B5EF4-FFF2-40B4-BE49-F238E27FC236}">
                  <a16:creationId xmlns:a16="http://schemas.microsoft.com/office/drawing/2014/main" id="{F17B6C21-4989-8602-8878-864E96E90354}"/>
                </a:ext>
              </a:extLst>
            </p:cNvPr>
            <p:cNvSpPr/>
            <p:nvPr/>
          </p:nvSpPr>
          <p:spPr>
            <a:xfrm>
              <a:off x="6781098" y="3965418"/>
              <a:ext cx="252303" cy="151414"/>
            </a:xfrm>
            <a:custGeom>
              <a:avLst/>
              <a:gdLst/>
              <a:ahLst/>
              <a:cxnLst/>
              <a:rect l="l" t="t" r="r" b="b"/>
              <a:pathLst>
                <a:path w="4689" h="2814" extrusionOk="0">
                  <a:moveTo>
                    <a:pt x="4688" y="0"/>
                  </a:moveTo>
                  <a:lnTo>
                    <a:pt x="4090" y="340"/>
                  </a:lnTo>
                  <a:lnTo>
                    <a:pt x="3501" y="679"/>
                  </a:lnTo>
                  <a:lnTo>
                    <a:pt x="2331" y="1385"/>
                  </a:lnTo>
                  <a:lnTo>
                    <a:pt x="1161" y="2090"/>
                  </a:lnTo>
                  <a:lnTo>
                    <a:pt x="580" y="2447"/>
                  </a:lnTo>
                  <a:lnTo>
                    <a:pt x="0" y="2813"/>
                  </a:lnTo>
                  <a:lnTo>
                    <a:pt x="0" y="2813"/>
                  </a:lnTo>
                  <a:lnTo>
                    <a:pt x="598" y="2483"/>
                  </a:lnTo>
                  <a:lnTo>
                    <a:pt x="1188" y="2135"/>
                  </a:lnTo>
                  <a:lnTo>
                    <a:pt x="2358" y="1438"/>
                  </a:lnTo>
                  <a:lnTo>
                    <a:pt x="3527" y="724"/>
                  </a:lnTo>
                  <a:lnTo>
                    <a:pt x="4108" y="367"/>
                  </a:lnTo>
                  <a:lnTo>
                    <a:pt x="4688" y="0"/>
                  </a:lnTo>
                  <a:close/>
                </a:path>
              </a:pathLst>
            </a:custGeom>
            <a:solidFill>
              <a:srgbClr val="002A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25;p19">
              <a:extLst>
                <a:ext uri="{FF2B5EF4-FFF2-40B4-BE49-F238E27FC236}">
                  <a16:creationId xmlns:a16="http://schemas.microsoft.com/office/drawing/2014/main" id="{405EEB31-CF14-752A-3461-50279FA51AC4}"/>
                </a:ext>
              </a:extLst>
            </p:cNvPr>
            <p:cNvSpPr/>
            <p:nvPr/>
          </p:nvSpPr>
          <p:spPr>
            <a:xfrm>
              <a:off x="5206970" y="1545189"/>
              <a:ext cx="983171" cy="286417"/>
            </a:xfrm>
            <a:custGeom>
              <a:avLst/>
              <a:gdLst/>
              <a:ahLst/>
              <a:cxnLst/>
              <a:rect l="l" t="t" r="r" b="b"/>
              <a:pathLst>
                <a:path w="18272" h="5323" extrusionOk="0">
                  <a:moveTo>
                    <a:pt x="3751" y="0"/>
                  </a:moveTo>
                  <a:lnTo>
                    <a:pt x="3581" y="9"/>
                  </a:lnTo>
                  <a:lnTo>
                    <a:pt x="3421" y="36"/>
                  </a:lnTo>
                  <a:lnTo>
                    <a:pt x="3135" y="108"/>
                  </a:lnTo>
                  <a:lnTo>
                    <a:pt x="2778" y="286"/>
                  </a:lnTo>
                  <a:lnTo>
                    <a:pt x="2438" y="599"/>
                  </a:lnTo>
                  <a:lnTo>
                    <a:pt x="2197" y="992"/>
                  </a:lnTo>
                  <a:lnTo>
                    <a:pt x="1920" y="1626"/>
                  </a:lnTo>
                  <a:lnTo>
                    <a:pt x="1599" y="2206"/>
                  </a:lnTo>
                  <a:lnTo>
                    <a:pt x="1295" y="2510"/>
                  </a:lnTo>
                  <a:lnTo>
                    <a:pt x="1090" y="2617"/>
                  </a:lnTo>
                  <a:lnTo>
                    <a:pt x="867" y="2724"/>
                  </a:lnTo>
                  <a:lnTo>
                    <a:pt x="474" y="3054"/>
                  </a:lnTo>
                  <a:lnTo>
                    <a:pt x="170" y="3465"/>
                  </a:lnTo>
                  <a:lnTo>
                    <a:pt x="36" y="3805"/>
                  </a:lnTo>
                  <a:lnTo>
                    <a:pt x="0" y="4037"/>
                  </a:lnTo>
                  <a:lnTo>
                    <a:pt x="9" y="4251"/>
                  </a:lnTo>
                  <a:lnTo>
                    <a:pt x="72" y="4465"/>
                  </a:lnTo>
                  <a:lnTo>
                    <a:pt x="206" y="4653"/>
                  </a:lnTo>
                  <a:lnTo>
                    <a:pt x="402" y="4823"/>
                  </a:lnTo>
                  <a:lnTo>
                    <a:pt x="670" y="4965"/>
                  </a:lnTo>
                  <a:lnTo>
                    <a:pt x="1018" y="5064"/>
                  </a:lnTo>
                  <a:lnTo>
                    <a:pt x="1447" y="5126"/>
                  </a:lnTo>
                  <a:lnTo>
                    <a:pt x="1974" y="5135"/>
                  </a:lnTo>
                  <a:lnTo>
                    <a:pt x="2278" y="5117"/>
                  </a:lnTo>
                  <a:lnTo>
                    <a:pt x="2947" y="5055"/>
                  </a:lnTo>
                  <a:lnTo>
                    <a:pt x="4590" y="4876"/>
                  </a:lnTo>
                  <a:lnTo>
                    <a:pt x="5885" y="4778"/>
                  </a:lnTo>
                  <a:lnTo>
                    <a:pt x="6698" y="4769"/>
                  </a:lnTo>
                  <a:lnTo>
                    <a:pt x="7430" y="4840"/>
                  </a:lnTo>
                  <a:lnTo>
                    <a:pt x="8046" y="4992"/>
                  </a:lnTo>
                  <a:lnTo>
                    <a:pt x="8296" y="5117"/>
                  </a:lnTo>
                  <a:lnTo>
                    <a:pt x="8412" y="5180"/>
                  </a:lnTo>
                  <a:lnTo>
                    <a:pt x="8654" y="5269"/>
                  </a:lnTo>
                  <a:lnTo>
                    <a:pt x="9020" y="5323"/>
                  </a:lnTo>
                  <a:lnTo>
                    <a:pt x="9573" y="5269"/>
                  </a:lnTo>
                  <a:lnTo>
                    <a:pt x="10181" y="5126"/>
                  </a:lnTo>
                  <a:lnTo>
                    <a:pt x="11243" y="4805"/>
                  </a:lnTo>
                  <a:lnTo>
                    <a:pt x="12574" y="4501"/>
                  </a:lnTo>
                  <a:lnTo>
                    <a:pt x="13610" y="4376"/>
                  </a:lnTo>
                  <a:lnTo>
                    <a:pt x="14190" y="4358"/>
                  </a:lnTo>
                  <a:lnTo>
                    <a:pt x="15360" y="4331"/>
                  </a:lnTo>
                  <a:lnTo>
                    <a:pt x="16851" y="4242"/>
                  </a:lnTo>
                  <a:lnTo>
                    <a:pt x="17619" y="4153"/>
                  </a:lnTo>
                  <a:lnTo>
                    <a:pt x="18119" y="4046"/>
                  </a:lnTo>
                  <a:lnTo>
                    <a:pt x="18271" y="3956"/>
                  </a:lnTo>
                  <a:lnTo>
                    <a:pt x="18262" y="3894"/>
                  </a:lnTo>
                  <a:lnTo>
                    <a:pt x="18066" y="3787"/>
                  </a:lnTo>
                  <a:lnTo>
                    <a:pt x="17396" y="3644"/>
                  </a:lnTo>
                  <a:lnTo>
                    <a:pt x="16851" y="3563"/>
                  </a:lnTo>
                  <a:lnTo>
                    <a:pt x="16280" y="3483"/>
                  </a:lnTo>
                  <a:lnTo>
                    <a:pt x="15405" y="3287"/>
                  </a:lnTo>
                  <a:lnTo>
                    <a:pt x="14744" y="3063"/>
                  </a:lnTo>
                  <a:lnTo>
                    <a:pt x="14217" y="2822"/>
                  </a:lnTo>
                  <a:lnTo>
                    <a:pt x="13503" y="2411"/>
                  </a:lnTo>
                  <a:lnTo>
                    <a:pt x="12565" y="1992"/>
                  </a:lnTo>
                  <a:lnTo>
                    <a:pt x="11690" y="1706"/>
                  </a:lnTo>
                  <a:lnTo>
                    <a:pt x="11136" y="1563"/>
                  </a:lnTo>
                  <a:lnTo>
                    <a:pt x="10100" y="1295"/>
                  </a:lnTo>
                  <a:lnTo>
                    <a:pt x="9038" y="965"/>
                  </a:lnTo>
                  <a:lnTo>
                    <a:pt x="8600" y="893"/>
                  </a:lnTo>
                  <a:lnTo>
                    <a:pt x="8287" y="929"/>
                  </a:lnTo>
                  <a:lnTo>
                    <a:pt x="7582" y="1099"/>
                  </a:lnTo>
                  <a:lnTo>
                    <a:pt x="6716" y="1331"/>
                  </a:lnTo>
                  <a:lnTo>
                    <a:pt x="6475" y="1393"/>
                  </a:lnTo>
                  <a:lnTo>
                    <a:pt x="6064" y="1465"/>
                  </a:lnTo>
                  <a:lnTo>
                    <a:pt x="5733" y="1474"/>
                  </a:lnTo>
                  <a:lnTo>
                    <a:pt x="5466" y="1429"/>
                  </a:lnTo>
                  <a:lnTo>
                    <a:pt x="5260" y="1349"/>
                  </a:lnTo>
                  <a:lnTo>
                    <a:pt x="5099" y="1233"/>
                  </a:lnTo>
                  <a:lnTo>
                    <a:pt x="4921" y="1018"/>
                  </a:lnTo>
                  <a:lnTo>
                    <a:pt x="4751" y="688"/>
                  </a:lnTo>
                  <a:lnTo>
                    <a:pt x="4582" y="367"/>
                  </a:lnTo>
                  <a:lnTo>
                    <a:pt x="4394" y="170"/>
                  </a:lnTo>
                  <a:lnTo>
                    <a:pt x="4233" y="72"/>
                  </a:lnTo>
                  <a:lnTo>
                    <a:pt x="4019" y="9"/>
                  </a:lnTo>
                  <a:lnTo>
                    <a:pt x="3751" y="0"/>
                  </a:lnTo>
                  <a:close/>
                </a:path>
              </a:pathLst>
            </a:custGeom>
            <a:solidFill>
              <a:srgbClr val="595959">
                <a:alpha val="52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26;p19">
              <a:extLst>
                <a:ext uri="{FF2B5EF4-FFF2-40B4-BE49-F238E27FC236}">
                  <a16:creationId xmlns:a16="http://schemas.microsoft.com/office/drawing/2014/main" id="{BDDE153E-D1B8-3EFC-453A-64AB8F5BB186}"/>
                </a:ext>
              </a:extLst>
            </p:cNvPr>
            <p:cNvSpPr/>
            <p:nvPr/>
          </p:nvSpPr>
          <p:spPr>
            <a:xfrm>
              <a:off x="7694475" y="1876747"/>
              <a:ext cx="827506" cy="201832"/>
            </a:xfrm>
            <a:custGeom>
              <a:avLst/>
              <a:gdLst/>
              <a:ahLst/>
              <a:cxnLst/>
              <a:rect l="l" t="t" r="r" b="b"/>
              <a:pathLst>
                <a:path w="15379" h="3751" extrusionOk="0">
                  <a:moveTo>
                    <a:pt x="4957" y="0"/>
                  </a:moveTo>
                  <a:lnTo>
                    <a:pt x="4671" y="9"/>
                  </a:lnTo>
                  <a:lnTo>
                    <a:pt x="4359" y="80"/>
                  </a:lnTo>
                  <a:lnTo>
                    <a:pt x="4037" y="223"/>
                  </a:lnTo>
                  <a:lnTo>
                    <a:pt x="3859" y="330"/>
                  </a:lnTo>
                  <a:lnTo>
                    <a:pt x="3501" y="545"/>
                  </a:lnTo>
                  <a:lnTo>
                    <a:pt x="2707" y="956"/>
                  </a:lnTo>
                  <a:lnTo>
                    <a:pt x="1510" y="1500"/>
                  </a:lnTo>
                  <a:lnTo>
                    <a:pt x="537" y="1956"/>
                  </a:lnTo>
                  <a:lnTo>
                    <a:pt x="126" y="2224"/>
                  </a:lnTo>
                  <a:lnTo>
                    <a:pt x="1" y="2411"/>
                  </a:lnTo>
                  <a:lnTo>
                    <a:pt x="19" y="2518"/>
                  </a:lnTo>
                  <a:lnTo>
                    <a:pt x="126" y="2625"/>
                  </a:lnTo>
                  <a:lnTo>
                    <a:pt x="331" y="2733"/>
                  </a:lnTo>
                  <a:lnTo>
                    <a:pt x="483" y="2777"/>
                  </a:lnTo>
                  <a:lnTo>
                    <a:pt x="903" y="2929"/>
                  </a:lnTo>
                  <a:lnTo>
                    <a:pt x="2760" y="3438"/>
                  </a:lnTo>
                  <a:lnTo>
                    <a:pt x="3591" y="3608"/>
                  </a:lnTo>
                  <a:lnTo>
                    <a:pt x="4394" y="3706"/>
                  </a:lnTo>
                  <a:lnTo>
                    <a:pt x="5127" y="3715"/>
                  </a:lnTo>
                  <a:lnTo>
                    <a:pt x="5439" y="3670"/>
                  </a:lnTo>
                  <a:lnTo>
                    <a:pt x="5734" y="3617"/>
                  </a:lnTo>
                  <a:lnTo>
                    <a:pt x="6350" y="3572"/>
                  </a:lnTo>
                  <a:lnTo>
                    <a:pt x="7297" y="3590"/>
                  </a:lnTo>
                  <a:lnTo>
                    <a:pt x="8583" y="3697"/>
                  </a:lnTo>
                  <a:lnTo>
                    <a:pt x="9520" y="3751"/>
                  </a:lnTo>
                  <a:lnTo>
                    <a:pt x="10119" y="3751"/>
                  </a:lnTo>
                  <a:lnTo>
                    <a:pt x="10404" y="3724"/>
                  </a:lnTo>
                  <a:lnTo>
                    <a:pt x="11038" y="3652"/>
                  </a:lnTo>
                  <a:lnTo>
                    <a:pt x="12717" y="3402"/>
                  </a:lnTo>
                  <a:lnTo>
                    <a:pt x="14351" y="3099"/>
                  </a:lnTo>
                  <a:lnTo>
                    <a:pt x="15155" y="2911"/>
                  </a:lnTo>
                  <a:lnTo>
                    <a:pt x="15351" y="2831"/>
                  </a:lnTo>
                  <a:lnTo>
                    <a:pt x="15378" y="2795"/>
                  </a:lnTo>
                  <a:lnTo>
                    <a:pt x="15360" y="2777"/>
                  </a:lnTo>
                  <a:lnTo>
                    <a:pt x="15182" y="2733"/>
                  </a:lnTo>
                  <a:lnTo>
                    <a:pt x="14307" y="2715"/>
                  </a:lnTo>
                  <a:lnTo>
                    <a:pt x="13396" y="2643"/>
                  </a:lnTo>
                  <a:lnTo>
                    <a:pt x="12744" y="2536"/>
                  </a:lnTo>
                  <a:lnTo>
                    <a:pt x="12092" y="2358"/>
                  </a:lnTo>
                  <a:lnTo>
                    <a:pt x="11467" y="2081"/>
                  </a:lnTo>
                  <a:lnTo>
                    <a:pt x="11190" y="1893"/>
                  </a:lnTo>
                  <a:lnTo>
                    <a:pt x="10913" y="1715"/>
                  </a:lnTo>
                  <a:lnTo>
                    <a:pt x="10351" y="1456"/>
                  </a:lnTo>
                  <a:lnTo>
                    <a:pt x="9788" y="1313"/>
                  </a:lnTo>
                  <a:lnTo>
                    <a:pt x="9243" y="1250"/>
                  </a:lnTo>
                  <a:lnTo>
                    <a:pt x="8475" y="1286"/>
                  </a:lnTo>
                  <a:lnTo>
                    <a:pt x="7636" y="1429"/>
                  </a:lnTo>
                  <a:lnTo>
                    <a:pt x="7323" y="1473"/>
                  </a:lnTo>
                  <a:lnTo>
                    <a:pt x="7261" y="1482"/>
                  </a:lnTo>
                  <a:lnTo>
                    <a:pt x="7118" y="1447"/>
                  </a:lnTo>
                  <a:lnTo>
                    <a:pt x="6895" y="1313"/>
                  </a:lnTo>
                  <a:lnTo>
                    <a:pt x="6404" y="848"/>
                  </a:lnTo>
                  <a:lnTo>
                    <a:pt x="5814" y="330"/>
                  </a:lnTo>
                  <a:lnTo>
                    <a:pt x="5466" y="134"/>
                  </a:lnTo>
                  <a:lnTo>
                    <a:pt x="5216" y="45"/>
                  </a:lnTo>
                  <a:lnTo>
                    <a:pt x="4957" y="0"/>
                  </a:lnTo>
                  <a:close/>
                </a:path>
              </a:pathLst>
            </a:custGeom>
            <a:solidFill>
              <a:srgbClr val="595959">
                <a:alpha val="52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7;p19">
              <a:extLst>
                <a:ext uri="{FF2B5EF4-FFF2-40B4-BE49-F238E27FC236}">
                  <a16:creationId xmlns:a16="http://schemas.microsoft.com/office/drawing/2014/main" id="{3BC026C4-52E4-EE84-11D1-E00C5EB04494}"/>
                </a:ext>
              </a:extLst>
            </p:cNvPr>
            <p:cNvSpPr/>
            <p:nvPr/>
          </p:nvSpPr>
          <p:spPr>
            <a:xfrm>
              <a:off x="7880432" y="2345673"/>
              <a:ext cx="806359" cy="190317"/>
            </a:xfrm>
            <a:custGeom>
              <a:avLst/>
              <a:gdLst/>
              <a:ahLst/>
              <a:cxnLst/>
              <a:rect l="l" t="t" r="r" b="b"/>
              <a:pathLst>
                <a:path w="14986" h="3537" extrusionOk="0">
                  <a:moveTo>
                    <a:pt x="3483" y="1"/>
                  </a:moveTo>
                  <a:lnTo>
                    <a:pt x="3162" y="27"/>
                  </a:lnTo>
                  <a:lnTo>
                    <a:pt x="2680" y="152"/>
                  </a:lnTo>
                  <a:lnTo>
                    <a:pt x="2064" y="447"/>
                  </a:lnTo>
                  <a:lnTo>
                    <a:pt x="1492" y="804"/>
                  </a:lnTo>
                  <a:lnTo>
                    <a:pt x="1010" y="1179"/>
                  </a:lnTo>
                  <a:lnTo>
                    <a:pt x="510" y="1626"/>
                  </a:lnTo>
                  <a:lnTo>
                    <a:pt x="438" y="1697"/>
                  </a:lnTo>
                  <a:lnTo>
                    <a:pt x="322" y="1796"/>
                  </a:lnTo>
                  <a:lnTo>
                    <a:pt x="153" y="1983"/>
                  </a:lnTo>
                  <a:lnTo>
                    <a:pt x="45" y="2162"/>
                  </a:lnTo>
                  <a:lnTo>
                    <a:pt x="1" y="2331"/>
                  </a:lnTo>
                  <a:lnTo>
                    <a:pt x="1" y="2501"/>
                  </a:lnTo>
                  <a:lnTo>
                    <a:pt x="54" y="2653"/>
                  </a:lnTo>
                  <a:lnTo>
                    <a:pt x="197" y="2867"/>
                  </a:lnTo>
                  <a:lnTo>
                    <a:pt x="510" y="3117"/>
                  </a:lnTo>
                  <a:lnTo>
                    <a:pt x="903" y="3314"/>
                  </a:lnTo>
                  <a:lnTo>
                    <a:pt x="1340" y="3448"/>
                  </a:lnTo>
                  <a:lnTo>
                    <a:pt x="1778" y="3519"/>
                  </a:lnTo>
                  <a:lnTo>
                    <a:pt x="1983" y="3528"/>
                  </a:lnTo>
                  <a:lnTo>
                    <a:pt x="2930" y="3519"/>
                  </a:lnTo>
                  <a:lnTo>
                    <a:pt x="4984" y="3474"/>
                  </a:lnTo>
                  <a:lnTo>
                    <a:pt x="6350" y="3492"/>
                  </a:lnTo>
                  <a:lnTo>
                    <a:pt x="6948" y="3528"/>
                  </a:lnTo>
                  <a:lnTo>
                    <a:pt x="7234" y="3537"/>
                  </a:lnTo>
                  <a:lnTo>
                    <a:pt x="7841" y="3501"/>
                  </a:lnTo>
                  <a:lnTo>
                    <a:pt x="8797" y="3358"/>
                  </a:lnTo>
                  <a:lnTo>
                    <a:pt x="10101" y="3090"/>
                  </a:lnTo>
                  <a:lnTo>
                    <a:pt x="11047" y="2965"/>
                  </a:lnTo>
                  <a:lnTo>
                    <a:pt x="11645" y="2956"/>
                  </a:lnTo>
                  <a:lnTo>
                    <a:pt x="11922" y="2983"/>
                  </a:lnTo>
                  <a:lnTo>
                    <a:pt x="12199" y="3010"/>
                  </a:lnTo>
                  <a:lnTo>
                    <a:pt x="12753" y="2992"/>
                  </a:lnTo>
                  <a:lnTo>
                    <a:pt x="13280" y="2912"/>
                  </a:lnTo>
                  <a:lnTo>
                    <a:pt x="13771" y="2760"/>
                  </a:lnTo>
                  <a:lnTo>
                    <a:pt x="14199" y="2572"/>
                  </a:lnTo>
                  <a:lnTo>
                    <a:pt x="14557" y="2358"/>
                  </a:lnTo>
                  <a:lnTo>
                    <a:pt x="14816" y="2126"/>
                  </a:lnTo>
                  <a:lnTo>
                    <a:pt x="14958" y="1885"/>
                  </a:lnTo>
                  <a:lnTo>
                    <a:pt x="14985" y="1769"/>
                  </a:lnTo>
                  <a:lnTo>
                    <a:pt x="14985" y="1715"/>
                  </a:lnTo>
                  <a:lnTo>
                    <a:pt x="14941" y="1635"/>
                  </a:lnTo>
                  <a:lnTo>
                    <a:pt x="14789" y="1546"/>
                  </a:lnTo>
                  <a:lnTo>
                    <a:pt x="14458" y="1519"/>
                  </a:lnTo>
                  <a:lnTo>
                    <a:pt x="14021" y="1537"/>
                  </a:lnTo>
                  <a:lnTo>
                    <a:pt x="13262" y="1626"/>
                  </a:lnTo>
                  <a:lnTo>
                    <a:pt x="12512" y="1706"/>
                  </a:lnTo>
                  <a:lnTo>
                    <a:pt x="12092" y="1715"/>
                  </a:lnTo>
                  <a:lnTo>
                    <a:pt x="11922" y="1697"/>
                  </a:lnTo>
                  <a:lnTo>
                    <a:pt x="11601" y="1635"/>
                  </a:lnTo>
                  <a:lnTo>
                    <a:pt x="10788" y="1528"/>
                  </a:lnTo>
                  <a:lnTo>
                    <a:pt x="9824" y="1483"/>
                  </a:lnTo>
                  <a:lnTo>
                    <a:pt x="9011" y="1546"/>
                  </a:lnTo>
                  <a:lnTo>
                    <a:pt x="8440" y="1635"/>
                  </a:lnTo>
                  <a:lnTo>
                    <a:pt x="8154" y="1697"/>
                  </a:lnTo>
                  <a:lnTo>
                    <a:pt x="7859" y="1751"/>
                  </a:lnTo>
                  <a:lnTo>
                    <a:pt x="7332" y="1769"/>
                  </a:lnTo>
                  <a:lnTo>
                    <a:pt x="6850" y="1679"/>
                  </a:lnTo>
                  <a:lnTo>
                    <a:pt x="6395" y="1501"/>
                  </a:lnTo>
                  <a:lnTo>
                    <a:pt x="5725" y="1126"/>
                  </a:lnTo>
                  <a:lnTo>
                    <a:pt x="4778" y="501"/>
                  </a:lnTo>
                  <a:lnTo>
                    <a:pt x="4234" y="179"/>
                  </a:lnTo>
                  <a:lnTo>
                    <a:pt x="4091" y="108"/>
                  </a:lnTo>
                  <a:lnTo>
                    <a:pt x="3787" y="19"/>
                  </a:lnTo>
                  <a:lnTo>
                    <a:pt x="3483" y="1"/>
                  </a:lnTo>
                  <a:close/>
                </a:path>
              </a:pathLst>
            </a:custGeom>
            <a:solidFill>
              <a:srgbClr val="595959">
                <a:alpha val="52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28;p19">
              <a:extLst>
                <a:ext uri="{FF2B5EF4-FFF2-40B4-BE49-F238E27FC236}">
                  <a16:creationId xmlns:a16="http://schemas.microsoft.com/office/drawing/2014/main" id="{2BD8B674-C553-F8A0-625B-3756B3F21CBB}"/>
                </a:ext>
              </a:extLst>
            </p:cNvPr>
            <p:cNvSpPr/>
            <p:nvPr/>
          </p:nvSpPr>
          <p:spPr>
            <a:xfrm>
              <a:off x="4936428" y="2345673"/>
              <a:ext cx="648757" cy="235515"/>
            </a:xfrm>
            <a:custGeom>
              <a:avLst/>
              <a:gdLst/>
              <a:ahLst/>
              <a:cxnLst/>
              <a:rect l="l" t="t" r="r" b="b"/>
              <a:pathLst>
                <a:path w="12057" h="4377" extrusionOk="0">
                  <a:moveTo>
                    <a:pt x="3064" y="1"/>
                  </a:moveTo>
                  <a:lnTo>
                    <a:pt x="2144" y="63"/>
                  </a:lnTo>
                  <a:lnTo>
                    <a:pt x="1537" y="197"/>
                  </a:lnTo>
                  <a:lnTo>
                    <a:pt x="1162" y="411"/>
                  </a:lnTo>
                  <a:lnTo>
                    <a:pt x="947" y="706"/>
                  </a:lnTo>
                  <a:lnTo>
                    <a:pt x="796" y="1099"/>
                  </a:lnTo>
                  <a:lnTo>
                    <a:pt x="626" y="1581"/>
                  </a:lnTo>
                  <a:lnTo>
                    <a:pt x="376" y="2162"/>
                  </a:lnTo>
                  <a:lnTo>
                    <a:pt x="171" y="2501"/>
                  </a:lnTo>
                  <a:lnTo>
                    <a:pt x="81" y="2653"/>
                  </a:lnTo>
                  <a:lnTo>
                    <a:pt x="1" y="2948"/>
                  </a:lnTo>
                  <a:lnTo>
                    <a:pt x="10" y="3207"/>
                  </a:lnTo>
                  <a:lnTo>
                    <a:pt x="117" y="3448"/>
                  </a:lnTo>
                  <a:lnTo>
                    <a:pt x="304" y="3662"/>
                  </a:lnTo>
                  <a:lnTo>
                    <a:pt x="563" y="3849"/>
                  </a:lnTo>
                  <a:lnTo>
                    <a:pt x="1046" y="4073"/>
                  </a:lnTo>
                  <a:lnTo>
                    <a:pt x="1832" y="4287"/>
                  </a:lnTo>
                  <a:lnTo>
                    <a:pt x="2698" y="4376"/>
                  </a:lnTo>
                  <a:lnTo>
                    <a:pt x="3555" y="4367"/>
                  </a:lnTo>
                  <a:lnTo>
                    <a:pt x="4305" y="4233"/>
                  </a:lnTo>
                  <a:lnTo>
                    <a:pt x="4600" y="4117"/>
                  </a:lnTo>
                  <a:lnTo>
                    <a:pt x="4886" y="4010"/>
                  </a:lnTo>
                  <a:lnTo>
                    <a:pt x="5484" y="3903"/>
                  </a:lnTo>
                  <a:lnTo>
                    <a:pt x="6430" y="3903"/>
                  </a:lnTo>
                  <a:lnTo>
                    <a:pt x="7770" y="4037"/>
                  </a:lnTo>
                  <a:lnTo>
                    <a:pt x="8806" y="4055"/>
                  </a:lnTo>
                  <a:lnTo>
                    <a:pt x="9493" y="3957"/>
                  </a:lnTo>
                  <a:lnTo>
                    <a:pt x="9833" y="3858"/>
                  </a:lnTo>
                  <a:lnTo>
                    <a:pt x="10494" y="3635"/>
                  </a:lnTo>
                  <a:lnTo>
                    <a:pt x="11485" y="3260"/>
                  </a:lnTo>
                  <a:lnTo>
                    <a:pt x="11922" y="2992"/>
                  </a:lnTo>
                  <a:lnTo>
                    <a:pt x="12056" y="2814"/>
                  </a:lnTo>
                  <a:lnTo>
                    <a:pt x="12047" y="2635"/>
                  </a:lnTo>
                  <a:lnTo>
                    <a:pt x="11887" y="2447"/>
                  </a:lnTo>
                  <a:lnTo>
                    <a:pt x="11744" y="2340"/>
                  </a:lnTo>
                  <a:lnTo>
                    <a:pt x="11574" y="2251"/>
                  </a:lnTo>
                  <a:lnTo>
                    <a:pt x="11217" y="2188"/>
                  </a:lnTo>
                  <a:lnTo>
                    <a:pt x="10610" y="2251"/>
                  </a:lnTo>
                  <a:lnTo>
                    <a:pt x="9868" y="2412"/>
                  </a:lnTo>
                  <a:lnTo>
                    <a:pt x="9279" y="2501"/>
                  </a:lnTo>
                  <a:lnTo>
                    <a:pt x="8600" y="2528"/>
                  </a:lnTo>
                  <a:lnTo>
                    <a:pt x="7824" y="2439"/>
                  </a:lnTo>
                  <a:lnTo>
                    <a:pt x="7386" y="2340"/>
                  </a:lnTo>
                  <a:lnTo>
                    <a:pt x="7172" y="2287"/>
                  </a:lnTo>
                  <a:lnTo>
                    <a:pt x="6806" y="2144"/>
                  </a:lnTo>
                  <a:lnTo>
                    <a:pt x="6377" y="1903"/>
                  </a:lnTo>
                  <a:lnTo>
                    <a:pt x="5993" y="1537"/>
                  </a:lnTo>
                  <a:lnTo>
                    <a:pt x="5725" y="1144"/>
                  </a:lnTo>
                  <a:lnTo>
                    <a:pt x="5493" y="760"/>
                  </a:lnTo>
                  <a:lnTo>
                    <a:pt x="5207" y="429"/>
                  </a:lnTo>
                  <a:lnTo>
                    <a:pt x="4903" y="224"/>
                  </a:lnTo>
                  <a:lnTo>
                    <a:pt x="4644" y="126"/>
                  </a:lnTo>
                  <a:lnTo>
                    <a:pt x="4314" y="45"/>
                  </a:lnTo>
                  <a:lnTo>
                    <a:pt x="3912" y="1"/>
                  </a:lnTo>
                  <a:close/>
                </a:path>
              </a:pathLst>
            </a:custGeom>
            <a:solidFill>
              <a:srgbClr val="595959">
                <a:alpha val="52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29;p19">
              <a:extLst>
                <a:ext uri="{FF2B5EF4-FFF2-40B4-BE49-F238E27FC236}">
                  <a16:creationId xmlns:a16="http://schemas.microsoft.com/office/drawing/2014/main" id="{45C3351B-7CE2-1DA2-B060-B68AC57D767D}"/>
                </a:ext>
              </a:extLst>
            </p:cNvPr>
            <p:cNvSpPr/>
            <p:nvPr/>
          </p:nvSpPr>
          <p:spPr>
            <a:xfrm>
              <a:off x="6429845" y="1820034"/>
              <a:ext cx="410390" cy="2365539"/>
            </a:xfrm>
            <a:custGeom>
              <a:avLst/>
              <a:gdLst/>
              <a:ahLst/>
              <a:cxnLst/>
              <a:rect l="l" t="t" r="r" b="b"/>
              <a:pathLst>
                <a:path w="7627" h="43963" extrusionOk="0">
                  <a:moveTo>
                    <a:pt x="4171" y="0"/>
                  </a:moveTo>
                  <a:lnTo>
                    <a:pt x="3617" y="9"/>
                  </a:lnTo>
                  <a:lnTo>
                    <a:pt x="3322" y="54"/>
                  </a:lnTo>
                  <a:lnTo>
                    <a:pt x="3027" y="107"/>
                  </a:lnTo>
                  <a:lnTo>
                    <a:pt x="2483" y="295"/>
                  </a:lnTo>
                  <a:lnTo>
                    <a:pt x="1992" y="572"/>
                  </a:lnTo>
                  <a:lnTo>
                    <a:pt x="1554" y="920"/>
                  </a:lnTo>
                  <a:lnTo>
                    <a:pt x="1161" y="1331"/>
                  </a:lnTo>
                  <a:lnTo>
                    <a:pt x="822" y="1813"/>
                  </a:lnTo>
                  <a:lnTo>
                    <a:pt x="545" y="2340"/>
                  </a:lnTo>
                  <a:lnTo>
                    <a:pt x="322" y="2911"/>
                  </a:lnTo>
                  <a:lnTo>
                    <a:pt x="152" y="3519"/>
                  </a:lnTo>
                  <a:lnTo>
                    <a:pt x="45" y="4153"/>
                  </a:lnTo>
                  <a:lnTo>
                    <a:pt x="0" y="4814"/>
                  </a:lnTo>
                  <a:lnTo>
                    <a:pt x="9" y="5474"/>
                  </a:lnTo>
                  <a:lnTo>
                    <a:pt x="81" y="6153"/>
                  </a:lnTo>
                  <a:lnTo>
                    <a:pt x="223" y="6814"/>
                  </a:lnTo>
                  <a:lnTo>
                    <a:pt x="420" y="7475"/>
                  </a:lnTo>
                  <a:lnTo>
                    <a:pt x="688" y="8109"/>
                  </a:lnTo>
                  <a:lnTo>
                    <a:pt x="849" y="8412"/>
                  </a:lnTo>
                  <a:lnTo>
                    <a:pt x="1188" y="9037"/>
                  </a:lnTo>
                  <a:lnTo>
                    <a:pt x="1849" y="10484"/>
                  </a:lnTo>
                  <a:lnTo>
                    <a:pt x="2465" y="12100"/>
                  </a:lnTo>
                  <a:lnTo>
                    <a:pt x="2840" y="13413"/>
                  </a:lnTo>
                  <a:lnTo>
                    <a:pt x="3045" y="14306"/>
                  </a:lnTo>
                  <a:lnTo>
                    <a:pt x="3206" y="15217"/>
                  </a:lnTo>
                  <a:lnTo>
                    <a:pt x="3313" y="16146"/>
                  </a:lnTo>
                  <a:lnTo>
                    <a:pt x="3349" y="17074"/>
                  </a:lnTo>
                  <a:lnTo>
                    <a:pt x="3331" y="17994"/>
                  </a:lnTo>
                  <a:lnTo>
                    <a:pt x="3224" y="18905"/>
                  </a:lnTo>
                  <a:lnTo>
                    <a:pt x="3036" y="19807"/>
                  </a:lnTo>
                  <a:lnTo>
                    <a:pt x="2768" y="20682"/>
                  </a:lnTo>
                  <a:lnTo>
                    <a:pt x="2393" y="21521"/>
                  </a:lnTo>
                  <a:lnTo>
                    <a:pt x="2161" y="21932"/>
                  </a:lnTo>
                  <a:lnTo>
                    <a:pt x="1929" y="22343"/>
                  </a:lnTo>
                  <a:lnTo>
                    <a:pt x="1554" y="23173"/>
                  </a:lnTo>
                  <a:lnTo>
                    <a:pt x="1259" y="24031"/>
                  </a:lnTo>
                  <a:lnTo>
                    <a:pt x="1054" y="24897"/>
                  </a:lnTo>
                  <a:lnTo>
                    <a:pt x="920" y="25763"/>
                  </a:lnTo>
                  <a:lnTo>
                    <a:pt x="857" y="26620"/>
                  </a:lnTo>
                  <a:lnTo>
                    <a:pt x="849" y="27469"/>
                  </a:lnTo>
                  <a:lnTo>
                    <a:pt x="902" y="28290"/>
                  </a:lnTo>
                  <a:lnTo>
                    <a:pt x="1054" y="29478"/>
                  </a:lnTo>
                  <a:lnTo>
                    <a:pt x="1384" y="30907"/>
                  </a:lnTo>
                  <a:lnTo>
                    <a:pt x="1795" y="32103"/>
                  </a:lnTo>
                  <a:lnTo>
                    <a:pt x="2233" y="33023"/>
                  </a:lnTo>
                  <a:lnTo>
                    <a:pt x="2447" y="33327"/>
                  </a:lnTo>
                  <a:lnTo>
                    <a:pt x="2545" y="33470"/>
                  </a:lnTo>
                  <a:lnTo>
                    <a:pt x="2715" y="33791"/>
                  </a:lnTo>
                  <a:lnTo>
                    <a:pt x="2911" y="34327"/>
                  </a:lnTo>
                  <a:lnTo>
                    <a:pt x="3072" y="35113"/>
                  </a:lnTo>
                  <a:lnTo>
                    <a:pt x="3135" y="35952"/>
                  </a:lnTo>
                  <a:lnTo>
                    <a:pt x="3126" y="36783"/>
                  </a:lnTo>
                  <a:lnTo>
                    <a:pt x="3054" y="37560"/>
                  </a:lnTo>
                  <a:lnTo>
                    <a:pt x="2938" y="38238"/>
                  </a:lnTo>
                  <a:lnTo>
                    <a:pt x="2795" y="38774"/>
                  </a:lnTo>
                  <a:lnTo>
                    <a:pt x="2724" y="38962"/>
                  </a:lnTo>
                  <a:lnTo>
                    <a:pt x="2635" y="39185"/>
                  </a:lnTo>
                  <a:lnTo>
                    <a:pt x="2483" y="39640"/>
                  </a:lnTo>
                  <a:lnTo>
                    <a:pt x="2331" y="40310"/>
                  </a:lnTo>
                  <a:lnTo>
                    <a:pt x="2259" y="41176"/>
                  </a:lnTo>
                  <a:lnTo>
                    <a:pt x="2286" y="41989"/>
                  </a:lnTo>
                  <a:lnTo>
                    <a:pt x="2447" y="43034"/>
                  </a:lnTo>
                  <a:lnTo>
                    <a:pt x="2688" y="43882"/>
                  </a:lnTo>
                  <a:lnTo>
                    <a:pt x="2724" y="43962"/>
                  </a:lnTo>
                  <a:lnTo>
                    <a:pt x="2706" y="43846"/>
                  </a:lnTo>
                  <a:lnTo>
                    <a:pt x="2635" y="42766"/>
                  </a:lnTo>
                  <a:lnTo>
                    <a:pt x="2679" y="41578"/>
                  </a:lnTo>
                  <a:lnTo>
                    <a:pt x="2804" y="40739"/>
                  </a:lnTo>
                  <a:lnTo>
                    <a:pt x="3036" y="39935"/>
                  </a:lnTo>
                  <a:lnTo>
                    <a:pt x="3295" y="39408"/>
                  </a:lnTo>
                  <a:lnTo>
                    <a:pt x="3519" y="39096"/>
                  </a:lnTo>
                  <a:lnTo>
                    <a:pt x="3653" y="38962"/>
                  </a:lnTo>
                  <a:lnTo>
                    <a:pt x="3778" y="38828"/>
                  </a:lnTo>
                  <a:lnTo>
                    <a:pt x="3992" y="38533"/>
                  </a:lnTo>
                  <a:lnTo>
                    <a:pt x="4153" y="38203"/>
                  </a:lnTo>
                  <a:lnTo>
                    <a:pt x="4278" y="37845"/>
                  </a:lnTo>
                  <a:lnTo>
                    <a:pt x="4376" y="37274"/>
                  </a:lnTo>
                  <a:lnTo>
                    <a:pt x="4385" y="36452"/>
                  </a:lnTo>
                  <a:lnTo>
                    <a:pt x="4269" y="35595"/>
                  </a:lnTo>
                  <a:lnTo>
                    <a:pt x="4063" y="34738"/>
                  </a:lnTo>
                  <a:lnTo>
                    <a:pt x="3795" y="33916"/>
                  </a:lnTo>
                  <a:lnTo>
                    <a:pt x="3483" y="33157"/>
                  </a:lnTo>
                  <a:lnTo>
                    <a:pt x="3322" y="32827"/>
                  </a:lnTo>
                  <a:lnTo>
                    <a:pt x="2885" y="31943"/>
                  </a:lnTo>
                  <a:lnTo>
                    <a:pt x="2376" y="30809"/>
                  </a:lnTo>
                  <a:lnTo>
                    <a:pt x="2108" y="30112"/>
                  </a:lnTo>
                  <a:lnTo>
                    <a:pt x="1911" y="29442"/>
                  </a:lnTo>
                  <a:lnTo>
                    <a:pt x="1786" y="28781"/>
                  </a:lnTo>
                  <a:lnTo>
                    <a:pt x="1724" y="28103"/>
                  </a:lnTo>
                  <a:lnTo>
                    <a:pt x="1733" y="27379"/>
                  </a:lnTo>
                  <a:lnTo>
                    <a:pt x="1768" y="26987"/>
                  </a:lnTo>
                  <a:lnTo>
                    <a:pt x="1813" y="26647"/>
                  </a:lnTo>
                  <a:lnTo>
                    <a:pt x="1938" y="25960"/>
                  </a:lnTo>
                  <a:lnTo>
                    <a:pt x="2233" y="24906"/>
                  </a:lnTo>
                  <a:lnTo>
                    <a:pt x="2795" y="23486"/>
                  </a:lnTo>
                  <a:lnTo>
                    <a:pt x="3492" y="22048"/>
                  </a:lnTo>
                  <a:lnTo>
                    <a:pt x="4688" y="19878"/>
                  </a:lnTo>
                  <a:lnTo>
                    <a:pt x="5957" y="17726"/>
                  </a:lnTo>
                  <a:lnTo>
                    <a:pt x="6751" y="16324"/>
                  </a:lnTo>
                  <a:lnTo>
                    <a:pt x="7108" y="15646"/>
                  </a:lnTo>
                  <a:lnTo>
                    <a:pt x="7278" y="15306"/>
                  </a:lnTo>
                  <a:lnTo>
                    <a:pt x="7501" y="14628"/>
                  </a:lnTo>
                  <a:lnTo>
                    <a:pt x="7609" y="13949"/>
                  </a:lnTo>
                  <a:lnTo>
                    <a:pt x="7626" y="13279"/>
                  </a:lnTo>
                  <a:lnTo>
                    <a:pt x="7564" y="12618"/>
                  </a:lnTo>
                  <a:lnTo>
                    <a:pt x="7439" y="11966"/>
                  </a:lnTo>
                  <a:lnTo>
                    <a:pt x="7171" y="10993"/>
                  </a:lnTo>
                  <a:lnTo>
                    <a:pt x="6742" y="9734"/>
                  </a:lnTo>
                  <a:lnTo>
                    <a:pt x="6367" y="8511"/>
                  </a:lnTo>
                  <a:lnTo>
                    <a:pt x="6207" y="7626"/>
                  </a:lnTo>
                  <a:lnTo>
                    <a:pt x="6180" y="7046"/>
                  </a:lnTo>
                  <a:lnTo>
                    <a:pt x="6233" y="6483"/>
                  </a:lnTo>
                  <a:lnTo>
                    <a:pt x="6403" y="5939"/>
                  </a:lnTo>
                  <a:lnTo>
                    <a:pt x="6528" y="5671"/>
                  </a:lnTo>
                  <a:lnTo>
                    <a:pt x="6662" y="5403"/>
                  </a:lnTo>
                  <a:lnTo>
                    <a:pt x="6876" y="4858"/>
                  </a:lnTo>
                  <a:lnTo>
                    <a:pt x="7019" y="4313"/>
                  </a:lnTo>
                  <a:lnTo>
                    <a:pt x="7100" y="3778"/>
                  </a:lnTo>
                  <a:lnTo>
                    <a:pt x="7108" y="3251"/>
                  </a:lnTo>
                  <a:lnTo>
                    <a:pt x="7064" y="2751"/>
                  </a:lnTo>
                  <a:lnTo>
                    <a:pt x="6948" y="2260"/>
                  </a:lnTo>
                  <a:lnTo>
                    <a:pt x="6787" y="1813"/>
                  </a:lnTo>
                  <a:lnTo>
                    <a:pt x="6564" y="1393"/>
                  </a:lnTo>
                  <a:lnTo>
                    <a:pt x="6287" y="1018"/>
                  </a:lnTo>
                  <a:lnTo>
                    <a:pt x="5957" y="697"/>
                  </a:lnTo>
                  <a:lnTo>
                    <a:pt x="5581" y="420"/>
                  </a:lnTo>
                  <a:lnTo>
                    <a:pt x="5153" y="215"/>
                  </a:lnTo>
                  <a:lnTo>
                    <a:pt x="4680" y="72"/>
                  </a:lnTo>
                  <a:lnTo>
                    <a:pt x="4171" y="0"/>
                  </a:lnTo>
                  <a:close/>
                  <a:moveTo>
                    <a:pt x="2724" y="43962"/>
                  </a:moveTo>
                  <a:lnTo>
                    <a:pt x="2724" y="43962"/>
                  </a:lnTo>
                  <a:lnTo>
                    <a:pt x="2724" y="43962"/>
                  </a:lnTo>
                  <a:close/>
                </a:path>
              </a:pathLst>
            </a:custGeom>
            <a:solidFill>
              <a:srgbClr val="595959">
                <a:alpha val="52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30;p19">
              <a:extLst>
                <a:ext uri="{FF2B5EF4-FFF2-40B4-BE49-F238E27FC236}">
                  <a16:creationId xmlns:a16="http://schemas.microsoft.com/office/drawing/2014/main" id="{8790E387-917C-F74B-A668-88F52F1B54FE}"/>
                </a:ext>
              </a:extLst>
            </p:cNvPr>
            <p:cNvSpPr/>
            <p:nvPr/>
          </p:nvSpPr>
          <p:spPr>
            <a:xfrm>
              <a:off x="6291453" y="2506178"/>
              <a:ext cx="420021" cy="1675996"/>
            </a:xfrm>
            <a:custGeom>
              <a:avLst/>
              <a:gdLst/>
              <a:ahLst/>
              <a:cxnLst/>
              <a:rect l="l" t="t" r="r" b="b"/>
              <a:pathLst>
                <a:path w="7806" h="31148" extrusionOk="0">
                  <a:moveTo>
                    <a:pt x="3376" y="0"/>
                  </a:moveTo>
                  <a:lnTo>
                    <a:pt x="2795" y="9"/>
                  </a:lnTo>
                  <a:lnTo>
                    <a:pt x="2242" y="125"/>
                  </a:lnTo>
                  <a:lnTo>
                    <a:pt x="1724" y="340"/>
                  </a:lnTo>
                  <a:lnTo>
                    <a:pt x="1260" y="670"/>
                  </a:lnTo>
                  <a:lnTo>
                    <a:pt x="849" y="1099"/>
                  </a:lnTo>
                  <a:lnTo>
                    <a:pt x="509" y="1643"/>
                  </a:lnTo>
                  <a:lnTo>
                    <a:pt x="241" y="2286"/>
                  </a:lnTo>
                  <a:lnTo>
                    <a:pt x="72" y="3045"/>
                  </a:lnTo>
                  <a:lnTo>
                    <a:pt x="0" y="3912"/>
                  </a:lnTo>
                  <a:lnTo>
                    <a:pt x="45" y="4885"/>
                  </a:lnTo>
                  <a:lnTo>
                    <a:pt x="116" y="5421"/>
                  </a:lnTo>
                  <a:lnTo>
                    <a:pt x="152" y="5617"/>
                  </a:lnTo>
                  <a:lnTo>
                    <a:pt x="277" y="6037"/>
                  </a:lnTo>
                  <a:lnTo>
                    <a:pt x="554" y="6707"/>
                  </a:lnTo>
                  <a:lnTo>
                    <a:pt x="1331" y="8162"/>
                  </a:lnTo>
                  <a:lnTo>
                    <a:pt x="2152" y="9636"/>
                  </a:lnTo>
                  <a:lnTo>
                    <a:pt x="2581" y="10547"/>
                  </a:lnTo>
                  <a:lnTo>
                    <a:pt x="2769" y="11172"/>
                  </a:lnTo>
                  <a:lnTo>
                    <a:pt x="2813" y="11547"/>
                  </a:lnTo>
                  <a:lnTo>
                    <a:pt x="2787" y="11877"/>
                  </a:lnTo>
                  <a:lnTo>
                    <a:pt x="2670" y="12172"/>
                  </a:lnTo>
                  <a:lnTo>
                    <a:pt x="2563" y="12297"/>
                  </a:lnTo>
                  <a:lnTo>
                    <a:pt x="2144" y="12752"/>
                  </a:lnTo>
                  <a:lnTo>
                    <a:pt x="1608" y="13333"/>
                  </a:lnTo>
                  <a:lnTo>
                    <a:pt x="1331" y="13717"/>
                  </a:lnTo>
                  <a:lnTo>
                    <a:pt x="1152" y="14136"/>
                  </a:lnTo>
                  <a:lnTo>
                    <a:pt x="1090" y="14627"/>
                  </a:lnTo>
                  <a:lnTo>
                    <a:pt x="1170" y="15217"/>
                  </a:lnTo>
                  <a:lnTo>
                    <a:pt x="1402" y="15940"/>
                  </a:lnTo>
                  <a:lnTo>
                    <a:pt x="1590" y="16369"/>
                  </a:lnTo>
                  <a:lnTo>
                    <a:pt x="1697" y="16628"/>
                  </a:lnTo>
                  <a:lnTo>
                    <a:pt x="1876" y="17208"/>
                  </a:lnTo>
                  <a:lnTo>
                    <a:pt x="1992" y="17842"/>
                  </a:lnTo>
                  <a:lnTo>
                    <a:pt x="2045" y="18503"/>
                  </a:lnTo>
                  <a:lnTo>
                    <a:pt x="2027" y="19173"/>
                  </a:lnTo>
                  <a:lnTo>
                    <a:pt x="1929" y="19816"/>
                  </a:lnTo>
                  <a:lnTo>
                    <a:pt x="1760" y="20423"/>
                  </a:lnTo>
                  <a:lnTo>
                    <a:pt x="1492" y="20950"/>
                  </a:lnTo>
                  <a:lnTo>
                    <a:pt x="1331" y="21173"/>
                  </a:lnTo>
                  <a:lnTo>
                    <a:pt x="1161" y="21396"/>
                  </a:lnTo>
                  <a:lnTo>
                    <a:pt x="902" y="21896"/>
                  </a:lnTo>
                  <a:lnTo>
                    <a:pt x="733" y="22450"/>
                  </a:lnTo>
                  <a:lnTo>
                    <a:pt x="670" y="23031"/>
                  </a:lnTo>
                  <a:lnTo>
                    <a:pt x="697" y="23629"/>
                  </a:lnTo>
                  <a:lnTo>
                    <a:pt x="831" y="24200"/>
                  </a:lnTo>
                  <a:lnTo>
                    <a:pt x="1054" y="24745"/>
                  </a:lnTo>
                  <a:lnTo>
                    <a:pt x="1385" y="25236"/>
                  </a:lnTo>
                  <a:lnTo>
                    <a:pt x="1590" y="25451"/>
                  </a:lnTo>
                  <a:lnTo>
                    <a:pt x="1670" y="25531"/>
                  </a:lnTo>
                  <a:lnTo>
                    <a:pt x="1804" y="25772"/>
                  </a:lnTo>
                  <a:lnTo>
                    <a:pt x="1956" y="26272"/>
                  </a:lnTo>
                  <a:lnTo>
                    <a:pt x="2081" y="27129"/>
                  </a:lnTo>
                  <a:lnTo>
                    <a:pt x="2126" y="28112"/>
                  </a:lnTo>
                  <a:lnTo>
                    <a:pt x="2117" y="29585"/>
                  </a:lnTo>
                  <a:lnTo>
                    <a:pt x="2027" y="30996"/>
                  </a:lnTo>
                  <a:lnTo>
                    <a:pt x="2019" y="31148"/>
                  </a:lnTo>
                  <a:lnTo>
                    <a:pt x="2054" y="31005"/>
                  </a:lnTo>
                  <a:lnTo>
                    <a:pt x="2269" y="30050"/>
                  </a:lnTo>
                  <a:lnTo>
                    <a:pt x="2420" y="29148"/>
                  </a:lnTo>
                  <a:lnTo>
                    <a:pt x="2528" y="28112"/>
                  </a:lnTo>
                  <a:lnTo>
                    <a:pt x="2536" y="27013"/>
                  </a:lnTo>
                  <a:lnTo>
                    <a:pt x="2456" y="26210"/>
                  </a:lnTo>
                  <a:lnTo>
                    <a:pt x="2340" y="25692"/>
                  </a:lnTo>
                  <a:lnTo>
                    <a:pt x="2188" y="25209"/>
                  </a:lnTo>
                  <a:lnTo>
                    <a:pt x="1974" y="24772"/>
                  </a:lnTo>
                  <a:lnTo>
                    <a:pt x="1840" y="24575"/>
                  </a:lnTo>
                  <a:lnTo>
                    <a:pt x="1697" y="24352"/>
                  </a:lnTo>
                  <a:lnTo>
                    <a:pt x="1527" y="23932"/>
                  </a:lnTo>
                  <a:lnTo>
                    <a:pt x="1474" y="23531"/>
                  </a:lnTo>
                  <a:lnTo>
                    <a:pt x="1518" y="23129"/>
                  </a:lnTo>
                  <a:lnTo>
                    <a:pt x="1652" y="22727"/>
                  </a:lnTo>
                  <a:lnTo>
                    <a:pt x="1840" y="22325"/>
                  </a:lnTo>
                  <a:lnTo>
                    <a:pt x="2206" y="21709"/>
                  </a:lnTo>
                  <a:lnTo>
                    <a:pt x="2751" y="20843"/>
                  </a:lnTo>
                  <a:lnTo>
                    <a:pt x="3117" y="20128"/>
                  </a:lnTo>
                  <a:lnTo>
                    <a:pt x="3313" y="19619"/>
                  </a:lnTo>
                  <a:lnTo>
                    <a:pt x="3438" y="19075"/>
                  </a:lnTo>
                  <a:lnTo>
                    <a:pt x="3483" y="18494"/>
                  </a:lnTo>
                  <a:lnTo>
                    <a:pt x="3421" y="17869"/>
                  </a:lnTo>
                  <a:lnTo>
                    <a:pt x="3251" y="17190"/>
                  </a:lnTo>
                  <a:lnTo>
                    <a:pt x="3099" y="16833"/>
                  </a:lnTo>
                  <a:lnTo>
                    <a:pt x="3001" y="16592"/>
                  </a:lnTo>
                  <a:lnTo>
                    <a:pt x="2894" y="16155"/>
                  </a:lnTo>
                  <a:lnTo>
                    <a:pt x="2876" y="15788"/>
                  </a:lnTo>
                  <a:lnTo>
                    <a:pt x="2938" y="15467"/>
                  </a:lnTo>
                  <a:lnTo>
                    <a:pt x="3081" y="15199"/>
                  </a:lnTo>
                  <a:lnTo>
                    <a:pt x="3287" y="14958"/>
                  </a:lnTo>
                  <a:lnTo>
                    <a:pt x="3680" y="14636"/>
                  </a:lnTo>
                  <a:lnTo>
                    <a:pt x="4322" y="14244"/>
                  </a:lnTo>
                  <a:lnTo>
                    <a:pt x="5019" y="13815"/>
                  </a:lnTo>
                  <a:lnTo>
                    <a:pt x="5519" y="13404"/>
                  </a:lnTo>
                  <a:lnTo>
                    <a:pt x="5823" y="13092"/>
                  </a:lnTo>
                  <a:lnTo>
                    <a:pt x="6082" y="12716"/>
                  </a:lnTo>
                  <a:lnTo>
                    <a:pt x="6296" y="12279"/>
                  </a:lnTo>
                  <a:lnTo>
                    <a:pt x="6385" y="12029"/>
                  </a:lnTo>
                  <a:lnTo>
                    <a:pt x="6689" y="11029"/>
                  </a:lnTo>
                  <a:lnTo>
                    <a:pt x="7189" y="9243"/>
                  </a:lnTo>
                  <a:lnTo>
                    <a:pt x="7546" y="7680"/>
                  </a:lnTo>
                  <a:lnTo>
                    <a:pt x="7761" y="6323"/>
                  </a:lnTo>
                  <a:lnTo>
                    <a:pt x="7805" y="5412"/>
                  </a:lnTo>
                  <a:lnTo>
                    <a:pt x="7796" y="4849"/>
                  </a:lnTo>
                  <a:lnTo>
                    <a:pt x="7734" y="4322"/>
                  </a:lnTo>
                  <a:lnTo>
                    <a:pt x="7627" y="3813"/>
                  </a:lnTo>
                  <a:lnTo>
                    <a:pt x="7475" y="3340"/>
                  </a:lnTo>
                  <a:lnTo>
                    <a:pt x="7269" y="2885"/>
                  </a:lnTo>
                  <a:lnTo>
                    <a:pt x="7019" y="2438"/>
                  </a:lnTo>
                  <a:lnTo>
                    <a:pt x="6725" y="2009"/>
                  </a:lnTo>
                  <a:lnTo>
                    <a:pt x="6546" y="1804"/>
                  </a:lnTo>
                  <a:lnTo>
                    <a:pt x="6287" y="1509"/>
                  </a:lnTo>
                  <a:lnTo>
                    <a:pt x="5742" y="1000"/>
                  </a:lnTo>
                  <a:lnTo>
                    <a:pt x="5162" y="599"/>
                  </a:lnTo>
                  <a:lnTo>
                    <a:pt x="4564" y="295"/>
                  </a:lnTo>
                  <a:lnTo>
                    <a:pt x="3965" y="90"/>
                  </a:lnTo>
                  <a:lnTo>
                    <a:pt x="3376" y="0"/>
                  </a:lnTo>
                  <a:close/>
                </a:path>
              </a:pathLst>
            </a:custGeom>
            <a:solidFill>
              <a:srgbClr val="595959">
                <a:alpha val="52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1;p19">
              <a:extLst>
                <a:ext uri="{FF2B5EF4-FFF2-40B4-BE49-F238E27FC236}">
                  <a16:creationId xmlns:a16="http://schemas.microsoft.com/office/drawing/2014/main" id="{B704C603-8145-9510-D666-E3772A4AB0DD}"/>
                </a:ext>
              </a:extLst>
            </p:cNvPr>
            <p:cNvSpPr/>
            <p:nvPr/>
          </p:nvSpPr>
          <p:spPr>
            <a:xfrm>
              <a:off x="6536975" y="3200501"/>
              <a:ext cx="306111" cy="1019652"/>
            </a:xfrm>
            <a:custGeom>
              <a:avLst/>
              <a:gdLst/>
              <a:ahLst/>
              <a:cxnLst/>
              <a:rect l="l" t="t" r="r" b="b"/>
              <a:pathLst>
                <a:path w="5689" h="18950" extrusionOk="0">
                  <a:moveTo>
                    <a:pt x="4028" y="0"/>
                  </a:moveTo>
                  <a:lnTo>
                    <a:pt x="3644" y="89"/>
                  </a:lnTo>
                  <a:lnTo>
                    <a:pt x="3305" y="295"/>
                  </a:lnTo>
                  <a:lnTo>
                    <a:pt x="3028" y="616"/>
                  </a:lnTo>
                  <a:lnTo>
                    <a:pt x="2858" y="1072"/>
                  </a:lnTo>
                  <a:lnTo>
                    <a:pt x="2822" y="1357"/>
                  </a:lnTo>
                  <a:lnTo>
                    <a:pt x="2805" y="1616"/>
                  </a:lnTo>
                  <a:lnTo>
                    <a:pt x="2715" y="2161"/>
                  </a:lnTo>
                  <a:lnTo>
                    <a:pt x="2546" y="2670"/>
                  </a:lnTo>
                  <a:lnTo>
                    <a:pt x="2331" y="2992"/>
                  </a:lnTo>
                  <a:lnTo>
                    <a:pt x="2144" y="3161"/>
                  </a:lnTo>
                  <a:lnTo>
                    <a:pt x="2037" y="3224"/>
                  </a:lnTo>
                  <a:lnTo>
                    <a:pt x="1626" y="3429"/>
                  </a:lnTo>
                  <a:lnTo>
                    <a:pt x="974" y="3635"/>
                  </a:lnTo>
                  <a:lnTo>
                    <a:pt x="626" y="3777"/>
                  </a:lnTo>
                  <a:lnTo>
                    <a:pt x="545" y="3822"/>
                  </a:lnTo>
                  <a:lnTo>
                    <a:pt x="394" y="3947"/>
                  </a:lnTo>
                  <a:lnTo>
                    <a:pt x="215" y="4215"/>
                  </a:lnTo>
                  <a:lnTo>
                    <a:pt x="54" y="4715"/>
                  </a:lnTo>
                  <a:lnTo>
                    <a:pt x="1" y="5322"/>
                  </a:lnTo>
                  <a:lnTo>
                    <a:pt x="63" y="6019"/>
                  </a:lnTo>
                  <a:lnTo>
                    <a:pt x="251" y="6769"/>
                  </a:lnTo>
                  <a:lnTo>
                    <a:pt x="572" y="7537"/>
                  </a:lnTo>
                  <a:lnTo>
                    <a:pt x="1036" y="8278"/>
                  </a:lnTo>
                  <a:lnTo>
                    <a:pt x="1331" y="8635"/>
                  </a:lnTo>
                  <a:lnTo>
                    <a:pt x="1697" y="9028"/>
                  </a:lnTo>
                  <a:lnTo>
                    <a:pt x="2421" y="9716"/>
                  </a:lnTo>
                  <a:lnTo>
                    <a:pt x="2876" y="10189"/>
                  </a:lnTo>
                  <a:lnTo>
                    <a:pt x="3117" y="10502"/>
                  </a:lnTo>
                  <a:lnTo>
                    <a:pt x="3278" y="10823"/>
                  </a:lnTo>
                  <a:lnTo>
                    <a:pt x="3349" y="11162"/>
                  </a:lnTo>
                  <a:lnTo>
                    <a:pt x="3340" y="11341"/>
                  </a:lnTo>
                  <a:lnTo>
                    <a:pt x="3340" y="11439"/>
                  </a:lnTo>
                  <a:lnTo>
                    <a:pt x="3323" y="11698"/>
                  </a:lnTo>
                  <a:lnTo>
                    <a:pt x="3260" y="11913"/>
                  </a:lnTo>
                  <a:lnTo>
                    <a:pt x="3189" y="12047"/>
                  </a:lnTo>
                  <a:lnTo>
                    <a:pt x="3081" y="12234"/>
                  </a:lnTo>
                  <a:lnTo>
                    <a:pt x="2930" y="12582"/>
                  </a:lnTo>
                  <a:lnTo>
                    <a:pt x="2858" y="12877"/>
                  </a:lnTo>
                  <a:lnTo>
                    <a:pt x="2831" y="13145"/>
                  </a:lnTo>
                  <a:lnTo>
                    <a:pt x="2885" y="13484"/>
                  </a:lnTo>
                  <a:lnTo>
                    <a:pt x="3064" y="13841"/>
                  </a:lnTo>
                  <a:lnTo>
                    <a:pt x="3296" y="14145"/>
                  </a:lnTo>
                  <a:lnTo>
                    <a:pt x="3483" y="14422"/>
                  </a:lnTo>
                  <a:lnTo>
                    <a:pt x="3546" y="14654"/>
                  </a:lnTo>
                  <a:lnTo>
                    <a:pt x="3537" y="14824"/>
                  </a:lnTo>
                  <a:lnTo>
                    <a:pt x="3465" y="15002"/>
                  </a:lnTo>
                  <a:lnTo>
                    <a:pt x="3331" y="15217"/>
                  </a:lnTo>
                  <a:lnTo>
                    <a:pt x="3233" y="15333"/>
                  </a:lnTo>
                  <a:lnTo>
                    <a:pt x="3171" y="15404"/>
                  </a:lnTo>
                  <a:lnTo>
                    <a:pt x="3081" y="15601"/>
                  </a:lnTo>
                  <a:lnTo>
                    <a:pt x="3010" y="15958"/>
                  </a:lnTo>
                  <a:lnTo>
                    <a:pt x="3019" y="16520"/>
                  </a:lnTo>
                  <a:lnTo>
                    <a:pt x="3126" y="17137"/>
                  </a:lnTo>
                  <a:lnTo>
                    <a:pt x="3358" y="18030"/>
                  </a:lnTo>
                  <a:lnTo>
                    <a:pt x="3653" y="18860"/>
                  </a:lnTo>
                  <a:lnTo>
                    <a:pt x="3689" y="18949"/>
                  </a:lnTo>
                  <a:lnTo>
                    <a:pt x="3617" y="18592"/>
                  </a:lnTo>
                  <a:lnTo>
                    <a:pt x="3492" y="17208"/>
                  </a:lnTo>
                  <a:lnTo>
                    <a:pt x="3501" y="16672"/>
                  </a:lnTo>
                  <a:lnTo>
                    <a:pt x="3573" y="16217"/>
                  </a:lnTo>
                  <a:lnTo>
                    <a:pt x="3698" y="15967"/>
                  </a:lnTo>
                  <a:lnTo>
                    <a:pt x="3805" y="15869"/>
                  </a:lnTo>
                  <a:lnTo>
                    <a:pt x="3876" y="15833"/>
                  </a:lnTo>
                  <a:lnTo>
                    <a:pt x="4010" y="15779"/>
                  </a:lnTo>
                  <a:lnTo>
                    <a:pt x="4216" y="15601"/>
                  </a:lnTo>
                  <a:lnTo>
                    <a:pt x="4367" y="15360"/>
                  </a:lnTo>
                  <a:lnTo>
                    <a:pt x="4457" y="15074"/>
                  </a:lnTo>
                  <a:lnTo>
                    <a:pt x="4475" y="14752"/>
                  </a:lnTo>
                  <a:lnTo>
                    <a:pt x="4439" y="14431"/>
                  </a:lnTo>
                  <a:lnTo>
                    <a:pt x="4341" y="14127"/>
                  </a:lnTo>
                  <a:lnTo>
                    <a:pt x="4180" y="13841"/>
                  </a:lnTo>
                  <a:lnTo>
                    <a:pt x="4073" y="13725"/>
                  </a:lnTo>
                  <a:lnTo>
                    <a:pt x="3974" y="13600"/>
                  </a:lnTo>
                  <a:lnTo>
                    <a:pt x="3840" y="13297"/>
                  </a:lnTo>
                  <a:lnTo>
                    <a:pt x="3778" y="12940"/>
                  </a:lnTo>
                  <a:lnTo>
                    <a:pt x="3787" y="12556"/>
                  </a:lnTo>
                  <a:lnTo>
                    <a:pt x="3858" y="12172"/>
                  </a:lnTo>
                  <a:lnTo>
                    <a:pt x="3992" y="11788"/>
                  </a:lnTo>
                  <a:lnTo>
                    <a:pt x="4180" y="11448"/>
                  </a:lnTo>
                  <a:lnTo>
                    <a:pt x="4412" y="11162"/>
                  </a:lnTo>
                  <a:lnTo>
                    <a:pt x="4537" y="11046"/>
                  </a:lnTo>
                  <a:lnTo>
                    <a:pt x="4600" y="10993"/>
                  </a:lnTo>
                  <a:lnTo>
                    <a:pt x="4689" y="10868"/>
                  </a:lnTo>
                  <a:lnTo>
                    <a:pt x="4751" y="10671"/>
                  </a:lnTo>
                  <a:lnTo>
                    <a:pt x="4698" y="10368"/>
                  </a:lnTo>
                  <a:lnTo>
                    <a:pt x="4519" y="10037"/>
                  </a:lnTo>
                  <a:lnTo>
                    <a:pt x="4126" y="9519"/>
                  </a:lnTo>
                  <a:lnTo>
                    <a:pt x="3474" y="8859"/>
                  </a:lnTo>
                  <a:lnTo>
                    <a:pt x="3189" y="8582"/>
                  </a:lnTo>
                  <a:lnTo>
                    <a:pt x="3126" y="8510"/>
                  </a:lnTo>
                  <a:lnTo>
                    <a:pt x="3064" y="8367"/>
                  </a:lnTo>
                  <a:lnTo>
                    <a:pt x="3055" y="8216"/>
                  </a:lnTo>
                  <a:lnTo>
                    <a:pt x="3108" y="8055"/>
                  </a:lnTo>
                  <a:lnTo>
                    <a:pt x="3269" y="7796"/>
                  </a:lnTo>
                  <a:lnTo>
                    <a:pt x="3599" y="7430"/>
                  </a:lnTo>
                  <a:lnTo>
                    <a:pt x="4251" y="6840"/>
                  </a:lnTo>
                  <a:lnTo>
                    <a:pt x="4876" y="6224"/>
                  </a:lnTo>
                  <a:lnTo>
                    <a:pt x="5189" y="5822"/>
                  </a:lnTo>
                  <a:lnTo>
                    <a:pt x="5287" y="5626"/>
                  </a:lnTo>
                  <a:lnTo>
                    <a:pt x="5359" y="5412"/>
                  </a:lnTo>
                  <a:lnTo>
                    <a:pt x="5501" y="4822"/>
                  </a:lnTo>
                  <a:lnTo>
                    <a:pt x="5609" y="4108"/>
                  </a:lnTo>
                  <a:lnTo>
                    <a:pt x="5680" y="3313"/>
                  </a:lnTo>
                  <a:lnTo>
                    <a:pt x="5689" y="2500"/>
                  </a:lnTo>
                  <a:lnTo>
                    <a:pt x="5644" y="1732"/>
                  </a:lnTo>
                  <a:lnTo>
                    <a:pt x="5519" y="1054"/>
                  </a:lnTo>
                  <a:lnTo>
                    <a:pt x="5376" y="652"/>
                  </a:lnTo>
                  <a:lnTo>
                    <a:pt x="5242" y="438"/>
                  </a:lnTo>
                  <a:lnTo>
                    <a:pt x="5171" y="348"/>
                  </a:lnTo>
                  <a:lnTo>
                    <a:pt x="5064" y="250"/>
                  </a:lnTo>
                  <a:lnTo>
                    <a:pt x="4769" y="89"/>
                  </a:lnTo>
                  <a:lnTo>
                    <a:pt x="4412" y="9"/>
                  </a:lnTo>
                  <a:lnTo>
                    <a:pt x="4028" y="0"/>
                  </a:lnTo>
                  <a:close/>
                </a:path>
              </a:pathLst>
            </a:custGeom>
            <a:solidFill>
              <a:srgbClr val="595959">
                <a:alpha val="52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" name="Google Shape;2032;p37">
            <a:extLst>
              <a:ext uri="{FF2B5EF4-FFF2-40B4-BE49-F238E27FC236}">
                <a16:creationId xmlns:a16="http://schemas.microsoft.com/office/drawing/2014/main" id="{0D071804-3A57-ADF9-F244-FF7DDF077D28}"/>
              </a:ext>
            </a:extLst>
          </p:cNvPr>
          <p:cNvGrpSpPr/>
          <p:nvPr/>
        </p:nvGrpSpPr>
        <p:grpSpPr>
          <a:xfrm>
            <a:off x="1396743" y="85708"/>
            <a:ext cx="781500" cy="785834"/>
            <a:chOff x="2406263" y="3369594"/>
            <a:chExt cx="781500" cy="785834"/>
          </a:xfrm>
        </p:grpSpPr>
        <p:sp>
          <p:nvSpPr>
            <p:cNvPr id="55" name="Google Shape;2033;p37">
              <a:extLst>
                <a:ext uri="{FF2B5EF4-FFF2-40B4-BE49-F238E27FC236}">
                  <a16:creationId xmlns:a16="http://schemas.microsoft.com/office/drawing/2014/main" id="{ECD74300-A91E-17EF-1F77-BC31121EEC69}"/>
                </a:ext>
              </a:extLst>
            </p:cNvPr>
            <p:cNvSpPr/>
            <p:nvPr/>
          </p:nvSpPr>
          <p:spPr>
            <a:xfrm>
              <a:off x="2406263" y="3414212"/>
              <a:ext cx="781500" cy="741216"/>
            </a:xfrm>
            <a:custGeom>
              <a:avLst/>
              <a:gdLst/>
              <a:ahLst/>
              <a:cxnLst/>
              <a:rect l="l" t="t" r="r" b="b"/>
              <a:pathLst>
                <a:path w="17673" h="16762" extrusionOk="0">
                  <a:moveTo>
                    <a:pt x="9921" y="0"/>
                  </a:moveTo>
                  <a:lnTo>
                    <a:pt x="9278" y="27"/>
                  </a:lnTo>
                  <a:lnTo>
                    <a:pt x="8626" y="99"/>
                  </a:lnTo>
                  <a:lnTo>
                    <a:pt x="7662" y="268"/>
                  </a:lnTo>
                  <a:lnTo>
                    <a:pt x="7028" y="429"/>
                  </a:lnTo>
                  <a:lnTo>
                    <a:pt x="6671" y="536"/>
                  </a:lnTo>
                  <a:lnTo>
                    <a:pt x="5947" y="786"/>
                  </a:lnTo>
                  <a:lnTo>
                    <a:pt x="5242" y="1081"/>
                  </a:lnTo>
                  <a:lnTo>
                    <a:pt x="4554" y="1438"/>
                  </a:lnTo>
                  <a:lnTo>
                    <a:pt x="3885" y="1849"/>
                  </a:lnTo>
                  <a:lnTo>
                    <a:pt x="3242" y="2322"/>
                  </a:lnTo>
                  <a:lnTo>
                    <a:pt x="2634" y="2867"/>
                  </a:lnTo>
                  <a:lnTo>
                    <a:pt x="2063" y="3492"/>
                  </a:lnTo>
                  <a:lnTo>
                    <a:pt x="1795" y="3831"/>
                  </a:lnTo>
                  <a:lnTo>
                    <a:pt x="1536" y="4189"/>
                  </a:lnTo>
                  <a:lnTo>
                    <a:pt x="1081" y="4974"/>
                  </a:lnTo>
                  <a:lnTo>
                    <a:pt x="688" y="5823"/>
                  </a:lnTo>
                  <a:lnTo>
                    <a:pt x="375" y="6734"/>
                  </a:lnTo>
                  <a:lnTo>
                    <a:pt x="152" y="7671"/>
                  </a:lnTo>
                  <a:lnTo>
                    <a:pt x="18" y="8645"/>
                  </a:lnTo>
                  <a:lnTo>
                    <a:pt x="0" y="9618"/>
                  </a:lnTo>
                  <a:lnTo>
                    <a:pt x="89" y="10591"/>
                  </a:lnTo>
                  <a:lnTo>
                    <a:pt x="188" y="11065"/>
                  </a:lnTo>
                  <a:lnTo>
                    <a:pt x="295" y="11511"/>
                  </a:lnTo>
                  <a:lnTo>
                    <a:pt x="598" y="12350"/>
                  </a:lnTo>
                  <a:lnTo>
                    <a:pt x="982" y="13110"/>
                  </a:lnTo>
                  <a:lnTo>
                    <a:pt x="1447" y="13806"/>
                  </a:lnTo>
                  <a:lnTo>
                    <a:pt x="1974" y="14431"/>
                  </a:lnTo>
                  <a:lnTo>
                    <a:pt x="2554" y="14967"/>
                  </a:lnTo>
                  <a:lnTo>
                    <a:pt x="3170" y="15431"/>
                  </a:lnTo>
                  <a:lnTo>
                    <a:pt x="3813" y="15806"/>
                  </a:lnTo>
                  <a:lnTo>
                    <a:pt x="4144" y="15958"/>
                  </a:lnTo>
                  <a:lnTo>
                    <a:pt x="4438" y="16083"/>
                  </a:lnTo>
                  <a:lnTo>
                    <a:pt x="5028" y="16289"/>
                  </a:lnTo>
                  <a:lnTo>
                    <a:pt x="5947" y="16539"/>
                  </a:lnTo>
                  <a:lnTo>
                    <a:pt x="7207" y="16726"/>
                  </a:lnTo>
                  <a:lnTo>
                    <a:pt x="8501" y="16762"/>
                  </a:lnTo>
                  <a:lnTo>
                    <a:pt x="9796" y="16646"/>
                  </a:lnTo>
                  <a:lnTo>
                    <a:pt x="11064" y="16387"/>
                  </a:lnTo>
                  <a:lnTo>
                    <a:pt x="12306" y="15985"/>
                  </a:lnTo>
                  <a:lnTo>
                    <a:pt x="13475" y="15440"/>
                  </a:lnTo>
                  <a:lnTo>
                    <a:pt x="14038" y="15110"/>
                  </a:lnTo>
                  <a:lnTo>
                    <a:pt x="14315" y="14922"/>
                  </a:lnTo>
                  <a:lnTo>
                    <a:pt x="14860" y="14512"/>
                  </a:lnTo>
                  <a:lnTo>
                    <a:pt x="15377" y="14038"/>
                  </a:lnTo>
                  <a:lnTo>
                    <a:pt x="15860" y="13511"/>
                  </a:lnTo>
                  <a:lnTo>
                    <a:pt x="16306" y="12931"/>
                  </a:lnTo>
                  <a:lnTo>
                    <a:pt x="16699" y="12288"/>
                  </a:lnTo>
                  <a:lnTo>
                    <a:pt x="17038" y="11600"/>
                  </a:lnTo>
                  <a:lnTo>
                    <a:pt x="17315" y="10859"/>
                  </a:lnTo>
                  <a:lnTo>
                    <a:pt x="17422" y="10466"/>
                  </a:lnTo>
                  <a:lnTo>
                    <a:pt x="17521" y="10047"/>
                  </a:lnTo>
                  <a:lnTo>
                    <a:pt x="17637" y="9198"/>
                  </a:lnTo>
                  <a:lnTo>
                    <a:pt x="17672" y="8332"/>
                  </a:lnTo>
                  <a:lnTo>
                    <a:pt x="17619" y="7466"/>
                  </a:lnTo>
                  <a:lnTo>
                    <a:pt x="17494" y="6609"/>
                  </a:lnTo>
                  <a:lnTo>
                    <a:pt x="17297" y="5778"/>
                  </a:lnTo>
                  <a:lnTo>
                    <a:pt x="17030" y="4974"/>
                  </a:lnTo>
                  <a:lnTo>
                    <a:pt x="16699" y="4224"/>
                  </a:lnTo>
                  <a:lnTo>
                    <a:pt x="16503" y="3876"/>
                  </a:lnTo>
                  <a:lnTo>
                    <a:pt x="16306" y="3528"/>
                  </a:lnTo>
                  <a:lnTo>
                    <a:pt x="15860" y="2903"/>
                  </a:lnTo>
                  <a:lnTo>
                    <a:pt x="15377" y="2331"/>
                  </a:lnTo>
                  <a:lnTo>
                    <a:pt x="14851" y="1822"/>
                  </a:lnTo>
                  <a:lnTo>
                    <a:pt x="14297" y="1376"/>
                  </a:lnTo>
                  <a:lnTo>
                    <a:pt x="13708" y="992"/>
                  </a:lnTo>
                  <a:lnTo>
                    <a:pt x="13100" y="679"/>
                  </a:lnTo>
                  <a:lnTo>
                    <a:pt x="12484" y="420"/>
                  </a:lnTo>
                  <a:lnTo>
                    <a:pt x="12172" y="322"/>
                  </a:lnTo>
                  <a:lnTo>
                    <a:pt x="11850" y="233"/>
                  </a:lnTo>
                  <a:lnTo>
                    <a:pt x="11216" y="108"/>
                  </a:lnTo>
                  <a:lnTo>
                    <a:pt x="10573" y="27"/>
                  </a:lnTo>
                  <a:lnTo>
                    <a:pt x="99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034;p37">
              <a:extLst>
                <a:ext uri="{FF2B5EF4-FFF2-40B4-BE49-F238E27FC236}">
                  <a16:creationId xmlns:a16="http://schemas.microsoft.com/office/drawing/2014/main" id="{2915798F-9E26-C8E6-C128-1CDF4350505F}"/>
                </a:ext>
              </a:extLst>
            </p:cNvPr>
            <p:cNvSpPr/>
            <p:nvPr/>
          </p:nvSpPr>
          <p:spPr>
            <a:xfrm>
              <a:off x="2410596" y="3527548"/>
              <a:ext cx="327405" cy="562346"/>
            </a:xfrm>
            <a:custGeom>
              <a:avLst/>
              <a:gdLst/>
              <a:ahLst/>
              <a:cxnLst/>
              <a:rect l="l" t="t" r="r" b="b"/>
              <a:pathLst>
                <a:path w="7404" h="12717" extrusionOk="0">
                  <a:moveTo>
                    <a:pt x="6117" y="0"/>
                  </a:moveTo>
                  <a:lnTo>
                    <a:pt x="5858" y="18"/>
                  </a:lnTo>
                  <a:lnTo>
                    <a:pt x="5465" y="134"/>
                  </a:lnTo>
                  <a:lnTo>
                    <a:pt x="4939" y="438"/>
                  </a:lnTo>
                  <a:lnTo>
                    <a:pt x="4438" y="911"/>
                  </a:lnTo>
                  <a:lnTo>
                    <a:pt x="4224" y="1215"/>
                  </a:lnTo>
                  <a:lnTo>
                    <a:pt x="3715" y="1983"/>
                  </a:lnTo>
                  <a:lnTo>
                    <a:pt x="2769" y="3590"/>
                  </a:lnTo>
                  <a:lnTo>
                    <a:pt x="1876" y="5269"/>
                  </a:lnTo>
                  <a:lnTo>
                    <a:pt x="1036" y="6948"/>
                  </a:lnTo>
                  <a:lnTo>
                    <a:pt x="652" y="7778"/>
                  </a:lnTo>
                  <a:lnTo>
                    <a:pt x="429" y="8269"/>
                  </a:lnTo>
                  <a:lnTo>
                    <a:pt x="152" y="9064"/>
                  </a:lnTo>
                  <a:lnTo>
                    <a:pt x="36" y="9609"/>
                  </a:lnTo>
                  <a:lnTo>
                    <a:pt x="0" y="10145"/>
                  </a:lnTo>
                  <a:lnTo>
                    <a:pt x="63" y="10672"/>
                  </a:lnTo>
                  <a:lnTo>
                    <a:pt x="241" y="11163"/>
                  </a:lnTo>
                  <a:lnTo>
                    <a:pt x="563" y="11609"/>
                  </a:lnTo>
                  <a:lnTo>
                    <a:pt x="795" y="11815"/>
                  </a:lnTo>
                  <a:lnTo>
                    <a:pt x="1009" y="11975"/>
                  </a:lnTo>
                  <a:lnTo>
                    <a:pt x="1474" y="12225"/>
                  </a:lnTo>
                  <a:lnTo>
                    <a:pt x="1974" y="12404"/>
                  </a:lnTo>
                  <a:lnTo>
                    <a:pt x="2492" y="12529"/>
                  </a:lnTo>
                  <a:lnTo>
                    <a:pt x="2760" y="12574"/>
                  </a:lnTo>
                  <a:lnTo>
                    <a:pt x="3287" y="12654"/>
                  </a:lnTo>
                  <a:lnTo>
                    <a:pt x="4197" y="12716"/>
                  </a:lnTo>
                  <a:lnTo>
                    <a:pt x="4822" y="12699"/>
                  </a:lnTo>
                  <a:lnTo>
                    <a:pt x="5439" y="12618"/>
                  </a:lnTo>
                  <a:lnTo>
                    <a:pt x="6010" y="12458"/>
                  </a:lnTo>
                  <a:lnTo>
                    <a:pt x="6510" y="12181"/>
                  </a:lnTo>
                  <a:lnTo>
                    <a:pt x="6814" y="11886"/>
                  </a:lnTo>
                  <a:lnTo>
                    <a:pt x="6984" y="11654"/>
                  </a:lnTo>
                  <a:lnTo>
                    <a:pt x="7055" y="11520"/>
                  </a:lnTo>
                  <a:lnTo>
                    <a:pt x="7135" y="11332"/>
                  </a:lnTo>
                  <a:lnTo>
                    <a:pt x="7242" y="10948"/>
                  </a:lnTo>
                  <a:lnTo>
                    <a:pt x="7314" y="10341"/>
                  </a:lnTo>
                  <a:lnTo>
                    <a:pt x="7332" y="9930"/>
                  </a:lnTo>
                  <a:lnTo>
                    <a:pt x="7376" y="7912"/>
                  </a:lnTo>
                  <a:lnTo>
                    <a:pt x="7394" y="3885"/>
                  </a:lnTo>
                  <a:lnTo>
                    <a:pt x="7403" y="1867"/>
                  </a:lnTo>
                  <a:lnTo>
                    <a:pt x="7394" y="1652"/>
                  </a:lnTo>
                  <a:lnTo>
                    <a:pt x="7350" y="1259"/>
                  </a:lnTo>
                  <a:lnTo>
                    <a:pt x="7269" y="920"/>
                  </a:lnTo>
                  <a:lnTo>
                    <a:pt x="7144" y="634"/>
                  </a:lnTo>
                  <a:lnTo>
                    <a:pt x="6984" y="402"/>
                  </a:lnTo>
                  <a:lnTo>
                    <a:pt x="6805" y="232"/>
                  </a:lnTo>
                  <a:lnTo>
                    <a:pt x="6591" y="98"/>
                  </a:lnTo>
                  <a:lnTo>
                    <a:pt x="6358" y="27"/>
                  </a:lnTo>
                  <a:lnTo>
                    <a:pt x="611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035;p37">
              <a:extLst>
                <a:ext uri="{FF2B5EF4-FFF2-40B4-BE49-F238E27FC236}">
                  <a16:creationId xmlns:a16="http://schemas.microsoft.com/office/drawing/2014/main" id="{28400C92-173C-15BD-8E06-3D74AC6B4204}"/>
                </a:ext>
              </a:extLst>
            </p:cNvPr>
            <p:cNvSpPr/>
            <p:nvPr/>
          </p:nvSpPr>
          <p:spPr>
            <a:xfrm>
              <a:off x="2856026" y="3527548"/>
              <a:ext cx="327007" cy="562346"/>
            </a:xfrm>
            <a:custGeom>
              <a:avLst/>
              <a:gdLst/>
              <a:ahLst/>
              <a:cxnLst/>
              <a:rect l="l" t="t" r="r" b="b"/>
              <a:pathLst>
                <a:path w="7395" h="12717" extrusionOk="0">
                  <a:moveTo>
                    <a:pt x="1277" y="0"/>
                  </a:moveTo>
                  <a:lnTo>
                    <a:pt x="1036" y="27"/>
                  </a:lnTo>
                  <a:lnTo>
                    <a:pt x="804" y="98"/>
                  </a:lnTo>
                  <a:lnTo>
                    <a:pt x="599" y="232"/>
                  </a:lnTo>
                  <a:lnTo>
                    <a:pt x="411" y="402"/>
                  </a:lnTo>
                  <a:lnTo>
                    <a:pt x="250" y="634"/>
                  </a:lnTo>
                  <a:lnTo>
                    <a:pt x="125" y="920"/>
                  </a:lnTo>
                  <a:lnTo>
                    <a:pt x="45" y="1259"/>
                  </a:lnTo>
                  <a:lnTo>
                    <a:pt x="0" y="1652"/>
                  </a:lnTo>
                  <a:lnTo>
                    <a:pt x="0" y="1867"/>
                  </a:lnTo>
                  <a:lnTo>
                    <a:pt x="0" y="3885"/>
                  </a:lnTo>
                  <a:lnTo>
                    <a:pt x="18" y="7912"/>
                  </a:lnTo>
                  <a:lnTo>
                    <a:pt x="63" y="9930"/>
                  </a:lnTo>
                  <a:lnTo>
                    <a:pt x="81" y="10341"/>
                  </a:lnTo>
                  <a:lnTo>
                    <a:pt x="152" y="10948"/>
                  </a:lnTo>
                  <a:lnTo>
                    <a:pt x="259" y="11332"/>
                  </a:lnTo>
                  <a:lnTo>
                    <a:pt x="349" y="11520"/>
                  </a:lnTo>
                  <a:lnTo>
                    <a:pt x="411" y="11654"/>
                  </a:lnTo>
                  <a:lnTo>
                    <a:pt x="581" y="11886"/>
                  </a:lnTo>
                  <a:lnTo>
                    <a:pt x="893" y="12181"/>
                  </a:lnTo>
                  <a:lnTo>
                    <a:pt x="1384" y="12458"/>
                  </a:lnTo>
                  <a:lnTo>
                    <a:pt x="1956" y="12618"/>
                  </a:lnTo>
                  <a:lnTo>
                    <a:pt x="2572" y="12699"/>
                  </a:lnTo>
                  <a:lnTo>
                    <a:pt x="3197" y="12716"/>
                  </a:lnTo>
                  <a:lnTo>
                    <a:pt x="4117" y="12654"/>
                  </a:lnTo>
                  <a:lnTo>
                    <a:pt x="4635" y="12574"/>
                  </a:lnTo>
                  <a:lnTo>
                    <a:pt x="4903" y="12529"/>
                  </a:lnTo>
                  <a:lnTo>
                    <a:pt x="5421" y="12404"/>
                  </a:lnTo>
                  <a:lnTo>
                    <a:pt x="5921" y="12225"/>
                  </a:lnTo>
                  <a:lnTo>
                    <a:pt x="6394" y="11975"/>
                  </a:lnTo>
                  <a:lnTo>
                    <a:pt x="6600" y="11815"/>
                  </a:lnTo>
                  <a:lnTo>
                    <a:pt x="6832" y="11609"/>
                  </a:lnTo>
                  <a:lnTo>
                    <a:pt x="7153" y="11163"/>
                  </a:lnTo>
                  <a:lnTo>
                    <a:pt x="7332" y="10672"/>
                  </a:lnTo>
                  <a:lnTo>
                    <a:pt x="7394" y="10145"/>
                  </a:lnTo>
                  <a:lnTo>
                    <a:pt x="7359" y="9609"/>
                  </a:lnTo>
                  <a:lnTo>
                    <a:pt x="7242" y="9064"/>
                  </a:lnTo>
                  <a:lnTo>
                    <a:pt x="6966" y="8269"/>
                  </a:lnTo>
                  <a:lnTo>
                    <a:pt x="6742" y="7778"/>
                  </a:lnTo>
                  <a:lnTo>
                    <a:pt x="6358" y="6948"/>
                  </a:lnTo>
                  <a:lnTo>
                    <a:pt x="5528" y="5269"/>
                  </a:lnTo>
                  <a:lnTo>
                    <a:pt x="4635" y="3590"/>
                  </a:lnTo>
                  <a:lnTo>
                    <a:pt x="3679" y="1983"/>
                  </a:lnTo>
                  <a:lnTo>
                    <a:pt x="3179" y="1215"/>
                  </a:lnTo>
                  <a:lnTo>
                    <a:pt x="2956" y="911"/>
                  </a:lnTo>
                  <a:lnTo>
                    <a:pt x="2465" y="438"/>
                  </a:lnTo>
                  <a:lnTo>
                    <a:pt x="1929" y="134"/>
                  </a:lnTo>
                  <a:lnTo>
                    <a:pt x="1536" y="18"/>
                  </a:lnTo>
                  <a:lnTo>
                    <a:pt x="12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036;p37">
              <a:extLst>
                <a:ext uri="{FF2B5EF4-FFF2-40B4-BE49-F238E27FC236}">
                  <a16:creationId xmlns:a16="http://schemas.microsoft.com/office/drawing/2014/main" id="{84687EF7-18C6-57FC-E0D6-ACBF965AC864}"/>
                </a:ext>
              </a:extLst>
            </p:cNvPr>
            <p:cNvSpPr/>
            <p:nvPr/>
          </p:nvSpPr>
          <p:spPr>
            <a:xfrm>
              <a:off x="2686221" y="3369594"/>
              <a:ext cx="220790" cy="424158"/>
            </a:xfrm>
            <a:custGeom>
              <a:avLst/>
              <a:gdLst/>
              <a:ahLst/>
              <a:cxnLst/>
              <a:rect l="l" t="t" r="r" b="b"/>
              <a:pathLst>
                <a:path w="4993" h="9592" extrusionOk="0">
                  <a:moveTo>
                    <a:pt x="2117" y="0"/>
                  </a:moveTo>
                  <a:lnTo>
                    <a:pt x="2001" y="90"/>
                  </a:lnTo>
                  <a:lnTo>
                    <a:pt x="1956" y="188"/>
                  </a:lnTo>
                  <a:lnTo>
                    <a:pt x="1956" y="259"/>
                  </a:lnTo>
                  <a:lnTo>
                    <a:pt x="1947" y="1527"/>
                  </a:lnTo>
                  <a:lnTo>
                    <a:pt x="1894" y="4063"/>
                  </a:lnTo>
                  <a:lnTo>
                    <a:pt x="1840" y="5331"/>
                  </a:lnTo>
                  <a:lnTo>
                    <a:pt x="1822" y="5921"/>
                  </a:lnTo>
                  <a:lnTo>
                    <a:pt x="1777" y="6814"/>
                  </a:lnTo>
                  <a:lnTo>
                    <a:pt x="1715" y="7394"/>
                  </a:lnTo>
                  <a:lnTo>
                    <a:pt x="1652" y="7689"/>
                  </a:lnTo>
                  <a:lnTo>
                    <a:pt x="1590" y="7939"/>
                  </a:lnTo>
                  <a:lnTo>
                    <a:pt x="1358" y="8430"/>
                  </a:lnTo>
                  <a:lnTo>
                    <a:pt x="1099" y="8734"/>
                  </a:lnTo>
                  <a:lnTo>
                    <a:pt x="893" y="8886"/>
                  </a:lnTo>
                  <a:lnTo>
                    <a:pt x="661" y="8993"/>
                  </a:lnTo>
                  <a:lnTo>
                    <a:pt x="393" y="9037"/>
                  </a:lnTo>
                  <a:lnTo>
                    <a:pt x="188" y="9037"/>
                  </a:lnTo>
                  <a:lnTo>
                    <a:pt x="90" y="9073"/>
                  </a:lnTo>
                  <a:lnTo>
                    <a:pt x="0" y="9189"/>
                  </a:lnTo>
                  <a:lnTo>
                    <a:pt x="0" y="9395"/>
                  </a:lnTo>
                  <a:lnTo>
                    <a:pt x="90" y="9520"/>
                  </a:lnTo>
                  <a:lnTo>
                    <a:pt x="188" y="9573"/>
                  </a:lnTo>
                  <a:lnTo>
                    <a:pt x="250" y="9582"/>
                  </a:lnTo>
                  <a:lnTo>
                    <a:pt x="384" y="9591"/>
                  </a:lnTo>
                  <a:lnTo>
                    <a:pt x="643" y="9555"/>
                  </a:lnTo>
                  <a:lnTo>
                    <a:pt x="1018" y="9439"/>
                  </a:lnTo>
                  <a:lnTo>
                    <a:pt x="1456" y="9153"/>
                  </a:lnTo>
                  <a:lnTo>
                    <a:pt x="1804" y="8761"/>
                  </a:lnTo>
                  <a:lnTo>
                    <a:pt x="1929" y="8528"/>
                  </a:lnTo>
                  <a:lnTo>
                    <a:pt x="2081" y="8207"/>
                  </a:lnTo>
                  <a:lnTo>
                    <a:pt x="2170" y="7876"/>
                  </a:lnTo>
                  <a:lnTo>
                    <a:pt x="2278" y="8189"/>
                  </a:lnTo>
                  <a:lnTo>
                    <a:pt x="2510" y="8636"/>
                  </a:lnTo>
                  <a:lnTo>
                    <a:pt x="2706" y="8903"/>
                  </a:lnTo>
                  <a:lnTo>
                    <a:pt x="2822" y="9028"/>
                  </a:lnTo>
                  <a:lnTo>
                    <a:pt x="3028" y="9216"/>
                  </a:lnTo>
                  <a:lnTo>
                    <a:pt x="3519" y="9475"/>
                  </a:lnTo>
                  <a:lnTo>
                    <a:pt x="3921" y="9564"/>
                  </a:lnTo>
                  <a:lnTo>
                    <a:pt x="4197" y="9573"/>
                  </a:lnTo>
                  <a:lnTo>
                    <a:pt x="4465" y="9537"/>
                  </a:lnTo>
                  <a:lnTo>
                    <a:pt x="4733" y="9457"/>
                  </a:lnTo>
                  <a:lnTo>
                    <a:pt x="4858" y="9386"/>
                  </a:lnTo>
                  <a:lnTo>
                    <a:pt x="4912" y="9359"/>
                  </a:lnTo>
                  <a:lnTo>
                    <a:pt x="4974" y="9270"/>
                  </a:lnTo>
                  <a:lnTo>
                    <a:pt x="4992" y="9118"/>
                  </a:lnTo>
                  <a:lnTo>
                    <a:pt x="4894" y="8939"/>
                  </a:lnTo>
                  <a:lnTo>
                    <a:pt x="4751" y="8877"/>
                  </a:lnTo>
                  <a:lnTo>
                    <a:pt x="4644" y="8886"/>
                  </a:lnTo>
                  <a:lnTo>
                    <a:pt x="4590" y="8912"/>
                  </a:lnTo>
                  <a:lnTo>
                    <a:pt x="4456" y="8984"/>
                  </a:lnTo>
                  <a:lnTo>
                    <a:pt x="4189" y="9046"/>
                  </a:lnTo>
                  <a:lnTo>
                    <a:pt x="3921" y="9028"/>
                  </a:lnTo>
                  <a:lnTo>
                    <a:pt x="3671" y="8948"/>
                  </a:lnTo>
                  <a:lnTo>
                    <a:pt x="3438" y="8814"/>
                  </a:lnTo>
                  <a:lnTo>
                    <a:pt x="3224" y="8644"/>
                  </a:lnTo>
                  <a:lnTo>
                    <a:pt x="2956" y="8323"/>
                  </a:lnTo>
                  <a:lnTo>
                    <a:pt x="2831" y="8091"/>
                  </a:lnTo>
                  <a:lnTo>
                    <a:pt x="2706" y="7805"/>
                  </a:lnTo>
                  <a:lnTo>
                    <a:pt x="2554" y="7189"/>
                  </a:lnTo>
                  <a:lnTo>
                    <a:pt x="2447" y="6233"/>
                  </a:lnTo>
                  <a:lnTo>
                    <a:pt x="2438" y="5608"/>
                  </a:lnTo>
                  <a:lnTo>
                    <a:pt x="2456" y="4269"/>
                  </a:lnTo>
                  <a:lnTo>
                    <a:pt x="2563" y="2260"/>
                  </a:lnTo>
                  <a:lnTo>
                    <a:pt x="2554" y="920"/>
                  </a:lnTo>
                  <a:lnTo>
                    <a:pt x="2501" y="259"/>
                  </a:lnTo>
                  <a:lnTo>
                    <a:pt x="2492" y="197"/>
                  </a:lnTo>
                  <a:lnTo>
                    <a:pt x="2438" y="99"/>
                  </a:lnTo>
                  <a:lnTo>
                    <a:pt x="2313" y="9"/>
                  </a:lnTo>
                  <a:lnTo>
                    <a:pt x="211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9" name="Рисунок 5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449E92C-FC38-A1DA-101B-672EF6574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60" name="Google Shape;15;p2">
            <a:extLst>
              <a:ext uri="{FF2B5EF4-FFF2-40B4-BE49-F238E27FC236}">
                <a16:creationId xmlns:a16="http://schemas.microsoft.com/office/drawing/2014/main" id="{6004EDA4-7D0C-1024-64B3-EAC2A423746A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D1F50BBC-F1E7-35AA-9F63-26E122AB8B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102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DFA15-0BA7-2155-D1B9-81E307832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9742"/>
            <a:ext cx="8520600" cy="841800"/>
          </a:xfrm>
        </p:spPr>
        <p:txBody>
          <a:bodyPr/>
          <a:lstStyle/>
          <a:p>
            <a:r>
              <a:rPr lang="ru-RU" dirty="0"/>
              <a:t>Сердце и сосуды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09E81-700E-AC63-8C58-CD5B3021A33D}"/>
              </a:ext>
            </a:extLst>
          </p:cNvPr>
          <p:cNvSpPr txBox="1"/>
          <p:nvPr/>
        </p:nvSpPr>
        <p:spPr>
          <a:xfrm>
            <a:off x="199273" y="983465"/>
            <a:ext cx="6546300" cy="2783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8945" algn="just">
              <a:lnSpc>
                <a:spcPct val="115000"/>
              </a:lnSpc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сутки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сердце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курильщика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делает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около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10-15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тысяч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лишних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сокращений,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повышая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артериальное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давлением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среднем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мм.рт.ст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результате спазма сосудов сердца снижается коронарный кровоток более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чем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40%.</a:t>
            </a:r>
          </a:p>
          <a:p>
            <a:pPr marL="302260" marR="337185" indent="449580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курящих чаще развивается артериальная гипертония, стенокардия,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инфаркт миокарда, нарушение мозгового кровообращения, инсульт. Курение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даже</a:t>
            </a:r>
            <a:r>
              <a:rPr lang="ru-RU" sz="1400" spc="1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одной</a:t>
            </a:r>
            <a:r>
              <a:rPr lang="ru-RU" sz="140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сигареты</a:t>
            </a:r>
            <a:r>
              <a:rPr lang="ru-RU" sz="140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</a:t>
            </a:r>
            <a:r>
              <a:rPr lang="ru-RU" sz="1400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повышает</a:t>
            </a:r>
            <a:r>
              <a:rPr lang="ru-RU" sz="1400" spc="1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</a:t>
            </a:r>
            <a:r>
              <a:rPr lang="ru-RU" sz="1400" spc="1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1400" spc="1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ишемической</a:t>
            </a:r>
            <a:r>
              <a:rPr lang="ru-RU" sz="140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болезни</a:t>
            </a:r>
          </a:p>
          <a:p>
            <a:pPr marL="302260" marR="338455" algn="just">
              <a:lnSpc>
                <a:spcPct val="115000"/>
              </a:lnSpc>
              <a:spcBef>
                <a:spcPts val="335"/>
              </a:spcBef>
              <a:spcAft>
                <a:spcPts val="0"/>
              </a:spcAft>
            </a:pPr>
            <a:br>
              <a:rPr lang="ru-RU" sz="11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сердца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мужчин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48%,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женщин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57%,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повышает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мозгового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инсульта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25%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мужчин и на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31%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женщин.</a:t>
            </a:r>
          </a:p>
        </p:txBody>
      </p:sp>
      <p:grpSp>
        <p:nvGrpSpPr>
          <p:cNvPr id="5" name="Google Shape;2037;p37">
            <a:extLst>
              <a:ext uri="{FF2B5EF4-FFF2-40B4-BE49-F238E27FC236}">
                <a16:creationId xmlns:a16="http://schemas.microsoft.com/office/drawing/2014/main" id="{C9170D22-592A-E6F7-1DA7-D0C652AF6B1D}"/>
              </a:ext>
            </a:extLst>
          </p:cNvPr>
          <p:cNvGrpSpPr/>
          <p:nvPr/>
        </p:nvGrpSpPr>
        <p:grpSpPr>
          <a:xfrm>
            <a:off x="1842063" y="123207"/>
            <a:ext cx="732549" cy="748335"/>
            <a:chOff x="3604718" y="1386097"/>
            <a:chExt cx="732549" cy="748335"/>
          </a:xfrm>
        </p:grpSpPr>
        <p:sp>
          <p:nvSpPr>
            <p:cNvPr id="6" name="Google Shape;2038;p37">
              <a:extLst>
                <a:ext uri="{FF2B5EF4-FFF2-40B4-BE49-F238E27FC236}">
                  <a16:creationId xmlns:a16="http://schemas.microsoft.com/office/drawing/2014/main" id="{1FEB015B-8462-FBEB-A55E-5430E06D958E}"/>
                </a:ext>
              </a:extLst>
            </p:cNvPr>
            <p:cNvSpPr/>
            <p:nvPr/>
          </p:nvSpPr>
          <p:spPr>
            <a:xfrm>
              <a:off x="3604718" y="1421606"/>
              <a:ext cx="732549" cy="695050"/>
            </a:xfrm>
            <a:custGeom>
              <a:avLst/>
              <a:gdLst/>
              <a:ahLst/>
              <a:cxnLst/>
              <a:rect l="l" t="t" r="r" b="b"/>
              <a:pathLst>
                <a:path w="16566" h="15718" extrusionOk="0">
                  <a:moveTo>
                    <a:pt x="9306" y="1"/>
                  </a:moveTo>
                  <a:lnTo>
                    <a:pt x="8395" y="46"/>
                  </a:lnTo>
                  <a:lnTo>
                    <a:pt x="7180" y="242"/>
                  </a:lnTo>
                  <a:lnTo>
                    <a:pt x="6591" y="403"/>
                  </a:lnTo>
                  <a:lnTo>
                    <a:pt x="6251" y="501"/>
                  </a:lnTo>
                  <a:lnTo>
                    <a:pt x="5573" y="733"/>
                  </a:lnTo>
                  <a:lnTo>
                    <a:pt x="4912" y="1010"/>
                  </a:lnTo>
                  <a:lnTo>
                    <a:pt x="4269" y="1340"/>
                  </a:lnTo>
                  <a:lnTo>
                    <a:pt x="3635" y="1724"/>
                  </a:lnTo>
                  <a:lnTo>
                    <a:pt x="3037" y="2171"/>
                  </a:lnTo>
                  <a:lnTo>
                    <a:pt x="2465" y="2689"/>
                  </a:lnTo>
                  <a:lnTo>
                    <a:pt x="1929" y="3269"/>
                  </a:lnTo>
                  <a:lnTo>
                    <a:pt x="1679" y="3591"/>
                  </a:lnTo>
                  <a:lnTo>
                    <a:pt x="1438" y="3921"/>
                  </a:lnTo>
                  <a:lnTo>
                    <a:pt x="1010" y="4662"/>
                  </a:lnTo>
                  <a:lnTo>
                    <a:pt x="643" y="5457"/>
                  </a:lnTo>
                  <a:lnTo>
                    <a:pt x="349" y="6305"/>
                  </a:lnTo>
                  <a:lnTo>
                    <a:pt x="134" y="7189"/>
                  </a:lnTo>
                  <a:lnTo>
                    <a:pt x="18" y="8100"/>
                  </a:lnTo>
                  <a:lnTo>
                    <a:pt x="1" y="9020"/>
                  </a:lnTo>
                  <a:lnTo>
                    <a:pt x="81" y="9931"/>
                  </a:lnTo>
                  <a:lnTo>
                    <a:pt x="170" y="10377"/>
                  </a:lnTo>
                  <a:lnTo>
                    <a:pt x="277" y="10797"/>
                  </a:lnTo>
                  <a:lnTo>
                    <a:pt x="563" y="11574"/>
                  </a:lnTo>
                  <a:lnTo>
                    <a:pt x="920" y="12297"/>
                  </a:lnTo>
                  <a:lnTo>
                    <a:pt x="1358" y="12949"/>
                  </a:lnTo>
                  <a:lnTo>
                    <a:pt x="1849" y="13530"/>
                  </a:lnTo>
                  <a:lnTo>
                    <a:pt x="2385" y="14039"/>
                  </a:lnTo>
                  <a:lnTo>
                    <a:pt x="2965" y="14467"/>
                  </a:lnTo>
                  <a:lnTo>
                    <a:pt x="3573" y="14816"/>
                  </a:lnTo>
                  <a:lnTo>
                    <a:pt x="3885" y="14959"/>
                  </a:lnTo>
                  <a:lnTo>
                    <a:pt x="4430" y="15182"/>
                  </a:lnTo>
                  <a:lnTo>
                    <a:pt x="5573" y="15503"/>
                  </a:lnTo>
                  <a:lnTo>
                    <a:pt x="6760" y="15682"/>
                  </a:lnTo>
                  <a:lnTo>
                    <a:pt x="7966" y="15718"/>
                  </a:lnTo>
                  <a:lnTo>
                    <a:pt x="9181" y="15610"/>
                  </a:lnTo>
                  <a:lnTo>
                    <a:pt x="10377" y="15369"/>
                  </a:lnTo>
                  <a:lnTo>
                    <a:pt x="11538" y="14985"/>
                  </a:lnTo>
                  <a:lnTo>
                    <a:pt x="12636" y="14476"/>
                  </a:lnTo>
                  <a:lnTo>
                    <a:pt x="13163" y="14164"/>
                  </a:lnTo>
                  <a:lnTo>
                    <a:pt x="13422" y="13994"/>
                  </a:lnTo>
                  <a:lnTo>
                    <a:pt x="13931" y="13610"/>
                  </a:lnTo>
                  <a:lnTo>
                    <a:pt x="14422" y="13164"/>
                  </a:lnTo>
                  <a:lnTo>
                    <a:pt x="14878" y="12672"/>
                  </a:lnTo>
                  <a:lnTo>
                    <a:pt x="15289" y="12119"/>
                  </a:lnTo>
                  <a:lnTo>
                    <a:pt x="15664" y="11521"/>
                  </a:lnTo>
                  <a:lnTo>
                    <a:pt x="15976" y="10878"/>
                  </a:lnTo>
                  <a:lnTo>
                    <a:pt x="16235" y="10181"/>
                  </a:lnTo>
                  <a:lnTo>
                    <a:pt x="16333" y="9815"/>
                  </a:lnTo>
                  <a:lnTo>
                    <a:pt x="16423" y="9422"/>
                  </a:lnTo>
                  <a:lnTo>
                    <a:pt x="16539" y="8618"/>
                  </a:lnTo>
                  <a:lnTo>
                    <a:pt x="16566" y="7815"/>
                  </a:lnTo>
                  <a:lnTo>
                    <a:pt x="16521" y="7002"/>
                  </a:lnTo>
                  <a:lnTo>
                    <a:pt x="16405" y="6198"/>
                  </a:lnTo>
                  <a:lnTo>
                    <a:pt x="16217" y="5412"/>
                  </a:lnTo>
                  <a:lnTo>
                    <a:pt x="15967" y="4662"/>
                  </a:lnTo>
                  <a:lnTo>
                    <a:pt x="15655" y="3957"/>
                  </a:lnTo>
                  <a:lnTo>
                    <a:pt x="15476" y="3626"/>
                  </a:lnTo>
                  <a:lnTo>
                    <a:pt x="15289" y="3305"/>
                  </a:lnTo>
                  <a:lnTo>
                    <a:pt x="14878" y="2716"/>
                  </a:lnTo>
                  <a:lnTo>
                    <a:pt x="14422" y="2180"/>
                  </a:lnTo>
                  <a:lnTo>
                    <a:pt x="13922" y="1707"/>
                  </a:lnTo>
                  <a:lnTo>
                    <a:pt x="13404" y="1287"/>
                  </a:lnTo>
                  <a:lnTo>
                    <a:pt x="12860" y="930"/>
                  </a:lnTo>
                  <a:lnTo>
                    <a:pt x="12288" y="626"/>
                  </a:lnTo>
                  <a:lnTo>
                    <a:pt x="11708" y="394"/>
                  </a:lnTo>
                  <a:lnTo>
                    <a:pt x="11413" y="296"/>
                  </a:lnTo>
                  <a:lnTo>
                    <a:pt x="11109" y="215"/>
                  </a:lnTo>
                  <a:lnTo>
                    <a:pt x="10511" y="90"/>
                  </a:lnTo>
                  <a:lnTo>
                    <a:pt x="9913" y="19"/>
                  </a:lnTo>
                  <a:lnTo>
                    <a:pt x="93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039;p37">
              <a:extLst>
                <a:ext uri="{FF2B5EF4-FFF2-40B4-BE49-F238E27FC236}">
                  <a16:creationId xmlns:a16="http://schemas.microsoft.com/office/drawing/2014/main" id="{2A47D11D-2C35-16A7-5772-0D48C2CF5935}"/>
                </a:ext>
              </a:extLst>
            </p:cNvPr>
            <p:cNvSpPr/>
            <p:nvPr/>
          </p:nvSpPr>
          <p:spPr>
            <a:xfrm>
              <a:off x="3758339" y="1454771"/>
              <a:ext cx="95604" cy="679661"/>
            </a:xfrm>
            <a:custGeom>
              <a:avLst/>
              <a:gdLst/>
              <a:ahLst/>
              <a:cxnLst/>
              <a:rect l="l" t="t" r="r" b="b"/>
              <a:pathLst>
                <a:path w="2162" h="15370" extrusionOk="0">
                  <a:moveTo>
                    <a:pt x="563" y="1"/>
                  </a:moveTo>
                  <a:lnTo>
                    <a:pt x="420" y="55"/>
                  </a:lnTo>
                  <a:lnTo>
                    <a:pt x="295" y="153"/>
                  </a:lnTo>
                  <a:lnTo>
                    <a:pt x="215" y="287"/>
                  </a:lnTo>
                  <a:lnTo>
                    <a:pt x="206" y="385"/>
                  </a:lnTo>
                  <a:lnTo>
                    <a:pt x="116" y="1305"/>
                  </a:lnTo>
                  <a:lnTo>
                    <a:pt x="18" y="3153"/>
                  </a:lnTo>
                  <a:lnTo>
                    <a:pt x="0" y="5011"/>
                  </a:lnTo>
                  <a:lnTo>
                    <a:pt x="72" y="6859"/>
                  </a:lnTo>
                  <a:lnTo>
                    <a:pt x="215" y="8708"/>
                  </a:lnTo>
                  <a:lnTo>
                    <a:pt x="447" y="10547"/>
                  </a:lnTo>
                  <a:lnTo>
                    <a:pt x="750" y="12369"/>
                  </a:lnTo>
                  <a:lnTo>
                    <a:pt x="1143" y="14182"/>
                  </a:lnTo>
                  <a:lnTo>
                    <a:pt x="1375" y="15084"/>
                  </a:lnTo>
                  <a:lnTo>
                    <a:pt x="1402" y="15173"/>
                  </a:lnTo>
                  <a:lnTo>
                    <a:pt x="1501" y="15298"/>
                  </a:lnTo>
                  <a:lnTo>
                    <a:pt x="1634" y="15360"/>
                  </a:lnTo>
                  <a:lnTo>
                    <a:pt x="1777" y="15369"/>
                  </a:lnTo>
                  <a:lnTo>
                    <a:pt x="1920" y="15334"/>
                  </a:lnTo>
                  <a:lnTo>
                    <a:pt x="2045" y="15253"/>
                  </a:lnTo>
                  <a:lnTo>
                    <a:pt x="2135" y="15128"/>
                  </a:lnTo>
                  <a:lnTo>
                    <a:pt x="2161" y="14977"/>
                  </a:lnTo>
                  <a:lnTo>
                    <a:pt x="2143" y="14878"/>
                  </a:lnTo>
                  <a:lnTo>
                    <a:pt x="1911" y="13994"/>
                  </a:lnTo>
                  <a:lnTo>
                    <a:pt x="1527" y="12208"/>
                  </a:lnTo>
                  <a:lnTo>
                    <a:pt x="1224" y="10404"/>
                  </a:lnTo>
                  <a:lnTo>
                    <a:pt x="1000" y="8592"/>
                  </a:lnTo>
                  <a:lnTo>
                    <a:pt x="858" y="6770"/>
                  </a:lnTo>
                  <a:lnTo>
                    <a:pt x="795" y="4948"/>
                  </a:lnTo>
                  <a:lnTo>
                    <a:pt x="813" y="3118"/>
                  </a:lnTo>
                  <a:lnTo>
                    <a:pt x="911" y="1296"/>
                  </a:lnTo>
                  <a:lnTo>
                    <a:pt x="1000" y="385"/>
                  </a:lnTo>
                  <a:lnTo>
                    <a:pt x="1000" y="287"/>
                  </a:lnTo>
                  <a:lnTo>
                    <a:pt x="947" y="144"/>
                  </a:lnTo>
                  <a:lnTo>
                    <a:pt x="849" y="5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040;p37">
              <a:extLst>
                <a:ext uri="{FF2B5EF4-FFF2-40B4-BE49-F238E27FC236}">
                  <a16:creationId xmlns:a16="http://schemas.microsoft.com/office/drawing/2014/main" id="{5966BC8C-27CC-A51B-C4EB-82468256EF5A}"/>
                </a:ext>
              </a:extLst>
            </p:cNvPr>
            <p:cNvSpPr/>
            <p:nvPr/>
          </p:nvSpPr>
          <p:spPr>
            <a:xfrm>
              <a:off x="3689621" y="1525081"/>
              <a:ext cx="516932" cy="529181"/>
            </a:xfrm>
            <a:custGeom>
              <a:avLst/>
              <a:gdLst/>
              <a:ahLst/>
              <a:cxnLst/>
              <a:rect l="l" t="t" r="r" b="b"/>
              <a:pathLst>
                <a:path w="11690" h="11967" extrusionOk="0">
                  <a:moveTo>
                    <a:pt x="8395" y="1"/>
                  </a:moveTo>
                  <a:lnTo>
                    <a:pt x="7868" y="63"/>
                  </a:lnTo>
                  <a:lnTo>
                    <a:pt x="7314" y="233"/>
                  </a:lnTo>
                  <a:lnTo>
                    <a:pt x="6752" y="492"/>
                  </a:lnTo>
                  <a:lnTo>
                    <a:pt x="6216" y="822"/>
                  </a:lnTo>
                  <a:lnTo>
                    <a:pt x="5733" y="1206"/>
                  </a:lnTo>
                  <a:lnTo>
                    <a:pt x="5350" y="1635"/>
                  </a:lnTo>
                  <a:lnTo>
                    <a:pt x="5091" y="2081"/>
                  </a:lnTo>
                  <a:lnTo>
                    <a:pt x="5028" y="2304"/>
                  </a:lnTo>
                  <a:lnTo>
                    <a:pt x="4930" y="2117"/>
                  </a:lnTo>
                  <a:lnTo>
                    <a:pt x="4689" y="1778"/>
                  </a:lnTo>
                  <a:lnTo>
                    <a:pt x="4385" y="1492"/>
                  </a:lnTo>
                  <a:lnTo>
                    <a:pt x="4028" y="1269"/>
                  </a:lnTo>
                  <a:lnTo>
                    <a:pt x="3626" y="1108"/>
                  </a:lnTo>
                  <a:lnTo>
                    <a:pt x="3215" y="1010"/>
                  </a:lnTo>
                  <a:lnTo>
                    <a:pt x="2787" y="983"/>
                  </a:lnTo>
                  <a:lnTo>
                    <a:pt x="2358" y="1027"/>
                  </a:lnTo>
                  <a:lnTo>
                    <a:pt x="2153" y="1090"/>
                  </a:lnTo>
                  <a:lnTo>
                    <a:pt x="1956" y="1152"/>
                  </a:lnTo>
                  <a:lnTo>
                    <a:pt x="1572" y="1340"/>
                  </a:lnTo>
                  <a:lnTo>
                    <a:pt x="1233" y="1581"/>
                  </a:lnTo>
                  <a:lnTo>
                    <a:pt x="920" y="1867"/>
                  </a:lnTo>
                  <a:lnTo>
                    <a:pt x="652" y="2197"/>
                  </a:lnTo>
                  <a:lnTo>
                    <a:pt x="420" y="2563"/>
                  </a:lnTo>
                  <a:lnTo>
                    <a:pt x="242" y="2956"/>
                  </a:lnTo>
                  <a:lnTo>
                    <a:pt x="108" y="3358"/>
                  </a:lnTo>
                  <a:lnTo>
                    <a:pt x="63" y="3573"/>
                  </a:lnTo>
                  <a:lnTo>
                    <a:pt x="27" y="3778"/>
                  </a:lnTo>
                  <a:lnTo>
                    <a:pt x="0" y="4207"/>
                  </a:lnTo>
                  <a:lnTo>
                    <a:pt x="27" y="4841"/>
                  </a:lnTo>
                  <a:lnTo>
                    <a:pt x="215" y="5671"/>
                  </a:lnTo>
                  <a:lnTo>
                    <a:pt x="536" y="6466"/>
                  </a:lnTo>
                  <a:lnTo>
                    <a:pt x="742" y="6841"/>
                  </a:lnTo>
                  <a:lnTo>
                    <a:pt x="965" y="7198"/>
                  </a:lnTo>
                  <a:lnTo>
                    <a:pt x="1492" y="7877"/>
                  </a:lnTo>
                  <a:lnTo>
                    <a:pt x="2072" y="8493"/>
                  </a:lnTo>
                  <a:lnTo>
                    <a:pt x="2706" y="9073"/>
                  </a:lnTo>
                  <a:lnTo>
                    <a:pt x="3028" y="9350"/>
                  </a:lnTo>
                  <a:lnTo>
                    <a:pt x="3501" y="9725"/>
                  </a:lnTo>
                  <a:lnTo>
                    <a:pt x="4483" y="10440"/>
                  </a:lnTo>
                  <a:lnTo>
                    <a:pt x="5501" y="11100"/>
                  </a:lnTo>
                  <a:lnTo>
                    <a:pt x="6564" y="11690"/>
                  </a:lnTo>
                  <a:lnTo>
                    <a:pt x="7100" y="11967"/>
                  </a:lnTo>
                  <a:lnTo>
                    <a:pt x="7484" y="11690"/>
                  </a:lnTo>
                  <a:lnTo>
                    <a:pt x="8234" y="11083"/>
                  </a:lnTo>
                  <a:lnTo>
                    <a:pt x="8939" y="10422"/>
                  </a:lnTo>
                  <a:lnTo>
                    <a:pt x="9600" y="9698"/>
                  </a:lnTo>
                  <a:lnTo>
                    <a:pt x="10181" y="8922"/>
                  </a:lnTo>
                  <a:lnTo>
                    <a:pt x="10690" y="8109"/>
                  </a:lnTo>
                  <a:lnTo>
                    <a:pt x="11109" y="7252"/>
                  </a:lnTo>
                  <a:lnTo>
                    <a:pt x="11413" y="6359"/>
                  </a:lnTo>
                  <a:lnTo>
                    <a:pt x="11520" y="5894"/>
                  </a:lnTo>
                  <a:lnTo>
                    <a:pt x="11609" y="5448"/>
                  </a:lnTo>
                  <a:lnTo>
                    <a:pt x="11690" y="4528"/>
                  </a:lnTo>
                  <a:lnTo>
                    <a:pt x="11663" y="3608"/>
                  </a:lnTo>
                  <a:lnTo>
                    <a:pt x="11529" y="2930"/>
                  </a:lnTo>
                  <a:lnTo>
                    <a:pt x="11404" y="2492"/>
                  </a:lnTo>
                  <a:lnTo>
                    <a:pt x="11315" y="2278"/>
                  </a:lnTo>
                  <a:lnTo>
                    <a:pt x="11225" y="2072"/>
                  </a:lnTo>
                  <a:lnTo>
                    <a:pt x="11002" y="1661"/>
                  </a:lnTo>
                  <a:lnTo>
                    <a:pt x="10734" y="1286"/>
                  </a:lnTo>
                  <a:lnTo>
                    <a:pt x="10422" y="947"/>
                  </a:lnTo>
                  <a:lnTo>
                    <a:pt x="10073" y="643"/>
                  </a:lnTo>
                  <a:lnTo>
                    <a:pt x="9698" y="393"/>
                  </a:lnTo>
                  <a:lnTo>
                    <a:pt x="9288" y="197"/>
                  </a:lnTo>
                  <a:lnTo>
                    <a:pt x="8859" y="63"/>
                  </a:lnTo>
                  <a:lnTo>
                    <a:pt x="8627" y="18"/>
                  </a:lnTo>
                  <a:lnTo>
                    <a:pt x="839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041;p37">
              <a:extLst>
                <a:ext uri="{FF2B5EF4-FFF2-40B4-BE49-F238E27FC236}">
                  <a16:creationId xmlns:a16="http://schemas.microsoft.com/office/drawing/2014/main" id="{679D6EA3-E107-1F91-9299-DD9FD71E8D7F}"/>
                </a:ext>
              </a:extLst>
            </p:cNvPr>
            <p:cNvSpPr/>
            <p:nvPr/>
          </p:nvSpPr>
          <p:spPr>
            <a:xfrm>
              <a:off x="3963255" y="1416079"/>
              <a:ext cx="88528" cy="233835"/>
            </a:xfrm>
            <a:custGeom>
              <a:avLst/>
              <a:gdLst/>
              <a:ahLst/>
              <a:cxnLst/>
              <a:rect l="l" t="t" r="r" b="b"/>
              <a:pathLst>
                <a:path w="2002" h="5288" extrusionOk="0">
                  <a:moveTo>
                    <a:pt x="465" y="1"/>
                  </a:moveTo>
                  <a:lnTo>
                    <a:pt x="313" y="10"/>
                  </a:lnTo>
                  <a:lnTo>
                    <a:pt x="188" y="72"/>
                  </a:lnTo>
                  <a:lnTo>
                    <a:pt x="81" y="179"/>
                  </a:lnTo>
                  <a:lnTo>
                    <a:pt x="19" y="313"/>
                  </a:lnTo>
                  <a:lnTo>
                    <a:pt x="1" y="465"/>
                  </a:lnTo>
                  <a:lnTo>
                    <a:pt x="55" y="617"/>
                  </a:lnTo>
                  <a:lnTo>
                    <a:pt x="108" y="688"/>
                  </a:lnTo>
                  <a:lnTo>
                    <a:pt x="296" y="894"/>
                  </a:lnTo>
                  <a:lnTo>
                    <a:pt x="608" y="1349"/>
                  </a:lnTo>
                  <a:lnTo>
                    <a:pt x="858" y="1840"/>
                  </a:lnTo>
                  <a:lnTo>
                    <a:pt x="1046" y="2358"/>
                  </a:lnTo>
                  <a:lnTo>
                    <a:pt x="1162" y="2894"/>
                  </a:lnTo>
                  <a:lnTo>
                    <a:pt x="1206" y="3439"/>
                  </a:lnTo>
                  <a:lnTo>
                    <a:pt x="1180" y="3993"/>
                  </a:lnTo>
                  <a:lnTo>
                    <a:pt x="1081" y="4537"/>
                  </a:lnTo>
                  <a:lnTo>
                    <a:pt x="1001" y="4805"/>
                  </a:lnTo>
                  <a:lnTo>
                    <a:pt x="983" y="4894"/>
                  </a:lnTo>
                  <a:lnTo>
                    <a:pt x="1001" y="5046"/>
                  </a:lnTo>
                  <a:lnTo>
                    <a:pt x="1081" y="5162"/>
                  </a:lnTo>
                  <a:lnTo>
                    <a:pt x="1198" y="5243"/>
                  </a:lnTo>
                  <a:lnTo>
                    <a:pt x="1340" y="5287"/>
                  </a:lnTo>
                  <a:lnTo>
                    <a:pt x="1492" y="5270"/>
                  </a:lnTo>
                  <a:lnTo>
                    <a:pt x="1635" y="5207"/>
                  </a:lnTo>
                  <a:lnTo>
                    <a:pt x="1742" y="5091"/>
                  </a:lnTo>
                  <a:lnTo>
                    <a:pt x="1778" y="5002"/>
                  </a:lnTo>
                  <a:lnTo>
                    <a:pt x="1867" y="4689"/>
                  </a:lnTo>
                  <a:lnTo>
                    <a:pt x="1974" y="4037"/>
                  </a:lnTo>
                  <a:lnTo>
                    <a:pt x="2001" y="3385"/>
                  </a:lnTo>
                  <a:lnTo>
                    <a:pt x="1939" y="2733"/>
                  </a:lnTo>
                  <a:lnTo>
                    <a:pt x="1796" y="2099"/>
                  </a:lnTo>
                  <a:lnTo>
                    <a:pt x="1573" y="1492"/>
                  </a:lnTo>
                  <a:lnTo>
                    <a:pt x="1269" y="912"/>
                  </a:lnTo>
                  <a:lnTo>
                    <a:pt x="894" y="376"/>
                  </a:lnTo>
                  <a:lnTo>
                    <a:pt x="671" y="126"/>
                  </a:lnTo>
                  <a:lnTo>
                    <a:pt x="608" y="63"/>
                  </a:lnTo>
                  <a:lnTo>
                    <a:pt x="4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042;p37">
              <a:extLst>
                <a:ext uri="{FF2B5EF4-FFF2-40B4-BE49-F238E27FC236}">
                  <a16:creationId xmlns:a16="http://schemas.microsoft.com/office/drawing/2014/main" id="{FC69D724-DD1E-B0BB-97B9-094595103558}"/>
                </a:ext>
              </a:extLst>
            </p:cNvPr>
            <p:cNvSpPr/>
            <p:nvPr/>
          </p:nvSpPr>
          <p:spPr>
            <a:xfrm>
              <a:off x="4008271" y="1386097"/>
              <a:ext cx="191959" cy="139824"/>
            </a:xfrm>
            <a:custGeom>
              <a:avLst/>
              <a:gdLst/>
              <a:ahLst/>
              <a:cxnLst/>
              <a:rect l="l" t="t" r="r" b="b"/>
              <a:pathLst>
                <a:path w="4341" h="3162" extrusionOk="0">
                  <a:moveTo>
                    <a:pt x="3939" y="0"/>
                  </a:moveTo>
                  <a:lnTo>
                    <a:pt x="3635" y="27"/>
                  </a:lnTo>
                  <a:lnTo>
                    <a:pt x="3037" y="143"/>
                  </a:lnTo>
                  <a:lnTo>
                    <a:pt x="2457" y="340"/>
                  </a:lnTo>
                  <a:lnTo>
                    <a:pt x="1912" y="607"/>
                  </a:lnTo>
                  <a:lnTo>
                    <a:pt x="1403" y="938"/>
                  </a:lnTo>
                  <a:lnTo>
                    <a:pt x="939" y="1331"/>
                  </a:lnTo>
                  <a:lnTo>
                    <a:pt x="537" y="1786"/>
                  </a:lnTo>
                  <a:lnTo>
                    <a:pt x="188" y="2286"/>
                  </a:lnTo>
                  <a:lnTo>
                    <a:pt x="46" y="2563"/>
                  </a:lnTo>
                  <a:lnTo>
                    <a:pt x="10" y="2643"/>
                  </a:lnTo>
                  <a:lnTo>
                    <a:pt x="1" y="2804"/>
                  </a:lnTo>
                  <a:lnTo>
                    <a:pt x="55" y="2947"/>
                  </a:lnTo>
                  <a:lnTo>
                    <a:pt x="153" y="3063"/>
                  </a:lnTo>
                  <a:lnTo>
                    <a:pt x="287" y="3135"/>
                  </a:lnTo>
                  <a:lnTo>
                    <a:pt x="430" y="3161"/>
                  </a:lnTo>
                  <a:lnTo>
                    <a:pt x="572" y="3126"/>
                  </a:lnTo>
                  <a:lnTo>
                    <a:pt x="689" y="3036"/>
                  </a:lnTo>
                  <a:lnTo>
                    <a:pt x="733" y="2956"/>
                  </a:lnTo>
                  <a:lnTo>
                    <a:pt x="858" y="2733"/>
                  </a:lnTo>
                  <a:lnTo>
                    <a:pt x="1135" y="2313"/>
                  </a:lnTo>
                  <a:lnTo>
                    <a:pt x="1474" y="1929"/>
                  </a:lnTo>
                  <a:lnTo>
                    <a:pt x="1849" y="1599"/>
                  </a:lnTo>
                  <a:lnTo>
                    <a:pt x="2260" y="1313"/>
                  </a:lnTo>
                  <a:lnTo>
                    <a:pt x="2716" y="1090"/>
                  </a:lnTo>
                  <a:lnTo>
                    <a:pt x="3189" y="920"/>
                  </a:lnTo>
                  <a:lnTo>
                    <a:pt x="3680" y="813"/>
                  </a:lnTo>
                  <a:lnTo>
                    <a:pt x="3939" y="795"/>
                  </a:lnTo>
                  <a:lnTo>
                    <a:pt x="4019" y="786"/>
                  </a:lnTo>
                  <a:lnTo>
                    <a:pt x="4162" y="724"/>
                  </a:lnTo>
                  <a:lnTo>
                    <a:pt x="4269" y="616"/>
                  </a:lnTo>
                  <a:lnTo>
                    <a:pt x="4332" y="473"/>
                  </a:lnTo>
                  <a:lnTo>
                    <a:pt x="4341" y="393"/>
                  </a:lnTo>
                  <a:lnTo>
                    <a:pt x="4332" y="322"/>
                  </a:lnTo>
                  <a:lnTo>
                    <a:pt x="4269" y="179"/>
                  </a:lnTo>
                  <a:lnTo>
                    <a:pt x="4162" y="63"/>
                  </a:lnTo>
                  <a:lnTo>
                    <a:pt x="40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043;p37">
              <a:extLst>
                <a:ext uri="{FF2B5EF4-FFF2-40B4-BE49-F238E27FC236}">
                  <a16:creationId xmlns:a16="http://schemas.microsoft.com/office/drawing/2014/main" id="{6E5E0A08-C426-47B1-D015-01332A99B33A}"/>
                </a:ext>
              </a:extLst>
            </p:cNvPr>
            <p:cNvSpPr/>
            <p:nvPr/>
          </p:nvSpPr>
          <p:spPr>
            <a:xfrm>
              <a:off x="4086497" y="1562182"/>
              <a:ext cx="165471" cy="109445"/>
            </a:xfrm>
            <a:custGeom>
              <a:avLst/>
              <a:gdLst/>
              <a:ahLst/>
              <a:cxnLst/>
              <a:rect l="l" t="t" r="r" b="b"/>
              <a:pathLst>
                <a:path w="3742" h="2475" extrusionOk="0">
                  <a:moveTo>
                    <a:pt x="3349" y="1"/>
                  </a:moveTo>
                  <a:lnTo>
                    <a:pt x="3099" y="19"/>
                  </a:lnTo>
                  <a:lnTo>
                    <a:pt x="2608" y="90"/>
                  </a:lnTo>
                  <a:lnTo>
                    <a:pt x="2134" y="224"/>
                  </a:lnTo>
                  <a:lnTo>
                    <a:pt x="1679" y="412"/>
                  </a:lnTo>
                  <a:lnTo>
                    <a:pt x="1259" y="662"/>
                  </a:lnTo>
                  <a:lnTo>
                    <a:pt x="857" y="948"/>
                  </a:lnTo>
                  <a:lnTo>
                    <a:pt x="500" y="1287"/>
                  </a:lnTo>
                  <a:lnTo>
                    <a:pt x="188" y="1671"/>
                  </a:lnTo>
                  <a:lnTo>
                    <a:pt x="54" y="1876"/>
                  </a:lnTo>
                  <a:lnTo>
                    <a:pt x="9" y="1948"/>
                  </a:lnTo>
                  <a:lnTo>
                    <a:pt x="0" y="2108"/>
                  </a:lnTo>
                  <a:lnTo>
                    <a:pt x="36" y="2251"/>
                  </a:lnTo>
                  <a:lnTo>
                    <a:pt x="134" y="2376"/>
                  </a:lnTo>
                  <a:lnTo>
                    <a:pt x="197" y="2421"/>
                  </a:lnTo>
                  <a:lnTo>
                    <a:pt x="277" y="2457"/>
                  </a:lnTo>
                  <a:lnTo>
                    <a:pt x="429" y="2475"/>
                  </a:lnTo>
                  <a:lnTo>
                    <a:pt x="572" y="2430"/>
                  </a:lnTo>
                  <a:lnTo>
                    <a:pt x="697" y="2341"/>
                  </a:lnTo>
                  <a:lnTo>
                    <a:pt x="741" y="2269"/>
                  </a:lnTo>
                  <a:lnTo>
                    <a:pt x="848" y="2117"/>
                  </a:lnTo>
                  <a:lnTo>
                    <a:pt x="1090" y="1814"/>
                  </a:lnTo>
                  <a:lnTo>
                    <a:pt x="1375" y="1555"/>
                  </a:lnTo>
                  <a:lnTo>
                    <a:pt x="1688" y="1323"/>
                  </a:lnTo>
                  <a:lnTo>
                    <a:pt x="1858" y="1215"/>
                  </a:lnTo>
                  <a:lnTo>
                    <a:pt x="2036" y="1126"/>
                  </a:lnTo>
                  <a:lnTo>
                    <a:pt x="2393" y="974"/>
                  </a:lnTo>
                  <a:lnTo>
                    <a:pt x="2768" y="867"/>
                  </a:lnTo>
                  <a:lnTo>
                    <a:pt x="3152" y="805"/>
                  </a:lnTo>
                  <a:lnTo>
                    <a:pt x="3349" y="796"/>
                  </a:lnTo>
                  <a:lnTo>
                    <a:pt x="3429" y="796"/>
                  </a:lnTo>
                  <a:lnTo>
                    <a:pt x="3572" y="733"/>
                  </a:lnTo>
                  <a:lnTo>
                    <a:pt x="3679" y="626"/>
                  </a:lnTo>
                  <a:lnTo>
                    <a:pt x="3742" y="483"/>
                  </a:lnTo>
                  <a:lnTo>
                    <a:pt x="3742" y="403"/>
                  </a:lnTo>
                  <a:lnTo>
                    <a:pt x="3742" y="322"/>
                  </a:lnTo>
                  <a:lnTo>
                    <a:pt x="3679" y="180"/>
                  </a:lnTo>
                  <a:lnTo>
                    <a:pt x="3572" y="72"/>
                  </a:lnTo>
                  <a:lnTo>
                    <a:pt x="3429" y="10"/>
                  </a:lnTo>
                  <a:lnTo>
                    <a:pt x="334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Рисунок 12" descr="Изображение выглядит как игрушка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790A5B48-854F-C2FF-F9E7-034F1F267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67" b="91667" l="8500" r="90000">
                        <a14:foregroundMark x1="8500" y1="45167" x2="11500" y2="45750"/>
                        <a14:foregroundMark x1="45333" y1="9333" x2="45333" y2="9333"/>
                        <a14:foregroundMark x1="53917" y1="7750" x2="53917" y2="7750"/>
                        <a14:foregroundMark x1="61250" y1="6250" x2="61250" y2="6250"/>
                        <a14:foregroundMark x1="53083" y1="5667" x2="53083" y2="5667"/>
                        <a14:foregroundMark x1="46250" y1="91500" x2="55083" y2="91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04054" y="983465"/>
            <a:ext cx="2939946" cy="2939946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3480B4A-278B-9C01-7834-C78DFE327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42BCEF55-C3F5-5F5D-53E8-EC3FA86A352E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49184CD-9F64-23C5-164A-B9EC7784D7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095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DFA15-0BA7-2155-D1B9-81E307832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9742"/>
            <a:ext cx="8520600" cy="841800"/>
          </a:xfrm>
        </p:spPr>
        <p:txBody>
          <a:bodyPr/>
          <a:lstStyle/>
          <a:p>
            <a:r>
              <a:rPr lang="ru-RU" dirty="0"/>
              <a:t>Мозг и нервная система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4486B9-D03A-7FD0-B112-D0D4D488D5D7}"/>
              </a:ext>
            </a:extLst>
          </p:cNvPr>
          <p:cNvSpPr txBox="1"/>
          <p:nvPr/>
        </p:nvSpPr>
        <p:spPr>
          <a:xfrm>
            <a:off x="202368" y="1420569"/>
            <a:ext cx="6153462" cy="23023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448945" algn="just">
              <a:lnSpc>
                <a:spcPct val="115000"/>
              </a:lnSpc>
              <a:spcBef>
                <a:spcPts val="215"/>
              </a:spcBef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появляются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головные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головокружение,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снижение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работоспособности,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ухудшение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усвояемости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нового,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свойственно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детям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курящих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семьях.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Почти</a:t>
            </a:r>
            <a:r>
              <a:rPr lang="ru-RU" sz="14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всем</a:t>
            </a:r>
            <a:r>
              <a:rPr lang="ru-RU" sz="14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курильщикам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свойственны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неустойчивость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настроения,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раздражительность,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повышенная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утомляемость.</a:t>
            </a:r>
          </a:p>
          <a:p>
            <a:pPr marL="302260" marR="337820" indent="449580" algn="just">
              <a:lnSpc>
                <a:spcPct val="115000"/>
              </a:lnSpc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курильщиков с большим стажем и высокой интенсивностью курения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вследствие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накопления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токсического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влияния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табакокурения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повышается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преходящих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стойких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нарушений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мозгового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кровообращения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(мозговой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инсульт).</a:t>
            </a:r>
          </a:p>
        </p:txBody>
      </p:sp>
      <p:grpSp>
        <p:nvGrpSpPr>
          <p:cNvPr id="5" name="Google Shape;2021;p37">
            <a:extLst>
              <a:ext uri="{FF2B5EF4-FFF2-40B4-BE49-F238E27FC236}">
                <a16:creationId xmlns:a16="http://schemas.microsoft.com/office/drawing/2014/main" id="{D3F6EBB6-7FBD-F7DF-EF0D-3F87577BF7D7}"/>
              </a:ext>
            </a:extLst>
          </p:cNvPr>
          <p:cNvGrpSpPr/>
          <p:nvPr/>
        </p:nvGrpSpPr>
        <p:grpSpPr>
          <a:xfrm>
            <a:off x="1237165" y="80211"/>
            <a:ext cx="815859" cy="740862"/>
            <a:chOff x="2478916" y="2109495"/>
            <a:chExt cx="815859" cy="740862"/>
          </a:xfrm>
        </p:grpSpPr>
        <p:sp>
          <p:nvSpPr>
            <p:cNvPr id="6" name="Google Shape;2022;p37">
              <a:extLst>
                <a:ext uri="{FF2B5EF4-FFF2-40B4-BE49-F238E27FC236}">
                  <a16:creationId xmlns:a16="http://schemas.microsoft.com/office/drawing/2014/main" id="{5DFDDE2C-7CF4-2FB7-E66F-C69497EB72F7}"/>
                </a:ext>
              </a:extLst>
            </p:cNvPr>
            <p:cNvSpPr/>
            <p:nvPr/>
          </p:nvSpPr>
          <p:spPr>
            <a:xfrm>
              <a:off x="2513275" y="2109495"/>
              <a:ext cx="781102" cy="740862"/>
            </a:xfrm>
            <a:custGeom>
              <a:avLst/>
              <a:gdLst/>
              <a:ahLst/>
              <a:cxnLst/>
              <a:rect l="l" t="t" r="r" b="b"/>
              <a:pathLst>
                <a:path w="17664" h="16754" extrusionOk="0">
                  <a:moveTo>
                    <a:pt x="9921" y="1"/>
                  </a:moveTo>
                  <a:lnTo>
                    <a:pt x="9269" y="19"/>
                  </a:lnTo>
                  <a:lnTo>
                    <a:pt x="8626" y="90"/>
                  </a:lnTo>
                  <a:lnTo>
                    <a:pt x="7662" y="260"/>
                  </a:lnTo>
                  <a:lnTo>
                    <a:pt x="7028" y="429"/>
                  </a:lnTo>
                  <a:lnTo>
                    <a:pt x="6662" y="528"/>
                  </a:lnTo>
                  <a:lnTo>
                    <a:pt x="5947" y="778"/>
                  </a:lnTo>
                  <a:lnTo>
                    <a:pt x="5242" y="1072"/>
                  </a:lnTo>
                  <a:lnTo>
                    <a:pt x="4545" y="1430"/>
                  </a:lnTo>
                  <a:lnTo>
                    <a:pt x="3876" y="1840"/>
                  </a:lnTo>
                  <a:lnTo>
                    <a:pt x="3233" y="2314"/>
                  </a:lnTo>
                  <a:lnTo>
                    <a:pt x="2625" y="2867"/>
                  </a:lnTo>
                  <a:lnTo>
                    <a:pt x="2063" y="3484"/>
                  </a:lnTo>
                  <a:lnTo>
                    <a:pt x="1795" y="3823"/>
                  </a:lnTo>
                  <a:lnTo>
                    <a:pt x="1536" y="4180"/>
                  </a:lnTo>
                  <a:lnTo>
                    <a:pt x="1072" y="4966"/>
                  </a:lnTo>
                  <a:lnTo>
                    <a:pt x="688" y="5814"/>
                  </a:lnTo>
                  <a:lnTo>
                    <a:pt x="375" y="6725"/>
                  </a:lnTo>
                  <a:lnTo>
                    <a:pt x="152" y="7663"/>
                  </a:lnTo>
                  <a:lnTo>
                    <a:pt x="18" y="8636"/>
                  </a:lnTo>
                  <a:lnTo>
                    <a:pt x="0" y="9609"/>
                  </a:lnTo>
                  <a:lnTo>
                    <a:pt x="89" y="10583"/>
                  </a:lnTo>
                  <a:lnTo>
                    <a:pt x="188" y="11065"/>
                  </a:lnTo>
                  <a:lnTo>
                    <a:pt x="295" y="11503"/>
                  </a:lnTo>
                  <a:lnTo>
                    <a:pt x="598" y="12342"/>
                  </a:lnTo>
                  <a:lnTo>
                    <a:pt x="982" y="13110"/>
                  </a:lnTo>
                  <a:lnTo>
                    <a:pt x="1447" y="13798"/>
                  </a:lnTo>
                  <a:lnTo>
                    <a:pt x="1974" y="14423"/>
                  </a:lnTo>
                  <a:lnTo>
                    <a:pt x="2545" y="14958"/>
                  </a:lnTo>
                  <a:lnTo>
                    <a:pt x="3170" y="15423"/>
                  </a:lnTo>
                  <a:lnTo>
                    <a:pt x="3813" y="15798"/>
                  </a:lnTo>
                  <a:lnTo>
                    <a:pt x="4144" y="15950"/>
                  </a:lnTo>
                  <a:lnTo>
                    <a:pt x="4429" y="16075"/>
                  </a:lnTo>
                  <a:lnTo>
                    <a:pt x="5028" y="16280"/>
                  </a:lnTo>
                  <a:lnTo>
                    <a:pt x="5939" y="16530"/>
                  </a:lnTo>
                  <a:lnTo>
                    <a:pt x="7207" y="16718"/>
                  </a:lnTo>
                  <a:lnTo>
                    <a:pt x="8492" y="16753"/>
                  </a:lnTo>
                  <a:lnTo>
                    <a:pt x="9787" y="16637"/>
                  </a:lnTo>
                  <a:lnTo>
                    <a:pt x="11064" y="16378"/>
                  </a:lnTo>
                  <a:lnTo>
                    <a:pt x="12306" y="15977"/>
                  </a:lnTo>
                  <a:lnTo>
                    <a:pt x="13475" y="15432"/>
                  </a:lnTo>
                  <a:lnTo>
                    <a:pt x="14029" y="15101"/>
                  </a:lnTo>
                  <a:lnTo>
                    <a:pt x="14315" y="14923"/>
                  </a:lnTo>
                  <a:lnTo>
                    <a:pt x="14860" y="14503"/>
                  </a:lnTo>
                  <a:lnTo>
                    <a:pt x="15377" y="14039"/>
                  </a:lnTo>
                  <a:lnTo>
                    <a:pt x="15860" y="13503"/>
                  </a:lnTo>
                  <a:lnTo>
                    <a:pt x="16306" y="12922"/>
                  </a:lnTo>
                  <a:lnTo>
                    <a:pt x="16699" y="12280"/>
                  </a:lnTo>
                  <a:lnTo>
                    <a:pt x="17038" y="11592"/>
                  </a:lnTo>
                  <a:lnTo>
                    <a:pt x="17315" y="10851"/>
                  </a:lnTo>
                  <a:lnTo>
                    <a:pt x="17414" y="10458"/>
                  </a:lnTo>
                  <a:lnTo>
                    <a:pt x="17512" y="10047"/>
                  </a:lnTo>
                  <a:lnTo>
                    <a:pt x="17637" y="9190"/>
                  </a:lnTo>
                  <a:lnTo>
                    <a:pt x="17664" y="8324"/>
                  </a:lnTo>
                  <a:lnTo>
                    <a:pt x="17619" y="7457"/>
                  </a:lnTo>
                  <a:lnTo>
                    <a:pt x="17494" y="6600"/>
                  </a:lnTo>
                  <a:lnTo>
                    <a:pt x="17297" y="5770"/>
                  </a:lnTo>
                  <a:lnTo>
                    <a:pt x="17030" y="4975"/>
                  </a:lnTo>
                  <a:lnTo>
                    <a:pt x="16690" y="4216"/>
                  </a:lnTo>
                  <a:lnTo>
                    <a:pt x="16503" y="3868"/>
                  </a:lnTo>
                  <a:lnTo>
                    <a:pt x="16306" y="3528"/>
                  </a:lnTo>
                  <a:lnTo>
                    <a:pt x="15860" y="2894"/>
                  </a:lnTo>
                  <a:lnTo>
                    <a:pt x="15377" y="2323"/>
                  </a:lnTo>
                  <a:lnTo>
                    <a:pt x="14851" y="1814"/>
                  </a:lnTo>
                  <a:lnTo>
                    <a:pt x="14297" y="1367"/>
                  </a:lnTo>
                  <a:lnTo>
                    <a:pt x="13708" y="992"/>
                  </a:lnTo>
                  <a:lnTo>
                    <a:pt x="13100" y="671"/>
                  </a:lnTo>
                  <a:lnTo>
                    <a:pt x="12484" y="421"/>
                  </a:lnTo>
                  <a:lnTo>
                    <a:pt x="12163" y="313"/>
                  </a:lnTo>
                  <a:lnTo>
                    <a:pt x="11850" y="224"/>
                  </a:lnTo>
                  <a:lnTo>
                    <a:pt x="11207" y="99"/>
                  </a:lnTo>
                  <a:lnTo>
                    <a:pt x="10564" y="19"/>
                  </a:lnTo>
                  <a:lnTo>
                    <a:pt x="99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023;p37">
              <a:extLst>
                <a:ext uri="{FF2B5EF4-FFF2-40B4-BE49-F238E27FC236}">
                  <a16:creationId xmlns:a16="http://schemas.microsoft.com/office/drawing/2014/main" id="{EA996E75-28E3-8E8D-5347-EADADBBAD207}"/>
                </a:ext>
              </a:extLst>
            </p:cNvPr>
            <p:cNvSpPr/>
            <p:nvPr/>
          </p:nvSpPr>
          <p:spPr>
            <a:xfrm>
              <a:off x="2478916" y="2188871"/>
              <a:ext cx="815859" cy="657551"/>
            </a:xfrm>
            <a:custGeom>
              <a:avLst/>
              <a:gdLst/>
              <a:ahLst/>
              <a:cxnLst/>
              <a:rect l="l" t="t" r="r" b="b"/>
              <a:pathLst>
                <a:path w="18450" h="14870" extrusionOk="0">
                  <a:moveTo>
                    <a:pt x="9475" y="1"/>
                  </a:moveTo>
                  <a:lnTo>
                    <a:pt x="9314" y="10"/>
                  </a:lnTo>
                  <a:lnTo>
                    <a:pt x="8993" y="72"/>
                  </a:lnTo>
                  <a:lnTo>
                    <a:pt x="8510" y="251"/>
                  </a:lnTo>
                  <a:lnTo>
                    <a:pt x="7930" y="626"/>
                  </a:lnTo>
                  <a:lnTo>
                    <a:pt x="7439" y="1099"/>
                  </a:lnTo>
                  <a:lnTo>
                    <a:pt x="7242" y="1367"/>
                  </a:lnTo>
                  <a:lnTo>
                    <a:pt x="7100" y="1269"/>
                  </a:lnTo>
                  <a:lnTo>
                    <a:pt x="6778" y="1117"/>
                  </a:lnTo>
                  <a:lnTo>
                    <a:pt x="6278" y="956"/>
                  </a:lnTo>
                  <a:lnTo>
                    <a:pt x="5581" y="885"/>
                  </a:lnTo>
                  <a:lnTo>
                    <a:pt x="5055" y="956"/>
                  </a:lnTo>
                  <a:lnTo>
                    <a:pt x="4715" y="1046"/>
                  </a:lnTo>
                  <a:lnTo>
                    <a:pt x="4554" y="1108"/>
                  </a:lnTo>
                  <a:lnTo>
                    <a:pt x="4394" y="1180"/>
                  </a:lnTo>
                  <a:lnTo>
                    <a:pt x="4090" y="1376"/>
                  </a:lnTo>
                  <a:lnTo>
                    <a:pt x="3813" y="1626"/>
                  </a:lnTo>
                  <a:lnTo>
                    <a:pt x="3572" y="1912"/>
                  </a:lnTo>
                  <a:lnTo>
                    <a:pt x="3260" y="2394"/>
                  </a:lnTo>
                  <a:lnTo>
                    <a:pt x="2965" y="3099"/>
                  </a:lnTo>
                  <a:lnTo>
                    <a:pt x="2885" y="3448"/>
                  </a:lnTo>
                  <a:lnTo>
                    <a:pt x="2643" y="3376"/>
                  </a:lnTo>
                  <a:lnTo>
                    <a:pt x="2143" y="3349"/>
                  </a:lnTo>
                  <a:lnTo>
                    <a:pt x="1661" y="3439"/>
                  </a:lnTo>
                  <a:lnTo>
                    <a:pt x="1206" y="3653"/>
                  </a:lnTo>
                  <a:lnTo>
                    <a:pt x="1009" y="3805"/>
                  </a:lnTo>
                  <a:lnTo>
                    <a:pt x="831" y="3975"/>
                  </a:lnTo>
                  <a:lnTo>
                    <a:pt x="545" y="4394"/>
                  </a:lnTo>
                  <a:lnTo>
                    <a:pt x="384" y="4859"/>
                  </a:lnTo>
                  <a:lnTo>
                    <a:pt x="340" y="5359"/>
                  </a:lnTo>
                  <a:lnTo>
                    <a:pt x="366" y="5609"/>
                  </a:lnTo>
                  <a:lnTo>
                    <a:pt x="232" y="5841"/>
                  </a:lnTo>
                  <a:lnTo>
                    <a:pt x="54" y="6395"/>
                  </a:lnTo>
                  <a:lnTo>
                    <a:pt x="0" y="6993"/>
                  </a:lnTo>
                  <a:lnTo>
                    <a:pt x="81" y="7573"/>
                  </a:lnTo>
                  <a:lnTo>
                    <a:pt x="179" y="7823"/>
                  </a:lnTo>
                  <a:lnTo>
                    <a:pt x="295" y="8064"/>
                  </a:lnTo>
                  <a:lnTo>
                    <a:pt x="625" y="8484"/>
                  </a:lnTo>
                  <a:lnTo>
                    <a:pt x="1054" y="8815"/>
                  </a:lnTo>
                  <a:lnTo>
                    <a:pt x="1536" y="9029"/>
                  </a:lnTo>
                  <a:lnTo>
                    <a:pt x="1804" y="9083"/>
                  </a:lnTo>
                  <a:lnTo>
                    <a:pt x="1831" y="9333"/>
                  </a:lnTo>
                  <a:lnTo>
                    <a:pt x="2000" y="9788"/>
                  </a:lnTo>
                  <a:lnTo>
                    <a:pt x="2286" y="10163"/>
                  </a:lnTo>
                  <a:lnTo>
                    <a:pt x="2670" y="10458"/>
                  </a:lnTo>
                  <a:lnTo>
                    <a:pt x="2902" y="10547"/>
                  </a:lnTo>
                  <a:lnTo>
                    <a:pt x="3135" y="10627"/>
                  </a:lnTo>
                  <a:lnTo>
                    <a:pt x="3635" y="10654"/>
                  </a:lnTo>
                  <a:lnTo>
                    <a:pt x="4126" y="10547"/>
                  </a:lnTo>
                  <a:lnTo>
                    <a:pt x="4563" y="10315"/>
                  </a:lnTo>
                  <a:lnTo>
                    <a:pt x="4751" y="10145"/>
                  </a:lnTo>
                  <a:lnTo>
                    <a:pt x="4858" y="10404"/>
                  </a:lnTo>
                  <a:lnTo>
                    <a:pt x="5126" y="10895"/>
                  </a:lnTo>
                  <a:lnTo>
                    <a:pt x="5483" y="11306"/>
                  </a:lnTo>
                  <a:lnTo>
                    <a:pt x="5805" y="11520"/>
                  </a:lnTo>
                  <a:lnTo>
                    <a:pt x="6055" y="11610"/>
                  </a:lnTo>
                  <a:lnTo>
                    <a:pt x="6189" y="11636"/>
                  </a:lnTo>
                  <a:lnTo>
                    <a:pt x="6457" y="11663"/>
                  </a:lnTo>
                  <a:lnTo>
                    <a:pt x="7001" y="11583"/>
                  </a:lnTo>
                  <a:lnTo>
                    <a:pt x="7501" y="11378"/>
                  </a:lnTo>
                  <a:lnTo>
                    <a:pt x="7939" y="11047"/>
                  </a:lnTo>
                  <a:lnTo>
                    <a:pt x="8118" y="10833"/>
                  </a:lnTo>
                  <a:lnTo>
                    <a:pt x="8305" y="11074"/>
                  </a:lnTo>
                  <a:lnTo>
                    <a:pt x="8778" y="11520"/>
                  </a:lnTo>
                  <a:lnTo>
                    <a:pt x="9350" y="11878"/>
                  </a:lnTo>
                  <a:lnTo>
                    <a:pt x="9796" y="12056"/>
                  </a:lnTo>
                  <a:lnTo>
                    <a:pt x="10100" y="12119"/>
                  </a:lnTo>
                  <a:lnTo>
                    <a:pt x="10252" y="12128"/>
                  </a:lnTo>
                  <a:lnTo>
                    <a:pt x="10546" y="12137"/>
                  </a:lnTo>
                  <a:lnTo>
                    <a:pt x="11136" y="12029"/>
                  </a:lnTo>
                  <a:lnTo>
                    <a:pt x="11690" y="11797"/>
                  </a:lnTo>
                  <a:lnTo>
                    <a:pt x="12181" y="11449"/>
                  </a:lnTo>
                  <a:lnTo>
                    <a:pt x="12386" y="11235"/>
                  </a:lnTo>
                  <a:lnTo>
                    <a:pt x="12574" y="11315"/>
                  </a:lnTo>
                  <a:lnTo>
                    <a:pt x="12975" y="11386"/>
                  </a:lnTo>
                  <a:lnTo>
                    <a:pt x="13395" y="11378"/>
                  </a:lnTo>
                  <a:lnTo>
                    <a:pt x="13815" y="11279"/>
                  </a:lnTo>
                  <a:lnTo>
                    <a:pt x="14226" y="11110"/>
                  </a:lnTo>
                  <a:lnTo>
                    <a:pt x="14601" y="10877"/>
                  </a:lnTo>
                  <a:lnTo>
                    <a:pt x="14931" y="10592"/>
                  </a:lnTo>
                  <a:lnTo>
                    <a:pt x="15190" y="10261"/>
                  </a:lnTo>
                  <a:lnTo>
                    <a:pt x="15288" y="10083"/>
                  </a:lnTo>
                  <a:lnTo>
                    <a:pt x="15422" y="10324"/>
                  </a:lnTo>
                  <a:lnTo>
                    <a:pt x="15628" y="10842"/>
                  </a:lnTo>
                  <a:lnTo>
                    <a:pt x="15753" y="11378"/>
                  </a:lnTo>
                  <a:lnTo>
                    <a:pt x="15806" y="11922"/>
                  </a:lnTo>
                  <a:lnTo>
                    <a:pt x="15770" y="12458"/>
                  </a:lnTo>
                  <a:lnTo>
                    <a:pt x="15663" y="12985"/>
                  </a:lnTo>
                  <a:lnTo>
                    <a:pt x="15467" y="13485"/>
                  </a:lnTo>
                  <a:lnTo>
                    <a:pt x="15181" y="13958"/>
                  </a:lnTo>
                  <a:lnTo>
                    <a:pt x="15003" y="14182"/>
                  </a:lnTo>
                  <a:lnTo>
                    <a:pt x="15029" y="14342"/>
                  </a:lnTo>
                  <a:lnTo>
                    <a:pt x="15163" y="14619"/>
                  </a:lnTo>
                  <a:lnTo>
                    <a:pt x="15378" y="14798"/>
                  </a:lnTo>
                  <a:lnTo>
                    <a:pt x="15663" y="14869"/>
                  </a:lnTo>
                  <a:lnTo>
                    <a:pt x="15833" y="14842"/>
                  </a:lnTo>
                  <a:lnTo>
                    <a:pt x="15994" y="14798"/>
                  </a:lnTo>
                  <a:lnTo>
                    <a:pt x="16288" y="14646"/>
                  </a:lnTo>
                  <a:lnTo>
                    <a:pt x="16547" y="14423"/>
                  </a:lnTo>
                  <a:lnTo>
                    <a:pt x="16771" y="14155"/>
                  </a:lnTo>
                  <a:lnTo>
                    <a:pt x="16860" y="14012"/>
                  </a:lnTo>
                  <a:lnTo>
                    <a:pt x="17065" y="13673"/>
                  </a:lnTo>
                  <a:lnTo>
                    <a:pt x="17360" y="12931"/>
                  </a:lnTo>
                  <a:lnTo>
                    <a:pt x="17512" y="12154"/>
                  </a:lnTo>
                  <a:lnTo>
                    <a:pt x="17521" y="11360"/>
                  </a:lnTo>
                  <a:lnTo>
                    <a:pt x="17458" y="10967"/>
                  </a:lnTo>
                  <a:lnTo>
                    <a:pt x="17673" y="10770"/>
                  </a:lnTo>
                  <a:lnTo>
                    <a:pt x="18021" y="10297"/>
                  </a:lnTo>
                  <a:lnTo>
                    <a:pt x="18262" y="9770"/>
                  </a:lnTo>
                  <a:lnTo>
                    <a:pt x="18405" y="9199"/>
                  </a:lnTo>
                  <a:lnTo>
                    <a:pt x="18449" y="8618"/>
                  </a:lnTo>
                  <a:lnTo>
                    <a:pt x="18378" y="8038"/>
                  </a:lnTo>
                  <a:lnTo>
                    <a:pt x="18199" y="7484"/>
                  </a:lnTo>
                  <a:lnTo>
                    <a:pt x="17914" y="6975"/>
                  </a:lnTo>
                  <a:lnTo>
                    <a:pt x="17726" y="6761"/>
                  </a:lnTo>
                  <a:lnTo>
                    <a:pt x="17914" y="6564"/>
                  </a:lnTo>
                  <a:lnTo>
                    <a:pt x="18199" y="6091"/>
                  </a:lnTo>
                  <a:lnTo>
                    <a:pt x="18369" y="5546"/>
                  </a:lnTo>
                  <a:lnTo>
                    <a:pt x="18423" y="4984"/>
                  </a:lnTo>
                  <a:lnTo>
                    <a:pt x="18396" y="4707"/>
                  </a:lnTo>
                  <a:lnTo>
                    <a:pt x="18351" y="4448"/>
                  </a:lnTo>
                  <a:lnTo>
                    <a:pt x="18155" y="3948"/>
                  </a:lnTo>
                  <a:lnTo>
                    <a:pt x="17851" y="3510"/>
                  </a:lnTo>
                  <a:lnTo>
                    <a:pt x="17449" y="3153"/>
                  </a:lnTo>
                  <a:lnTo>
                    <a:pt x="17217" y="3028"/>
                  </a:lnTo>
                  <a:lnTo>
                    <a:pt x="17208" y="2805"/>
                  </a:lnTo>
                  <a:lnTo>
                    <a:pt x="17137" y="2394"/>
                  </a:lnTo>
                  <a:lnTo>
                    <a:pt x="16994" y="2001"/>
                  </a:lnTo>
                  <a:lnTo>
                    <a:pt x="16789" y="1644"/>
                  </a:lnTo>
                  <a:lnTo>
                    <a:pt x="16521" y="1322"/>
                  </a:lnTo>
                  <a:lnTo>
                    <a:pt x="16208" y="1037"/>
                  </a:lnTo>
                  <a:lnTo>
                    <a:pt x="15851" y="796"/>
                  </a:lnTo>
                  <a:lnTo>
                    <a:pt x="15467" y="599"/>
                  </a:lnTo>
                  <a:lnTo>
                    <a:pt x="15261" y="519"/>
                  </a:lnTo>
                  <a:lnTo>
                    <a:pt x="15047" y="438"/>
                  </a:lnTo>
                  <a:lnTo>
                    <a:pt x="14592" y="331"/>
                  </a:lnTo>
                  <a:lnTo>
                    <a:pt x="14101" y="278"/>
                  </a:lnTo>
                  <a:lnTo>
                    <a:pt x="13601" y="278"/>
                  </a:lnTo>
                  <a:lnTo>
                    <a:pt x="13118" y="331"/>
                  </a:lnTo>
                  <a:lnTo>
                    <a:pt x="12645" y="456"/>
                  </a:lnTo>
                  <a:lnTo>
                    <a:pt x="12225" y="644"/>
                  </a:lnTo>
                  <a:lnTo>
                    <a:pt x="11868" y="903"/>
                  </a:lnTo>
                  <a:lnTo>
                    <a:pt x="11716" y="1063"/>
                  </a:lnTo>
                  <a:lnTo>
                    <a:pt x="11511" y="822"/>
                  </a:lnTo>
                  <a:lnTo>
                    <a:pt x="11011" y="420"/>
                  </a:lnTo>
                  <a:lnTo>
                    <a:pt x="10421" y="144"/>
                  </a:lnTo>
                  <a:lnTo>
                    <a:pt x="979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024;p37">
              <a:extLst>
                <a:ext uri="{FF2B5EF4-FFF2-40B4-BE49-F238E27FC236}">
                  <a16:creationId xmlns:a16="http://schemas.microsoft.com/office/drawing/2014/main" id="{B1BC2DB8-8A69-1183-EC97-94FD7AFAC1FB}"/>
                </a:ext>
              </a:extLst>
            </p:cNvPr>
            <p:cNvSpPr/>
            <p:nvPr/>
          </p:nvSpPr>
          <p:spPr>
            <a:xfrm>
              <a:off x="2631741" y="2338954"/>
              <a:ext cx="139426" cy="103077"/>
            </a:xfrm>
            <a:custGeom>
              <a:avLst/>
              <a:gdLst/>
              <a:ahLst/>
              <a:cxnLst/>
              <a:rect l="l" t="t" r="r" b="b"/>
              <a:pathLst>
                <a:path w="3153" h="2331" extrusionOk="0">
                  <a:moveTo>
                    <a:pt x="1706" y="0"/>
                  </a:moveTo>
                  <a:lnTo>
                    <a:pt x="1304" y="98"/>
                  </a:lnTo>
                  <a:lnTo>
                    <a:pt x="1045" y="206"/>
                  </a:lnTo>
                  <a:lnTo>
                    <a:pt x="929" y="268"/>
                  </a:lnTo>
                  <a:lnTo>
                    <a:pt x="706" y="420"/>
                  </a:lnTo>
                  <a:lnTo>
                    <a:pt x="348" y="822"/>
                  </a:lnTo>
                  <a:lnTo>
                    <a:pt x="107" y="1295"/>
                  </a:lnTo>
                  <a:lnTo>
                    <a:pt x="0" y="1822"/>
                  </a:lnTo>
                  <a:lnTo>
                    <a:pt x="9" y="2090"/>
                  </a:lnTo>
                  <a:lnTo>
                    <a:pt x="27" y="2188"/>
                  </a:lnTo>
                  <a:lnTo>
                    <a:pt x="152" y="2313"/>
                  </a:lnTo>
                  <a:lnTo>
                    <a:pt x="250" y="2331"/>
                  </a:lnTo>
                  <a:lnTo>
                    <a:pt x="339" y="2313"/>
                  </a:lnTo>
                  <a:lnTo>
                    <a:pt x="456" y="2224"/>
                  </a:lnTo>
                  <a:lnTo>
                    <a:pt x="491" y="2134"/>
                  </a:lnTo>
                  <a:lnTo>
                    <a:pt x="491" y="2090"/>
                  </a:lnTo>
                  <a:lnTo>
                    <a:pt x="482" y="1884"/>
                  </a:lnTo>
                  <a:lnTo>
                    <a:pt x="554" y="1483"/>
                  </a:lnTo>
                  <a:lnTo>
                    <a:pt x="723" y="1116"/>
                  </a:lnTo>
                  <a:lnTo>
                    <a:pt x="991" y="813"/>
                  </a:lnTo>
                  <a:lnTo>
                    <a:pt x="1161" y="688"/>
                  </a:lnTo>
                  <a:lnTo>
                    <a:pt x="1357" y="590"/>
                  </a:lnTo>
                  <a:lnTo>
                    <a:pt x="1768" y="482"/>
                  </a:lnTo>
                  <a:lnTo>
                    <a:pt x="2197" y="500"/>
                  </a:lnTo>
                  <a:lnTo>
                    <a:pt x="2599" y="634"/>
                  </a:lnTo>
                  <a:lnTo>
                    <a:pt x="2786" y="750"/>
                  </a:lnTo>
                  <a:lnTo>
                    <a:pt x="2876" y="786"/>
                  </a:lnTo>
                  <a:lnTo>
                    <a:pt x="3054" y="732"/>
                  </a:lnTo>
                  <a:lnTo>
                    <a:pt x="3117" y="652"/>
                  </a:lnTo>
                  <a:lnTo>
                    <a:pt x="3152" y="563"/>
                  </a:lnTo>
                  <a:lnTo>
                    <a:pt x="3099" y="393"/>
                  </a:lnTo>
                  <a:lnTo>
                    <a:pt x="3027" y="331"/>
                  </a:lnTo>
                  <a:lnTo>
                    <a:pt x="2786" y="179"/>
                  </a:lnTo>
                  <a:lnTo>
                    <a:pt x="2259" y="18"/>
                  </a:lnTo>
                  <a:lnTo>
                    <a:pt x="170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025;p37">
              <a:extLst>
                <a:ext uri="{FF2B5EF4-FFF2-40B4-BE49-F238E27FC236}">
                  <a16:creationId xmlns:a16="http://schemas.microsoft.com/office/drawing/2014/main" id="{3D3EA0F4-B127-9A97-DECD-DEBF4BCFBE5A}"/>
                </a:ext>
              </a:extLst>
            </p:cNvPr>
            <p:cNvSpPr/>
            <p:nvPr/>
          </p:nvSpPr>
          <p:spPr>
            <a:xfrm>
              <a:off x="2826796" y="2300261"/>
              <a:ext cx="179710" cy="61643"/>
            </a:xfrm>
            <a:custGeom>
              <a:avLst/>
              <a:gdLst/>
              <a:ahLst/>
              <a:cxnLst/>
              <a:rect l="l" t="t" r="r" b="b"/>
              <a:pathLst>
                <a:path w="4064" h="1394" extrusionOk="0">
                  <a:moveTo>
                    <a:pt x="1795" y="0"/>
                  </a:moveTo>
                  <a:lnTo>
                    <a:pt x="1233" y="116"/>
                  </a:lnTo>
                  <a:lnTo>
                    <a:pt x="706" y="357"/>
                  </a:lnTo>
                  <a:lnTo>
                    <a:pt x="242" y="714"/>
                  </a:lnTo>
                  <a:lnTo>
                    <a:pt x="54" y="938"/>
                  </a:lnTo>
                  <a:lnTo>
                    <a:pt x="0" y="1027"/>
                  </a:lnTo>
                  <a:lnTo>
                    <a:pt x="18" y="1214"/>
                  </a:lnTo>
                  <a:lnTo>
                    <a:pt x="152" y="1339"/>
                  </a:lnTo>
                  <a:lnTo>
                    <a:pt x="277" y="1357"/>
                  </a:lnTo>
                  <a:lnTo>
                    <a:pt x="358" y="1313"/>
                  </a:lnTo>
                  <a:lnTo>
                    <a:pt x="393" y="1277"/>
                  </a:lnTo>
                  <a:lnTo>
                    <a:pt x="554" y="1098"/>
                  </a:lnTo>
                  <a:lnTo>
                    <a:pt x="920" y="804"/>
                  </a:lnTo>
                  <a:lnTo>
                    <a:pt x="1340" y="589"/>
                  </a:lnTo>
                  <a:lnTo>
                    <a:pt x="1795" y="482"/>
                  </a:lnTo>
                  <a:lnTo>
                    <a:pt x="2028" y="482"/>
                  </a:lnTo>
                  <a:lnTo>
                    <a:pt x="2260" y="491"/>
                  </a:lnTo>
                  <a:lnTo>
                    <a:pt x="2697" y="598"/>
                  </a:lnTo>
                  <a:lnTo>
                    <a:pt x="3108" y="804"/>
                  </a:lnTo>
                  <a:lnTo>
                    <a:pt x="3456" y="1098"/>
                  </a:lnTo>
                  <a:lnTo>
                    <a:pt x="3608" y="1268"/>
                  </a:lnTo>
                  <a:lnTo>
                    <a:pt x="3671" y="1339"/>
                  </a:lnTo>
                  <a:lnTo>
                    <a:pt x="3840" y="1393"/>
                  </a:lnTo>
                  <a:lnTo>
                    <a:pt x="3939" y="1357"/>
                  </a:lnTo>
                  <a:lnTo>
                    <a:pt x="4010" y="1304"/>
                  </a:lnTo>
                  <a:lnTo>
                    <a:pt x="4064" y="1170"/>
                  </a:lnTo>
                  <a:lnTo>
                    <a:pt x="4055" y="1072"/>
                  </a:lnTo>
                  <a:lnTo>
                    <a:pt x="4028" y="1027"/>
                  </a:lnTo>
                  <a:lnTo>
                    <a:pt x="3840" y="813"/>
                  </a:lnTo>
                  <a:lnTo>
                    <a:pt x="3412" y="438"/>
                  </a:lnTo>
                  <a:lnTo>
                    <a:pt x="2921" y="170"/>
                  </a:lnTo>
                  <a:lnTo>
                    <a:pt x="2376" y="18"/>
                  </a:lnTo>
                  <a:lnTo>
                    <a:pt x="209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026;p37">
              <a:extLst>
                <a:ext uri="{FF2B5EF4-FFF2-40B4-BE49-F238E27FC236}">
                  <a16:creationId xmlns:a16="http://schemas.microsoft.com/office/drawing/2014/main" id="{B23E62B3-EDD5-4567-836E-FA2F9BA1C493}"/>
                </a:ext>
              </a:extLst>
            </p:cNvPr>
            <p:cNvSpPr/>
            <p:nvPr/>
          </p:nvSpPr>
          <p:spPr>
            <a:xfrm>
              <a:off x="3041618" y="2322769"/>
              <a:ext cx="149287" cy="123993"/>
            </a:xfrm>
            <a:custGeom>
              <a:avLst/>
              <a:gdLst/>
              <a:ahLst/>
              <a:cxnLst/>
              <a:rect l="l" t="t" r="r" b="b"/>
              <a:pathLst>
                <a:path w="3376" h="2804" extrusionOk="0">
                  <a:moveTo>
                    <a:pt x="1179" y="0"/>
                  </a:moveTo>
                  <a:lnTo>
                    <a:pt x="867" y="27"/>
                  </a:lnTo>
                  <a:lnTo>
                    <a:pt x="554" y="98"/>
                  </a:lnTo>
                  <a:lnTo>
                    <a:pt x="259" y="214"/>
                  </a:lnTo>
                  <a:lnTo>
                    <a:pt x="116" y="295"/>
                  </a:lnTo>
                  <a:lnTo>
                    <a:pt x="72" y="321"/>
                  </a:lnTo>
                  <a:lnTo>
                    <a:pt x="9" y="402"/>
                  </a:lnTo>
                  <a:lnTo>
                    <a:pt x="0" y="536"/>
                  </a:lnTo>
                  <a:lnTo>
                    <a:pt x="90" y="688"/>
                  </a:lnTo>
                  <a:lnTo>
                    <a:pt x="206" y="741"/>
                  </a:lnTo>
                  <a:lnTo>
                    <a:pt x="304" y="732"/>
                  </a:lnTo>
                  <a:lnTo>
                    <a:pt x="358" y="714"/>
                  </a:lnTo>
                  <a:lnTo>
                    <a:pt x="572" y="598"/>
                  </a:lnTo>
                  <a:lnTo>
                    <a:pt x="1054" y="482"/>
                  </a:lnTo>
                  <a:lnTo>
                    <a:pt x="1554" y="500"/>
                  </a:lnTo>
                  <a:lnTo>
                    <a:pt x="2027" y="661"/>
                  </a:lnTo>
                  <a:lnTo>
                    <a:pt x="2233" y="804"/>
                  </a:lnTo>
                  <a:lnTo>
                    <a:pt x="2411" y="956"/>
                  </a:lnTo>
                  <a:lnTo>
                    <a:pt x="2697" y="1340"/>
                  </a:lnTo>
                  <a:lnTo>
                    <a:pt x="2858" y="1786"/>
                  </a:lnTo>
                  <a:lnTo>
                    <a:pt x="2903" y="2259"/>
                  </a:lnTo>
                  <a:lnTo>
                    <a:pt x="2867" y="2500"/>
                  </a:lnTo>
                  <a:lnTo>
                    <a:pt x="2858" y="2608"/>
                  </a:lnTo>
                  <a:lnTo>
                    <a:pt x="2965" y="2750"/>
                  </a:lnTo>
                  <a:lnTo>
                    <a:pt x="3144" y="2804"/>
                  </a:lnTo>
                  <a:lnTo>
                    <a:pt x="3260" y="2750"/>
                  </a:lnTo>
                  <a:lnTo>
                    <a:pt x="3322" y="2670"/>
                  </a:lnTo>
                  <a:lnTo>
                    <a:pt x="3331" y="2616"/>
                  </a:lnTo>
                  <a:lnTo>
                    <a:pt x="3358" y="2465"/>
                  </a:lnTo>
                  <a:lnTo>
                    <a:pt x="3376" y="2161"/>
                  </a:lnTo>
                  <a:lnTo>
                    <a:pt x="3331" y="1697"/>
                  </a:lnTo>
                  <a:lnTo>
                    <a:pt x="3188" y="1259"/>
                  </a:lnTo>
                  <a:lnTo>
                    <a:pt x="3045" y="991"/>
                  </a:lnTo>
                  <a:lnTo>
                    <a:pt x="2858" y="741"/>
                  </a:lnTo>
                  <a:lnTo>
                    <a:pt x="2644" y="518"/>
                  </a:lnTo>
                  <a:lnTo>
                    <a:pt x="2519" y="420"/>
                  </a:lnTo>
                  <a:lnTo>
                    <a:pt x="2394" y="330"/>
                  </a:lnTo>
                  <a:lnTo>
                    <a:pt x="2108" y="179"/>
                  </a:lnTo>
                  <a:lnTo>
                    <a:pt x="1813" y="71"/>
                  </a:lnTo>
                  <a:lnTo>
                    <a:pt x="1501" y="9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027;p37">
              <a:extLst>
                <a:ext uri="{FF2B5EF4-FFF2-40B4-BE49-F238E27FC236}">
                  <a16:creationId xmlns:a16="http://schemas.microsoft.com/office/drawing/2014/main" id="{42982BEB-F9CD-22A9-820B-1953AEAD4B27}"/>
                </a:ext>
              </a:extLst>
            </p:cNvPr>
            <p:cNvSpPr/>
            <p:nvPr/>
          </p:nvSpPr>
          <p:spPr>
            <a:xfrm>
              <a:off x="2613169" y="2516631"/>
              <a:ext cx="112982" cy="92066"/>
            </a:xfrm>
            <a:custGeom>
              <a:avLst/>
              <a:gdLst/>
              <a:ahLst/>
              <a:cxnLst/>
              <a:rect l="l" t="t" r="r" b="b"/>
              <a:pathLst>
                <a:path w="2555" h="2082" extrusionOk="0">
                  <a:moveTo>
                    <a:pt x="143" y="1"/>
                  </a:moveTo>
                  <a:lnTo>
                    <a:pt x="36" y="81"/>
                  </a:lnTo>
                  <a:lnTo>
                    <a:pt x="0" y="170"/>
                  </a:lnTo>
                  <a:lnTo>
                    <a:pt x="0" y="224"/>
                  </a:lnTo>
                  <a:lnTo>
                    <a:pt x="9" y="438"/>
                  </a:lnTo>
                  <a:lnTo>
                    <a:pt x="125" y="849"/>
                  </a:lnTo>
                  <a:lnTo>
                    <a:pt x="331" y="1215"/>
                  </a:lnTo>
                  <a:lnTo>
                    <a:pt x="608" y="1537"/>
                  </a:lnTo>
                  <a:lnTo>
                    <a:pt x="947" y="1796"/>
                  </a:lnTo>
                  <a:lnTo>
                    <a:pt x="1322" y="1974"/>
                  </a:lnTo>
                  <a:lnTo>
                    <a:pt x="1733" y="2072"/>
                  </a:lnTo>
                  <a:lnTo>
                    <a:pt x="2161" y="2081"/>
                  </a:lnTo>
                  <a:lnTo>
                    <a:pt x="2367" y="2037"/>
                  </a:lnTo>
                  <a:lnTo>
                    <a:pt x="2420" y="2019"/>
                  </a:lnTo>
                  <a:lnTo>
                    <a:pt x="2501" y="1965"/>
                  </a:lnTo>
                  <a:lnTo>
                    <a:pt x="2554" y="1840"/>
                  </a:lnTo>
                  <a:lnTo>
                    <a:pt x="2501" y="1662"/>
                  </a:lnTo>
                  <a:lnTo>
                    <a:pt x="2403" y="1581"/>
                  </a:lnTo>
                  <a:lnTo>
                    <a:pt x="2304" y="1563"/>
                  </a:lnTo>
                  <a:lnTo>
                    <a:pt x="2251" y="1572"/>
                  </a:lnTo>
                  <a:lnTo>
                    <a:pt x="2090" y="1599"/>
                  </a:lnTo>
                  <a:lnTo>
                    <a:pt x="1777" y="1599"/>
                  </a:lnTo>
                  <a:lnTo>
                    <a:pt x="1474" y="1519"/>
                  </a:lnTo>
                  <a:lnTo>
                    <a:pt x="1197" y="1385"/>
                  </a:lnTo>
                  <a:lnTo>
                    <a:pt x="938" y="1188"/>
                  </a:lnTo>
                  <a:lnTo>
                    <a:pt x="733" y="956"/>
                  </a:lnTo>
                  <a:lnTo>
                    <a:pt x="581" y="679"/>
                  </a:lnTo>
                  <a:lnTo>
                    <a:pt x="492" y="385"/>
                  </a:lnTo>
                  <a:lnTo>
                    <a:pt x="483" y="224"/>
                  </a:lnTo>
                  <a:lnTo>
                    <a:pt x="474" y="170"/>
                  </a:lnTo>
                  <a:lnTo>
                    <a:pt x="438" y="81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028;p37">
              <a:extLst>
                <a:ext uri="{FF2B5EF4-FFF2-40B4-BE49-F238E27FC236}">
                  <a16:creationId xmlns:a16="http://schemas.microsoft.com/office/drawing/2014/main" id="{FFEF9825-6C83-5F63-3385-49E8D48ADAA5}"/>
                </a:ext>
              </a:extLst>
            </p:cNvPr>
            <p:cNvSpPr/>
            <p:nvPr/>
          </p:nvSpPr>
          <p:spPr>
            <a:xfrm>
              <a:off x="2813354" y="2588091"/>
              <a:ext cx="164322" cy="58901"/>
            </a:xfrm>
            <a:custGeom>
              <a:avLst/>
              <a:gdLst/>
              <a:ahLst/>
              <a:cxnLst/>
              <a:rect l="l" t="t" r="r" b="b"/>
              <a:pathLst>
                <a:path w="3716" h="1332" extrusionOk="0">
                  <a:moveTo>
                    <a:pt x="287" y="1"/>
                  </a:moveTo>
                  <a:lnTo>
                    <a:pt x="135" y="19"/>
                  </a:lnTo>
                  <a:lnTo>
                    <a:pt x="63" y="72"/>
                  </a:lnTo>
                  <a:lnTo>
                    <a:pt x="1" y="153"/>
                  </a:lnTo>
                  <a:lnTo>
                    <a:pt x="10" y="331"/>
                  </a:lnTo>
                  <a:lnTo>
                    <a:pt x="63" y="412"/>
                  </a:lnTo>
                  <a:lnTo>
                    <a:pt x="224" y="599"/>
                  </a:lnTo>
                  <a:lnTo>
                    <a:pt x="599" y="903"/>
                  </a:lnTo>
                  <a:lnTo>
                    <a:pt x="1037" y="1126"/>
                  </a:lnTo>
                  <a:lnTo>
                    <a:pt x="1501" y="1269"/>
                  </a:lnTo>
                  <a:lnTo>
                    <a:pt x="1983" y="1331"/>
                  </a:lnTo>
                  <a:lnTo>
                    <a:pt x="2474" y="1305"/>
                  </a:lnTo>
                  <a:lnTo>
                    <a:pt x="2948" y="1198"/>
                  </a:lnTo>
                  <a:lnTo>
                    <a:pt x="3394" y="992"/>
                  </a:lnTo>
                  <a:lnTo>
                    <a:pt x="3591" y="849"/>
                  </a:lnTo>
                  <a:lnTo>
                    <a:pt x="3662" y="787"/>
                  </a:lnTo>
                  <a:lnTo>
                    <a:pt x="3716" y="617"/>
                  </a:lnTo>
                  <a:lnTo>
                    <a:pt x="3680" y="519"/>
                  </a:lnTo>
                  <a:lnTo>
                    <a:pt x="3626" y="447"/>
                  </a:lnTo>
                  <a:lnTo>
                    <a:pt x="3492" y="394"/>
                  </a:lnTo>
                  <a:lnTo>
                    <a:pt x="3394" y="403"/>
                  </a:lnTo>
                  <a:lnTo>
                    <a:pt x="3359" y="430"/>
                  </a:lnTo>
                  <a:lnTo>
                    <a:pt x="3180" y="546"/>
                  </a:lnTo>
                  <a:lnTo>
                    <a:pt x="2814" y="724"/>
                  </a:lnTo>
                  <a:lnTo>
                    <a:pt x="2412" y="822"/>
                  </a:lnTo>
                  <a:lnTo>
                    <a:pt x="2010" y="849"/>
                  </a:lnTo>
                  <a:lnTo>
                    <a:pt x="1608" y="796"/>
                  </a:lnTo>
                  <a:lnTo>
                    <a:pt x="1215" y="680"/>
                  </a:lnTo>
                  <a:lnTo>
                    <a:pt x="858" y="492"/>
                  </a:lnTo>
                  <a:lnTo>
                    <a:pt x="546" y="233"/>
                  </a:lnTo>
                  <a:lnTo>
                    <a:pt x="403" y="72"/>
                  </a:lnTo>
                  <a:lnTo>
                    <a:pt x="367" y="37"/>
                  </a:lnTo>
                  <a:lnTo>
                    <a:pt x="28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029;p37">
              <a:extLst>
                <a:ext uri="{FF2B5EF4-FFF2-40B4-BE49-F238E27FC236}">
                  <a16:creationId xmlns:a16="http://schemas.microsoft.com/office/drawing/2014/main" id="{4DAB2D82-BED1-0F04-1B7F-5C6833BF568B}"/>
                </a:ext>
              </a:extLst>
            </p:cNvPr>
            <p:cNvSpPr/>
            <p:nvPr/>
          </p:nvSpPr>
          <p:spPr>
            <a:xfrm>
              <a:off x="3018314" y="2515437"/>
              <a:ext cx="128769" cy="78225"/>
            </a:xfrm>
            <a:custGeom>
              <a:avLst/>
              <a:gdLst/>
              <a:ahLst/>
              <a:cxnLst/>
              <a:rect l="l" t="t" r="r" b="b"/>
              <a:pathLst>
                <a:path w="2912" h="1769" extrusionOk="0">
                  <a:moveTo>
                    <a:pt x="2644" y="1"/>
                  </a:moveTo>
                  <a:lnTo>
                    <a:pt x="2510" y="63"/>
                  </a:lnTo>
                  <a:lnTo>
                    <a:pt x="2456" y="135"/>
                  </a:lnTo>
                  <a:lnTo>
                    <a:pt x="2438" y="188"/>
                  </a:lnTo>
                  <a:lnTo>
                    <a:pt x="2403" y="349"/>
                  </a:lnTo>
                  <a:lnTo>
                    <a:pt x="2269" y="653"/>
                  </a:lnTo>
                  <a:lnTo>
                    <a:pt x="2072" y="912"/>
                  </a:lnTo>
                  <a:lnTo>
                    <a:pt x="1813" y="1117"/>
                  </a:lnTo>
                  <a:lnTo>
                    <a:pt x="1661" y="1189"/>
                  </a:lnTo>
                  <a:lnTo>
                    <a:pt x="1501" y="1251"/>
                  </a:lnTo>
                  <a:lnTo>
                    <a:pt x="1161" y="1287"/>
                  </a:lnTo>
                  <a:lnTo>
                    <a:pt x="822" y="1233"/>
                  </a:lnTo>
                  <a:lnTo>
                    <a:pt x="510" y="1099"/>
                  </a:lnTo>
                  <a:lnTo>
                    <a:pt x="367" y="1010"/>
                  </a:lnTo>
                  <a:lnTo>
                    <a:pt x="322" y="983"/>
                  </a:lnTo>
                  <a:lnTo>
                    <a:pt x="233" y="974"/>
                  </a:lnTo>
                  <a:lnTo>
                    <a:pt x="90" y="1028"/>
                  </a:lnTo>
                  <a:lnTo>
                    <a:pt x="36" y="1099"/>
                  </a:lnTo>
                  <a:lnTo>
                    <a:pt x="1" y="1189"/>
                  </a:lnTo>
                  <a:lnTo>
                    <a:pt x="54" y="1358"/>
                  </a:lnTo>
                  <a:lnTo>
                    <a:pt x="126" y="1430"/>
                  </a:lnTo>
                  <a:lnTo>
                    <a:pt x="313" y="1555"/>
                  </a:lnTo>
                  <a:lnTo>
                    <a:pt x="742" y="1715"/>
                  </a:lnTo>
                  <a:lnTo>
                    <a:pt x="1197" y="1769"/>
                  </a:lnTo>
                  <a:lnTo>
                    <a:pt x="1653" y="1706"/>
                  </a:lnTo>
                  <a:lnTo>
                    <a:pt x="1867" y="1626"/>
                  </a:lnTo>
                  <a:lnTo>
                    <a:pt x="2063" y="1528"/>
                  </a:lnTo>
                  <a:lnTo>
                    <a:pt x="2412" y="1260"/>
                  </a:lnTo>
                  <a:lnTo>
                    <a:pt x="2680" y="921"/>
                  </a:lnTo>
                  <a:lnTo>
                    <a:pt x="2858" y="519"/>
                  </a:lnTo>
                  <a:lnTo>
                    <a:pt x="2903" y="304"/>
                  </a:lnTo>
                  <a:lnTo>
                    <a:pt x="2912" y="215"/>
                  </a:lnTo>
                  <a:lnTo>
                    <a:pt x="2822" y="54"/>
                  </a:lnTo>
                  <a:lnTo>
                    <a:pt x="2733" y="10"/>
                  </a:lnTo>
                  <a:lnTo>
                    <a:pt x="26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030;p37">
              <a:extLst>
                <a:ext uri="{FF2B5EF4-FFF2-40B4-BE49-F238E27FC236}">
                  <a16:creationId xmlns:a16="http://schemas.microsoft.com/office/drawing/2014/main" id="{2E230A8B-6893-20ED-FD6F-4AEF1D21F991}"/>
                </a:ext>
              </a:extLst>
            </p:cNvPr>
            <p:cNvSpPr/>
            <p:nvPr/>
          </p:nvSpPr>
          <p:spPr>
            <a:xfrm>
              <a:off x="2735172" y="2423857"/>
              <a:ext cx="123241" cy="109002"/>
            </a:xfrm>
            <a:custGeom>
              <a:avLst/>
              <a:gdLst/>
              <a:ahLst/>
              <a:cxnLst/>
              <a:rect l="l" t="t" r="r" b="b"/>
              <a:pathLst>
                <a:path w="2787" h="2465" extrusionOk="0">
                  <a:moveTo>
                    <a:pt x="1867" y="0"/>
                  </a:moveTo>
                  <a:lnTo>
                    <a:pt x="1367" y="98"/>
                  </a:lnTo>
                  <a:lnTo>
                    <a:pt x="912" y="313"/>
                  </a:lnTo>
                  <a:lnTo>
                    <a:pt x="706" y="464"/>
                  </a:lnTo>
                  <a:lnTo>
                    <a:pt x="528" y="634"/>
                  </a:lnTo>
                  <a:lnTo>
                    <a:pt x="242" y="1036"/>
                  </a:lnTo>
                  <a:lnTo>
                    <a:pt x="63" y="1491"/>
                  </a:lnTo>
                  <a:lnTo>
                    <a:pt x="1" y="1983"/>
                  </a:lnTo>
                  <a:lnTo>
                    <a:pt x="19" y="2224"/>
                  </a:lnTo>
                  <a:lnTo>
                    <a:pt x="36" y="2322"/>
                  </a:lnTo>
                  <a:lnTo>
                    <a:pt x="161" y="2447"/>
                  </a:lnTo>
                  <a:lnTo>
                    <a:pt x="260" y="2465"/>
                  </a:lnTo>
                  <a:lnTo>
                    <a:pt x="349" y="2447"/>
                  </a:lnTo>
                  <a:lnTo>
                    <a:pt x="465" y="2358"/>
                  </a:lnTo>
                  <a:lnTo>
                    <a:pt x="501" y="2268"/>
                  </a:lnTo>
                  <a:lnTo>
                    <a:pt x="501" y="2224"/>
                  </a:lnTo>
                  <a:lnTo>
                    <a:pt x="483" y="2027"/>
                  </a:lnTo>
                  <a:lnTo>
                    <a:pt x="528" y="1643"/>
                  </a:lnTo>
                  <a:lnTo>
                    <a:pt x="662" y="1286"/>
                  </a:lnTo>
                  <a:lnTo>
                    <a:pt x="885" y="965"/>
                  </a:lnTo>
                  <a:lnTo>
                    <a:pt x="1028" y="831"/>
                  </a:lnTo>
                  <a:lnTo>
                    <a:pt x="1179" y="706"/>
                  </a:lnTo>
                  <a:lnTo>
                    <a:pt x="1528" y="545"/>
                  </a:lnTo>
                  <a:lnTo>
                    <a:pt x="1912" y="482"/>
                  </a:lnTo>
                  <a:lnTo>
                    <a:pt x="2305" y="500"/>
                  </a:lnTo>
                  <a:lnTo>
                    <a:pt x="2492" y="554"/>
                  </a:lnTo>
                  <a:lnTo>
                    <a:pt x="2546" y="572"/>
                  </a:lnTo>
                  <a:lnTo>
                    <a:pt x="2635" y="554"/>
                  </a:lnTo>
                  <a:lnTo>
                    <a:pt x="2742" y="473"/>
                  </a:lnTo>
                  <a:lnTo>
                    <a:pt x="2787" y="304"/>
                  </a:lnTo>
                  <a:lnTo>
                    <a:pt x="2742" y="170"/>
                  </a:lnTo>
                  <a:lnTo>
                    <a:pt x="2671" y="107"/>
                  </a:lnTo>
                  <a:lnTo>
                    <a:pt x="2617" y="89"/>
                  </a:lnTo>
                  <a:lnTo>
                    <a:pt x="2367" y="18"/>
                  </a:lnTo>
                  <a:lnTo>
                    <a:pt x="18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031;p37">
              <a:extLst>
                <a:ext uri="{FF2B5EF4-FFF2-40B4-BE49-F238E27FC236}">
                  <a16:creationId xmlns:a16="http://schemas.microsoft.com/office/drawing/2014/main" id="{40F60BC7-C1AF-7165-285B-82A08C993D44}"/>
                </a:ext>
              </a:extLst>
            </p:cNvPr>
            <p:cNvSpPr/>
            <p:nvPr/>
          </p:nvSpPr>
          <p:spPr>
            <a:xfrm>
              <a:off x="2920764" y="2413156"/>
              <a:ext cx="141018" cy="90076"/>
            </a:xfrm>
            <a:custGeom>
              <a:avLst/>
              <a:gdLst/>
              <a:ahLst/>
              <a:cxnLst/>
              <a:rect l="l" t="t" r="r" b="b"/>
              <a:pathLst>
                <a:path w="3189" h="2037" extrusionOk="0">
                  <a:moveTo>
                    <a:pt x="1626" y="1"/>
                  </a:moveTo>
                  <a:lnTo>
                    <a:pt x="1358" y="28"/>
                  </a:lnTo>
                  <a:lnTo>
                    <a:pt x="1215" y="63"/>
                  </a:lnTo>
                  <a:lnTo>
                    <a:pt x="1081" y="108"/>
                  </a:lnTo>
                  <a:lnTo>
                    <a:pt x="831" y="242"/>
                  </a:lnTo>
                  <a:lnTo>
                    <a:pt x="599" y="412"/>
                  </a:lnTo>
                  <a:lnTo>
                    <a:pt x="403" y="617"/>
                  </a:lnTo>
                  <a:lnTo>
                    <a:pt x="242" y="849"/>
                  </a:lnTo>
                  <a:lnTo>
                    <a:pt x="117" y="1108"/>
                  </a:lnTo>
                  <a:lnTo>
                    <a:pt x="37" y="1385"/>
                  </a:lnTo>
                  <a:lnTo>
                    <a:pt x="1" y="1662"/>
                  </a:lnTo>
                  <a:lnTo>
                    <a:pt x="10" y="1814"/>
                  </a:lnTo>
                  <a:lnTo>
                    <a:pt x="28" y="1912"/>
                  </a:lnTo>
                  <a:lnTo>
                    <a:pt x="170" y="2028"/>
                  </a:lnTo>
                  <a:lnTo>
                    <a:pt x="349" y="2037"/>
                  </a:lnTo>
                  <a:lnTo>
                    <a:pt x="456" y="1957"/>
                  </a:lnTo>
                  <a:lnTo>
                    <a:pt x="492" y="1867"/>
                  </a:lnTo>
                  <a:lnTo>
                    <a:pt x="492" y="1814"/>
                  </a:lnTo>
                  <a:lnTo>
                    <a:pt x="492" y="1599"/>
                  </a:lnTo>
                  <a:lnTo>
                    <a:pt x="599" y="1207"/>
                  </a:lnTo>
                  <a:lnTo>
                    <a:pt x="822" y="858"/>
                  </a:lnTo>
                  <a:lnTo>
                    <a:pt x="1144" y="608"/>
                  </a:lnTo>
                  <a:lnTo>
                    <a:pt x="1340" y="537"/>
                  </a:lnTo>
                  <a:lnTo>
                    <a:pt x="1537" y="483"/>
                  </a:lnTo>
                  <a:lnTo>
                    <a:pt x="1930" y="501"/>
                  </a:lnTo>
                  <a:lnTo>
                    <a:pt x="2296" y="635"/>
                  </a:lnTo>
                  <a:lnTo>
                    <a:pt x="2608" y="876"/>
                  </a:lnTo>
                  <a:lnTo>
                    <a:pt x="2733" y="1037"/>
                  </a:lnTo>
                  <a:lnTo>
                    <a:pt x="2805" y="1117"/>
                  </a:lnTo>
                  <a:lnTo>
                    <a:pt x="2983" y="1144"/>
                  </a:lnTo>
                  <a:lnTo>
                    <a:pt x="3144" y="1055"/>
                  </a:lnTo>
                  <a:lnTo>
                    <a:pt x="3189" y="939"/>
                  </a:lnTo>
                  <a:lnTo>
                    <a:pt x="3180" y="849"/>
                  </a:lnTo>
                  <a:lnTo>
                    <a:pt x="3153" y="796"/>
                  </a:lnTo>
                  <a:lnTo>
                    <a:pt x="3073" y="680"/>
                  </a:lnTo>
                  <a:lnTo>
                    <a:pt x="2885" y="483"/>
                  </a:lnTo>
                  <a:lnTo>
                    <a:pt x="2555" y="233"/>
                  </a:lnTo>
                  <a:lnTo>
                    <a:pt x="2171" y="72"/>
                  </a:lnTo>
                  <a:lnTo>
                    <a:pt x="1903" y="10"/>
                  </a:lnTo>
                  <a:lnTo>
                    <a:pt x="16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71D2831-5F34-F4A5-1F44-B15668B744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83" b="93750" l="9980" r="89970">
                        <a14:foregroundMark x1="48589" y1="91333" x2="48589" y2="91333"/>
                        <a14:foregroundMark x1="59879" y1="93833" x2="59879" y2="93833"/>
                        <a14:foregroundMark x1="72581" y1="7583" x2="77319" y2="9917"/>
                      </a14:backgroundRemoval>
                    </a14:imgEffect>
                  </a14:imgLayer>
                </a14:imgProps>
              </a:ext>
            </a:extLst>
          </a:blip>
          <a:srcRect l="17722" t="2705" r="19431" b="3102"/>
          <a:stretch/>
        </p:blipFill>
        <p:spPr>
          <a:xfrm>
            <a:off x="6355830" y="1143284"/>
            <a:ext cx="2693515" cy="2441716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CE265AEF-359B-1904-09C1-899C5C12FE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9" name="Google Shape;15;p2">
            <a:extLst>
              <a:ext uri="{FF2B5EF4-FFF2-40B4-BE49-F238E27FC236}">
                <a16:creationId xmlns:a16="http://schemas.microsoft.com/office/drawing/2014/main" id="{F8246DEF-44F6-7DE8-E2AC-2A56A64E3CC8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1A1068C-38C1-939A-A5CC-08A718E57E6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573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A19E5F-ACBF-E688-3785-CA043442F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r>
              <a:rPr lang="ru-RU" dirty="0"/>
              <a:t>Желудочно-кишечный тракт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BBA924-05C1-7096-3428-8CEFF99378C9}"/>
              </a:ext>
            </a:extLst>
          </p:cNvPr>
          <p:cNvSpPr txBox="1"/>
          <p:nvPr/>
        </p:nvSpPr>
        <p:spPr>
          <a:xfrm>
            <a:off x="472191" y="1152078"/>
            <a:ext cx="6243403" cy="2797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449580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Попадание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метаболитов табачного дыма (никотин, смолы) со слюной в пищевод, а затем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желудок приводит к развитию хронического воспаления, язвенной болезни,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рака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пищевода,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желудка,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печени,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поджелудочной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железы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дискинезии     </a:t>
            </a:r>
            <a:r>
              <a:rPr lang="ru-RU" sz="1400" spc="2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желчного      </a:t>
            </a:r>
            <a:r>
              <a:rPr lang="ru-RU" sz="1400" spc="2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пузыря.      </a:t>
            </a:r>
            <a:r>
              <a:rPr lang="ru-RU" sz="1400" spc="2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Следствием      </a:t>
            </a:r>
            <a:r>
              <a:rPr lang="ru-RU" sz="1400" spc="2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длительного</a:t>
            </a:r>
            <a:r>
              <a:rPr lang="ru-RU" sz="14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интенсивного курения нередко является также рак поджелудочной железы,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желчного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пузыря.</a:t>
            </a:r>
          </a:p>
          <a:p>
            <a:pPr marL="302260" marR="336550" indent="44894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Вовлечение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метаболитов табака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многие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звенья обмена, нарушает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экскрецию желез внутренней секреции, отягощает и провоцирует скрытые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 начальные изменения, способствует нарушению функции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эндокринных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желез,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способствует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развитию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сахарного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диабета,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рака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щитовидной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железы.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5" name="Google Shape;2048;p37">
            <a:extLst>
              <a:ext uri="{FF2B5EF4-FFF2-40B4-BE49-F238E27FC236}">
                <a16:creationId xmlns:a16="http://schemas.microsoft.com/office/drawing/2014/main" id="{5237A2E9-DDB3-EFED-AAFE-4C1DE9652340}"/>
              </a:ext>
            </a:extLst>
          </p:cNvPr>
          <p:cNvGrpSpPr/>
          <p:nvPr/>
        </p:nvGrpSpPr>
        <p:grpSpPr>
          <a:xfrm>
            <a:off x="972248" y="43968"/>
            <a:ext cx="732946" cy="753863"/>
            <a:chOff x="6004813" y="3419740"/>
            <a:chExt cx="732946" cy="753863"/>
          </a:xfrm>
        </p:grpSpPr>
        <p:sp>
          <p:nvSpPr>
            <p:cNvPr id="6" name="Google Shape;2049;p37">
              <a:extLst>
                <a:ext uri="{FF2B5EF4-FFF2-40B4-BE49-F238E27FC236}">
                  <a16:creationId xmlns:a16="http://schemas.microsoft.com/office/drawing/2014/main" id="{D8C7700B-EC9C-1EF7-AA10-D4CB730153AD}"/>
                </a:ext>
              </a:extLst>
            </p:cNvPr>
            <p:cNvSpPr/>
            <p:nvPr/>
          </p:nvSpPr>
          <p:spPr>
            <a:xfrm>
              <a:off x="6004813" y="3478552"/>
              <a:ext cx="732946" cy="695050"/>
            </a:xfrm>
            <a:custGeom>
              <a:avLst/>
              <a:gdLst/>
              <a:ahLst/>
              <a:cxnLst/>
              <a:rect l="l" t="t" r="r" b="b"/>
              <a:pathLst>
                <a:path w="16575" h="15718" extrusionOk="0">
                  <a:moveTo>
                    <a:pt x="9306" y="1"/>
                  </a:moveTo>
                  <a:lnTo>
                    <a:pt x="8395" y="46"/>
                  </a:lnTo>
                  <a:lnTo>
                    <a:pt x="7189" y="242"/>
                  </a:lnTo>
                  <a:lnTo>
                    <a:pt x="6591" y="403"/>
                  </a:lnTo>
                  <a:lnTo>
                    <a:pt x="6252" y="501"/>
                  </a:lnTo>
                  <a:lnTo>
                    <a:pt x="5582" y="733"/>
                  </a:lnTo>
                  <a:lnTo>
                    <a:pt x="4921" y="1010"/>
                  </a:lnTo>
                  <a:lnTo>
                    <a:pt x="4269" y="1340"/>
                  </a:lnTo>
                  <a:lnTo>
                    <a:pt x="3644" y="1724"/>
                  </a:lnTo>
                  <a:lnTo>
                    <a:pt x="3037" y="2180"/>
                  </a:lnTo>
                  <a:lnTo>
                    <a:pt x="2466" y="2689"/>
                  </a:lnTo>
                  <a:lnTo>
                    <a:pt x="1939" y="3269"/>
                  </a:lnTo>
                  <a:lnTo>
                    <a:pt x="1689" y="3591"/>
                  </a:lnTo>
                  <a:lnTo>
                    <a:pt x="1448" y="3921"/>
                  </a:lnTo>
                  <a:lnTo>
                    <a:pt x="1010" y="4662"/>
                  </a:lnTo>
                  <a:lnTo>
                    <a:pt x="644" y="5457"/>
                  </a:lnTo>
                  <a:lnTo>
                    <a:pt x="358" y="6305"/>
                  </a:lnTo>
                  <a:lnTo>
                    <a:pt x="144" y="7190"/>
                  </a:lnTo>
                  <a:lnTo>
                    <a:pt x="28" y="8100"/>
                  </a:lnTo>
                  <a:lnTo>
                    <a:pt x="1" y="9020"/>
                  </a:lnTo>
                  <a:lnTo>
                    <a:pt x="90" y="9931"/>
                  </a:lnTo>
                  <a:lnTo>
                    <a:pt x="179" y="10378"/>
                  </a:lnTo>
                  <a:lnTo>
                    <a:pt x="287" y="10797"/>
                  </a:lnTo>
                  <a:lnTo>
                    <a:pt x="563" y="11574"/>
                  </a:lnTo>
                  <a:lnTo>
                    <a:pt x="930" y="12297"/>
                  </a:lnTo>
                  <a:lnTo>
                    <a:pt x="1358" y="12949"/>
                  </a:lnTo>
                  <a:lnTo>
                    <a:pt x="1858" y="13530"/>
                  </a:lnTo>
                  <a:lnTo>
                    <a:pt x="2394" y="14039"/>
                  </a:lnTo>
                  <a:lnTo>
                    <a:pt x="2975" y="14467"/>
                  </a:lnTo>
                  <a:lnTo>
                    <a:pt x="3582" y="14816"/>
                  </a:lnTo>
                  <a:lnTo>
                    <a:pt x="3894" y="14959"/>
                  </a:lnTo>
                  <a:lnTo>
                    <a:pt x="4439" y="15182"/>
                  </a:lnTo>
                  <a:lnTo>
                    <a:pt x="5582" y="15503"/>
                  </a:lnTo>
                  <a:lnTo>
                    <a:pt x="6761" y="15682"/>
                  </a:lnTo>
                  <a:lnTo>
                    <a:pt x="7975" y="15718"/>
                  </a:lnTo>
                  <a:lnTo>
                    <a:pt x="9190" y="15610"/>
                  </a:lnTo>
                  <a:lnTo>
                    <a:pt x="10386" y="15369"/>
                  </a:lnTo>
                  <a:lnTo>
                    <a:pt x="11538" y="14985"/>
                  </a:lnTo>
                  <a:lnTo>
                    <a:pt x="12646" y="14476"/>
                  </a:lnTo>
                  <a:lnTo>
                    <a:pt x="13164" y="14164"/>
                  </a:lnTo>
                  <a:lnTo>
                    <a:pt x="13432" y="13994"/>
                  </a:lnTo>
                  <a:lnTo>
                    <a:pt x="13941" y="13610"/>
                  </a:lnTo>
                  <a:lnTo>
                    <a:pt x="14423" y="13164"/>
                  </a:lnTo>
                  <a:lnTo>
                    <a:pt x="14878" y="12673"/>
                  </a:lnTo>
                  <a:lnTo>
                    <a:pt x="15298" y="12119"/>
                  </a:lnTo>
                  <a:lnTo>
                    <a:pt x="15664" y="11521"/>
                  </a:lnTo>
                  <a:lnTo>
                    <a:pt x="15985" y="10878"/>
                  </a:lnTo>
                  <a:lnTo>
                    <a:pt x="16244" y="10181"/>
                  </a:lnTo>
                  <a:lnTo>
                    <a:pt x="16343" y="9815"/>
                  </a:lnTo>
                  <a:lnTo>
                    <a:pt x="16432" y="9422"/>
                  </a:lnTo>
                  <a:lnTo>
                    <a:pt x="16539" y="8627"/>
                  </a:lnTo>
                  <a:lnTo>
                    <a:pt x="16575" y="7815"/>
                  </a:lnTo>
                  <a:lnTo>
                    <a:pt x="16530" y="7002"/>
                  </a:lnTo>
                  <a:lnTo>
                    <a:pt x="16414" y="6198"/>
                  </a:lnTo>
                  <a:lnTo>
                    <a:pt x="16227" y="5412"/>
                  </a:lnTo>
                  <a:lnTo>
                    <a:pt x="15977" y="4662"/>
                  </a:lnTo>
                  <a:lnTo>
                    <a:pt x="15664" y="3957"/>
                  </a:lnTo>
                  <a:lnTo>
                    <a:pt x="15485" y="3627"/>
                  </a:lnTo>
                  <a:lnTo>
                    <a:pt x="15298" y="3305"/>
                  </a:lnTo>
                  <a:lnTo>
                    <a:pt x="14878" y="2716"/>
                  </a:lnTo>
                  <a:lnTo>
                    <a:pt x="14423" y="2180"/>
                  </a:lnTo>
                  <a:lnTo>
                    <a:pt x="13932" y="1707"/>
                  </a:lnTo>
                  <a:lnTo>
                    <a:pt x="13414" y="1287"/>
                  </a:lnTo>
                  <a:lnTo>
                    <a:pt x="12860" y="930"/>
                  </a:lnTo>
                  <a:lnTo>
                    <a:pt x="12297" y="635"/>
                  </a:lnTo>
                  <a:lnTo>
                    <a:pt x="11708" y="394"/>
                  </a:lnTo>
                  <a:lnTo>
                    <a:pt x="11413" y="296"/>
                  </a:lnTo>
                  <a:lnTo>
                    <a:pt x="11119" y="215"/>
                  </a:lnTo>
                  <a:lnTo>
                    <a:pt x="10520" y="90"/>
                  </a:lnTo>
                  <a:lnTo>
                    <a:pt x="9913" y="19"/>
                  </a:lnTo>
                  <a:lnTo>
                    <a:pt x="93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050;p37">
              <a:extLst>
                <a:ext uri="{FF2B5EF4-FFF2-40B4-BE49-F238E27FC236}">
                  <a16:creationId xmlns:a16="http://schemas.microsoft.com/office/drawing/2014/main" id="{FC0EB180-F361-B584-FF8A-87907426CB86}"/>
                </a:ext>
              </a:extLst>
            </p:cNvPr>
            <p:cNvSpPr/>
            <p:nvPr/>
          </p:nvSpPr>
          <p:spPr>
            <a:xfrm>
              <a:off x="6094093" y="3419740"/>
              <a:ext cx="554032" cy="721494"/>
            </a:xfrm>
            <a:custGeom>
              <a:avLst/>
              <a:gdLst/>
              <a:ahLst/>
              <a:cxnLst/>
              <a:rect l="l" t="t" r="r" b="b"/>
              <a:pathLst>
                <a:path w="12529" h="16316" extrusionOk="0">
                  <a:moveTo>
                    <a:pt x="7733" y="0"/>
                  </a:moveTo>
                  <a:lnTo>
                    <a:pt x="7564" y="54"/>
                  </a:lnTo>
                  <a:lnTo>
                    <a:pt x="7483" y="108"/>
                  </a:lnTo>
                  <a:lnTo>
                    <a:pt x="7260" y="304"/>
                  </a:lnTo>
                  <a:lnTo>
                    <a:pt x="6885" y="742"/>
                  </a:lnTo>
                  <a:lnTo>
                    <a:pt x="6617" y="1224"/>
                  </a:lnTo>
                  <a:lnTo>
                    <a:pt x="6439" y="1742"/>
                  </a:lnTo>
                  <a:lnTo>
                    <a:pt x="6358" y="2269"/>
                  </a:lnTo>
                  <a:lnTo>
                    <a:pt x="6367" y="2804"/>
                  </a:lnTo>
                  <a:lnTo>
                    <a:pt x="6465" y="3322"/>
                  </a:lnTo>
                  <a:lnTo>
                    <a:pt x="6653" y="3822"/>
                  </a:lnTo>
                  <a:lnTo>
                    <a:pt x="6778" y="4064"/>
                  </a:lnTo>
                  <a:lnTo>
                    <a:pt x="6697" y="4251"/>
                  </a:lnTo>
                  <a:lnTo>
                    <a:pt x="6590" y="4680"/>
                  </a:lnTo>
                  <a:lnTo>
                    <a:pt x="6546" y="5385"/>
                  </a:lnTo>
                  <a:lnTo>
                    <a:pt x="6590" y="6385"/>
                  </a:lnTo>
                  <a:lnTo>
                    <a:pt x="6590" y="7073"/>
                  </a:lnTo>
                  <a:lnTo>
                    <a:pt x="6546" y="7493"/>
                  </a:lnTo>
                  <a:lnTo>
                    <a:pt x="6492" y="7671"/>
                  </a:lnTo>
                  <a:lnTo>
                    <a:pt x="6430" y="7832"/>
                  </a:lnTo>
                  <a:lnTo>
                    <a:pt x="6278" y="8144"/>
                  </a:lnTo>
                  <a:lnTo>
                    <a:pt x="5974" y="8555"/>
                  </a:lnTo>
                  <a:lnTo>
                    <a:pt x="5474" y="9029"/>
                  </a:lnTo>
                  <a:lnTo>
                    <a:pt x="4894" y="9448"/>
                  </a:lnTo>
                  <a:lnTo>
                    <a:pt x="4286" y="9850"/>
                  </a:lnTo>
                  <a:lnTo>
                    <a:pt x="3706" y="10270"/>
                  </a:lnTo>
                  <a:lnTo>
                    <a:pt x="3179" y="10716"/>
                  </a:lnTo>
                  <a:lnTo>
                    <a:pt x="2858" y="11100"/>
                  </a:lnTo>
                  <a:lnTo>
                    <a:pt x="2688" y="11386"/>
                  </a:lnTo>
                  <a:lnTo>
                    <a:pt x="2617" y="11547"/>
                  </a:lnTo>
                  <a:lnTo>
                    <a:pt x="2358" y="11583"/>
                  </a:lnTo>
                  <a:lnTo>
                    <a:pt x="1840" y="11725"/>
                  </a:lnTo>
                  <a:lnTo>
                    <a:pt x="1357" y="11967"/>
                  </a:lnTo>
                  <a:lnTo>
                    <a:pt x="920" y="12297"/>
                  </a:lnTo>
                  <a:lnTo>
                    <a:pt x="723" y="12502"/>
                  </a:lnTo>
                  <a:lnTo>
                    <a:pt x="563" y="12699"/>
                  </a:lnTo>
                  <a:lnTo>
                    <a:pt x="313" y="13110"/>
                  </a:lnTo>
                  <a:lnTo>
                    <a:pt x="134" y="13556"/>
                  </a:lnTo>
                  <a:lnTo>
                    <a:pt x="36" y="14020"/>
                  </a:lnTo>
                  <a:lnTo>
                    <a:pt x="0" y="14503"/>
                  </a:lnTo>
                  <a:lnTo>
                    <a:pt x="45" y="14985"/>
                  </a:lnTo>
                  <a:lnTo>
                    <a:pt x="161" y="15449"/>
                  </a:lnTo>
                  <a:lnTo>
                    <a:pt x="348" y="15896"/>
                  </a:lnTo>
                  <a:lnTo>
                    <a:pt x="464" y="16110"/>
                  </a:lnTo>
                  <a:lnTo>
                    <a:pt x="527" y="16190"/>
                  </a:lnTo>
                  <a:lnTo>
                    <a:pt x="661" y="16289"/>
                  </a:lnTo>
                  <a:lnTo>
                    <a:pt x="822" y="16315"/>
                  </a:lnTo>
                  <a:lnTo>
                    <a:pt x="973" y="16280"/>
                  </a:lnTo>
                  <a:lnTo>
                    <a:pt x="1116" y="16208"/>
                  </a:lnTo>
                  <a:lnTo>
                    <a:pt x="1214" y="16092"/>
                  </a:lnTo>
                  <a:lnTo>
                    <a:pt x="1268" y="15940"/>
                  </a:lnTo>
                  <a:lnTo>
                    <a:pt x="1250" y="15780"/>
                  </a:lnTo>
                  <a:lnTo>
                    <a:pt x="1206" y="15690"/>
                  </a:lnTo>
                  <a:lnTo>
                    <a:pt x="1063" y="15440"/>
                  </a:lnTo>
                  <a:lnTo>
                    <a:pt x="902" y="14922"/>
                  </a:lnTo>
                  <a:lnTo>
                    <a:pt x="866" y="14404"/>
                  </a:lnTo>
                  <a:lnTo>
                    <a:pt x="956" y="13913"/>
                  </a:lnTo>
                  <a:lnTo>
                    <a:pt x="1143" y="13458"/>
                  </a:lnTo>
                  <a:lnTo>
                    <a:pt x="1420" y="13056"/>
                  </a:lnTo>
                  <a:lnTo>
                    <a:pt x="1786" y="12726"/>
                  </a:lnTo>
                  <a:lnTo>
                    <a:pt x="2215" y="12484"/>
                  </a:lnTo>
                  <a:lnTo>
                    <a:pt x="2447" y="12413"/>
                  </a:lnTo>
                  <a:lnTo>
                    <a:pt x="2447" y="12583"/>
                  </a:lnTo>
                  <a:lnTo>
                    <a:pt x="2491" y="12904"/>
                  </a:lnTo>
                  <a:lnTo>
                    <a:pt x="2617" y="13342"/>
                  </a:lnTo>
                  <a:lnTo>
                    <a:pt x="2920" y="13842"/>
                  </a:lnTo>
                  <a:lnTo>
                    <a:pt x="3331" y="14262"/>
                  </a:lnTo>
                  <a:lnTo>
                    <a:pt x="3840" y="14601"/>
                  </a:lnTo>
                  <a:lnTo>
                    <a:pt x="4402" y="14869"/>
                  </a:lnTo>
                  <a:lnTo>
                    <a:pt x="5001" y="15056"/>
                  </a:lnTo>
                  <a:lnTo>
                    <a:pt x="5608" y="15190"/>
                  </a:lnTo>
                  <a:lnTo>
                    <a:pt x="5903" y="15226"/>
                  </a:lnTo>
                  <a:lnTo>
                    <a:pt x="6251" y="15253"/>
                  </a:lnTo>
                  <a:lnTo>
                    <a:pt x="6921" y="15253"/>
                  </a:lnTo>
                  <a:lnTo>
                    <a:pt x="7564" y="15163"/>
                  </a:lnTo>
                  <a:lnTo>
                    <a:pt x="8189" y="15012"/>
                  </a:lnTo>
                  <a:lnTo>
                    <a:pt x="8778" y="14788"/>
                  </a:lnTo>
                  <a:lnTo>
                    <a:pt x="9341" y="14503"/>
                  </a:lnTo>
                  <a:lnTo>
                    <a:pt x="9877" y="14163"/>
                  </a:lnTo>
                  <a:lnTo>
                    <a:pt x="10359" y="13761"/>
                  </a:lnTo>
                  <a:lnTo>
                    <a:pt x="10814" y="13315"/>
                  </a:lnTo>
                  <a:lnTo>
                    <a:pt x="11216" y="12824"/>
                  </a:lnTo>
                  <a:lnTo>
                    <a:pt x="11573" y="12297"/>
                  </a:lnTo>
                  <a:lnTo>
                    <a:pt x="11877" y="11734"/>
                  </a:lnTo>
                  <a:lnTo>
                    <a:pt x="12127" y="11136"/>
                  </a:lnTo>
                  <a:lnTo>
                    <a:pt x="12323" y="10520"/>
                  </a:lnTo>
                  <a:lnTo>
                    <a:pt x="12457" y="9877"/>
                  </a:lnTo>
                  <a:lnTo>
                    <a:pt x="12520" y="9225"/>
                  </a:lnTo>
                  <a:lnTo>
                    <a:pt x="12529" y="8886"/>
                  </a:lnTo>
                  <a:lnTo>
                    <a:pt x="12529" y="8662"/>
                  </a:lnTo>
                  <a:lnTo>
                    <a:pt x="12475" y="8180"/>
                  </a:lnTo>
                  <a:lnTo>
                    <a:pt x="12314" y="7394"/>
                  </a:lnTo>
                  <a:lnTo>
                    <a:pt x="11939" y="6287"/>
                  </a:lnTo>
                  <a:lnTo>
                    <a:pt x="11546" y="5483"/>
                  </a:lnTo>
                  <a:lnTo>
                    <a:pt x="11243" y="4965"/>
                  </a:lnTo>
                  <a:lnTo>
                    <a:pt x="10895" y="4501"/>
                  </a:lnTo>
                  <a:lnTo>
                    <a:pt x="10520" y="4081"/>
                  </a:lnTo>
                  <a:lnTo>
                    <a:pt x="10118" y="3724"/>
                  </a:lnTo>
                  <a:lnTo>
                    <a:pt x="9680" y="3438"/>
                  </a:lnTo>
                  <a:lnTo>
                    <a:pt x="9216" y="3251"/>
                  </a:lnTo>
                  <a:lnTo>
                    <a:pt x="8734" y="3153"/>
                  </a:lnTo>
                  <a:lnTo>
                    <a:pt x="8225" y="3179"/>
                  </a:lnTo>
                  <a:lnTo>
                    <a:pt x="7689" y="3331"/>
                  </a:lnTo>
                  <a:lnTo>
                    <a:pt x="7421" y="3456"/>
                  </a:lnTo>
                  <a:lnTo>
                    <a:pt x="7340" y="3287"/>
                  </a:lnTo>
                  <a:lnTo>
                    <a:pt x="7242" y="2938"/>
                  </a:lnTo>
                  <a:lnTo>
                    <a:pt x="7198" y="2572"/>
                  </a:lnTo>
                  <a:lnTo>
                    <a:pt x="7215" y="2206"/>
                  </a:lnTo>
                  <a:lnTo>
                    <a:pt x="7296" y="1849"/>
                  </a:lnTo>
                  <a:lnTo>
                    <a:pt x="7439" y="1492"/>
                  </a:lnTo>
                  <a:lnTo>
                    <a:pt x="7644" y="1152"/>
                  </a:lnTo>
                  <a:lnTo>
                    <a:pt x="7921" y="849"/>
                  </a:lnTo>
                  <a:lnTo>
                    <a:pt x="8082" y="706"/>
                  </a:lnTo>
                  <a:lnTo>
                    <a:pt x="8153" y="634"/>
                  </a:lnTo>
                  <a:lnTo>
                    <a:pt x="8225" y="492"/>
                  </a:lnTo>
                  <a:lnTo>
                    <a:pt x="8216" y="340"/>
                  </a:lnTo>
                  <a:lnTo>
                    <a:pt x="8153" y="206"/>
                  </a:lnTo>
                  <a:lnTo>
                    <a:pt x="8037" y="99"/>
                  </a:lnTo>
                  <a:lnTo>
                    <a:pt x="7894" y="18"/>
                  </a:lnTo>
                  <a:lnTo>
                    <a:pt x="773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01470C7-4D43-6D50-5237-CA3976955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52" b="89827" l="3800" r="97467">
                        <a14:foregroundMark x1="3800" y1="14619" x2="25200" y2="33534"/>
                        <a14:foregroundMark x1="25200" y1="33534" x2="31333" y2="49962"/>
                        <a14:foregroundMark x1="4267" y1="33685" x2="24000" y2="48154"/>
                        <a14:foregroundMark x1="24000" y1="48154" x2="45267" y2="39412"/>
                        <a14:foregroundMark x1="25267" y1="81462" x2="29467" y2="65109"/>
                        <a14:foregroundMark x1="29467" y1="65109" x2="58000" y2="61115"/>
                        <a14:foregroundMark x1="58000" y1="61115" x2="67867" y2="44537"/>
                        <a14:foregroundMark x1="67867" y1="44537" x2="62933" y2="27958"/>
                        <a14:foregroundMark x1="62933" y1="27958" x2="52800" y2="15674"/>
                        <a14:foregroundMark x1="52800" y1="15674" x2="53933" y2="6255"/>
                        <a14:foregroundMark x1="28200" y1="64582" x2="42867" y2="59608"/>
                        <a14:foregroundMark x1="42867" y1="59608" x2="47533" y2="61643"/>
                        <a14:foregroundMark x1="35400" y1="59231" x2="35400" y2="59231"/>
                        <a14:foregroundMark x1="26400" y1="69631" x2="26400" y2="69631"/>
                        <a14:foregroundMark x1="27200" y1="83346" x2="37333" y2="79879"/>
                        <a14:foregroundMark x1="37333" y1="79879" x2="34600" y2="73173"/>
                        <a14:foregroundMark x1="54267" y1="80332" x2="62600" y2="81839"/>
                        <a14:foregroundMark x1="68200" y1="69028" x2="74400" y2="63527"/>
                        <a14:foregroundMark x1="91000" y1="57046" x2="93133" y2="26225"/>
                        <a14:foregroundMark x1="56400" y1="5652" x2="56867" y2="6405"/>
                        <a14:foregroundMark x1="51800" y1="13263" x2="59000" y2="27129"/>
                        <a14:foregroundMark x1="59000" y1="27129" x2="62933" y2="29616"/>
                        <a14:foregroundMark x1="66067" y1="18839" x2="58533" y2="9947"/>
                        <a14:foregroundMark x1="58533" y1="9947" x2="58533" y2="9797"/>
                        <a14:foregroundMark x1="67733" y1="15524" x2="79800" y2="8892"/>
                        <a14:foregroundMark x1="79800" y1="8892" x2="92267" y2="18463"/>
                        <a14:foregroundMark x1="92267" y1="18463" x2="97467" y2="34439"/>
                        <a14:foregroundMark x1="97467" y1="34439" x2="90533" y2="65787"/>
                        <a14:foregroundMark x1="90533" y1="65787" x2="72800" y2="81537"/>
                        <a14:foregroundMark x1="72800" y1="81537" x2="66533" y2="82592"/>
                        <a14:foregroundMark x1="35067" y1="37905" x2="21800" y2="18086"/>
                        <a14:foregroundMark x1="21800" y1="18086" x2="19333" y2="1733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3269" y="1506510"/>
            <a:ext cx="2700731" cy="2389247"/>
          </a:xfrm>
          <a:prstGeom prst="rect">
            <a:avLst/>
          </a:prstGeom>
        </p:spPr>
      </p:pic>
      <p:pic>
        <p:nvPicPr>
          <p:cNvPr id="10" name="Рисунок 9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3B79C4A-4506-CD3D-2B1D-AB3B5E366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1" name="Google Shape;15;p2">
            <a:extLst>
              <a:ext uri="{FF2B5EF4-FFF2-40B4-BE49-F238E27FC236}">
                <a16:creationId xmlns:a16="http://schemas.microsoft.com/office/drawing/2014/main" id="{FF8DCE6A-D76D-A982-6376-6F2108CEB5BC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4A14CE-ECFF-BEE3-986E-F879749244A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058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1A9E00-D0E4-4977-AB10-2614598CB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67217"/>
            <a:ext cx="8520600" cy="841800"/>
          </a:xfrm>
        </p:spPr>
        <p:txBody>
          <a:bodyPr/>
          <a:lstStyle/>
          <a:p>
            <a:r>
              <a:rPr lang="ru-RU" dirty="0"/>
              <a:t>Мочеполовая система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A53890-306E-67F5-1826-13E5D67DB569}"/>
              </a:ext>
            </a:extLst>
          </p:cNvPr>
          <p:cNvSpPr txBox="1"/>
          <p:nvPr/>
        </p:nvSpPr>
        <p:spPr>
          <a:xfrm>
            <a:off x="0" y="909017"/>
            <a:ext cx="6546300" cy="4022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8945" algn="just">
              <a:lnSpc>
                <a:spcPct val="115000"/>
              </a:lnSpc>
              <a:spcBef>
                <a:spcPts val="240"/>
              </a:spcBef>
              <a:spcAft>
                <a:spcPts val="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Курение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мужчин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интенсивное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длительное,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нередко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 у них проблемой сексуальной жизни, увеличивает риск импотенции,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встречаются</a:t>
            </a:r>
            <a:r>
              <a:rPr lang="ru-RU" sz="1400" spc="5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 </a:t>
            </a:r>
            <a:r>
              <a:rPr lang="ru-RU" sz="1400" spc="1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случаи  </a:t>
            </a:r>
            <a:r>
              <a:rPr lang="ru-RU" sz="1400" spc="1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мужского  </a:t>
            </a:r>
            <a:r>
              <a:rPr lang="ru-RU" sz="1400" spc="1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бесплодия,  </a:t>
            </a:r>
            <a:r>
              <a:rPr lang="ru-RU" sz="1400" spc="1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  </a:t>
            </a:r>
            <a:r>
              <a:rPr lang="ru-RU" sz="1400" spc="1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можно  </a:t>
            </a:r>
            <a:r>
              <a:rPr lang="ru-RU" sz="1400" spc="1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связать</a:t>
            </a:r>
            <a:r>
              <a:rPr lang="ru-RU" sz="14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курением.</a:t>
            </a:r>
          </a:p>
          <a:p>
            <a:pPr marL="302260" marR="337820" indent="449580" algn="just">
              <a:lnSpc>
                <a:spcPct val="115000"/>
              </a:lnSpc>
              <a:spcBef>
                <a:spcPts val="10"/>
              </a:spcBef>
              <a:spcAft>
                <a:spcPts val="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Курение женщин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часто приводит в нарушения детородной функции,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проявляются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бесплодии,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привычных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выкидышах,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патологии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течения</a:t>
            </a:r>
            <a:r>
              <a:rPr lang="ru-RU" sz="1400" spc="3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беременности</a:t>
            </a:r>
            <a:r>
              <a:rPr lang="ru-RU" sz="14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родов.</a:t>
            </a:r>
            <a:r>
              <a:rPr lang="ru-RU" sz="14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</a:t>
            </a:r>
            <a:r>
              <a:rPr lang="ru-RU" sz="1400" spc="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</a:t>
            </a:r>
            <a:r>
              <a:rPr lang="ru-RU" sz="14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грозит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женщинам,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</a:t>
            </a:r>
          </a:p>
          <a:p>
            <a:pPr marL="302260" marR="337185" algn="just">
              <a:lnSpc>
                <a:spcPct val="115000"/>
              </a:lnSpc>
              <a:spcBef>
                <a:spcPts val="335"/>
              </a:spcBef>
              <a:spcAft>
                <a:spcPts val="0"/>
              </a:spcAft>
            </a:pPr>
            <a:br>
              <a:rPr lang="ru-RU" sz="11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продолжают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курить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время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беременности.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сожалению,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обследования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беременных показывает, что только немногие из них, решив стать матерью,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бросают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курить.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Продолжение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время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беременности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очень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негативно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отражается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новорожденного,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увеличивается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мертворождения. Дети курящих матерей часто рождаются недоношенными,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отстают в развитии, имеют низкую сопротивляемость инфекциям и другим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заболеваниям.</a:t>
            </a:r>
          </a:p>
        </p:txBody>
      </p:sp>
      <p:pic>
        <p:nvPicPr>
          <p:cNvPr id="122" name="Рисунок 121" descr="Изображение выглядит как сердце, искусство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8AE8161C-09BE-BF8C-6250-F4D1E45BE1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74" b="95801" l="9961" r="89941">
                        <a14:foregroundMark x1="15918" y1="20079" x2="12305" y2="29921"/>
                        <a14:foregroundMark x1="25098" y1="11811" x2="25391" y2="41339"/>
                        <a14:foregroundMark x1="24609" y1="9974" x2="25000" y2="41864"/>
                        <a14:foregroundMark x1="19727" y1="44488" x2="18945" y2="70210"/>
                        <a14:foregroundMark x1="18945" y1="70210" x2="25098" y2="86089"/>
                        <a14:foregroundMark x1="26758" y1="95801" x2="34668" y2="66535"/>
                      </a14:backgroundRemoval>
                    </a14:imgEffect>
                  </a14:imgLayer>
                </a14:imgProps>
              </a:ext>
            </a:extLst>
          </a:blip>
          <a:srcRect l="7202" t="5595" r="9171" b="3072"/>
          <a:stretch/>
        </p:blipFill>
        <p:spPr>
          <a:xfrm>
            <a:off x="6283972" y="1573728"/>
            <a:ext cx="2810656" cy="2660755"/>
          </a:xfrm>
          <a:prstGeom prst="rect">
            <a:avLst/>
          </a:prstGeom>
        </p:spPr>
      </p:pic>
      <p:grpSp>
        <p:nvGrpSpPr>
          <p:cNvPr id="123" name="Google Shape;650;p21">
            <a:extLst>
              <a:ext uri="{FF2B5EF4-FFF2-40B4-BE49-F238E27FC236}">
                <a16:creationId xmlns:a16="http://schemas.microsoft.com/office/drawing/2014/main" id="{F706FB29-A889-5077-CD9D-1DC074DA3FCF}"/>
              </a:ext>
            </a:extLst>
          </p:cNvPr>
          <p:cNvGrpSpPr/>
          <p:nvPr/>
        </p:nvGrpSpPr>
        <p:grpSpPr>
          <a:xfrm>
            <a:off x="1543987" y="105868"/>
            <a:ext cx="779738" cy="764498"/>
            <a:chOff x="4670180" y="2510292"/>
            <a:chExt cx="1101282" cy="1100773"/>
          </a:xfrm>
        </p:grpSpPr>
        <p:sp>
          <p:nvSpPr>
            <p:cNvPr id="124" name="Google Shape;651;p21">
              <a:extLst>
                <a:ext uri="{FF2B5EF4-FFF2-40B4-BE49-F238E27FC236}">
                  <a16:creationId xmlns:a16="http://schemas.microsoft.com/office/drawing/2014/main" id="{82639958-5500-91F1-9716-727875346E95}"/>
                </a:ext>
              </a:extLst>
            </p:cNvPr>
            <p:cNvSpPr/>
            <p:nvPr/>
          </p:nvSpPr>
          <p:spPr>
            <a:xfrm>
              <a:off x="4670180" y="2510292"/>
              <a:ext cx="1101282" cy="1100773"/>
            </a:xfrm>
            <a:custGeom>
              <a:avLst/>
              <a:gdLst/>
              <a:ahLst/>
              <a:cxnLst/>
              <a:rect l="l" t="t" r="r" b="b"/>
              <a:pathLst>
                <a:path w="19459" h="19450" extrusionOk="0">
                  <a:moveTo>
                    <a:pt x="9725" y="0"/>
                  </a:moveTo>
                  <a:lnTo>
                    <a:pt x="9225" y="9"/>
                  </a:lnTo>
                  <a:lnTo>
                    <a:pt x="8243" y="107"/>
                  </a:lnTo>
                  <a:lnTo>
                    <a:pt x="7296" y="304"/>
                  </a:lnTo>
                  <a:lnTo>
                    <a:pt x="6385" y="590"/>
                  </a:lnTo>
                  <a:lnTo>
                    <a:pt x="5510" y="956"/>
                  </a:lnTo>
                  <a:lnTo>
                    <a:pt x="4679" y="1402"/>
                  </a:lnTo>
                  <a:lnTo>
                    <a:pt x="3911" y="1929"/>
                  </a:lnTo>
                  <a:lnTo>
                    <a:pt x="3188" y="2527"/>
                  </a:lnTo>
                  <a:lnTo>
                    <a:pt x="2527" y="3179"/>
                  </a:lnTo>
                  <a:lnTo>
                    <a:pt x="1929" y="3903"/>
                  </a:lnTo>
                  <a:lnTo>
                    <a:pt x="1411" y="4680"/>
                  </a:lnTo>
                  <a:lnTo>
                    <a:pt x="956" y="5510"/>
                  </a:lnTo>
                  <a:lnTo>
                    <a:pt x="590" y="6376"/>
                  </a:lnTo>
                  <a:lnTo>
                    <a:pt x="304" y="7296"/>
                  </a:lnTo>
                  <a:lnTo>
                    <a:pt x="107" y="8243"/>
                  </a:lnTo>
                  <a:lnTo>
                    <a:pt x="9" y="9225"/>
                  </a:lnTo>
                  <a:lnTo>
                    <a:pt x="0" y="9725"/>
                  </a:lnTo>
                  <a:lnTo>
                    <a:pt x="9" y="10225"/>
                  </a:lnTo>
                  <a:lnTo>
                    <a:pt x="107" y="11207"/>
                  </a:lnTo>
                  <a:lnTo>
                    <a:pt x="304" y="12154"/>
                  </a:lnTo>
                  <a:lnTo>
                    <a:pt x="590" y="13074"/>
                  </a:lnTo>
                  <a:lnTo>
                    <a:pt x="956" y="13940"/>
                  </a:lnTo>
                  <a:lnTo>
                    <a:pt x="1411" y="14770"/>
                  </a:lnTo>
                  <a:lnTo>
                    <a:pt x="1929" y="15547"/>
                  </a:lnTo>
                  <a:lnTo>
                    <a:pt x="2527" y="16271"/>
                  </a:lnTo>
                  <a:lnTo>
                    <a:pt x="3188" y="16931"/>
                  </a:lnTo>
                  <a:lnTo>
                    <a:pt x="3911" y="17521"/>
                  </a:lnTo>
                  <a:lnTo>
                    <a:pt x="4679" y="18048"/>
                  </a:lnTo>
                  <a:lnTo>
                    <a:pt x="5510" y="18494"/>
                  </a:lnTo>
                  <a:lnTo>
                    <a:pt x="6385" y="18869"/>
                  </a:lnTo>
                  <a:lnTo>
                    <a:pt x="7296" y="19146"/>
                  </a:lnTo>
                  <a:lnTo>
                    <a:pt x="8243" y="19343"/>
                  </a:lnTo>
                  <a:lnTo>
                    <a:pt x="9225" y="19441"/>
                  </a:lnTo>
                  <a:lnTo>
                    <a:pt x="9725" y="19450"/>
                  </a:lnTo>
                  <a:lnTo>
                    <a:pt x="10234" y="19441"/>
                  </a:lnTo>
                  <a:lnTo>
                    <a:pt x="11207" y="19343"/>
                  </a:lnTo>
                  <a:lnTo>
                    <a:pt x="12163" y="19146"/>
                  </a:lnTo>
                  <a:lnTo>
                    <a:pt x="13074" y="18869"/>
                  </a:lnTo>
                  <a:lnTo>
                    <a:pt x="13949" y="18494"/>
                  </a:lnTo>
                  <a:lnTo>
                    <a:pt x="14770" y="18048"/>
                  </a:lnTo>
                  <a:lnTo>
                    <a:pt x="15547" y="17521"/>
                  </a:lnTo>
                  <a:lnTo>
                    <a:pt x="16271" y="16931"/>
                  </a:lnTo>
                  <a:lnTo>
                    <a:pt x="16931" y="16271"/>
                  </a:lnTo>
                  <a:lnTo>
                    <a:pt x="17530" y="15547"/>
                  </a:lnTo>
                  <a:lnTo>
                    <a:pt x="18048" y="14770"/>
                  </a:lnTo>
                  <a:lnTo>
                    <a:pt x="18503" y="13940"/>
                  </a:lnTo>
                  <a:lnTo>
                    <a:pt x="18869" y="13074"/>
                  </a:lnTo>
                  <a:lnTo>
                    <a:pt x="19155" y="12154"/>
                  </a:lnTo>
                  <a:lnTo>
                    <a:pt x="19342" y="11207"/>
                  </a:lnTo>
                  <a:lnTo>
                    <a:pt x="19450" y="10225"/>
                  </a:lnTo>
                  <a:lnTo>
                    <a:pt x="19459" y="9725"/>
                  </a:lnTo>
                  <a:lnTo>
                    <a:pt x="19450" y="9225"/>
                  </a:lnTo>
                  <a:lnTo>
                    <a:pt x="19342" y="8243"/>
                  </a:lnTo>
                  <a:lnTo>
                    <a:pt x="19155" y="7296"/>
                  </a:lnTo>
                  <a:lnTo>
                    <a:pt x="18869" y="6376"/>
                  </a:lnTo>
                  <a:lnTo>
                    <a:pt x="18503" y="5510"/>
                  </a:lnTo>
                  <a:lnTo>
                    <a:pt x="18048" y="4680"/>
                  </a:lnTo>
                  <a:lnTo>
                    <a:pt x="17530" y="3903"/>
                  </a:lnTo>
                  <a:lnTo>
                    <a:pt x="16931" y="3179"/>
                  </a:lnTo>
                  <a:lnTo>
                    <a:pt x="16271" y="2527"/>
                  </a:lnTo>
                  <a:lnTo>
                    <a:pt x="15547" y="1929"/>
                  </a:lnTo>
                  <a:lnTo>
                    <a:pt x="14770" y="1402"/>
                  </a:lnTo>
                  <a:lnTo>
                    <a:pt x="13949" y="956"/>
                  </a:lnTo>
                  <a:lnTo>
                    <a:pt x="13074" y="590"/>
                  </a:lnTo>
                  <a:lnTo>
                    <a:pt x="12163" y="304"/>
                  </a:lnTo>
                  <a:lnTo>
                    <a:pt x="11207" y="107"/>
                  </a:lnTo>
                  <a:lnTo>
                    <a:pt x="10234" y="9"/>
                  </a:lnTo>
                  <a:lnTo>
                    <a:pt x="97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652;p21">
              <a:extLst>
                <a:ext uri="{FF2B5EF4-FFF2-40B4-BE49-F238E27FC236}">
                  <a16:creationId xmlns:a16="http://schemas.microsoft.com/office/drawing/2014/main" id="{7FBE7356-949C-DBAA-AA54-240EA4D47471}"/>
                </a:ext>
              </a:extLst>
            </p:cNvPr>
            <p:cNvSpPr/>
            <p:nvPr/>
          </p:nvSpPr>
          <p:spPr>
            <a:xfrm>
              <a:off x="5018348" y="2839786"/>
              <a:ext cx="404881" cy="600473"/>
            </a:xfrm>
            <a:custGeom>
              <a:avLst/>
              <a:gdLst/>
              <a:ahLst/>
              <a:cxnLst/>
              <a:rect l="l" t="t" r="r" b="b"/>
              <a:pathLst>
                <a:path w="7154" h="10610" extrusionOk="0">
                  <a:moveTo>
                    <a:pt x="3573" y="1"/>
                  </a:moveTo>
                  <a:lnTo>
                    <a:pt x="3207" y="10"/>
                  </a:lnTo>
                  <a:lnTo>
                    <a:pt x="2510" y="90"/>
                  </a:lnTo>
                  <a:lnTo>
                    <a:pt x="1867" y="268"/>
                  </a:lnTo>
                  <a:lnTo>
                    <a:pt x="1296" y="536"/>
                  </a:lnTo>
                  <a:lnTo>
                    <a:pt x="814" y="894"/>
                  </a:lnTo>
                  <a:lnTo>
                    <a:pt x="421" y="1367"/>
                  </a:lnTo>
                  <a:lnTo>
                    <a:pt x="153" y="1938"/>
                  </a:lnTo>
                  <a:lnTo>
                    <a:pt x="10" y="2617"/>
                  </a:lnTo>
                  <a:lnTo>
                    <a:pt x="1" y="3010"/>
                  </a:lnTo>
                  <a:lnTo>
                    <a:pt x="1" y="3305"/>
                  </a:lnTo>
                  <a:lnTo>
                    <a:pt x="81" y="3885"/>
                  </a:lnTo>
                  <a:lnTo>
                    <a:pt x="233" y="4448"/>
                  </a:lnTo>
                  <a:lnTo>
                    <a:pt x="447" y="4992"/>
                  </a:lnTo>
                  <a:lnTo>
                    <a:pt x="724" y="5501"/>
                  </a:lnTo>
                  <a:lnTo>
                    <a:pt x="1064" y="5966"/>
                  </a:lnTo>
                  <a:lnTo>
                    <a:pt x="1448" y="6377"/>
                  </a:lnTo>
                  <a:lnTo>
                    <a:pt x="1876" y="6725"/>
                  </a:lnTo>
                  <a:lnTo>
                    <a:pt x="2099" y="6868"/>
                  </a:lnTo>
                  <a:lnTo>
                    <a:pt x="2099" y="9073"/>
                  </a:lnTo>
                  <a:lnTo>
                    <a:pt x="2108" y="9234"/>
                  </a:lnTo>
                  <a:lnTo>
                    <a:pt x="2171" y="9529"/>
                  </a:lnTo>
                  <a:lnTo>
                    <a:pt x="2287" y="9806"/>
                  </a:lnTo>
                  <a:lnTo>
                    <a:pt x="2448" y="10056"/>
                  </a:lnTo>
                  <a:lnTo>
                    <a:pt x="2662" y="10261"/>
                  </a:lnTo>
                  <a:lnTo>
                    <a:pt x="2903" y="10431"/>
                  </a:lnTo>
                  <a:lnTo>
                    <a:pt x="3180" y="10547"/>
                  </a:lnTo>
                  <a:lnTo>
                    <a:pt x="3484" y="10609"/>
                  </a:lnTo>
                  <a:lnTo>
                    <a:pt x="3796" y="10609"/>
                  </a:lnTo>
                  <a:lnTo>
                    <a:pt x="4100" y="10547"/>
                  </a:lnTo>
                  <a:lnTo>
                    <a:pt x="4377" y="10431"/>
                  </a:lnTo>
                  <a:lnTo>
                    <a:pt x="4618" y="10261"/>
                  </a:lnTo>
                  <a:lnTo>
                    <a:pt x="4832" y="10056"/>
                  </a:lnTo>
                  <a:lnTo>
                    <a:pt x="4993" y="9806"/>
                  </a:lnTo>
                  <a:lnTo>
                    <a:pt x="5109" y="9529"/>
                  </a:lnTo>
                  <a:lnTo>
                    <a:pt x="5171" y="9234"/>
                  </a:lnTo>
                  <a:lnTo>
                    <a:pt x="5180" y="9073"/>
                  </a:lnTo>
                  <a:lnTo>
                    <a:pt x="5180" y="6787"/>
                  </a:lnTo>
                  <a:lnTo>
                    <a:pt x="5395" y="6644"/>
                  </a:lnTo>
                  <a:lnTo>
                    <a:pt x="5796" y="6287"/>
                  </a:lnTo>
                  <a:lnTo>
                    <a:pt x="6154" y="5885"/>
                  </a:lnTo>
                  <a:lnTo>
                    <a:pt x="6475" y="5430"/>
                  </a:lnTo>
                  <a:lnTo>
                    <a:pt x="6734" y="4930"/>
                  </a:lnTo>
                  <a:lnTo>
                    <a:pt x="6939" y="4403"/>
                  </a:lnTo>
                  <a:lnTo>
                    <a:pt x="7073" y="3858"/>
                  </a:lnTo>
                  <a:lnTo>
                    <a:pt x="7154" y="3296"/>
                  </a:lnTo>
                  <a:lnTo>
                    <a:pt x="7154" y="3010"/>
                  </a:lnTo>
                  <a:lnTo>
                    <a:pt x="7145" y="2617"/>
                  </a:lnTo>
                  <a:lnTo>
                    <a:pt x="7002" y="1938"/>
                  </a:lnTo>
                  <a:lnTo>
                    <a:pt x="6725" y="1367"/>
                  </a:lnTo>
                  <a:lnTo>
                    <a:pt x="6341" y="894"/>
                  </a:lnTo>
                  <a:lnTo>
                    <a:pt x="5859" y="536"/>
                  </a:lnTo>
                  <a:lnTo>
                    <a:pt x="5287" y="268"/>
                  </a:lnTo>
                  <a:lnTo>
                    <a:pt x="4644" y="90"/>
                  </a:lnTo>
                  <a:lnTo>
                    <a:pt x="3948" y="10"/>
                  </a:lnTo>
                  <a:lnTo>
                    <a:pt x="35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653;p21">
              <a:extLst>
                <a:ext uri="{FF2B5EF4-FFF2-40B4-BE49-F238E27FC236}">
                  <a16:creationId xmlns:a16="http://schemas.microsoft.com/office/drawing/2014/main" id="{23040470-E305-3709-AF86-E746BE50C214}"/>
                </a:ext>
              </a:extLst>
            </p:cNvPr>
            <p:cNvSpPr/>
            <p:nvPr/>
          </p:nvSpPr>
          <p:spPr>
            <a:xfrm>
              <a:off x="4847037" y="3054052"/>
              <a:ext cx="116812" cy="116812"/>
            </a:xfrm>
            <a:custGeom>
              <a:avLst/>
              <a:gdLst/>
              <a:ahLst/>
              <a:cxnLst/>
              <a:rect l="l" t="t" r="r" b="b"/>
              <a:pathLst>
                <a:path w="2064" h="2064" extrusionOk="0">
                  <a:moveTo>
                    <a:pt x="1037" y="1"/>
                  </a:moveTo>
                  <a:lnTo>
                    <a:pt x="822" y="19"/>
                  </a:lnTo>
                  <a:lnTo>
                    <a:pt x="456" y="171"/>
                  </a:lnTo>
                  <a:lnTo>
                    <a:pt x="170" y="456"/>
                  </a:lnTo>
                  <a:lnTo>
                    <a:pt x="19" y="822"/>
                  </a:lnTo>
                  <a:lnTo>
                    <a:pt x="1" y="1037"/>
                  </a:lnTo>
                  <a:lnTo>
                    <a:pt x="19" y="1242"/>
                  </a:lnTo>
                  <a:lnTo>
                    <a:pt x="170" y="1617"/>
                  </a:lnTo>
                  <a:lnTo>
                    <a:pt x="456" y="1894"/>
                  </a:lnTo>
                  <a:lnTo>
                    <a:pt x="822" y="2055"/>
                  </a:lnTo>
                  <a:lnTo>
                    <a:pt x="1037" y="2064"/>
                  </a:lnTo>
                  <a:lnTo>
                    <a:pt x="1242" y="2055"/>
                  </a:lnTo>
                  <a:lnTo>
                    <a:pt x="1617" y="1894"/>
                  </a:lnTo>
                  <a:lnTo>
                    <a:pt x="1894" y="1617"/>
                  </a:lnTo>
                  <a:lnTo>
                    <a:pt x="2055" y="1242"/>
                  </a:lnTo>
                  <a:lnTo>
                    <a:pt x="2063" y="1037"/>
                  </a:lnTo>
                  <a:lnTo>
                    <a:pt x="2055" y="822"/>
                  </a:lnTo>
                  <a:lnTo>
                    <a:pt x="1894" y="456"/>
                  </a:lnTo>
                  <a:lnTo>
                    <a:pt x="1617" y="171"/>
                  </a:lnTo>
                  <a:lnTo>
                    <a:pt x="1242" y="19"/>
                  </a:lnTo>
                  <a:lnTo>
                    <a:pt x="103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654;p21">
              <a:extLst>
                <a:ext uri="{FF2B5EF4-FFF2-40B4-BE49-F238E27FC236}">
                  <a16:creationId xmlns:a16="http://schemas.microsoft.com/office/drawing/2014/main" id="{1151EE4E-74FE-C90F-71DE-E07F20B0FDA4}"/>
                </a:ext>
              </a:extLst>
            </p:cNvPr>
            <p:cNvSpPr/>
            <p:nvPr/>
          </p:nvSpPr>
          <p:spPr>
            <a:xfrm>
              <a:off x="5477779" y="3054052"/>
              <a:ext cx="116812" cy="116812"/>
            </a:xfrm>
            <a:custGeom>
              <a:avLst/>
              <a:gdLst/>
              <a:ahLst/>
              <a:cxnLst/>
              <a:rect l="l" t="t" r="r" b="b"/>
              <a:pathLst>
                <a:path w="2064" h="2064" extrusionOk="0">
                  <a:moveTo>
                    <a:pt x="1027" y="1"/>
                  </a:moveTo>
                  <a:lnTo>
                    <a:pt x="822" y="19"/>
                  </a:lnTo>
                  <a:lnTo>
                    <a:pt x="447" y="171"/>
                  </a:lnTo>
                  <a:lnTo>
                    <a:pt x="170" y="456"/>
                  </a:lnTo>
                  <a:lnTo>
                    <a:pt x="9" y="822"/>
                  </a:lnTo>
                  <a:lnTo>
                    <a:pt x="0" y="1037"/>
                  </a:lnTo>
                  <a:lnTo>
                    <a:pt x="9" y="1242"/>
                  </a:lnTo>
                  <a:lnTo>
                    <a:pt x="170" y="1617"/>
                  </a:lnTo>
                  <a:lnTo>
                    <a:pt x="447" y="1894"/>
                  </a:lnTo>
                  <a:lnTo>
                    <a:pt x="822" y="2055"/>
                  </a:lnTo>
                  <a:lnTo>
                    <a:pt x="1027" y="2064"/>
                  </a:lnTo>
                  <a:lnTo>
                    <a:pt x="1242" y="2055"/>
                  </a:lnTo>
                  <a:lnTo>
                    <a:pt x="1608" y="1894"/>
                  </a:lnTo>
                  <a:lnTo>
                    <a:pt x="1893" y="1617"/>
                  </a:lnTo>
                  <a:lnTo>
                    <a:pt x="2045" y="1242"/>
                  </a:lnTo>
                  <a:lnTo>
                    <a:pt x="2063" y="1037"/>
                  </a:lnTo>
                  <a:lnTo>
                    <a:pt x="2045" y="822"/>
                  </a:lnTo>
                  <a:lnTo>
                    <a:pt x="1893" y="456"/>
                  </a:lnTo>
                  <a:lnTo>
                    <a:pt x="1608" y="171"/>
                  </a:lnTo>
                  <a:lnTo>
                    <a:pt x="1242" y="19"/>
                  </a:lnTo>
                  <a:lnTo>
                    <a:pt x="10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655;p21">
              <a:extLst>
                <a:ext uri="{FF2B5EF4-FFF2-40B4-BE49-F238E27FC236}">
                  <a16:creationId xmlns:a16="http://schemas.microsoft.com/office/drawing/2014/main" id="{3649D0D4-CB86-EC0C-4DAD-5C293B24E0D0}"/>
                </a:ext>
              </a:extLst>
            </p:cNvPr>
            <p:cNvSpPr/>
            <p:nvPr/>
          </p:nvSpPr>
          <p:spPr>
            <a:xfrm>
              <a:off x="4743923" y="2910019"/>
              <a:ext cx="453439" cy="206289"/>
            </a:xfrm>
            <a:custGeom>
              <a:avLst/>
              <a:gdLst/>
              <a:ahLst/>
              <a:cxnLst/>
              <a:rect l="l" t="t" r="r" b="b"/>
              <a:pathLst>
                <a:path w="8012" h="3645" extrusionOk="0">
                  <a:moveTo>
                    <a:pt x="2117" y="1"/>
                  </a:moveTo>
                  <a:lnTo>
                    <a:pt x="1323" y="99"/>
                  </a:lnTo>
                  <a:lnTo>
                    <a:pt x="894" y="251"/>
                  </a:lnTo>
                  <a:lnTo>
                    <a:pt x="617" y="403"/>
                  </a:lnTo>
                  <a:lnTo>
                    <a:pt x="501" y="501"/>
                  </a:lnTo>
                  <a:lnTo>
                    <a:pt x="385" y="599"/>
                  </a:lnTo>
                  <a:lnTo>
                    <a:pt x="215" y="822"/>
                  </a:lnTo>
                  <a:lnTo>
                    <a:pt x="90" y="1081"/>
                  </a:lnTo>
                  <a:lnTo>
                    <a:pt x="19" y="1358"/>
                  </a:lnTo>
                  <a:lnTo>
                    <a:pt x="10" y="1519"/>
                  </a:lnTo>
                  <a:lnTo>
                    <a:pt x="1" y="1662"/>
                  </a:lnTo>
                  <a:lnTo>
                    <a:pt x="28" y="1948"/>
                  </a:lnTo>
                  <a:lnTo>
                    <a:pt x="135" y="2314"/>
                  </a:lnTo>
                  <a:lnTo>
                    <a:pt x="394" y="2724"/>
                  </a:lnTo>
                  <a:lnTo>
                    <a:pt x="724" y="3046"/>
                  </a:lnTo>
                  <a:lnTo>
                    <a:pt x="1099" y="3296"/>
                  </a:lnTo>
                  <a:lnTo>
                    <a:pt x="1448" y="3466"/>
                  </a:lnTo>
                  <a:lnTo>
                    <a:pt x="1867" y="3617"/>
                  </a:lnTo>
                  <a:lnTo>
                    <a:pt x="1957" y="3644"/>
                  </a:lnTo>
                  <a:lnTo>
                    <a:pt x="2117" y="2975"/>
                  </a:lnTo>
                  <a:lnTo>
                    <a:pt x="2064" y="2957"/>
                  </a:lnTo>
                  <a:lnTo>
                    <a:pt x="1644" y="2805"/>
                  </a:lnTo>
                  <a:lnTo>
                    <a:pt x="1242" y="2564"/>
                  </a:lnTo>
                  <a:lnTo>
                    <a:pt x="992" y="2349"/>
                  </a:lnTo>
                  <a:lnTo>
                    <a:pt x="796" y="2082"/>
                  </a:lnTo>
                  <a:lnTo>
                    <a:pt x="697" y="1751"/>
                  </a:lnTo>
                  <a:lnTo>
                    <a:pt x="697" y="1564"/>
                  </a:lnTo>
                  <a:lnTo>
                    <a:pt x="715" y="1394"/>
                  </a:lnTo>
                  <a:lnTo>
                    <a:pt x="840" y="1126"/>
                  </a:lnTo>
                  <a:lnTo>
                    <a:pt x="948" y="1028"/>
                  </a:lnTo>
                  <a:lnTo>
                    <a:pt x="1099" y="912"/>
                  </a:lnTo>
                  <a:lnTo>
                    <a:pt x="1474" y="769"/>
                  </a:lnTo>
                  <a:lnTo>
                    <a:pt x="2055" y="688"/>
                  </a:lnTo>
                  <a:lnTo>
                    <a:pt x="2296" y="706"/>
                  </a:lnTo>
                  <a:lnTo>
                    <a:pt x="8011" y="706"/>
                  </a:lnTo>
                  <a:lnTo>
                    <a:pt x="8011" y="10"/>
                  </a:lnTo>
                  <a:lnTo>
                    <a:pt x="2341" y="10"/>
                  </a:lnTo>
                  <a:lnTo>
                    <a:pt x="211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656;p21">
              <a:extLst>
                <a:ext uri="{FF2B5EF4-FFF2-40B4-BE49-F238E27FC236}">
                  <a16:creationId xmlns:a16="http://schemas.microsoft.com/office/drawing/2014/main" id="{59F11F98-263F-AFC8-01A3-1E9CAFF35899}"/>
                </a:ext>
              </a:extLst>
            </p:cNvPr>
            <p:cNvSpPr/>
            <p:nvPr/>
          </p:nvSpPr>
          <p:spPr>
            <a:xfrm>
              <a:off x="5243762" y="2910019"/>
              <a:ext cx="453892" cy="206289"/>
            </a:xfrm>
            <a:custGeom>
              <a:avLst/>
              <a:gdLst/>
              <a:ahLst/>
              <a:cxnLst/>
              <a:rect l="l" t="t" r="r" b="b"/>
              <a:pathLst>
                <a:path w="8020" h="3645" extrusionOk="0">
                  <a:moveTo>
                    <a:pt x="5903" y="1"/>
                  </a:moveTo>
                  <a:lnTo>
                    <a:pt x="5680" y="10"/>
                  </a:lnTo>
                  <a:lnTo>
                    <a:pt x="1" y="10"/>
                  </a:lnTo>
                  <a:lnTo>
                    <a:pt x="1" y="706"/>
                  </a:lnTo>
                  <a:lnTo>
                    <a:pt x="5716" y="706"/>
                  </a:lnTo>
                  <a:lnTo>
                    <a:pt x="5966" y="688"/>
                  </a:lnTo>
                  <a:lnTo>
                    <a:pt x="6546" y="769"/>
                  </a:lnTo>
                  <a:lnTo>
                    <a:pt x="6921" y="912"/>
                  </a:lnTo>
                  <a:lnTo>
                    <a:pt x="7073" y="1019"/>
                  </a:lnTo>
                  <a:lnTo>
                    <a:pt x="7180" y="1126"/>
                  </a:lnTo>
                  <a:lnTo>
                    <a:pt x="7305" y="1394"/>
                  </a:lnTo>
                  <a:lnTo>
                    <a:pt x="7323" y="1564"/>
                  </a:lnTo>
                  <a:lnTo>
                    <a:pt x="7323" y="1751"/>
                  </a:lnTo>
                  <a:lnTo>
                    <a:pt x="7225" y="2082"/>
                  </a:lnTo>
                  <a:lnTo>
                    <a:pt x="7029" y="2349"/>
                  </a:lnTo>
                  <a:lnTo>
                    <a:pt x="6779" y="2564"/>
                  </a:lnTo>
                  <a:lnTo>
                    <a:pt x="6377" y="2805"/>
                  </a:lnTo>
                  <a:lnTo>
                    <a:pt x="5957" y="2957"/>
                  </a:lnTo>
                  <a:lnTo>
                    <a:pt x="5903" y="2975"/>
                  </a:lnTo>
                  <a:lnTo>
                    <a:pt x="6064" y="3644"/>
                  </a:lnTo>
                  <a:lnTo>
                    <a:pt x="6153" y="3617"/>
                  </a:lnTo>
                  <a:lnTo>
                    <a:pt x="6573" y="3466"/>
                  </a:lnTo>
                  <a:lnTo>
                    <a:pt x="6921" y="3296"/>
                  </a:lnTo>
                  <a:lnTo>
                    <a:pt x="7288" y="3046"/>
                  </a:lnTo>
                  <a:lnTo>
                    <a:pt x="7627" y="2724"/>
                  </a:lnTo>
                  <a:lnTo>
                    <a:pt x="7886" y="2314"/>
                  </a:lnTo>
                  <a:lnTo>
                    <a:pt x="7993" y="1948"/>
                  </a:lnTo>
                  <a:lnTo>
                    <a:pt x="8020" y="1662"/>
                  </a:lnTo>
                  <a:lnTo>
                    <a:pt x="8011" y="1519"/>
                  </a:lnTo>
                  <a:lnTo>
                    <a:pt x="8002" y="1358"/>
                  </a:lnTo>
                  <a:lnTo>
                    <a:pt x="7930" y="1081"/>
                  </a:lnTo>
                  <a:lnTo>
                    <a:pt x="7805" y="822"/>
                  </a:lnTo>
                  <a:lnTo>
                    <a:pt x="7627" y="599"/>
                  </a:lnTo>
                  <a:lnTo>
                    <a:pt x="7520" y="501"/>
                  </a:lnTo>
                  <a:lnTo>
                    <a:pt x="7395" y="403"/>
                  </a:lnTo>
                  <a:lnTo>
                    <a:pt x="7127" y="251"/>
                  </a:lnTo>
                  <a:lnTo>
                    <a:pt x="6698" y="99"/>
                  </a:lnTo>
                  <a:lnTo>
                    <a:pt x="590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657;p21">
              <a:extLst>
                <a:ext uri="{FF2B5EF4-FFF2-40B4-BE49-F238E27FC236}">
                  <a16:creationId xmlns:a16="http://schemas.microsoft.com/office/drawing/2014/main" id="{9CC2A098-6D7E-2904-7310-F64F8AE8358A}"/>
                </a:ext>
              </a:extLst>
            </p:cNvPr>
            <p:cNvSpPr/>
            <p:nvPr/>
          </p:nvSpPr>
          <p:spPr>
            <a:xfrm>
              <a:off x="5135101" y="2911038"/>
              <a:ext cx="171370" cy="267411"/>
            </a:xfrm>
            <a:custGeom>
              <a:avLst/>
              <a:gdLst/>
              <a:ahLst/>
              <a:cxnLst/>
              <a:rect l="l" t="t" r="r" b="b"/>
              <a:pathLst>
                <a:path w="3028" h="4725" extrusionOk="0">
                  <a:moveTo>
                    <a:pt x="885" y="1"/>
                  </a:moveTo>
                  <a:lnTo>
                    <a:pt x="706" y="19"/>
                  </a:lnTo>
                  <a:lnTo>
                    <a:pt x="385" y="153"/>
                  </a:lnTo>
                  <a:lnTo>
                    <a:pt x="144" y="394"/>
                  </a:lnTo>
                  <a:lnTo>
                    <a:pt x="10" y="706"/>
                  </a:lnTo>
                  <a:lnTo>
                    <a:pt x="1" y="894"/>
                  </a:lnTo>
                  <a:lnTo>
                    <a:pt x="1" y="3207"/>
                  </a:lnTo>
                  <a:lnTo>
                    <a:pt x="1" y="3358"/>
                  </a:lnTo>
                  <a:lnTo>
                    <a:pt x="63" y="3653"/>
                  </a:lnTo>
                  <a:lnTo>
                    <a:pt x="179" y="3930"/>
                  </a:lnTo>
                  <a:lnTo>
                    <a:pt x="340" y="4171"/>
                  </a:lnTo>
                  <a:lnTo>
                    <a:pt x="545" y="4376"/>
                  </a:lnTo>
                  <a:lnTo>
                    <a:pt x="787" y="4537"/>
                  </a:lnTo>
                  <a:lnTo>
                    <a:pt x="1063" y="4653"/>
                  </a:lnTo>
                  <a:lnTo>
                    <a:pt x="1358" y="4716"/>
                  </a:lnTo>
                  <a:lnTo>
                    <a:pt x="1510" y="4725"/>
                  </a:lnTo>
                  <a:lnTo>
                    <a:pt x="1671" y="4716"/>
                  </a:lnTo>
                  <a:lnTo>
                    <a:pt x="1965" y="4653"/>
                  </a:lnTo>
                  <a:lnTo>
                    <a:pt x="2233" y="4537"/>
                  </a:lnTo>
                  <a:lnTo>
                    <a:pt x="2483" y="4376"/>
                  </a:lnTo>
                  <a:lnTo>
                    <a:pt x="2689" y="4171"/>
                  </a:lnTo>
                  <a:lnTo>
                    <a:pt x="2849" y="3930"/>
                  </a:lnTo>
                  <a:lnTo>
                    <a:pt x="2965" y="3653"/>
                  </a:lnTo>
                  <a:lnTo>
                    <a:pt x="3028" y="3358"/>
                  </a:lnTo>
                  <a:lnTo>
                    <a:pt x="3028" y="3207"/>
                  </a:lnTo>
                  <a:lnTo>
                    <a:pt x="3028" y="894"/>
                  </a:lnTo>
                  <a:lnTo>
                    <a:pt x="3019" y="706"/>
                  </a:lnTo>
                  <a:lnTo>
                    <a:pt x="2885" y="394"/>
                  </a:lnTo>
                  <a:lnTo>
                    <a:pt x="2644" y="153"/>
                  </a:lnTo>
                  <a:lnTo>
                    <a:pt x="2323" y="19"/>
                  </a:lnTo>
                  <a:lnTo>
                    <a:pt x="214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658;p21">
              <a:extLst>
                <a:ext uri="{FF2B5EF4-FFF2-40B4-BE49-F238E27FC236}">
                  <a16:creationId xmlns:a16="http://schemas.microsoft.com/office/drawing/2014/main" id="{57AB9614-EC14-7AF6-338B-BC87A2831D60}"/>
                </a:ext>
              </a:extLst>
            </p:cNvPr>
            <p:cNvSpPr/>
            <p:nvPr/>
          </p:nvSpPr>
          <p:spPr>
            <a:xfrm>
              <a:off x="5198261" y="3147094"/>
              <a:ext cx="45050" cy="243132"/>
            </a:xfrm>
            <a:custGeom>
              <a:avLst/>
              <a:gdLst/>
              <a:ahLst/>
              <a:cxnLst/>
              <a:rect l="l" t="t" r="r" b="b"/>
              <a:pathLst>
                <a:path w="796" h="4296" extrusionOk="0">
                  <a:moveTo>
                    <a:pt x="394" y="0"/>
                  </a:moveTo>
                  <a:lnTo>
                    <a:pt x="314" y="9"/>
                  </a:lnTo>
                  <a:lnTo>
                    <a:pt x="171" y="71"/>
                  </a:lnTo>
                  <a:lnTo>
                    <a:pt x="63" y="179"/>
                  </a:lnTo>
                  <a:lnTo>
                    <a:pt x="1" y="321"/>
                  </a:lnTo>
                  <a:lnTo>
                    <a:pt x="1" y="402"/>
                  </a:lnTo>
                  <a:lnTo>
                    <a:pt x="1" y="3902"/>
                  </a:lnTo>
                  <a:lnTo>
                    <a:pt x="1" y="3983"/>
                  </a:lnTo>
                  <a:lnTo>
                    <a:pt x="63" y="4126"/>
                  </a:lnTo>
                  <a:lnTo>
                    <a:pt x="171" y="4233"/>
                  </a:lnTo>
                  <a:lnTo>
                    <a:pt x="314" y="4295"/>
                  </a:lnTo>
                  <a:lnTo>
                    <a:pt x="483" y="4295"/>
                  </a:lnTo>
                  <a:lnTo>
                    <a:pt x="626" y="4233"/>
                  </a:lnTo>
                  <a:lnTo>
                    <a:pt x="733" y="4126"/>
                  </a:lnTo>
                  <a:lnTo>
                    <a:pt x="796" y="3983"/>
                  </a:lnTo>
                  <a:lnTo>
                    <a:pt x="796" y="3902"/>
                  </a:lnTo>
                  <a:lnTo>
                    <a:pt x="796" y="402"/>
                  </a:lnTo>
                  <a:lnTo>
                    <a:pt x="796" y="321"/>
                  </a:lnTo>
                  <a:lnTo>
                    <a:pt x="733" y="179"/>
                  </a:lnTo>
                  <a:lnTo>
                    <a:pt x="626" y="71"/>
                  </a:lnTo>
                  <a:lnTo>
                    <a:pt x="483" y="9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2" name="Рисунок 13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A99102F-7E01-7722-923D-0F9B9407DA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33" name="Google Shape;15;p2">
            <a:extLst>
              <a:ext uri="{FF2B5EF4-FFF2-40B4-BE49-F238E27FC236}">
                <a16:creationId xmlns:a16="http://schemas.microsoft.com/office/drawing/2014/main" id="{E5334ABA-9218-6CD5-E6C5-C14C25659287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" name="Рисунок 133">
            <a:extLst>
              <a:ext uri="{FF2B5EF4-FFF2-40B4-BE49-F238E27FC236}">
                <a16:creationId xmlns:a16="http://schemas.microsoft.com/office/drawing/2014/main" id="{C6943304-9FAD-73CD-0959-32BD166EC6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71574" y="711665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13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1263E5-592D-EB10-6CBE-527A6792F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r>
              <a:rPr lang="ru-RU" dirty="0"/>
              <a:t>Кожа, зубы, внешний вид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3F0712-2242-D916-0E91-088BADA41FD5}"/>
              </a:ext>
            </a:extLst>
          </p:cNvPr>
          <p:cNvSpPr txBox="1"/>
          <p:nvPr/>
        </p:nvSpPr>
        <p:spPr>
          <a:xfrm>
            <a:off x="142407" y="1296689"/>
            <a:ext cx="6048531" cy="2550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8945" algn="just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Курящего человека можно сразу узнать из толпы. Цвет, тургор кожи,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преждевременные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морщины,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склонность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сухости</a:t>
            </a:r>
            <a:r>
              <a:rPr lang="ru-RU" sz="14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кожных</a:t>
            </a:r>
            <a:r>
              <a:rPr lang="ru-RU" sz="14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покровов,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желтые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зубы,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подверженные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большей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степени,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некурящего,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заболеванию кариесом, желтые пальцы рук свидетельствуют о хроническом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отравлении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продуктами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табачного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дыма.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Голос</a:t>
            </a:r>
            <a:r>
              <a:rPr lang="ru-RU" sz="14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становится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нередко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хриплым.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быстро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становится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заметным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молодых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девушек.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последнее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время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даже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появился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термин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"лицо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курильщика".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Характерный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курящего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серый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оттенок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кожных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покровов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проявление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нарушения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транспорта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кислорода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тканях</a:t>
            </a:r>
          </a:p>
        </p:txBody>
      </p:sp>
      <p:grpSp>
        <p:nvGrpSpPr>
          <p:cNvPr id="24" name="Google Shape;2258;p39">
            <a:extLst>
              <a:ext uri="{FF2B5EF4-FFF2-40B4-BE49-F238E27FC236}">
                <a16:creationId xmlns:a16="http://schemas.microsoft.com/office/drawing/2014/main" id="{F5DCF891-CCD8-743B-08FB-0C473277B45B}"/>
              </a:ext>
            </a:extLst>
          </p:cNvPr>
          <p:cNvGrpSpPr/>
          <p:nvPr/>
        </p:nvGrpSpPr>
        <p:grpSpPr>
          <a:xfrm>
            <a:off x="6458365" y="1203520"/>
            <a:ext cx="2015955" cy="3410808"/>
            <a:chOff x="3465271" y="1374150"/>
            <a:chExt cx="2015955" cy="3410808"/>
          </a:xfrm>
        </p:grpSpPr>
        <p:sp>
          <p:nvSpPr>
            <p:cNvPr id="25" name="Google Shape;2259;p39">
              <a:extLst>
                <a:ext uri="{FF2B5EF4-FFF2-40B4-BE49-F238E27FC236}">
                  <a16:creationId xmlns:a16="http://schemas.microsoft.com/office/drawing/2014/main" id="{67EE77AF-4E0F-9ED1-11A9-8D07773C22C5}"/>
                </a:ext>
              </a:extLst>
            </p:cNvPr>
            <p:cNvSpPr/>
            <p:nvPr/>
          </p:nvSpPr>
          <p:spPr>
            <a:xfrm>
              <a:off x="3465271" y="4543158"/>
              <a:ext cx="2015955" cy="241800"/>
            </a:xfrm>
            <a:custGeom>
              <a:avLst/>
              <a:gdLst/>
              <a:ahLst/>
              <a:cxnLst/>
              <a:rect l="l" t="t" r="r" b="b"/>
              <a:pathLst>
                <a:path w="28747" h="3448" extrusionOk="0">
                  <a:moveTo>
                    <a:pt x="14378" y="1"/>
                  </a:moveTo>
                  <a:lnTo>
                    <a:pt x="12895" y="10"/>
                  </a:lnTo>
                  <a:lnTo>
                    <a:pt x="10091" y="72"/>
                  </a:lnTo>
                  <a:lnTo>
                    <a:pt x="7511" y="206"/>
                  </a:lnTo>
                  <a:lnTo>
                    <a:pt x="5216" y="394"/>
                  </a:lnTo>
                  <a:lnTo>
                    <a:pt x="3269" y="626"/>
                  </a:lnTo>
                  <a:lnTo>
                    <a:pt x="1715" y="903"/>
                  </a:lnTo>
                  <a:lnTo>
                    <a:pt x="867" y="1135"/>
                  </a:lnTo>
                  <a:lnTo>
                    <a:pt x="447" y="1296"/>
                  </a:lnTo>
                  <a:lnTo>
                    <a:pt x="161" y="1465"/>
                  </a:lnTo>
                  <a:lnTo>
                    <a:pt x="9" y="1635"/>
                  </a:lnTo>
                  <a:lnTo>
                    <a:pt x="1" y="1724"/>
                  </a:lnTo>
                  <a:lnTo>
                    <a:pt x="9" y="1814"/>
                  </a:lnTo>
                  <a:lnTo>
                    <a:pt x="161" y="1992"/>
                  </a:lnTo>
                  <a:lnTo>
                    <a:pt x="447" y="2153"/>
                  </a:lnTo>
                  <a:lnTo>
                    <a:pt x="867" y="2323"/>
                  </a:lnTo>
                  <a:lnTo>
                    <a:pt x="1715" y="2546"/>
                  </a:lnTo>
                  <a:lnTo>
                    <a:pt x="3269" y="2823"/>
                  </a:lnTo>
                  <a:lnTo>
                    <a:pt x="5216" y="3055"/>
                  </a:lnTo>
                  <a:lnTo>
                    <a:pt x="7511" y="3242"/>
                  </a:lnTo>
                  <a:lnTo>
                    <a:pt x="10091" y="3376"/>
                  </a:lnTo>
                  <a:lnTo>
                    <a:pt x="12895" y="3448"/>
                  </a:lnTo>
                  <a:lnTo>
                    <a:pt x="15851" y="3448"/>
                  </a:lnTo>
                  <a:lnTo>
                    <a:pt x="18655" y="3376"/>
                  </a:lnTo>
                  <a:lnTo>
                    <a:pt x="21236" y="3242"/>
                  </a:lnTo>
                  <a:lnTo>
                    <a:pt x="23531" y="3055"/>
                  </a:lnTo>
                  <a:lnTo>
                    <a:pt x="25478" y="2823"/>
                  </a:lnTo>
                  <a:lnTo>
                    <a:pt x="27032" y="2546"/>
                  </a:lnTo>
                  <a:lnTo>
                    <a:pt x="27880" y="2323"/>
                  </a:lnTo>
                  <a:lnTo>
                    <a:pt x="28300" y="2153"/>
                  </a:lnTo>
                  <a:lnTo>
                    <a:pt x="28585" y="1992"/>
                  </a:lnTo>
                  <a:lnTo>
                    <a:pt x="28737" y="1814"/>
                  </a:lnTo>
                  <a:lnTo>
                    <a:pt x="28746" y="1724"/>
                  </a:lnTo>
                  <a:lnTo>
                    <a:pt x="28737" y="1635"/>
                  </a:lnTo>
                  <a:lnTo>
                    <a:pt x="28585" y="1465"/>
                  </a:lnTo>
                  <a:lnTo>
                    <a:pt x="28300" y="1296"/>
                  </a:lnTo>
                  <a:lnTo>
                    <a:pt x="27880" y="1135"/>
                  </a:lnTo>
                  <a:lnTo>
                    <a:pt x="27032" y="903"/>
                  </a:lnTo>
                  <a:lnTo>
                    <a:pt x="25478" y="626"/>
                  </a:lnTo>
                  <a:lnTo>
                    <a:pt x="23531" y="394"/>
                  </a:lnTo>
                  <a:lnTo>
                    <a:pt x="21236" y="206"/>
                  </a:lnTo>
                  <a:lnTo>
                    <a:pt x="18655" y="72"/>
                  </a:lnTo>
                  <a:lnTo>
                    <a:pt x="15851" y="10"/>
                  </a:lnTo>
                  <a:lnTo>
                    <a:pt x="143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60;p39">
              <a:extLst>
                <a:ext uri="{FF2B5EF4-FFF2-40B4-BE49-F238E27FC236}">
                  <a16:creationId xmlns:a16="http://schemas.microsoft.com/office/drawing/2014/main" id="{94228981-A43F-4236-565D-415F20DD1C80}"/>
                </a:ext>
              </a:extLst>
            </p:cNvPr>
            <p:cNvSpPr/>
            <p:nvPr/>
          </p:nvSpPr>
          <p:spPr>
            <a:xfrm>
              <a:off x="5088037" y="2314453"/>
              <a:ext cx="78526" cy="170868"/>
            </a:xfrm>
            <a:custGeom>
              <a:avLst/>
              <a:gdLst/>
              <a:ahLst/>
              <a:cxnLst/>
              <a:rect l="l" t="t" r="r" b="b"/>
              <a:pathLst>
                <a:path w="1921" h="4180" extrusionOk="0">
                  <a:moveTo>
                    <a:pt x="894" y="0"/>
                  </a:moveTo>
                  <a:lnTo>
                    <a:pt x="787" y="45"/>
                  </a:lnTo>
                  <a:lnTo>
                    <a:pt x="617" y="215"/>
                  </a:lnTo>
                  <a:lnTo>
                    <a:pt x="385" y="617"/>
                  </a:lnTo>
                  <a:lnTo>
                    <a:pt x="197" y="1188"/>
                  </a:lnTo>
                  <a:lnTo>
                    <a:pt x="126" y="1518"/>
                  </a:lnTo>
                  <a:lnTo>
                    <a:pt x="63" y="1858"/>
                  </a:lnTo>
                  <a:lnTo>
                    <a:pt x="10" y="2626"/>
                  </a:lnTo>
                  <a:lnTo>
                    <a:pt x="1" y="3635"/>
                  </a:lnTo>
                  <a:lnTo>
                    <a:pt x="10" y="3813"/>
                  </a:lnTo>
                  <a:lnTo>
                    <a:pt x="1885" y="4180"/>
                  </a:lnTo>
                  <a:lnTo>
                    <a:pt x="1921" y="3965"/>
                  </a:lnTo>
                  <a:lnTo>
                    <a:pt x="1912" y="3546"/>
                  </a:lnTo>
                  <a:lnTo>
                    <a:pt x="1831" y="3153"/>
                  </a:lnTo>
                  <a:lnTo>
                    <a:pt x="1706" y="2795"/>
                  </a:lnTo>
                  <a:lnTo>
                    <a:pt x="1331" y="2108"/>
                  </a:lnTo>
                  <a:lnTo>
                    <a:pt x="1215" y="1974"/>
                  </a:lnTo>
                  <a:lnTo>
                    <a:pt x="1215" y="1947"/>
                  </a:lnTo>
                  <a:lnTo>
                    <a:pt x="1233" y="1518"/>
                  </a:lnTo>
                  <a:lnTo>
                    <a:pt x="1296" y="1099"/>
                  </a:lnTo>
                  <a:lnTo>
                    <a:pt x="1331" y="867"/>
                  </a:lnTo>
                  <a:lnTo>
                    <a:pt x="1322" y="483"/>
                  </a:lnTo>
                  <a:lnTo>
                    <a:pt x="1215" y="197"/>
                  </a:lnTo>
                  <a:lnTo>
                    <a:pt x="1055" y="36"/>
                  </a:lnTo>
                  <a:lnTo>
                    <a:pt x="9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61;p39">
              <a:extLst>
                <a:ext uri="{FF2B5EF4-FFF2-40B4-BE49-F238E27FC236}">
                  <a16:creationId xmlns:a16="http://schemas.microsoft.com/office/drawing/2014/main" id="{4914B372-E3F1-F64B-4E54-8DE77F3A83BE}"/>
                </a:ext>
              </a:extLst>
            </p:cNvPr>
            <p:cNvSpPr/>
            <p:nvPr/>
          </p:nvSpPr>
          <p:spPr>
            <a:xfrm>
              <a:off x="5088404" y="2335258"/>
              <a:ext cx="78158" cy="150061"/>
            </a:xfrm>
            <a:custGeom>
              <a:avLst/>
              <a:gdLst/>
              <a:ahLst/>
              <a:cxnLst/>
              <a:rect l="l" t="t" r="r" b="b"/>
              <a:pathLst>
                <a:path w="1912" h="3671" extrusionOk="0">
                  <a:moveTo>
                    <a:pt x="1313" y="0"/>
                  </a:moveTo>
                  <a:lnTo>
                    <a:pt x="1305" y="143"/>
                  </a:lnTo>
                  <a:lnTo>
                    <a:pt x="1224" y="429"/>
                  </a:lnTo>
                  <a:lnTo>
                    <a:pt x="1010" y="849"/>
                  </a:lnTo>
                  <a:lnTo>
                    <a:pt x="822" y="1108"/>
                  </a:lnTo>
                  <a:lnTo>
                    <a:pt x="697" y="1277"/>
                  </a:lnTo>
                  <a:lnTo>
                    <a:pt x="492" y="1643"/>
                  </a:lnTo>
                  <a:lnTo>
                    <a:pt x="260" y="2197"/>
                  </a:lnTo>
                  <a:lnTo>
                    <a:pt x="19" y="3144"/>
                  </a:lnTo>
                  <a:lnTo>
                    <a:pt x="1" y="3304"/>
                  </a:lnTo>
                  <a:lnTo>
                    <a:pt x="1876" y="3671"/>
                  </a:lnTo>
                  <a:lnTo>
                    <a:pt x="1912" y="3456"/>
                  </a:lnTo>
                  <a:lnTo>
                    <a:pt x="1903" y="3037"/>
                  </a:lnTo>
                  <a:lnTo>
                    <a:pt x="1822" y="2644"/>
                  </a:lnTo>
                  <a:lnTo>
                    <a:pt x="1697" y="2286"/>
                  </a:lnTo>
                  <a:lnTo>
                    <a:pt x="1322" y="1599"/>
                  </a:lnTo>
                  <a:lnTo>
                    <a:pt x="1206" y="1465"/>
                  </a:lnTo>
                  <a:lnTo>
                    <a:pt x="1206" y="1438"/>
                  </a:lnTo>
                  <a:lnTo>
                    <a:pt x="1224" y="1009"/>
                  </a:lnTo>
                  <a:lnTo>
                    <a:pt x="1287" y="590"/>
                  </a:lnTo>
                  <a:lnTo>
                    <a:pt x="1322" y="420"/>
                  </a:lnTo>
                  <a:lnTo>
                    <a:pt x="1322" y="125"/>
                  </a:lnTo>
                  <a:lnTo>
                    <a:pt x="1313" y="0"/>
                  </a:lnTo>
                  <a:close/>
                </a:path>
              </a:pathLst>
            </a:custGeom>
            <a:solidFill>
              <a:srgbClr val="FAD2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62;p39">
              <a:extLst>
                <a:ext uri="{FF2B5EF4-FFF2-40B4-BE49-F238E27FC236}">
                  <a16:creationId xmlns:a16="http://schemas.microsoft.com/office/drawing/2014/main" id="{7C8F90DF-7753-7B36-FBBF-6824013D5AA2}"/>
                </a:ext>
              </a:extLst>
            </p:cNvPr>
            <p:cNvSpPr/>
            <p:nvPr/>
          </p:nvSpPr>
          <p:spPr>
            <a:xfrm>
              <a:off x="5119429" y="2258617"/>
              <a:ext cx="94223" cy="106609"/>
            </a:xfrm>
            <a:custGeom>
              <a:avLst/>
              <a:gdLst/>
              <a:ahLst/>
              <a:cxnLst/>
              <a:rect l="l" t="t" r="r" b="b"/>
              <a:pathLst>
                <a:path w="2305" h="2608" extrusionOk="0">
                  <a:moveTo>
                    <a:pt x="233" y="0"/>
                  </a:moveTo>
                  <a:lnTo>
                    <a:pt x="108" y="36"/>
                  </a:lnTo>
                  <a:lnTo>
                    <a:pt x="72" y="80"/>
                  </a:lnTo>
                  <a:lnTo>
                    <a:pt x="37" y="134"/>
                  </a:lnTo>
                  <a:lnTo>
                    <a:pt x="1" y="250"/>
                  </a:lnTo>
                  <a:lnTo>
                    <a:pt x="28" y="447"/>
                  </a:lnTo>
                  <a:lnTo>
                    <a:pt x="206" y="786"/>
                  </a:lnTo>
                  <a:lnTo>
                    <a:pt x="528" y="1206"/>
                  </a:lnTo>
                  <a:lnTo>
                    <a:pt x="751" y="1465"/>
                  </a:lnTo>
                  <a:lnTo>
                    <a:pt x="822" y="1715"/>
                  </a:lnTo>
                  <a:lnTo>
                    <a:pt x="1037" y="2608"/>
                  </a:lnTo>
                  <a:lnTo>
                    <a:pt x="2305" y="2215"/>
                  </a:lnTo>
                  <a:lnTo>
                    <a:pt x="2135" y="1795"/>
                  </a:lnTo>
                  <a:lnTo>
                    <a:pt x="1706" y="1072"/>
                  </a:lnTo>
                  <a:lnTo>
                    <a:pt x="1456" y="768"/>
                  </a:lnTo>
                  <a:lnTo>
                    <a:pt x="1287" y="581"/>
                  </a:lnTo>
                  <a:lnTo>
                    <a:pt x="885" y="259"/>
                  </a:lnTo>
                  <a:lnTo>
                    <a:pt x="483" y="36"/>
                  </a:lnTo>
                  <a:lnTo>
                    <a:pt x="2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263;p39">
              <a:extLst>
                <a:ext uri="{FF2B5EF4-FFF2-40B4-BE49-F238E27FC236}">
                  <a16:creationId xmlns:a16="http://schemas.microsoft.com/office/drawing/2014/main" id="{90F798EE-4DCA-B5FB-4BE6-35C7F05E2DFE}"/>
                </a:ext>
              </a:extLst>
            </p:cNvPr>
            <p:cNvSpPr/>
            <p:nvPr/>
          </p:nvSpPr>
          <p:spPr>
            <a:xfrm>
              <a:off x="5132223" y="2258617"/>
              <a:ext cx="79261" cy="94918"/>
            </a:xfrm>
            <a:custGeom>
              <a:avLst/>
              <a:gdLst/>
              <a:ahLst/>
              <a:cxnLst/>
              <a:rect l="l" t="t" r="r" b="b"/>
              <a:pathLst>
                <a:path w="1939" h="2322" extrusionOk="0">
                  <a:moveTo>
                    <a:pt x="0" y="0"/>
                  </a:moveTo>
                  <a:lnTo>
                    <a:pt x="18" y="107"/>
                  </a:lnTo>
                  <a:lnTo>
                    <a:pt x="125" y="339"/>
                  </a:lnTo>
                  <a:lnTo>
                    <a:pt x="384" y="777"/>
                  </a:lnTo>
                  <a:lnTo>
                    <a:pt x="643" y="1143"/>
                  </a:lnTo>
                  <a:lnTo>
                    <a:pt x="715" y="1393"/>
                  </a:lnTo>
                  <a:lnTo>
                    <a:pt x="876" y="2322"/>
                  </a:lnTo>
                  <a:lnTo>
                    <a:pt x="1938" y="2090"/>
                  </a:lnTo>
                  <a:lnTo>
                    <a:pt x="1777" y="1715"/>
                  </a:lnTo>
                  <a:lnTo>
                    <a:pt x="1376" y="1045"/>
                  </a:lnTo>
                  <a:lnTo>
                    <a:pt x="1143" y="768"/>
                  </a:lnTo>
                  <a:lnTo>
                    <a:pt x="1018" y="625"/>
                  </a:lnTo>
                  <a:lnTo>
                    <a:pt x="724" y="366"/>
                  </a:lnTo>
                  <a:lnTo>
                    <a:pt x="411" y="161"/>
                  </a:lnTo>
                  <a:lnTo>
                    <a:pt x="125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2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264;p39">
              <a:extLst>
                <a:ext uri="{FF2B5EF4-FFF2-40B4-BE49-F238E27FC236}">
                  <a16:creationId xmlns:a16="http://schemas.microsoft.com/office/drawing/2014/main" id="{FBDB2834-0040-BCA7-F004-EAC0F3B8E84E}"/>
                </a:ext>
              </a:extLst>
            </p:cNvPr>
            <p:cNvSpPr/>
            <p:nvPr/>
          </p:nvSpPr>
          <p:spPr>
            <a:xfrm>
              <a:off x="5098991" y="2123523"/>
              <a:ext cx="202998" cy="220902"/>
            </a:xfrm>
            <a:custGeom>
              <a:avLst/>
              <a:gdLst/>
              <a:ahLst/>
              <a:cxnLst/>
              <a:rect l="l" t="t" r="r" b="b"/>
              <a:pathLst>
                <a:path w="4966" h="5404" extrusionOk="0">
                  <a:moveTo>
                    <a:pt x="4493" y="1"/>
                  </a:moveTo>
                  <a:lnTo>
                    <a:pt x="4448" y="28"/>
                  </a:lnTo>
                  <a:lnTo>
                    <a:pt x="19" y="4921"/>
                  </a:lnTo>
                  <a:lnTo>
                    <a:pt x="1" y="4975"/>
                  </a:lnTo>
                  <a:lnTo>
                    <a:pt x="28" y="5020"/>
                  </a:lnTo>
                  <a:lnTo>
                    <a:pt x="420" y="5386"/>
                  </a:lnTo>
                  <a:lnTo>
                    <a:pt x="474" y="5404"/>
                  </a:lnTo>
                  <a:lnTo>
                    <a:pt x="519" y="5377"/>
                  </a:lnTo>
                  <a:lnTo>
                    <a:pt x="4939" y="483"/>
                  </a:lnTo>
                  <a:lnTo>
                    <a:pt x="4966" y="430"/>
                  </a:lnTo>
                  <a:lnTo>
                    <a:pt x="4939" y="385"/>
                  </a:lnTo>
                  <a:lnTo>
                    <a:pt x="4537" y="28"/>
                  </a:lnTo>
                  <a:lnTo>
                    <a:pt x="4493" y="1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265;p39">
              <a:extLst>
                <a:ext uri="{FF2B5EF4-FFF2-40B4-BE49-F238E27FC236}">
                  <a16:creationId xmlns:a16="http://schemas.microsoft.com/office/drawing/2014/main" id="{CB45BE63-DF29-A2A6-3D6B-F8E21772B043}"/>
                </a:ext>
              </a:extLst>
            </p:cNvPr>
            <p:cNvSpPr/>
            <p:nvPr/>
          </p:nvSpPr>
          <p:spPr>
            <a:xfrm>
              <a:off x="5098991" y="2123523"/>
              <a:ext cx="202998" cy="220902"/>
            </a:xfrm>
            <a:custGeom>
              <a:avLst/>
              <a:gdLst/>
              <a:ahLst/>
              <a:cxnLst/>
              <a:rect l="l" t="t" r="r" b="b"/>
              <a:pathLst>
                <a:path w="4966" h="5404" extrusionOk="0">
                  <a:moveTo>
                    <a:pt x="4939" y="385"/>
                  </a:moveTo>
                  <a:lnTo>
                    <a:pt x="4537" y="28"/>
                  </a:lnTo>
                  <a:lnTo>
                    <a:pt x="4493" y="1"/>
                  </a:lnTo>
                  <a:lnTo>
                    <a:pt x="4448" y="28"/>
                  </a:lnTo>
                  <a:lnTo>
                    <a:pt x="19" y="4921"/>
                  </a:lnTo>
                  <a:lnTo>
                    <a:pt x="1" y="4975"/>
                  </a:lnTo>
                  <a:lnTo>
                    <a:pt x="28" y="5020"/>
                  </a:lnTo>
                  <a:lnTo>
                    <a:pt x="420" y="5386"/>
                  </a:lnTo>
                  <a:lnTo>
                    <a:pt x="474" y="5404"/>
                  </a:lnTo>
                  <a:lnTo>
                    <a:pt x="519" y="5377"/>
                  </a:lnTo>
                  <a:lnTo>
                    <a:pt x="4939" y="483"/>
                  </a:lnTo>
                  <a:lnTo>
                    <a:pt x="4966" y="430"/>
                  </a:lnTo>
                  <a:lnTo>
                    <a:pt x="4939" y="385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266;p39">
              <a:extLst>
                <a:ext uri="{FF2B5EF4-FFF2-40B4-BE49-F238E27FC236}">
                  <a16:creationId xmlns:a16="http://schemas.microsoft.com/office/drawing/2014/main" id="{9A3C17FD-F979-743B-99F2-A660423A7019}"/>
                </a:ext>
              </a:extLst>
            </p:cNvPr>
            <p:cNvSpPr/>
            <p:nvPr/>
          </p:nvSpPr>
          <p:spPr>
            <a:xfrm>
              <a:off x="5098991" y="2272473"/>
              <a:ext cx="68674" cy="71944"/>
            </a:xfrm>
            <a:custGeom>
              <a:avLst/>
              <a:gdLst/>
              <a:ahLst/>
              <a:cxnLst/>
              <a:rect l="l" t="t" r="r" b="b"/>
              <a:pathLst>
                <a:path w="1680" h="1760" extrusionOk="0">
                  <a:moveTo>
                    <a:pt x="1179" y="0"/>
                  </a:moveTo>
                  <a:lnTo>
                    <a:pt x="19" y="1277"/>
                  </a:lnTo>
                  <a:lnTo>
                    <a:pt x="1" y="1331"/>
                  </a:lnTo>
                  <a:lnTo>
                    <a:pt x="28" y="1376"/>
                  </a:lnTo>
                  <a:lnTo>
                    <a:pt x="420" y="1742"/>
                  </a:lnTo>
                  <a:lnTo>
                    <a:pt x="474" y="1760"/>
                  </a:lnTo>
                  <a:lnTo>
                    <a:pt x="519" y="1733"/>
                  </a:lnTo>
                  <a:lnTo>
                    <a:pt x="1680" y="447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0BE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267;p39">
              <a:extLst>
                <a:ext uri="{FF2B5EF4-FFF2-40B4-BE49-F238E27FC236}">
                  <a16:creationId xmlns:a16="http://schemas.microsoft.com/office/drawing/2014/main" id="{B13A9467-BB52-591A-407B-A9916AA96264}"/>
                </a:ext>
              </a:extLst>
            </p:cNvPr>
            <p:cNvSpPr/>
            <p:nvPr/>
          </p:nvSpPr>
          <p:spPr>
            <a:xfrm>
              <a:off x="5098991" y="2272473"/>
              <a:ext cx="68674" cy="71944"/>
            </a:xfrm>
            <a:custGeom>
              <a:avLst/>
              <a:gdLst/>
              <a:ahLst/>
              <a:cxnLst/>
              <a:rect l="l" t="t" r="r" b="b"/>
              <a:pathLst>
                <a:path w="1680" h="1760" extrusionOk="0">
                  <a:moveTo>
                    <a:pt x="1680" y="447"/>
                  </a:moveTo>
                  <a:lnTo>
                    <a:pt x="1179" y="0"/>
                  </a:lnTo>
                  <a:lnTo>
                    <a:pt x="19" y="1277"/>
                  </a:lnTo>
                  <a:lnTo>
                    <a:pt x="1" y="1331"/>
                  </a:lnTo>
                  <a:lnTo>
                    <a:pt x="28" y="1376"/>
                  </a:lnTo>
                  <a:lnTo>
                    <a:pt x="420" y="1742"/>
                  </a:lnTo>
                  <a:lnTo>
                    <a:pt x="474" y="1760"/>
                  </a:lnTo>
                  <a:lnTo>
                    <a:pt x="519" y="1733"/>
                  </a:lnTo>
                  <a:lnTo>
                    <a:pt x="1680" y="44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268;p39">
              <a:extLst>
                <a:ext uri="{FF2B5EF4-FFF2-40B4-BE49-F238E27FC236}">
                  <a16:creationId xmlns:a16="http://schemas.microsoft.com/office/drawing/2014/main" id="{B4203BA2-0B8F-A593-2028-928E6D9AB7A2}"/>
                </a:ext>
              </a:extLst>
            </p:cNvPr>
            <p:cNvSpPr/>
            <p:nvPr/>
          </p:nvSpPr>
          <p:spPr>
            <a:xfrm>
              <a:off x="5270177" y="2124259"/>
              <a:ext cx="31067" cy="30699"/>
            </a:xfrm>
            <a:custGeom>
              <a:avLst/>
              <a:gdLst/>
              <a:ahLst/>
              <a:cxnLst/>
              <a:rect l="l" t="t" r="r" b="b"/>
              <a:pathLst>
                <a:path w="760" h="751" extrusionOk="0">
                  <a:moveTo>
                    <a:pt x="340" y="1"/>
                  </a:moveTo>
                  <a:lnTo>
                    <a:pt x="269" y="10"/>
                  </a:lnTo>
                  <a:lnTo>
                    <a:pt x="242" y="28"/>
                  </a:lnTo>
                  <a:lnTo>
                    <a:pt x="1" y="296"/>
                  </a:lnTo>
                  <a:lnTo>
                    <a:pt x="501" y="751"/>
                  </a:lnTo>
                  <a:lnTo>
                    <a:pt x="742" y="483"/>
                  </a:lnTo>
                  <a:lnTo>
                    <a:pt x="760" y="447"/>
                  </a:lnTo>
                  <a:lnTo>
                    <a:pt x="760" y="385"/>
                  </a:lnTo>
                  <a:lnTo>
                    <a:pt x="733" y="358"/>
                  </a:lnTo>
                  <a:lnTo>
                    <a:pt x="367" y="19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4646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269;p39">
              <a:extLst>
                <a:ext uri="{FF2B5EF4-FFF2-40B4-BE49-F238E27FC236}">
                  <a16:creationId xmlns:a16="http://schemas.microsoft.com/office/drawing/2014/main" id="{1A499C1F-AF30-DD99-A04B-FC01BF001974}"/>
                </a:ext>
              </a:extLst>
            </p:cNvPr>
            <p:cNvSpPr/>
            <p:nvPr/>
          </p:nvSpPr>
          <p:spPr>
            <a:xfrm>
              <a:off x="5270177" y="2124259"/>
              <a:ext cx="31067" cy="30699"/>
            </a:xfrm>
            <a:custGeom>
              <a:avLst/>
              <a:gdLst/>
              <a:ahLst/>
              <a:cxnLst/>
              <a:rect l="l" t="t" r="r" b="b"/>
              <a:pathLst>
                <a:path w="760" h="751" extrusionOk="0">
                  <a:moveTo>
                    <a:pt x="242" y="28"/>
                  </a:moveTo>
                  <a:lnTo>
                    <a:pt x="1" y="296"/>
                  </a:lnTo>
                  <a:lnTo>
                    <a:pt x="501" y="751"/>
                  </a:lnTo>
                  <a:lnTo>
                    <a:pt x="742" y="483"/>
                  </a:lnTo>
                  <a:lnTo>
                    <a:pt x="760" y="447"/>
                  </a:lnTo>
                  <a:lnTo>
                    <a:pt x="760" y="385"/>
                  </a:lnTo>
                  <a:lnTo>
                    <a:pt x="733" y="358"/>
                  </a:lnTo>
                  <a:lnTo>
                    <a:pt x="367" y="19"/>
                  </a:lnTo>
                  <a:lnTo>
                    <a:pt x="340" y="1"/>
                  </a:lnTo>
                  <a:lnTo>
                    <a:pt x="269" y="10"/>
                  </a:lnTo>
                  <a:lnTo>
                    <a:pt x="242" y="28"/>
                  </a:lnTo>
                  <a:close/>
                </a:path>
              </a:pathLst>
            </a:custGeom>
            <a:solidFill>
              <a:srgbClr val="4646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270;p39">
              <a:extLst>
                <a:ext uri="{FF2B5EF4-FFF2-40B4-BE49-F238E27FC236}">
                  <a16:creationId xmlns:a16="http://schemas.microsoft.com/office/drawing/2014/main" id="{759C8924-E323-2E79-FBE3-29B6612A8580}"/>
                </a:ext>
              </a:extLst>
            </p:cNvPr>
            <p:cNvSpPr/>
            <p:nvPr/>
          </p:nvSpPr>
          <p:spPr>
            <a:xfrm>
              <a:off x="5140970" y="2234132"/>
              <a:ext cx="81101" cy="112127"/>
            </a:xfrm>
            <a:custGeom>
              <a:avLst/>
              <a:gdLst/>
              <a:ahLst/>
              <a:cxnLst/>
              <a:rect l="l" t="t" r="r" b="b"/>
              <a:pathLst>
                <a:path w="1984" h="2743" extrusionOk="0">
                  <a:moveTo>
                    <a:pt x="286" y="1"/>
                  </a:moveTo>
                  <a:lnTo>
                    <a:pt x="152" y="19"/>
                  </a:lnTo>
                  <a:lnTo>
                    <a:pt x="108" y="54"/>
                  </a:lnTo>
                  <a:lnTo>
                    <a:pt x="63" y="108"/>
                  </a:lnTo>
                  <a:lnTo>
                    <a:pt x="10" y="215"/>
                  </a:lnTo>
                  <a:lnTo>
                    <a:pt x="1" y="420"/>
                  </a:lnTo>
                  <a:lnTo>
                    <a:pt x="126" y="787"/>
                  </a:lnTo>
                  <a:lnTo>
                    <a:pt x="376" y="1260"/>
                  </a:lnTo>
                  <a:lnTo>
                    <a:pt x="545" y="1564"/>
                  </a:lnTo>
                  <a:lnTo>
                    <a:pt x="599" y="1814"/>
                  </a:lnTo>
                  <a:lnTo>
                    <a:pt x="679" y="2742"/>
                  </a:lnTo>
                  <a:lnTo>
                    <a:pt x="1983" y="2582"/>
                  </a:lnTo>
                  <a:lnTo>
                    <a:pt x="1885" y="2135"/>
                  </a:lnTo>
                  <a:lnTo>
                    <a:pt x="1581" y="1331"/>
                  </a:lnTo>
                  <a:lnTo>
                    <a:pt x="1385" y="983"/>
                  </a:lnTo>
                  <a:lnTo>
                    <a:pt x="1242" y="769"/>
                  </a:lnTo>
                  <a:lnTo>
                    <a:pt x="894" y="367"/>
                  </a:lnTo>
                  <a:lnTo>
                    <a:pt x="528" y="81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rgbClr val="FAD2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271;p39">
              <a:extLst>
                <a:ext uri="{FF2B5EF4-FFF2-40B4-BE49-F238E27FC236}">
                  <a16:creationId xmlns:a16="http://schemas.microsoft.com/office/drawing/2014/main" id="{D7CEB73F-6882-3D2F-0325-62BEE367A2A9}"/>
                </a:ext>
              </a:extLst>
            </p:cNvPr>
            <p:cNvSpPr/>
            <p:nvPr/>
          </p:nvSpPr>
          <p:spPr>
            <a:xfrm>
              <a:off x="5151925" y="2235236"/>
              <a:ext cx="70146" cy="111023"/>
            </a:xfrm>
            <a:custGeom>
              <a:avLst/>
              <a:gdLst/>
              <a:ahLst/>
              <a:cxnLst/>
              <a:rect l="l" t="t" r="r" b="b"/>
              <a:pathLst>
                <a:path w="1716" h="2716" extrusionOk="0">
                  <a:moveTo>
                    <a:pt x="117" y="1"/>
                  </a:moveTo>
                  <a:lnTo>
                    <a:pt x="72" y="45"/>
                  </a:lnTo>
                  <a:lnTo>
                    <a:pt x="18" y="161"/>
                  </a:lnTo>
                  <a:lnTo>
                    <a:pt x="1" y="376"/>
                  </a:lnTo>
                  <a:lnTo>
                    <a:pt x="90" y="769"/>
                  </a:lnTo>
                  <a:lnTo>
                    <a:pt x="286" y="1286"/>
                  </a:lnTo>
                  <a:lnTo>
                    <a:pt x="420" y="1599"/>
                  </a:lnTo>
                  <a:lnTo>
                    <a:pt x="420" y="1760"/>
                  </a:lnTo>
                  <a:lnTo>
                    <a:pt x="394" y="2385"/>
                  </a:lnTo>
                  <a:lnTo>
                    <a:pt x="402" y="2546"/>
                  </a:lnTo>
                  <a:lnTo>
                    <a:pt x="411" y="2715"/>
                  </a:lnTo>
                  <a:lnTo>
                    <a:pt x="1715" y="2555"/>
                  </a:lnTo>
                  <a:lnTo>
                    <a:pt x="1617" y="2108"/>
                  </a:lnTo>
                  <a:lnTo>
                    <a:pt x="1313" y="1304"/>
                  </a:lnTo>
                  <a:lnTo>
                    <a:pt x="1117" y="956"/>
                  </a:lnTo>
                  <a:lnTo>
                    <a:pt x="1010" y="795"/>
                  </a:lnTo>
                  <a:lnTo>
                    <a:pt x="769" y="492"/>
                  </a:lnTo>
                  <a:lnTo>
                    <a:pt x="501" y="233"/>
                  </a:lnTo>
                  <a:lnTo>
                    <a:pt x="242" y="54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272;p39">
              <a:extLst>
                <a:ext uri="{FF2B5EF4-FFF2-40B4-BE49-F238E27FC236}">
                  <a16:creationId xmlns:a16="http://schemas.microsoft.com/office/drawing/2014/main" id="{12C6049A-5F21-E09B-6103-CD8A927128E8}"/>
                </a:ext>
              </a:extLst>
            </p:cNvPr>
            <p:cNvSpPr/>
            <p:nvPr/>
          </p:nvSpPr>
          <p:spPr>
            <a:xfrm>
              <a:off x="5161776" y="2233396"/>
              <a:ext cx="64300" cy="124554"/>
            </a:xfrm>
            <a:custGeom>
              <a:avLst/>
              <a:gdLst/>
              <a:ahLst/>
              <a:cxnLst/>
              <a:rect l="l" t="t" r="r" b="b"/>
              <a:pathLst>
                <a:path w="1573" h="3047" extrusionOk="0">
                  <a:moveTo>
                    <a:pt x="242" y="1"/>
                  </a:moveTo>
                  <a:lnTo>
                    <a:pt x="188" y="28"/>
                  </a:lnTo>
                  <a:lnTo>
                    <a:pt x="126" y="63"/>
                  </a:lnTo>
                  <a:lnTo>
                    <a:pt x="54" y="171"/>
                  </a:lnTo>
                  <a:lnTo>
                    <a:pt x="1" y="376"/>
                  </a:lnTo>
                  <a:lnTo>
                    <a:pt x="45" y="787"/>
                  </a:lnTo>
                  <a:lnTo>
                    <a:pt x="197" y="1331"/>
                  </a:lnTo>
                  <a:lnTo>
                    <a:pt x="313" y="1680"/>
                  </a:lnTo>
                  <a:lnTo>
                    <a:pt x="286" y="1957"/>
                  </a:lnTo>
                  <a:lnTo>
                    <a:pt x="153" y="2930"/>
                  </a:lnTo>
                  <a:lnTo>
                    <a:pt x="1572" y="3046"/>
                  </a:lnTo>
                  <a:lnTo>
                    <a:pt x="1563" y="2564"/>
                  </a:lnTo>
                  <a:lnTo>
                    <a:pt x="1429" y="1671"/>
                  </a:lnTo>
                  <a:lnTo>
                    <a:pt x="1304" y="1269"/>
                  </a:lnTo>
                  <a:lnTo>
                    <a:pt x="1197" y="1010"/>
                  </a:lnTo>
                  <a:lnTo>
                    <a:pt x="929" y="519"/>
                  </a:lnTo>
                  <a:lnTo>
                    <a:pt x="617" y="153"/>
                  </a:lnTo>
                  <a:lnTo>
                    <a:pt x="385" y="10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273;p39">
              <a:extLst>
                <a:ext uri="{FF2B5EF4-FFF2-40B4-BE49-F238E27FC236}">
                  <a16:creationId xmlns:a16="http://schemas.microsoft.com/office/drawing/2014/main" id="{6AC6D446-31BD-27E4-9C6F-2AA718D29B38}"/>
                </a:ext>
              </a:extLst>
            </p:cNvPr>
            <p:cNvSpPr/>
            <p:nvPr/>
          </p:nvSpPr>
          <p:spPr>
            <a:xfrm>
              <a:off x="5167989" y="2238138"/>
              <a:ext cx="58087" cy="119812"/>
            </a:xfrm>
            <a:custGeom>
              <a:avLst/>
              <a:gdLst/>
              <a:ahLst/>
              <a:cxnLst/>
              <a:rect l="l" t="t" r="r" b="b"/>
              <a:pathLst>
                <a:path w="1421" h="2931" extrusionOk="0">
                  <a:moveTo>
                    <a:pt x="420" y="1"/>
                  </a:moveTo>
                  <a:lnTo>
                    <a:pt x="349" y="90"/>
                  </a:lnTo>
                  <a:lnTo>
                    <a:pt x="295" y="349"/>
                  </a:lnTo>
                  <a:lnTo>
                    <a:pt x="331" y="921"/>
                  </a:lnTo>
                  <a:lnTo>
                    <a:pt x="420" y="1483"/>
                  </a:lnTo>
                  <a:lnTo>
                    <a:pt x="402" y="1573"/>
                  </a:lnTo>
                  <a:lnTo>
                    <a:pt x="188" y="2341"/>
                  </a:lnTo>
                  <a:lnTo>
                    <a:pt x="1" y="2814"/>
                  </a:lnTo>
                  <a:lnTo>
                    <a:pt x="1420" y="2930"/>
                  </a:lnTo>
                  <a:lnTo>
                    <a:pt x="1411" y="2448"/>
                  </a:lnTo>
                  <a:lnTo>
                    <a:pt x="1277" y="1555"/>
                  </a:lnTo>
                  <a:lnTo>
                    <a:pt x="1152" y="1153"/>
                  </a:lnTo>
                  <a:lnTo>
                    <a:pt x="1010" y="814"/>
                  </a:lnTo>
                  <a:lnTo>
                    <a:pt x="724" y="340"/>
                  </a:lnTo>
                  <a:lnTo>
                    <a:pt x="518" y="90"/>
                  </a:lnTo>
                  <a:lnTo>
                    <a:pt x="420" y="1"/>
                  </a:lnTo>
                  <a:close/>
                </a:path>
              </a:pathLst>
            </a:custGeom>
            <a:solidFill>
              <a:srgbClr val="FAD2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274;p39">
              <a:extLst>
                <a:ext uri="{FF2B5EF4-FFF2-40B4-BE49-F238E27FC236}">
                  <a16:creationId xmlns:a16="http://schemas.microsoft.com/office/drawing/2014/main" id="{346D2F7E-5E71-A50B-8B3E-1641DF5AEEE5}"/>
                </a:ext>
              </a:extLst>
            </p:cNvPr>
            <p:cNvSpPr/>
            <p:nvPr/>
          </p:nvSpPr>
          <p:spPr>
            <a:xfrm>
              <a:off x="4608405" y="2235236"/>
              <a:ext cx="625344" cy="630086"/>
            </a:xfrm>
            <a:custGeom>
              <a:avLst/>
              <a:gdLst/>
              <a:ahLst/>
              <a:cxnLst/>
              <a:rect l="l" t="t" r="r" b="b"/>
              <a:pathLst>
                <a:path w="15298" h="15414" extrusionOk="0">
                  <a:moveTo>
                    <a:pt x="14530" y="1"/>
                  </a:moveTo>
                  <a:lnTo>
                    <a:pt x="14458" y="18"/>
                  </a:lnTo>
                  <a:lnTo>
                    <a:pt x="14396" y="45"/>
                  </a:lnTo>
                  <a:lnTo>
                    <a:pt x="14307" y="126"/>
                  </a:lnTo>
                  <a:lnTo>
                    <a:pt x="14226" y="313"/>
                  </a:lnTo>
                  <a:lnTo>
                    <a:pt x="14200" y="697"/>
                  </a:lnTo>
                  <a:lnTo>
                    <a:pt x="14253" y="1242"/>
                  </a:lnTo>
                  <a:lnTo>
                    <a:pt x="14307" y="1572"/>
                  </a:lnTo>
                  <a:lnTo>
                    <a:pt x="14217" y="1831"/>
                  </a:lnTo>
                  <a:lnTo>
                    <a:pt x="13860" y="2688"/>
                  </a:lnTo>
                  <a:lnTo>
                    <a:pt x="13744" y="2822"/>
                  </a:lnTo>
                  <a:lnTo>
                    <a:pt x="13485" y="3055"/>
                  </a:lnTo>
                  <a:lnTo>
                    <a:pt x="13065" y="3358"/>
                  </a:lnTo>
                  <a:lnTo>
                    <a:pt x="12637" y="3689"/>
                  </a:lnTo>
                  <a:lnTo>
                    <a:pt x="12351" y="3957"/>
                  </a:lnTo>
                  <a:lnTo>
                    <a:pt x="12092" y="4278"/>
                  </a:lnTo>
                  <a:lnTo>
                    <a:pt x="11842" y="4698"/>
                  </a:lnTo>
                  <a:lnTo>
                    <a:pt x="11735" y="4948"/>
                  </a:lnTo>
                  <a:lnTo>
                    <a:pt x="11431" y="5341"/>
                  </a:lnTo>
                  <a:lnTo>
                    <a:pt x="9502" y="7716"/>
                  </a:lnTo>
                  <a:lnTo>
                    <a:pt x="7788" y="9725"/>
                  </a:lnTo>
                  <a:lnTo>
                    <a:pt x="6868" y="10752"/>
                  </a:lnTo>
                  <a:lnTo>
                    <a:pt x="3091" y="8011"/>
                  </a:lnTo>
                  <a:lnTo>
                    <a:pt x="2564" y="7645"/>
                  </a:lnTo>
                  <a:lnTo>
                    <a:pt x="1448" y="7011"/>
                  </a:lnTo>
                  <a:lnTo>
                    <a:pt x="858" y="6752"/>
                  </a:lnTo>
                  <a:lnTo>
                    <a:pt x="1" y="6385"/>
                  </a:lnTo>
                  <a:lnTo>
                    <a:pt x="1" y="11770"/>
                  </a:lnTo>
                  <a:lnTo>
                    <a:pt x="894" y="11770"/>
                  </a:lnTo>
                  <a:lnTo>
                    <a:pt x="4975" y="14762"/>
                  </a:lnTo>
                  <a:lnTo>
                    <a:pt x="5198" y="14914"/>
                  </a:lnTo>
                  <a:lnTo>
                    <a:pt x="5671" y="15155"/>
                  </a:lnTo>
                  <a:lnTo>
                    <a:pt x="6171" y="15315"/>
                  </a:lnTo>
                  <a:lnTo>
                    <a:pt x="6698" y="15405"/>
                  </a:lnTo>
                  <a:lnTo>
                    <a:pt x="6966" y="15414"/>
                  </a:lnTo>
                  <a:lnTo>
                    <a:pt x="7172" y="15405"/>
                  </a:lnTo>
                  <a:lnTo>
                    <a:pt x="7573" y="15360"/>
                  </a:lnTo>
                  <a:lnTo>
                    <a:pt x="7966" y="15262"/>
                  </a:lnTo>
                  <a:lnTo>
                    <a:pt x="8341" y="15119"/>
                  </a:lnTo>
                  <a:lnTo>
                    <a:pt x="8699" y="14931"/>
                  </a:lnTo>
                  <a:lnTo>
                    <a:pt x="9029" y="14708"/>
                  </a:lnTo>
                  <a:lnTo>
                    <a:pt x="9333" y="14449"/>
                  </a:lnTo>
                  <a:lnTo>
                    <a:pt x="9610" y="14146"/>
                  </a:lnTo>
                  <a:lnTo>
                    <a:pt x="9726" y="13976"/>
                  </a:lnTo>
                  <a:lnTo>
                    <a:pt x="10172" y="13333"/>
                  </a:lnTo>
                  <a:lnTo>
                    <a:pt x="11012" y="12011"/>
                  </a:lnTo>
                  <a:lnTo>
                    <a:pt x="12163" y="10056"/>
                  </a:lnTo>
                  <a:lnTo>
                    <a:pt x="13878" y="6832"/>
                  </a:lnTo>
                  <a:lnTo>
                    <a:pt x="14208" y="6144"/>
                  </a:lnTo>
                  <a:lnTo>
                    <a:pt x="14217" y="6126"/>
                  </a:lnTo>
                  <a:lnTo>
                    <a:pt x="14217" y="6118"/>
                  </a:lnTo>
                  <a:lnTo>
                    <a:pt x="14539" y="5260"/>
                  </a:lnTo>
                  <a:lnTo>
                    <a:pt x="15146" y="3394"/>
                  </a:lnTo>
                  <a:lnTo>
                    <a:pt x="15200" y="3215"/>
                  </a:lnTo>
                  <a:lnTo>
                    <a:pt x="15253" y="2867"/>
                  </a:lnTo>
                  <a:lnTo>
                    <a:pt x="15271" y="2688"/>
                  </a:lnTo>
                  <a:lnTo>
                    <a:pt x="15289" y="2278"/>
                  </a:lnTo>
                  <a:lnTo>
                    <a:pt x="15298" y="1769"/>
                  </a:lnTo>
                  <a:lnTo>
                    <a:pt x="15289" y="1474"/>
                  </a:lnTo>
                  <a:lnTo>
                    <a:pt x="15173" y="885"/>
                  </a:lnTo>
                  <a:lnTo>
                    <a:pt x="15066" y="608"/>
                  </a:lnTo>
                  <a:lnTo>
                    <a:pt x="14994" y="465"/>
                  </a:lnTo>
                  <a:lnTo>
                    <a:pt x="14851" y="224"/>
                  </a:lnTo>
                  <a:lnTo>
                    <a:pt x="14691" y="63"/>
                  </a:lnTo>
                  <a:lnTo>
                    <a:pt x="1453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275;p39">
              <a:extLst>
                <a:ext uri="{FF2B5EF4-FFF2-40B4-BE49-F238E27FC236}">
                  <a16:creationId xmlns:a16="http://schemas.microsoft.com/office/drawing/2014/main" id="{36D8C79B-11E2-0284-D411-5E4464A790F9}"/>
                </a:ext>
              </a:extLst>
            </p:cNvPr>
            <p:cNvSpPr/>
            <p:nvPr/>
          </p:nvSpPr>
          <p:spPr>
            <a:xfrm>
              <a:off x="5200485" y="1632239"/>
              <a:ext cx="118667" cy="481496"/>
            </a:xfrm>
            <a:custGeom>
              <a:avLst/>
              <a:gdLst/>
              <a:ahLst/>
              <a:cxnLst/>
              <a:rect l="l" t="t" r="r" b="b"/>
              <a:pathLst>
                <a:path w="2903" h="11779" extrusionOk="0">
                  <a:moveTo>
                    <a:pt x="661" y="0"/>
                  </a:moveTo>
                  <a:lnTo>
                    <a:pt x="724" y="81"/>
                  </a:lnTo>
                  <a:lnTo>
                    <a:pt x="1072" y="643"/>
                  </a:lnTo>
                  <a:lnTo>
                    <a:pt x="1384" y="1224"/>
                  </a:lnTo>
                  <a:lnTo>
                    <a:pt x="1697" y="1938"/>
                  </a:lnTo>
                  <a:lnTo>
                    <a:pt x="1974" y="2769"/>
                  </a:lnTo>
                  <a:lnTo>
                    <a:pt x="2161" y="3688"/>
                  </a:lnTo>
                  <a:lnTo>
                    <a:pt x="2215" y="4421"/>
                  </a:lnTo>
                  <a:lnTo>
                    <a:pt x="2209" y="4773"/>
                  </a:lnTo>
                  <a:lnTo>
                    <a:pt x="2295" y="4697"/>
                  </a:lnTo>
                  <a:lnTo>
                    <a:pt x="2599" y="4296"/>
                  </a:lnTo>
                  <a:lnTo>
                    <a:pt x="2751" y="3974"/>
                  </a:lnTo>
                  <a:lnTo>
                    <a:pt x="2858" y="3608"/>
                  </a:lnTo>
                  <a:lnTo>
                    <a:pt x="2903" y="3179"/>
                  </a:lnTo>
                  <a:lnTo>
                    <a:pt x="2903" y="2947"/>
                  </a:lnTo>
                  <a:lnTo>
                    <a:pt x="2885" y="2608"/>
                  </a:lnTo>
                  <a:lnTo>
                    <a:pt x="2760" y="2010"/>
                  </a:lnTo>
                  <a:lnTo>
                    <a:pt x="2563" y="1492"/>
                  </a:lnTo>
                  <a:lnTo>
                    <a:pt x="2295" y="1063"/>
                  </a:lnTo>
                  <a:lnTo>
                    <a:pt x="1983" y="706"/>
                  </a:lnTo>
                  <a:lnTo>
                    <a:pt x="1626" y="429"/>
                  </a:lnTo>
                  <a:lnTo>
                    <a:pt x="1250" y="206"/>
                  </a:lnTo>
                  <a:lnTo>
                    <a:pt x="858" y="54"/>
                  </a:lnTo>
                  <a:lnTo>
                    <a:pt x="661" y="0"/>
                  </a:lnTo>
                  <a:close/>
                  <a:moveTo>
                    <a:pt x="2209" y="4773"/>
                  </a:moveTo>
                  <a:lnTo>
                    <a:pt x="1786" y="5144"/>
                  </a:lnTo>
                  <a:lnTo>
                    <a:pt x="1242" y="5546"/>
                  </a:lnTo>
                  <a:lnTo>
                    <a:pt x="724" y="5957"/>
                  </a:lnTo>
                  <a:lnTo>
                    <a:pt x="393" y="6314"/>
                  </a:lnTo>
                  <a:lnTo>
                    <a:pt x="215" y="6600"/>
                  </a:lnTo>
                  <a:lnTo>
                    <a:pt x="90" y="6912"/>
                  </a:lnTo>
                  <a:lnTo>
                    <a:pt x="9" y="7278"/>
                  </a:lnTo>
                  <a:lnTo>
                    <a:pt x="0" y="7493"/>
                  </a:lnTo>
                  <a:lnTo>
                    <a:pt x="0" y="7662"/>
                  </a:lnTo>
                  <a:lnTo>
                    <a:pt x="27" y="7975"/>
                  </a:lnTo>
                  <a:lnTo>
                    <a:pt x="143" y="8377"/>
                  </a:lnTo>
                  <a:lnTo>
                    <a:pt x="402" y="8778"/>
                  </a:lnTo>
                  <a:lnTo>
                    <a:pt x="741" y="9082"/>
                  </a:lnTo>
                  <a:lnTo>
                    <a:pt x="957" y="9206"/>
                  </a:lnTo>
                  <a:lnTo>
                    <a:pt x="957" y="9206"/>
                  </a:lnTo>
                  <a:lnTo>
                    <a:pt x="956" y="9198"/>
                  </a:lnTo>
                  <a:lnTo>
                    <a:pt x="965" y="8814"/>
                  </a:lnTo>
                  <a:lnTo>
                    <a:pt x="1108" y="8305"/>
                  </a:lnTo>
                  <a:lnTo>
                    <a:pt x="1474" y="7466"/>
                  </a:lnTo>
                  <a:lnTo>
                    <a:pt x="1893" y="6439"/>
                  </a:lnTo>
                  <a:lnTo>
                    <a:pt x="2117" y="5635"/>
                  </a:lnTo>
                  <a:lnTo>
                    <a:pt x="2179" y="5171"/>
                  </a:lnTo>
                  <a:lnTo>
                    <a:pt x="2206" y="4921"/>
                  </a:lnTo>
                  <a:lnTo>
                    <a:pt x="2209" y="4773"/>
                  </a:lnTo>
                  <a:close/>
                  <a:moveTo>
                    <a:pt x="957" y="9206"/>
                  </a:moveTo>
                  <a:lnTo>
                    <a:pt x="1009" y="9448"/>
                  </a:lnTo>
                  <a:lnTo>
                    <a:pt x="1108" y="9707"/>
                  </a:lnTo>
                  <a:lnTo>
                    <a:pt x="1268" y="9975"/>
                  </a:lnTo>
                  <a:lnTo>
                    <a:pt x="1375" y="10109"/>
                  </a:lnTo>
                  <a:lnTo>
                    <a:pt x="1509" y="10279"/>
                  </a:lnTo>
                  <a:lnTo>
                    <a:pt x="1715" y="10600"/>
                  </a:lnTo>
                  <a:lnTo>
                    <a:pt x="1893" y="11038"/>
                  </a:lnTo>
                  <a:lnTo>
                    <a:pt x="1974" y="11681"/>
                  </a:lnTo>
                  <a:lnTo>
                    <a:pt x="1947" y="11779"/>
                  </a:lnTo>
                  <a:lnTo>
                    <a:pt x="1983" y="11752"/>
                  </a:lnTo>
                  <a:lnTo>
                    <a:pt x="2268" y="11538"/>
                  </a:lnTo>
                  <a:lnTo>
                    <a:pt x="2492" y="11252"/>
                  </a:lnTo>
                  <a:lnTo>
                    <a:pt x="2590" y="11002"/>
                  </a:lnTo>
                  <a:lnTo>
                    <a:pt x="2608" y="10707"/>
                  </a:lnTo>
                  <a:lnTo>
                    <a:pt x="2519" y="10386"/>
                  </a:lnTo>
                  <a:lnTo>
                    <a:pt x="2402" y="10207"/>
                  </a:lnTo>
                  <a:lnTo>
                    <a:pt x="2277" y="10029"/>
                  </a:lnTo>
                  <a:lnTo>
                    <a:pt x="1938" y="9761"/>
                  </a:lnTo>
                  <a:lnTo>
                    <a:pt x="1349" y="9430"/>
                  </a:lnTo>
                  <a:lnTo>
                    <a:pt x="957" y="92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276;p39">
              <a:extLst>
                <a:ext uri="{FF2B5EF4-FFF2-40B4-BE49-F238E27FC236}">
                  <a16:creationId xmlns:a16="http://schemas.microsoft.com/office/drawing/2014/main" id="{26A23F1B-6759-886F-BCAD-0DC37CB3B0A4}"/>
                </a:ext>
              </a:extLst>
            </p:cNvPr>
            <p:cNvSpPr/>
            <p:nvPr/>
          </p:nvSpPr>
          <p:spPr>
            <a:xfrm>
              <a:off x="3972180" y="2496227"/>
              <a:ext cx="305232" cy="656002"/>
            </a:xfrm>
            <a:custGeom>
              <a:avLst/>
              <a:gdLst/>
              <a:ahLst/>
              <a:cxnLst/>
              <a:rect l="l" t="t" r="r" b="b"/>
              <a:pathLst>
                <a:path w="7467" h="16048" extrusionOk="0">
                  <a:moveTo>
                    <a:pt x="6707" y="0"/>
                  </a:moveTo>
                  <a:lnTo>
                    <a:pt x="5698" y="429"/>
                  </a:lnTo>
                  <a:lnTo>
                    <a:pt x="5430" y="545"/>
                  </a:lnTo>
                  <a:lnTo>
                    <a:pt x="4939" y="831"/>
                  </a:lnTo>
                  <a:lnTo>
                    <a:pt x="4484" y="1179"/>
                  </a:lnTo>
                  <a:lnTo>
                    <a:pt x="4073" y="1590"/>
                  </a:lnTo>
                  <a:lnTo>
                    <a:pt x="3894" y="1813"/>
                  </a:lnTo>
                  <a:lnTo>
                    <a:pt x="3314" y="2572"/>
                  </a:lnTo>
                  <a:lnTo>
                    <a:pt x="1617" y="4948"/>
                  </a:lnTo>
                  <a:lnTo>
                    <a:pt x="546" y="6573"/>
                  </a:lnTo>
                  <a:lnTo>
                    <a:pt x="421" y="6778"/>
                  </a:lnTo>
                  <a:lnTo>
                    <a:pt x="215" y="7216"/>
                  </a:lnTo>
                  <a:lnTo>
                    <a:pt x="81" y="7680"/>
                  </a:lnTo>
                  <a:lnTo>
                    <a:pt x="10" y="8162"/>
                  </a:lnTo>
                  <a:lnTo>
                    <a:pt x="1" y="8404"/>
                  </a:lnTo>
                  <a:lnTo>
                    <a:pt x="10" y="8645"/>
                  </a:lnTo>
                  <a:lnTo>
                    <a:pt x="72" y="9109"/>
                  </a:lnTo>
                  <a:lnTo>
                    <a:pt x="206" y="9564"/>
                  </a:lnTo>
                  <a:lnTo>
                    <a:pt x="394" y="9993"/>
                  </a:lnTo>
                  <a:lnTo>
                    <a:pt x="519" y="10198"/>
                  </a:lnTo>
                  <a:lnTo>
                    <a:pt x="912" y="10815"/>
                  </a:lnTo>
                  <a:lnTo>
                    <a:pt x="1715" y="11976"/>
                  </a:lnTo>
                  <a:lnTo>
                    <a:pt x="2912" y="13529"/>
                  </a:lnTo>
                  <a:lnTo>
                    <a:pt x="4859" y="15726"/>
                  </a:lnTo>
                  <a:lnTo>
                    <a:pt x="5189" y="16048"/>
                  </a:lnTo>
                  <a:lnTo>
                    <a:pt x="7466" y="14449"/>
                  </a:lnTo>
                  <a:lnTo>
                    <a:pt x="7234" y="13994"/>
                  </a:lnTo>
                  <a:lnTo>
                    <a:pt x="5814" y="11341"/>
                  </a:lnTo>
                  <a:lnTo>
                    <a:pt x="4600" y="9216"/>
                  </a:lnTo>
                  <a:lnTo>
                    <a:pt x="3966" y="8189"/>
                  </a:lnTo>
                  <a:lnTo>
                    <a:pt x="5805" y="5385"/>
                  </a:lnTo>
                  <a:lnTo>
                    <a:pt x="6707" y="5385"/>
                  </a:lnTo>
                  <a:lnTo>
                    <a:pt x="67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277;p39">
              <a:extLst>
                <a:ext uri="{FF2B5EF4-FFF2-40B4-BE49-F238E27FC236}">
                  <a16:creationId xmlns:a16="http://schemas.microsoft.com/office/drawing/2014/main" id="{B83D064A-F7DA-927A-CAFA-225ECBF33265}"/>
                </a:ext>
              </a:extLst>
            </p:cNvPr>
            <p:cNvSpPr/>
            <p:nvPr/>
          </p:nvSpPr>
          <p:spPr>
            <a:xfrm>
              <a:off x="4017470" y="2481634"/>
              <a:ext cx="238398" cy="339529"/>
            </a:xfrm>
            <a:custGeom>
              <a:avLst/>
              <a:gdLst/>
              <a:ahLst/>
              <a:cxnLst/>
              <a:rect l="l" t="t" r="r" b="b"/>
              <a:pathLst>
                <a:path w="5832" h="8306" extrusionOk="0">
                  <a:moveTo>
                    <a:pt x="5832" y="0"/>
                  </a:moveTo>
                  <a:lnTo>
                    <a:pt x="4492" y="563"/>
                  </a:lnTo>
                  <a:lnTo>
                    <a:pt x="4215" y="688"/>
                  </a:lnTo>
                  <a:lnTo>
                    <a:pt x="3697" y="991"/>
                  </a:lnTo>
                  <a:lnTo>
                    <a:pt x="3215" y="1358"/>
                  </a:lnTo>
                  <a:lnTo>
                    <a:pt x="2786" y="1786"/>
                  </a:lnTo>
                  <a:lnTo>
                    <a:pt x="2599" y="2027"/>
                  </a:lnTo>
                  <a:lnTo>
                    <a:pt x="2126" y="2644"/>
                  </a:lnTo>
                  <a:lnTo>
                    <a:pt x="831" y="4430"/>
                  </a:lnTo>
                  <a:lnTo>
                    <a:pt x="27" y="5617"/>
                  </a:lnTo>
                  <a:lnTo>
                    <a:pt x="0" y="5671"/>
                  </a:lnTo>
                  <a:lnTo>
                    <a:pt x="36" y="5724"/>
                  </a:lnTo>
                  <a:lnTo>
                    <a:pt x="304" y="6001"/>
                  </a:lnTo>
                  <a:lnTo>
                    <a:pt x="965" y="6635"/>
                  </a:lnTo>
                  <a:lnTo>
                    <a:pt x="1768" y="7314"/>
                  </a:lnTo>
                  <a:lnTo>
                    <a:pt x="2697" y="7984"/>
                  </a:lnTo>
                  <a:lnTo>
                    <a:pt x="3206" y="8296"/>
                  </a:lnTo>
                  <a:lnTo>
                    <a:pt x="3233" y="8305"/>
                  </a:lnTo>
                  <a:lnTo>
                    <a:pt x="3304" y="8287"/>
                  </a:lnTo>
                  <a:lnTo>
                    <a:pt x="3322" y="8260"/>
                  </a:lnTo>
                  <a:lnTo>
                    <a:pt x="4831" y="5983"/>
                  </a:lnTo>
                  <a:lnTo>
                    <a:pt x="5832" y="5983"/>
                  </a:lnTo>
                  <a:lnTo>
                    <a:pt x="58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278;p39">
              <a:extLst>
                <a:ext uri="{FF2B5EF4-FFF2-40B4-BE49-F238E27FC236}">
                  <a16:creationId xmlns:a16="http://schemas.microsoft.com/office/drawing/2014/main" id="{8D946196-A7AE-FA5E-ACDA-B6637A081D64}"/>
                </a:ext>
              </a:extLst>
            </p:cNvPr>
            <p:cNvSpPr/>
            <p:nvPr/>
          </p:nvSpPr>
          <p:spPr>
            <a:xfrm>
              <a:off x="4153258" y="2481634"/>
              <a:ext cx="102603" cy="337689"/>
            </a:xfrm>
            <a:custGeom>
              <a:avLst/>
              <a:gdLst/>
              <a:ahLst/>
              <a:cxnLst/>
              <a:rect l="l" t="t" r="r" b="b"/>
              <a:pathLst>
                <a:path w="2510" h="8261" extrusionOk="0">
                  <a:moveTo>
                    <a:pt x="2510" y="0"/>
                  </a:moveTo>
                  <a:lnTo>
                    <a:pt x="2340" y="465"/>
                  </a:lnTo>
                  <a:lnTo>
                    <a:pt x="1304" y="3635"/>
                  </a:lnTo>
                  <a:lnTo>
                    <a:pt x="438" y="6599"/>
                  </a:lnTo>
                  <a:lnTo>
                    <a:pt x="0" y="8260"/>
                  </a:lnTo>
                  <a:lnTo>
                    <a:pt x="1509" y="5983"/>
                  </a:lnTo>
                  <a:lnTo>
                    <a:pt x="2510" y="5983"/>
                  </a:lnTo>
                  <a:lnTo>
                    <a:pt x="25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279;p39">
              <a:extLst>
                <a:ext uri="{FF2B5EF4-FFF2-40B4-BE49-F238E27FC236}">
                  <a16:creationId xmlns:a16="http://schemas.microsoft.com/office/drawing/2014/main" id="{B823DBFF-6DC6-FF04-46FE-928AC370B136}"/>
                </a:ext>
              </a:extLst>
            </p:cNvPr>
            <p:cNvSpPr/>
            <p:nvPr/>
          </p:nvSpPr>
          <p:spPr>
            <a:xfrm>
              <a:off x="4598554" y="2481634"/>
              <a:ext cx="270159" cy="324199"/>
            </a:xfrm>
            <a:custGeom>
              <a:avLst/>
              <a:gdLst/>
              <a:ahLst/>
              <a:cxnLst/>
              <a:rect l="l" t="t" r="r" b="b"/>
              <a:pathLst>
                <a:path w="6609" h="7931" extrusionOk="0">
                  <a:moveTo>
                    <a:pt x="1" y="0"/>
                  </a:moveTo>
                  <a:lnTo>
                    <a:pt x="1" y="5983"/>
                  </a:lnTo>
                  <a:lnTo>
                    <a:pt x="1063" y="5983"/>
                  </a:lnTo>
                  <a:lnTo>
                    <a:pt x="3707" y="7912"/>
                  </a:lnTo>
                  <a:lnTo>
                    <a:pt x="3733" y="7930"/>
                  </a:lnTo>
                  <a:lnTo>
                    <a:pt x="3796" y="7921"/>
                  </a:lnTo>
                  <a:lnTo>
                    <a:pt x="3823" y="7903"/>
                  </a:lnTo>
                  <a:lnTo>
                    <a:pt x="4323" y="7394"/>
                  </a:lnTo>
                  <a:lnTo>
                    <a:pt x="5198" y="6349"/>
                  </a:lnTo>
                  <a:lnTo>
                    <a:pt x="5895" y="5349"/>
                  </a:lnTo>
                  <a:lnTo>
                    <a:pt x="6412" y="4492"/>
                  </a:lnTo>
                  <a:lnTo>
                    <a:pt x="6591" y="4144"/>
                  </a:lnTo>
                  <a:lnTo>
                    <a:pt x="6609" y="4117"/>
                  </a:lnTo>
                  <a:lnTo>
                    <a:pt x="6591" y="4054"/>
                  </a:lnTo>
                  <a:lnTo>
                    <a:pt x="6564" y="4037"/>
                  </a:lnTo>
                  <a:lnTo>
                    <a:pt x="3475" y="1786"/>
                  </a:lnTo>
                  <a:lnTo>
                    <a:pt x="2939" y="1411"/>
                  </a:lnTo>
                  <a:lnTo>
                    <a:pt x="1796" y="768"/>
                  </a:lnTo>
                  <a:lnTo>
                    <a:pt x="1197" y="50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280;p39">
              <a:extLst>
                <a:ext uri="{FF2B5EF4-FFF2-40B4-BE49-F238E27FC236}">
                  <a16:creationId xmlns:a16="http://schemas.microsoft.com/office/drawing/2014/main" id="{F00D259B-6E91-2400-584C-E7DC98ACA1DE}"/>
                </a:ext>
              </a:extLst>
            </p:cNvPr>
            <p:cNvSpPr/>
            <p:nvPr/>
          </p:nvSpPr>
          <p:spPr>
            <a:xfrm>
              <a:off x="4598554" y="2481634"/>
              <a:ext cx="88745" cy="277476"/>
            </a:xfrm>
            <a:custGeom>
              <a:avLst/>
              <a:gdLst/>
              <a:ahLst/>
              <a:cxnLst/>
              <a:rect l="l" t="t" r="r" b="b"/>
              <a:pathLst>
                <a:path w="2171" h="6788" extrusionOk="0">
                  <a:moveTo>
                    <a:pt x="1" y="0"/>
                  </a:moveTo>
                  <a:lnTo>
                    <a:pt x="1" y="5983"/>
                  </a:lnTo>
                  <a:lnTo>
                    <a:pt x="1063" y="5983"/>
                  </a:lnTo>
                  <a:lnTo>
                    <a:pt x="2171" y="6787"/>
                  </a:lnTo>
                  <a:lnTo>
                    <a:pt x="572" y="18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281;p39">
              <a:extLst>
                <a:ext uri="{FF2B5EF4-FFF2-40B4-BE49-F238E27FC236}">
                  <a16:creationId xmlns:a16="http://schemas.microsoft.com/office/drawing/2014/main" id="{92524D50-65AC-2A42-B6B1-76989C4EA5EA}"/>
                </a:ext>
              </a:extLst>
            </p:cNvPr>
            <p:cNvSpPr/>
            <p:nvPr/>
          </p:nvSpPr>
          <p:spPr>
            <a:xfrm>
              <a:off x="4766838" y="1955647"/>
              <a:ext cx="128519" cy="197520"/>
            </a:xfrm>
            <a:custGeom>
              <a:avLst/>
              <a:gdLst/>
              <a:ahLst/>
              <a:cxnLst/>
              <a:rect l="l" t="t" r="r" b="b"/>
              <a:pathLst>
                <a:path w="3144" h="4832" extrusionOk="0">
                  <a:moveTo>
                    <a:pt x="1635" y="0"/>
                  </a:moveTo>
                  <a:lnTo>
                    <a:pt x="1340" y="9"/>
                  </a:lnTo>
                  <a:lnTo>
                    <a:pt x="1054" y="72"/>
                  </a:lnTo>
                  <a:lnTo>
                    <a:pt x="777" y="215"/>
                  </a:lnTo>
                  <a:lnTo>
                    <a:pt x="518" y="420"/>
                  </a:lnTo>
                  <a:lnTo>
                    <a:pt x="286" y="715"/>
                  </a:lnTo>
                  <a:lnTo>
                    <a:pt x="90" y="1081"/>
                  </a:lnTo>
                  <a:lnTo>
                    <a:pt x="0" y="1304"/>
                  </a:lnTo>
                  <a:lnTo>
                    <a:pt x="0" y="4412"/>
                  </a:lnTo>
                  <a:lnTo>
                    <a:pt x="36" y="4483"/>
                  </a:lnTo>
                  <a:lnTo>
                    <a:pt x="143" y="4608"/>
                  </a:lnTo>
                  <a:lnTo>
                    <a:pt x="358" y="4751"/>
                  </a:lnTo>
                  <a:lnTo>
                    <a:pt x="751" y="4831"/>
                  </a:lnTo>
                  <a:lnTo>
                    <a:pt x="1215" y="4787"/>
                  </a:lnTo>
                  <a:lnTo>
                    <a:pt x="1715" y="4590"/>
                  </a:lnTo>
                  <a:lnTo>
                    <a:pt x="2197" y="4233"/>
                  </a:lnTo>
                  <a:lnTo>
                    <a:pt x="2528" y="3831"/>
                  </a:lnTo>
                  <a:lnTo>
                    <a:pt x="2724" y="3519"/>
                  </a:lnTo>
                  <a:lnTo>
                    <a:pt x="2894" y="3144"/>
                  </a:lnTo>
                  <a:lnTo>
                    <a:pt x="3028" y="2724"/>
                  </a:lnTo>
                  <a:lnTo>
                    <a:pt x="3090" y="2492"/>
                  </a:lnTo>
                  <a:lnTo>
                    <a:pt x="3126" y="2277"/>
                  </a:lnTo>
                  <a:lnTo>
                    <a:pt x="3144" y="1867"/>
                  </a:lnTo>
                  <a:lnTo>
                    <a:pt x="3108" y="1492"/>
                  </a:lnTo>
                  <a:lnTo>
                    <a:pt x="3001" y="1143"/>
                  </a:lnTo>
                  <a:lnTo>
                    <a:pt x="2858" y="840"/>
                  </a:lnTo>
                  <a:lnTo>
                    <a:pt x="2662" y="572"/>
                  </a:lnTo>
                  <a:lnTo>
                    <a:pt x="2438" y="348"/>
                  </a:lnTo>
                  <a:lnTo>
                    <a:pt x="2188" y="179"/>
                  </a:lnTo>
                  <a:lnTo>
                    <a:pt x="1911" y="63"/>
                  </a:lnTo>
                  <a:lnTo>
                    <a:pt x="16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282;p39">
              <a:extLst>
                <a:ext uri="{FF2B5EF4-FFF2-40B4-BE49-F238E27FC236}">
                  <a16:creationId xmlns:a16="http://schemas.microsoft.com/office/drawing/2014/main" id="{F9CAC5A7-D1DC-7441-ECE4-4647928655B3}"/>
                </a:ext>
              </a:extLst>
            </p:cNvPr>
            <p:cNvSpPr/>
            <p:nvPr/>
          </p:nvSpPr>
          <p:spPr>
            <a:xfrm>
              <a:off x="3959059" y="1955647"/>
              <a:ext cx="128519" cy="197520"/>
            </a:xfrm>
            <a:custGeom>
              <a:avLst/>
              <a:gdLst/>
              <a:ahLst/>
              <a:cxnLst/>
              <a:rect l="l" t="t" r="r" b="b"/>
              <a:pathLst>
                <a:path w="3144" h="4832" extrusionOk="0">
                  <a:moveTo>
                    <a:pt x="1519" y="0"/>
                  </a:moveTo>
                  <a:lnTo>
                    <a:pt x="1233" y="63"/>
                  </a:lnTo>
                  <a:lnTo>
                    <a:pt x="965" y="179"/>
                  </a:lnTo>
                  <a:lnTo>
                    <a:pt x="715" y="348"/>
                  </a:lnTo>
                  <a:lnTo>
                    <a:pt x="483" y="572"/>
                  </a:lnTo>
                  <a:lnTo>
                    <a:pt x="295" y="840"/>
                  </a:lnTo>
                  <a:lnTo>
                    <a:pt x="143" y="1143"/>
                  </a:lnTo>
                  <a:lnTo>
                    <a:pt x="45" y="1492"/>
                  </a:lnTo>
                  <a:lnTo>
                    <a:pt x="0" y="1867"/>
                  </a:lnTo>
                  <a:lnTo>
                    <a:pt x="27" y="2277"/>
                  </a:lnTo>
                  <a:lnTo>
                    <a:pt x="63" y="2492"/>
                  </a:lnTo>
                  <a:lnTo>
                    <a:pt x="117" y="2724"/>
                  </a:lnTo>
                  <a:lnTo>
                    <a:pt x="259" y="3144"/>
                  </a:lnTo>
                  <a:lnTo>
                    <a:pt x="429" y="3519"/>
                  </a:lnTo>
                  <a:lnTo>
                    <a:pt x="626" y="3831"/>
                  </a:lnTo>
                  <a:lnTo>
                    <a:pt x="947" y="4233"/>
                  </a:lnTo>
                  <a:lnTo>
                    <a:pt x="1438" y="4590"/>
                  </a:lnTo>
                  <a:lnTo>
                    <a:pt x="1929" y="4787"/>
                  </a:lnTo>
                  <a:lnTo>
                    <a:pt x="2394" y="4831"/>
                  </a:lnTo>
                  <a:lnTo>
                    <a:pt x="2787" y="4751"/>
                  </a:lnTo>
                  <a:lnTo>
                    <a:pt x="3010" y="4608"/>
                  </a:lnTo>
                  <a:lnTo>
                    <a:pt x="3108" y="4483"/>
                  </a:lnTo>
                  <a:lnTo>
                    <a:pt x="3144" y="4412"/>
                  </a:lnTo>
                  <a:lnTo>
                    <a:pt x="3144" y="1304"/>
                  </a:lnTo>
                  <a:lnTo>
                    <a:pt x="3063" y="1081"/>
                  </a:lnTo>
                  <a:lnTo>
                    <a:pt x="2858" y="715"/>
                  </a:lnTo>
                  <a:lnTo>
                    <a:pt x="2626" y="420"/>
                  </a:lnTo>
                  <a:lnTo>
                    <a:pt x="2367" y="215"/>
                  </a:lnTo>
                  <a:lnTo>
                    <a:pt x="2099" y="72"/>
                  </a:lnTo>
                  <a:lnTo>
                    <a:pt x="1804" y="9"/>
                  </a:lnTo>
                  <a:lnTo>
                    <a:pt x="151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283;p39">
              <a:extLst>
                <a:ext uri="{FF2B5EF4-FFF2-40B4-BE49-F238E27FC236}">
                  <a16:creationId xmlns:a16="http://schemas.microsoft.com/office/drawing/2014/main" id="{AF166918-57AD-9E07-2341-1B1567761BC7}"/>
                </a:ext>
              </a:extLst>
            </p:cNvPr>
            <p:cNvSpPr/>
            <p:nvPr/>
          </p:nvSpPr>
          <p:spPr>
            <a:xfrm>
              <a:off x="4167114" y="2368122"/>
              <a:ext cx="520575" cy="943289"/>
            </a:xfrm>
            <a:custGeom>
              <a:avLst/>
              <a:gdLst/>
              <a:ahLst/>
              <a:cxnLst/>
              <a:rect l="l" t="t" r="r" b="b"/>
              <a:pathLst>
                <a:path w="12735" h="23076" extrusionOk="0">
                  <a:moveTo>
                    <a:pt x="4992" y="0"/>
                  </a:moveTo>
                  <a:lnTo>
                    <a:pt x="4992" y="1875"/>
                  </a:lnTo>
                  <a:lnTo>
                    <a:pt x="1938" y="3134"/>
                  </a:lnTo>
                  <a:lnTo>
                    <a:pt x="1697" y="4912"/>
                  </a:lnTo>
                  <a:lnTo>
                    <a:pt x="608" y="13734"/>
                  </a:lnTo>
                  <a:lnTo>
                    <a:pt x="170" y="17940"/>
                  </a:lnTo>
                  <a:lnTo>
                    <a:pt x="18" y="20101"/>
                  </a:lnTo>
                  <a:lnTo>
                    <a:pt x="1" y="20834"/>
                  </a:lnTo>
                  <a:lnTo>
                    <a:pt x="108" y="20834"/>
                  </a:lnTo>
                  <a:lnTo>
                    <a:pt x="867" y="20896"/>
                  </a:lnTo>
                  <a:lnTo>
                    <a:pt x="1599" y="21021"/>
                  </a:lnTo>
                  <a:lnTo>
                    <a:pt x="2474" y="21227"/>
                  </a:lnTo>
                  <a:lnTo>
                    <a:pt x="3439" y="21557"/>
                  </a:lnTo>
                  <a:lnTo>
                    <a:pt x="4430" y="22030"/>
                  </a:lnTo>
                  <a:lnTo>
                    <a:pt x="5162" y="22504"/>
                  </a:lnTo>
                  <a:lnTo>
                    <a:pt x="5635" y="22870"/>
                  </a:lnTo>
                  <a:lnTo>
                    <a:pt x="5859" y="23075"/>
                  </a:lnTo>
                  <a:lnTo>
                    <a:pt x="6868" y="23075"/>
                  </a:lnTo>
                  <a:lnTo>
                    <a:pt x="7100" y="22870"/>
                  </a:lnTo>
                  <a:lnTo>
                    <a:pt x="7573" y="22504"/>
                  </a:lnTo>
                  <a:lnTo>
                    <a:pt x="8305" y="22030"/>
                  </a:lnTo>
                  <a:lnTo>
                    <a:pt x="9297" y="21557"/>
                  </a:lnTo>
                  <a:lnTo>
                    <a:pt x="10252" y="21227"/>
                  </a:lnTo>
                  <a:lnTo>
                    <a:pt x="11127" y="21021"/>
                  </a:lnTo>
                  <a:lnTo>
                    <a:pt x="11860" y="20896"/>
                  </a:lnTo>
                  <a:lnTo>
                    <a:pt x="12628" y="20834"/>
                  </a:lnTo>
                  <a:lnTo>
                    <a:pt x="12735" y="20834"/>
                  </a:lnTo>
                  <a:lnTo>
                    <a:pt x="12717" y="20101"/>
                  </a:lnTo>
                  <a:lnTo>
                    <a:pt x="12556" y="17940"/>
                  </a:lnTo>
                  <a:lnTo>
                    <a:pt x="12127" y="13734"/>
                  </a:lnTo>
                  <a:lnTo>
                    <a:pt x="11038" y="4912"/>
                  </a:lnTo>
                  <a:lnTo>
                    <a:pt x="10797" y="3134"/>
                  </a:lnTo>
                  <a:lnTo>
                    <a:pt x="7743" y="1875"/>
                  </a:lnTo>
                  <a:lnTo>
                    <a:pt x="77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284;p39">
              <a:extLst>
                <a:ext uri="{FF2B5EF4-FFF2-40B4-BE49-F238E27FC236}">
                  <a16:creationId xmlns:a16="http://schemas.microsoft.com/office/drawing/2014/main" id="{E3852620-B628-03FF-F839-44378BB917B6}"/>
                </a:ext>
              </a:extLst>
            </p:cNvPr>
            <p:cNvSpPr/>
            <p:nvPr/>
          </p:nvSpPr>
          <p:spPr>
            <a:xfrm>
              <a:off x="4075881" y="3219684"/>
              <a:ext cx="330740" cy="1402875"/>
            </a:xfrm>
            <a:custGeom>
              <a:avLst/>
              <a:gdLst/>
              <a:ahLst/>
              <a:cxnLst/>
              <a:rect l="l" t="t" r="r" b="b"/>
              <a:pathLst>
                <a:path w="8091" h="34319" extrusionOk="0">
                  <a:moveTo>
                    <a:pt x="2233" y="1"/>
                  </a:moveTo>
                  <a:lnTo>
                    <a:pt x="1857" y="2403"/>
                  </a:lnTo>
                  <a:lnTo>
                    <a:pt x="1277" y="6859"/>
                  </a:lnTo>
                  <a:lnTo>
                    <a:pt x="866" y="10663"/>
                  </a:lnTo>
                  <a:lnTo>
                    <a:pt x="616" y="13565"/>
                  </a:lnTo>
                  <a:lnTo>
                    <a:pt x="536" y="14556"/>
                  </a:lnTo>
                  <a:lnTo>
                    <a:pt x="509" y="15119"/>
                  </a:lnTo>
                  <a:lnTo>
                    <a:pt x="572" y="16235"/>
                  </a:lnTo>
                  <a:lnTo>
                    <a:pt x="661" y="16789"/>
                  </a:lnTo>
                  <a:lnTo>
                    <a:pt x="3411" y="32068"/>
                  </a:lnTo>
                  <a:lnTo>
                    <a:pt x="3304" y="32104"/>
                  </a:lnTo>
                  <a:lnTo>
                    <a:pt x="2349" y="32497"/>
                  </a:lnTo>
                  <a:lnTo>
                    <a:pt x="1384" y="32970"/>
                  </a:lnTo>
                  <a:lnTo>
                    <a:pt x="786" y="33327"/>
                  </a:lnTo>
                  <a:lnTo>
                    <a:pt x="304" y="33720"/>
                  </a:lnTo>
                  <a:lnTo>
                    <a:pt x="80" y="34015"/>
                  </a:lnTo>
                  <a:lnTo>
                    <a:pt x="0" y="34220"/>
                  </a:lnTo>
                  <a:lnTo>
                    <a:pt x="0" y="34318"/>
                  </a:lnTo>
                  <a:lnTo>
                    <a:pt x="6742" y="34318"/>
                  </a:lnTo>
                  <a:lnTo>
                    <a:pt x="6733" y="33908"/>
                  </a:lnTo>
                  <a:lnTo>
                    <a:pt x="6599" y="29978"/>
                  </a:lnTo>
                  <a:lnTo>
                    <a:pt x="6367" y="25594"/>
                  </a:lnTo>
                  <a:lnTo>
                    <a:pt x="6144" y="22486"/>
                  </a:lnTo>
                  <a:lnTo>
                    <a:pt x="5858" y="19477"/>
                  </a:lnTo>
                  <a:lnTo>
                    <a:pt x="5590" y="17450"/>
                  </a:lnTo>
                  <a:lnTo>
                    <a:pt x="5394" y="16244"/>
                  </a:lnTo>
                  <a:lnTo>
                    <a:pt x="5278" y="15708"/>
                  </a:lnTo>
                  <a:lnTo>
                    <a:pt x="8091" y="2242"/>
                  </a:lnTo>
                  <a:lnTo>
                    <a:pt x="8091" y="1"/>
                  </a:lnTo>
                  <a:close/>
                </a:path>
              </a:pathLst>
            </a:custGeom>
            <a:solidFill>
              <a:srgbClr val="FAD2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285;p39">
              <a:extLst>
                <a:ext uri="{FF2B5EF4-FFF2-40B4-BE49-F238E27FC236}">
                  <a16:creationId xmlns:a16="http://schemas.microsoft.com/office/drawing/2014/main" id="{CF745A99-1F1A-B75A-A5E8-975011B1D2B7}"/>
                </a:ext>
              </a:extLst>
            </p:cNvPr>
            <p:cNvSpPr/>
            <p:nvPr/>
          </p:nvSpPr>
          <p:spPr>
            <a:xfrm>
              <a:off x="4448173" y="3219684"/>
              <a:ext cx="422387" cy="1402875"/>
            </a:xfrm>
            <a:custGeom>
              <a:avLst/>
              <a:gdLst/>
              <a:ahLst/>
              <a:cxnLst/>
              <a:rect l="l" t="t" r="r" b="b"/>
              <a:pathLst>
                <a:path w="10333" h="34319" extrusionOk="0">
                  <a:moveTo>
                    <a:pt x="1" y="1"/>
                  </a:moveTo>
                  <a:lnTo>
                    <a:pt x="1" y="2242"/>
                  </a:lnTo>
                  <a:lnTo>
                    <a:pt x="3590" y="34318"/>
                  </a:lnTo>
                  <a:lnTo>
                    <a:pt x="10333" y="34318"/>
                  </a:lnTo>
                  <a:lnTo>
                    <a:pt x="10333" y="34220"/>
                  </a:lnTo>
                  <a:lnTo>
                    <a:pt x="10252" y="34015"/>
                  </a:lnTo>
                  <a:lnTo>
                    <a:pt x="10029" y="33720"/>
                  </a:lnTo>
                  <a:lnTo>
                    <a:pt x="9547" y="33327"/>
                  </a:lnTo>
                  <a:lnTo>
                    <a:pt x="8948" y="32970"/>
                  </a:lnTo>
                  <a:lnTo>
                    <a:pt x="7993" y="32497"/>
                  </a:lnTo>
                  <a:lnTo>
                    <a:pt x="7028" y="32104"/>
                  </a:lnTo>
                  <a:lnTo>
                    <a:pt x="6921" y="32068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rgbClr val="FAD2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286;p39">
              <a:extLst>
                <a:ext uri="{FF2B5EF4-FFF2-40B4-BE49-F238E27FC236}">
                  <a16:creationId xmlns:a16="http://schemas.microsoft.com/office/drawing/2014/main" id="{6294755E-D714-AF97-57E4-68DA922B5DE6}"/>
                </a:ext>
              </a:extLst>
            </p:cNvPr>
            <p:cNvSpPr/>
            <p:nvPr/>
          </p:nvSpPr>
          <p:spPr>
            <a:xfrm>
              <a:off x="4065989" y="3077314"/>
              <a:ext cx="814443" cy="1554735"/>
            </a:xfrm>
            <a:custGeom>
              <a:avLst/>
              <a:gdLst/>
              <a:ahLst/>
              <a:cxnLst/>
              <a:rect l="l" t="t" r="r" b="b"/>
              <a:pathLst>
                <a:path w="19924" h="38034" extrusionOk="0">
                  <a:moveTo>
                    <a:pt x="2466" y="1"/>
                  </a:moveTo>
                  <a:lnTo>
                    <a:pt x="2367" y="1081"/>
                  </a:lnTo>
                  <a:lnTo>
                    <a:pt x="2251" y="2841"/>
                  </a:lnTo>
                  <a:lnTo>
                    <a:pt x="2233" y="3466"/>
                  </a:lnTo>
                  <a:lnTo>
                    <a:pt x="1858" y="5895"/>
                  </a:lnTo>
                  <a:lnTo>
                    <a:pt x="1269" y="10395"/>
                  </a:lnTo>
                  <a:lnTo>
                    <a:pt x="867" y="14217"/>
                  </a:lnTo>
                  <a:lnTo>
                    <a:pt x="617" y="17084"/>
                  </a:lnTo>
                  <a:lnTo>
                    <a:pt x="546" y="18022"/>
                  </a:lnTo>
                  <a:lnTo>
                    <a:pt x="519" y="18602"/>
                  </a:lnTo>
                  <a:lnTo>
                    <a:pt x="581" y="19745"/>
                  </a:lnTo>
                  <a:lnTo>
                    <a:pt x="671" y="20317"/>
                  </a:lnTo>
                  <a:lnTo>
                    <a:pt x="3385" y="35399"/>
                  </a:lnTo>
                  <a:lnTo>
                    <a:pt x="3010" y="35542"/>
                  </a:lnTo>
                  <a:lnTo>
                    <a:pt x="1930" y="36015"/>
                  </a:lnTo>
                  <a:lnTo>
                    <a:pt x="1090" y="36480"/>
                  </a:lnTo>
                  <a:lnTo>
                    <a:pt x="608" y="36837"/>
                  </a:lnTo>
                  <a:lnTo>
                    <a:pt x="233" y="37212"/>
                  </a:lnTo>
                  <a:lnTo>
                    <a:pt x="63" y="37498"/>
                  </a:lnTo>
                  <a:lnTo>
                    <a:pt x="10" y="37694"/>
                  </a:lnTo>
                  <a:lnTo>
                    <a:pt x="1" y="37792"/>
                  </a:lnTo>
                  <a:lnTo>
                    <a:pt x="1" y="38034"/>
                  </a:lnTo>
                  <a:lnTo>
                    <a:pt x="7225" y="38034"/>
                  </a:lnTo>
                  <a:lnTo>
                    <a:pt x="7225" y="37792"/>
                  </a:lnTo>
                  <a:lnTo>
                    <a:pt x="7216" y="37346"/>
                  </a:lnTo>
                  <a:lnTo>
                    <a:pt x="7073" y="33399"/>
                  </a:lnTo>
                  <a:lnTo>
                    <a:pt x="6841" y="29023"/>
                  </a:lnTo>
                  <a:lnTo>
                    <a:pt x="6618" y="25933"/>
                  </a:lnTo>
                  <a:lnTo>
                    <a:pt x="6332" y="22942"/>
                  </a:lnTo>
                  <a:lnTo>
                    <a:pt x="6073" y="20924"/>
                  </a:lnTo>
                  <a:lnTo>
                    <a:pt x="5877" y="19727"/>
                  </a:lnTo>
                  <a:lnTo>
                    <a:pt x="5770" y="19191"/>
                  </a:lnTo>
                  <a:lnTo>
                    <a:pt x="8529" y="5966"/>
                  </a:lnTo>
                  <a:lnTo>
                    <a:pt x="9136" y="5966"/>
                  </a:lnTo>
                  <a:lnTo>
                    <a:pt x="12708" y="37819"/>
                  </a:lnTo>
                  <a:lnTo>
                    <a:pt x="12726" y="38034"/>
                  </a:lnTo>
                  <a:lnTo>
                    <a:pt x="19924" y="38034"/>
                  </a:lnTo>
                  <a:lnTo>
                    <a:pt x="19924" y="37792"/>
                  </a:lnTo>
                  <a:lnTo>
                    <a:pt x="19915" y="37694"/>
                  </a:lnTo>
                  <a:lnTo>
                    <a:pt x="19861" y="37498"/>
                  </a:lnTo>
                  <a:lnTo>
                    <a:pt x="19683" y="37203"/>
                  </a:lnTo>
                  <a:lnTo>
                    <a:pt x="19299" y="36819"/>
                  </a:lnTo>
                  <a:lnTo>
                    <a:pt x="18807" y="36471"/>
                  </a:lnTo>
                  <a:lnTo>
                    <a:pt x="17950" y="35989"/>
                  </a:lnTo>
                  <a:lnTo>
                    <a:pt x="16870" y="35524"/>
                  </a:lnTo>
                  <a:lnTo>
                    <a:pt x="16504" y="35381"/>
                  </a:lnTo>
                  <a:lnTo>
                    <a:pt x="15441" y="3484"/>
                  </a:lnTo>
                  <a:lnTo>
                    <a:pt x="15432" y="2859"/>
                  </a:lnTo>
                  <a:lnTo>
                    <a:pt x="15316" y="1090"/>
                  </a:lnTo>
                  <a:lnTo>
                    <a:pt x="15218" y="1"/>
                  </a:lnTo>
                  <a:lnTo>
                    <a:pt x="14646" y="126"/>
                  </a:lnTo>
                  <a:lnTo>
                    <a:pt x="13289" y="358"/>
                  </a:lnTo>
                  <a:lnTo>
                    <a:pt x="11672" y="555"/>
                  </a:lnTo>
                  <a:lnTo>
                    <a:pt x="9833" y="671"/>
                  </a:lnTo>
                  <a:lnTo>
                    <a:pt x="8842" y="680"/>
                  </a:lnTo>
                  <a:lnTo>
                    <a:pt x="7841" y="671"/>
                  </a:lnTo>
                  <a:lnTo>
                    <a:pt x="6011" y="555"/>
                  </a:lnTo>
                  <a:lnTo>
                    <a:pt x="4394" y="358"/>
                  </a:lnTo>
                  <a:lnTo>
                    <a:pt x="3028" y="126"/>
                  </a:lnTo>
                  <a:lnTo>
                    <a:pt x="246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287;p39">
              <a:extLst>
                <a:ext uri="{FF2B5EF4-FFF2-40B4-BE49-F238E27FC236}">
                  <a16:creationId xmlns:a16="http://schemas.microsoft.com/office/drawing/2014/main" id="{392043DE-3559-E2FF-3981-084BDA1D0E42}"/>
                </a:ext>
              </a:extLst>
            </p:cNvPr>
            <p:cNvSpPr/>
            <p:nvPr/>
          </p:nvSpPr>
          <p:spPr>
            <a:xfrm>
              <a:off x="4148516" y="2439655"/>
              <a:ext cx="557814" cy="757460"/>
            </a:xfrm>
            <a:custGeom>
              <a:avLst/>
              <a:gdLst/>
              <a:ahLst/>
              <a:cxnLst/>
              <a:rect l="l" t="t" r="r" b="b"/>
              <a:pathLst>
                <a:path w="13646" h="18530" extrusionOk="0">
                  <a:moveTo>
                    <a:pt x="5162" y="0"/>
                  </a:moveTo>
                  <a:lnTo>
                    <a:pt x="5108" y="9"/>
                  </a:lnTo>
                  <a:lnTo>
                    <a:pt x="2179" y="1215"/>
                  </a:lnTo>
                  <a:lnTo>
                    <a:pt x="1902" y="2617"/>
                  </a:lnTo>
                  <a:lnTo>
                    <a:pt x="893" y="8814"/>
                  </a:lnTo>
                  <a:lnTo>
                    <a:pt x="509" y="11565"/>
                  </a:lnTo>
                  <a:lnTo>
                    <a:pt x="197" y="14270"/>
                  </a:lnTo>
                  <a:lnTo>
                    <a:pt x="18" y="16726"/>
                  </a:lnTo>
                  <a:lnTo>
                    <a:pt x="0" y="17780"/>
                  </a:lnTo>
                  <a:lnTo>
                    <a:pt x="9" y="17833"/>
                  </a:lnTo>
                  <a:lnTo>
                    <a:pt x="72" y="17860"/>
                  </a:lnTo>
                  <a:lnTo>
                    <a:pt x="652" y="17985"/>
                  </a:lnTo>
                  <a:lnTo>
                    <a:pt x="2134" y="18208"/>
                  </a:lnTo>
                  <a:lnTo>
                    <a:pt x="3894" y="18405"/>
                  </a:lnTo>
                  <a:lnTo>
                    <a:pt x="5831" y="18512"/>
                  </a:lnTo>
                  <a:lnTo>
                    <a:pt x="6823" y="18530"/>
                  </a:lnTo>
                  <a:lnTo>
                    <a:pt x="7814" y="18512"/>
                  </a:lnTo>
                  <a:lnTo>
                    <a:pt x="9743" y="18405"/>
                  </a:lnTo>
                  <a:lnTo>
                    <a:pt x="11511" y="18208"/>
                  </a:lnTo>
                  <a:lnTo>
                    <a:pt x="12993" y="17985"/>
                  </a:lnTo>
                  <a:lnTo>
                    <a:pt x="13574" y="17860"/>
                  </a:lnTo>
                  <a:lnTo>
                    <a:pt x="13636" y="17833"/>
                  </a:lnTo>
                  <a:lnTo>
                    <a:pt x="13645" y="17780"/>
                  </a:lnTo>
                  <a:lnTo>
                    <a:pt x="13627" y="16726"/>
                  </a:lnTo>
                  <a:lnTo>
                    <a:pt x="13440" y="14270"/>
                  </a:lnTo>
                  <a:lnTo>
                    <a:pt x="13136" y="11565"/>
                  </a:lnTo>
                  <a:lnTo>
                    <a:pt x="12752" y="8814"/>
                  </a:lnTo>
                  <a:lnTo>
                    <a:pt x="11734" y="2617"/>
                  </a:lnTo>
                  <a:lnTo>
                    <a:pt x="11466" y="1215"/>
                  </a:lnTo>
                  <a:lnTo>
                    <a:pt x="8537" y="9"/>
                  </a:lnTo>
                  <a:lnTo>
                    <a:pt x="8484" y="0"/>
                  </a:lnTo>
                  <a:lnTo>
                    <a:pt x="8430" y="36"/>
                  </a:lnTo>
                  <a:lnTo>
                    <a:pt x="8287" y="215"/>
                  </a:lnTo>
                  <a:lnTo>
                    <a:pt x="7939" y="509"/>
                  </a:lnTo>
                  <a:lnTo>
                    <a:pt x="7528" y="724"/>
                  </a:lnTo>
                  <a:lnTo>
                    <a:pt x="7064" y="831"/>
                  </a:lnTo>
                  <a:lnTo>
                    <a:pt x="6823" y="849"/>
                  </a:lnTo>
                  <a:lnTo>
                    <a:pt x="6573" y="831"/>
                  </a:lnTo>
                  <a:lnTo>
                    <a:pt x="6117" y="724"/>
                  </a:lnTo>
                  <a:lnTo>
                    <a:pt x="5706" y="509"/>
                  </a:lnTo>
                  <a:lnTo>
                    <a:pt x="5358" y="215"/>
                  </a:lnTo>
                  <a:lnTo>
                    <a:pt x="5206" y="36"/>
                  </a:lnTo>
                  <a:lnTo>
                    <a:pt x="516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288;p39">
              <a:extLst>
                <a:ext uri="{FF2B5EF4-FFF2-40B4-BE49-F238E27FC236}">
                  <a16:creationId xmlns:a16="http://schemas.microsoft.com/office/drawing/2014/main" id="{28BC0E0C-9A4F-5AB0-ECF0-8FBC27093CF4}"/>
                </a:ext>
              </a:extLst>
            </p:cNvPr>
            <p:cNvSpPr/>
            <p:nvPr/>
          </p:nvSpPr>
          <p:spPr>
            <a:xfrm>
              <a:off x="4059449" y="4346134"/>
              <a:ext cx="308502" cy="292438"/>
            </a:xfrm>
            <a:custGeom>
              <a:avLst/>
              <a:gdLst/>
              <a:ahLst/>
              <a:cxnLst/>
              <a:rect l="l" t="t" r="r" b="b"/>
              <a:pathLst>
                <a:path w="7547" h="7154" extrusionOk="0">
                  <a:moveTo>
                    <a:pt x="2599" y="0"/>
                  </a:moveTo>
                  <a:lnTo>
                    <a:pt x="3367" y="4251"/>
                  </a:lnTo>
                  <a:lnTo>
                    <a:pt x="2840" y="4456"/>
                  </a:lnTo>
                  <a:lnTo>
                    <a:pt x="1965" y="4858"/>
                  </a:lnTo>
                  <a:lnTo>
                    <a:pt x="1286" y="5233"/>
                  </a:lnTo>
                  <a:lnTo>
                    <a:pt x="777" y="5582"/>
                  </a:lnTo>
                  <a:lnTo>
                    <a:pt x="420" y="5903"/>
                  </a:lnTo>
                  <a:lnTo>
                    <a:pt x="188" y="6189"/>
                  </a:lnTo>
                  <a:lnTo>
                    <a:pt x="63" y="6448"/>
                  </a:lnTo>
                  <a:lnTo>
                    <a:pt x="9" y="6662"/>
                  </a:lnTo>
                  <a:lnTo>
                    <a:pt x="0" y="6751"/>
                  </a:lnTo>
                  <a:lnTo>
                    <a:pt x="0" y="7153"/>
                  </a:lnTo>
                  <a:lnTo>
                    <a:pt x="7546" y="7153"/>
                  </a:lnTo>
                  <a:lnTo>
                    <a:pt x="7537" y="6751"/>
                  </a:lnTo>
                  <a:lnTo>
                    <a:pt x="7501" y="5046"/>
                  </a:lnTo>
                  <a:lnTo>
                    <a:pt x="7278" y="0"/>
                  </a:lnTo>
                  <a:lnTo>
                    <a:pt x="3938" y="0"/>
                  </a:lnTo>
                  <a:lnTo>
                    <a:pt x="3795" y="9"/>
                  </a:lnTo>
                  <a:lnTo>
                    <a:pt x="3554" y="116"/>
                  </a:lnTo>
                  <a:lnTo>
                    <a:pt x="3367" y="313"/>
                  </a:lnTo>
                  <a:lnTo>
                    <a:pt x="3269" y="563"/>
                  </a:lnTo>
                  <a:lnTo>
                    <a:pt x="3269" y="697"/>
                  </a:lnTo>
                  <a:lnTo>
                    <a:pt x="3304" y="1688"/>
                  </a:lnTo>
                  <a:lnTo>
                    <a:pt x="3036" y="188"/>
                  </a:lnTo>
                  <a:lnTo>
                    <a:pt x="3010" y="108"/>
                  </a:lnTo>
                  <a:lnTo>
                    <a:pt x="2894" y="9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289;p39">
              <a:extLst>
                <a:ext uri="{FF2B5EF4-FFF2-40B4-BE49-F238E27FC236}">
                  <a16:creationId xmlns:a16="http://schemas.microsoft.com/office/drawing/2014/main" id="{B1441550-B09E-2747-5742-84EF5E7E9875}"/>
                </a:ext>
              </a:extLst>
            </p:cNvPr>
            <p:cNvSpPr/>
            <p:nvPr/>
          </p:nvSpPr>
          <p:spPr>
            <a:xfrm>
              <a:off x="4053236" y="4636678"/>
              <a:ext cx="321256" cy="27429"/>
            </a:xfrm>
            <a:custGeom>
              <a:avLst/>
              <a:gdLst/>
              <a:ahLst/>
              <a:cxnLst/>
              <a:rect l="l" t="t" r="r" b="b"/>
              <a:pathLst>
                <a:path w="7859" h="671" extrusionOk="0">
                  <a:moveTo>
                    <a:pt x="170" y="1"/>
                  </a:moveTo>
                  <a:lnTo>
                    <a:pt x="99" y="10"/>
                  </a:lnTo>
                  <a:lnTo>
                    <a:pt x="9" y="99"/>
                  </a:lnTo>
                  <a:lnTo>
                    <a:pt x="0" y="170"/>
                  </a:lnTo>
                  <a:lnTo>
                    <a:pt x="0" y="670"/>
                  </a:lnTo>
                  <a:lnTo>
                    <a:pt x="7859" y="670"/>
                  </a:lnTo>
                  <a:lnTo>
                    <a:pt x="7859" y="170"/>
                  </a:lnTo>
                  <a:lnTo>
                    <a:pt x="7850" y="99"/>
                  </a:lnTo>
                  <a:lnTo>
                    <a:pt x="7752" y="10"/>
                  </a:lnTo>
                  <a:lnTo>
                    <a:pt x="7689" y="1"/>
                  </a:lnTo>
                  <a:close/>
                </a:path>
              </a:pathLst>
            </a:custGeom>
            <a:solidFill>
              <a:srgbClr val="032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290;p39">
              <a:extLst>
                <a:ext uri="{FF2B5EF4-FFF2-40B4-BE49-F238E27FC236}">
                  <a16:creationId xmlns:a16="http://schemas.microsoft.com/office/drawing/2014/main" id="{BF9EDCAA-512B-948A-C51D-DA5F13393792}"/>
                </a:ext>
              </a:extLst>
            </p:cNvPr>
            <p:cNvSpPr/>
            <p:nvPr/>
          </p:nvSpPr>
          <p:spPr>
            <a:xfrm>
              <a:off x="4053236" y="4636678"/>
              <a:ext cx="321256" cy="27429"/>
            </a:xfrm>
            <a:custGeom>
              <a:avLst/>
              <a:gdLst/>
              <a:ahLst/>
              <a:cxnLst/>
              <a:rect l="l" t="t" r="r" b="b"/>
              <a:pathLst>
                <a:path w="7859" h="671" extrusionOk="0">
                  <a:moveTo>
                    <a:pt x="7859" y="670"/>
                  </a:moveTo>
                  <a:lnTo>
                    <a:pt x="0" y="670"/>
                  </a:lnTo>
                  <a:lnTo>
                    <a:pt x="0" y="170"/>
                  </a:lnTo>
                  <a:lnTo>
                    <a:pt x="9" y="99"/>
                  </a:lnTo>
                  <a:lnTo>
                    <a:pt x="99" y="10"/>
                  </a:lnTo>
                  <a:lnTo>
                    <a:pt x="170" y="1"/>
                  </a:lnTo>
                  <a:lnTo>
                    <a:pt x="7689" y="1"/>
                  </a:lnTo>
                  <a:lnTo>
                    <a:pt x="7752" y="10"/>
                  </a:lnTo>
                  <a:lnTo>
                    <a:pt x="7850" y="99"/>
                  </a:lnTo>
                  <a:lnTo>
                    <a:pt x="7859" y="170"/>
                  </a:lnTo>
                  <a:lnTo>
                    <a:pt x="7859" y="67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291;p39">
              <a:extLst>
                <a:ext uri="{FF2B5EF4-FFF2-40B4-BE49-F238E27FC236}">
                  <a16:creationId xmlns:a16="http://schemas.microsoft.com/office/drawing/2014/main" id="{4A00A026-F5D1-7390-05EB-AE0C5FAC8589}"/>
                </a:ext>
              </a:extLst>
            </p:cNvPr>
            <p:cNvSpPr/>
            <p:nvPr/>
          </p:nvSpPr>
          <p:spPr>
            <a:xfrm>
              <a:off x="4547828" y="4346134"/>
              <a:ext cx="339161" cy="292438"/>
            </a:xfrm>
            <a:custGeom>
              <a:avLst/>
              <a:gdLst/>
              <a:ahLst/>
              <a:cxnLst/>
              <a:rect l="l" t="t" r="r" b="b"/>
              <a:pathLst>
                <a:path w="8297" h="7154" extrusionOk="0">
                  <a:moveTo>
                    <a:pt x="0" y="0"/>
                  </a:moveTo>
                  <a:lnTo>
                    <a:pt x="795" y="7153"/>
                  </a:lnTo>
                  <a:lnTo>
                    <a:pt x="8296" y="7153"/>
                  </a:lnTo>
                  <a:lnTo>
                    <a:pt x="8296" y="6751"/>
                  </a:lnTo>
                  <a:lnTo>
                    <a:pt x="8288" y="6653"/>
                  </a:lnTo>
                  <a:lnTo>
                    <a:pt x="8234" y="6448"/>
                  </a:lnTo>
                  <a:lnTo>
                    <a:pt x="8082" y="6144"/>
                  </a:lnTo>
                  <a:lnTo>
                    <a:pt x="7725" y="5760"/>
                  </a:lnTo>
                  <a:lnTo>
                    <a:pt x="7261" y="5403"/>
                  </a:lnTo>
                  <a:lnTo>
                    <a:pt x="6439" y="4912"/>
                  </a:lnTo>
                  <a:lnTo>
                    <a:pt x="5323" y="4403"/>
                  </a:lnTo>
                  <a:lnTo>
                    <a:pt x="4867" y="4233"/>
                  </a:lnTo>
                  <a:lnTo>
                    <a:pt x="4733" y="0"/>
                  </a:lnTo>
                  <a:lnTo>
                    <a:pt x="4564" y="0"/>
                  </a:lnTo>
                  <a:lnTo>
                    <a:pt x="4474" y="18"/>
                  </a:lnTo>
                  <a:lnTo>
                    <a:pt x="4349" y="143"/>
                  </a:lnTo>
                  <a:lnTo>
                    <a:pt x="4340" y="233"/>
                  </a:lnTo>
                  <a:lnTo>
                    <a:pt x="4394" y="1688"/>
                  </a:lnTo>
                  <a:lnTo>
                    <a:pt x="4189" y="554"/>
                  </a:lnTo>
                  <a:lnTo>
                    <a:pt x="4162" y="438"/>
                  </a:lnTo>
                  <a:lnTo>
                    <a:pt x="4046" y="242"/>
                  </a:lnTo>
                  <a:lnTo>
                    <a:pt x="3867" y="90"/>
                  </a:lnTo>
                  <a:lnTo>
                    <a:pt x="3653" y="9"/>
                  </a:lnTo>
                  <a:lnTo>
                    <a:pt x="35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292;p39">
              <a:extLst>
                <a:ext uri="{FF2B5EF4-FFF2-40B4-BE49-F238E27FC236}">
                  <a16:creationId xmlns:a16="http://schemas.microsoft.com/office/drawing/2014/main" id="{30BB0636-1B38-73F3-D90F-C9F6CB1AE444}"/>
                </a:ext>
              </a:extLst>
            </p:cNvPr>
            <p:cNvSpPr/>
            <p:nvPr/>
          </p:nvSpPr>
          <p:spPr>
            <a:xfrm>
              <a:off x="4571903" y="4636678"/>
              <a:ext cx="321297" cy="27429"/>
            </a:xfrm>
            <a:custGeom>
              <a:avLst/>
              <a:gdLst/>
              <a:ahLst/>
              <a:cxnLst/>
              <a:rect l="l" t="t" r="r" b="b"/>
              <a:pathLst>
                <a:path w="7860" h="671" extrusionOk="0">
                  <a:moveTo>
                    <a:pt x="171" y="1"/>
                  </a:moveTo>
                  <a:lnTo>
                    <a:pt x="108" y="10"/>
                  </a:lnTo>
                  <a:lnTo>
                    <a:pt x="10" y="99"/>
                  </a:lnTo>
                  <a:lnTo>
                    <a:pt x="1" y="170"/>
                  </a:lnTo>
                  <a:lnTo>
                    <a:pt x="1" y="670"/>
                  </a:lnTo>
                  <a:lnTo>
                    <a:pt x="7859" y="670"/>
                  </a:lnTo>
                  <a:lnTo>
                    <a:pt x="7859" y="170"/>
                  </a:lnTo>
                  <a:lnTo>
                    <a:pt x="7850" y="99"/>
                  </a:lnTo>
                  <a:lnTo>
                    <a:pt x="7761" y="10"/>
                  </a:lnTo>
                  <a:lnTo>
                    <a:pt x="7690" y="1"/>
                  </a:lnTo>
                  <a:close/>
                </a:path>
              </a:pathLst>
            </a:custGeom>
            <a:solidFill>
              <a:srgbClr val="032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293;p39">
              <a:extLst>
                <a:ext uri="{FF2B5EF4-FFF2-40B4-BE49-F238E27FC236}">
                  <a16:creationId xmlns:a16="http://schemas.microsoft.com/office/drawing/2014/main" id="{79D78E81-C263-FDF2-AD3A-EF1D66F4ED84}"/>
                </a:ext>
              </a:extLst>
            </p:cNvPr>
            <p:cNvSpPr/>
            <p:nvPr/>
          </p:nvSpPr>
          <p:spPr>
            <a:xfrm>
              <a:off x="4571903" y="4636678"/>
              <a:ext cx="321297" cy="27429"/>
            </a:xfrm>
            <a:custGeom>
              <a:avLst/>
              <a:gdLst/>
              <a:ahLst/>
              <a:cxnLst/>
              <a:rect l="l" t="t" r="r" b="b"/>
              <a:pathLst>
                <a:path w="7860" h="671" extrusionOk="0">
                  <a:moveTo>
                    <a:pt x="7859" y="670"/>
                  </a:moveTo>
                  <a:lnTo>
                    <a:pt x="1" y="670"/>
                  </a:lnTo>
                  <a:lnTo>
                    <a:pt x="1" y="170"/>
                  </a:lnTo>
                  <a:lnTo>
                    <a:pt x="10" y="99"/>
                  </a:lnTo>
                  <a:lnTo>
                    <a:pt x="108" y="10"/>
                  </a:lnTo>
                  <a:lnTo>
                    <a:pt x="171" y="1"/>
                  </a:lnTo>
                  <a:lnTo>
                    <a:pt x="7690" y="1"/>
                  </a:lnTo>
                  <a:lnTo>
                    <a:pt x="7761" y="10"/>
                  </a:lnTo>
                  <a:lnTo>
                    <a:pt x="7850" y="99"/>
                  </a:lnTo>
                  <a:lnTo>
                    <a:pt x="7859" y="170"/>
                  </a:lnTo>
                  <a:lnTo>
                    <a:pt x="7859" y="67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294;p39">
              <a:extLst>
                <a:ext uri="{FF2B5EF4-FFF2-40B4-BE49-F238E27FC236}">
                  <a16:creationId xmlns:a16="http://schemas.microsoft.com/office/drawing/2014/main" id="{A16BD60A-66C8-07DD-8F5E-137C46627FF1}"/>
                </a:ext>
              </a:extLst>
            </p:cNvPr>
            <p:cNvSpPr/>
            <p:nvPr/>
          </p:nvSpPr>
          <p:spPr>
            <a:xfrm>
              <a:off x="4043752" y="1485127"/>
              <a:ext cx="767312" cy="915901"/>
            </a:xfrm>
            <a:custGeom>
              <a:avLst/>
              <a:gdLst/>
              <a:ahLst/>
              <a:cxnLst/>
              <a:rect l="l" t="t" r="r" b="b"/>
              <a:pathLst>
                <a:path w="18771" h="22406" extrusionOk="0">
                  <a:moveTo>
                    <a:pt x="9386" y="1"/>
                  </a:moveTo>
                  <a:lnTo>
                    <a:pt x="8877" y="9"/>
                  </a:lnTo>
                  <a:lnTo>
                    <a:pt x="7885" y="117"/>
                  </a:lnTo>
                  <a:lnTo>
                    <a:pt x="6921" y="322"/>
                  </a:lnTo>
                  <a:lnTo>
                    <a:pt x="6010" y="617"/>
                  </a:lnTo>
                  <a:lnTo>
                    <a:pt x="5135" y="1010"/>
                  </a:lnTo>
                  <a:lnTo>
                    <a:pt x="4313" y="1483"/>
                  </a:lnTo>
                  <a:lnTo>
                    <a:pt x="3545" y="2037"/>
                  </a:lnTo>
                  <a:lnTo>
                    <a:pt x="2840" y="2653"/>
                  </a:lnTo>
                  <a:lnTo>
                    <a:pt x="2197" y="3340"/>
                  </a:lnTo>
                  <a:lnTo>
                    <a:pt x="1625" y="4090"/>
                  </a:lnTo>
                  <a:lnTo>
                    <a:pt x="1134" y="4903"/>
                  </a:lnTo>
                  <a:lnTo>
                    <a:pt x="724" y="5751"/>
                  </a:lnTo>
                  <a:lnTo>
                    <a:pt x="402" y="6653"/>
                  </a:lnTo>
                  <a:lnTo>
                    <a:pt x="170" y="7591"/>
                  </a:lnTo>
                  <a:lnTo>
                    <a:pt x="27" y="8564"/>
                  </a:lnTo>
                  <a:lnTo>
                    <a:pt x="0" y="9564"/>
                  </a:lnTo>
                  <a:lnTo>
                    <a:pt x="27" y="10073"/>
                  </a:lnTo>
                  <a:lnTo>
                    <a:pt x="527" y="16851"/>
                  </a:lnTo>
                  <a:lnTo>
                    <a:pt x="545" y="17084"/>
                  </a:lnTo>
                  <a:lnTo>
                    <a:pt x="625" y="17539"/>
                  </a:lnTo>
                  <a:lnTo>
                    <a:pt x="750" y="17976"/>
                  </a:lnTo>
                  <a:lnTo>
                    <a:pt x="920" y="18405"/>
                  </a:lnTo>
                  <a:lnTo>
                    <a:pt x="1134" y="18807"/>
                  </a:lnTo>
                  <a:lnTo>
                    <a:pt x="1384" y="19191"/>
                  </a:lnTo>
                  <a:lnTo>
                    <a:pt x="1679" y="19548"/>
                  </a:lnTo>
                  <a:lnTo>
                    <a:pt x="2009" y="19870"/>
                  </a:lnTo>
                  <a:lnTo>
                    <a:pt x="2188" y="20021"/>
                  </a:lnTo>
                  <a:lnTo>
                    <a:pt x="2411" y="20191"/>
                  </a:lnTo>
                  <a:lnTo>
                    <a:pt x="2938" y="20548"/>
                  </a:lnTo>
                  <a:lnTo>
                    <a:pt x="3554" y="20897"/>
                  </a:lnTo>
                  <a:lnTo>
                    <a:pt x="4269" y="21236"/>
                  </a:lnTo>
                  <a:lnTo>
                    <a:pt x="5081" y="21557"/>
                  </a:lnTo>
                  <a:lnTo>
                    <a:pt x="6010" y="21843"/>
                  </a:lnTo>
                  <a:lnTo>
                    <a:pt x="7046" y="22093"/>
                  </a:lnTo>
                  <a:lnTo>
                    <a:pt x="8216" y="22299"/>
                  </a:lnTo>
                  <a:lnTo>
                    <a:pt x="8850" y="22379"/>
                  </a:lnTo>
                  <a:lnTo>
                    <a:pt x="9118" y="22406"/>
                  </a:lnTo>
                  <a:lnTo>
                    <a:pt x="9654" y="22406"/>
                  </a:lnTo>
                  <a:lnTo>
                    <a:pt x="9921" y="22379"/>
                  </a:lnTo>
                  <a:lnTo>
                    <a:pt x="10555" y="22299"/>
                  </a:lnTo>
                  <a:lnTo>
                    <a:pt x="11725" y="22093"/>
                  </a:lnTo>
                  <a:lnTo>
                    <a:pt x="12770" y="21843"/>
                  </a:lnTo>
                  <a:lnTo>
                    <a:pt x="13699" y="21557"/>
                  </a:lnTo>
                  <a:lnTo>
                    <a:pt x="14520" y="21245"/>
                  </a:lnTo>
                  <a:lnTo>
                    <a:pt x="15235" y="20914"/>
                  </a:lnTo>
                  <a:lnTo>
                    <a:pt x="15842" y="20566"/>
                  </a:lnTo>
                  <a:lnTo>
                    <a:pt x="16369" y="20209"/>
                  </a:lnTo>
                  <a:lnTo>
                    <a:pt x="16601" y="20039"/>
                  </a:lnTo>
                  <a:lnTo>
                    <a:pt x="16771" y="19888"/>
                  </a:lnTo>
                  <a:lnTo>
                    <a:pt x="17101" y="19566"/>
                  </a:lnTo>
                  <a:lnTo>
                    <a:pt x="17387" y="19209"/>
                  </a:lnTo>
                  <a:lnTo>
                    <a:pt x="17637" y="18834"/>
                  </a:lnTo>
                  <a:lnTo>
                    <a:pt x="17851" y="18432"/>
                  </a:lnTo>
                  <a:lnTo>
                    <a:pt x="18012" y="18003"/>
                  </a:lnTo>
                  <a:lnTo>
                    <a:pt x="18137" y="17566"/>
                  </a:lnTo>
                  <a:lnTo>
                    <a:pt x="18217" y="17110"/>
                  </a:lnTo>
                  <a:lnTo>
                    <a:pt x="18244" y="16878"/>
                  </a:lnTo>
                  <a:lnTo>
                    <a:pt x="18744" y="10073"/>
                  </a:lnTo>
                  <a:lnTo>
                    <a:pt x="18771" y="9564"/>
                  </a:lnTo>
                  <a:lnTo>
                    <a:pt x="18735" y="8564"/>
                  </a:lnTo>
                  <a:lnTo>
                    <a:pt x="18601" y="7591"/>
                  </a:lnTo>
                  <a:lnTo>
                    <a:pt x="18369" y="6653"/>
                  </a:lnTo>
                  <a:lnTo>
                    <a:pt x="18048" y="5751"/>
                  </a:lnTo>
                  <a:lnTo>
                    <a:pt x="17637" y="4903"/>
                  </a:lnTo>
                  <a:lnTo>
                    <a:pt x="17146" y="4090"/>
                  </a:lnTo>
                  <a:lnTo>
                    <a:pt x="16574" y="3340"/>
                  </a:lnTo>
                  <a:lnTo>
                    <a:pt x="15931" y="2653"/>
                  </a:lnTo>
                  <a:lnTo>
                    <a:pt x="15226" y="2037"/>
                  </a:lnTo>
                  <a:lnTo>
                    <a:pt x="14458" y="1483"/>
                  </a:lnTo>
                  <a:lnTo>
                    <a:pt x="13636" y="1010"/>
                  </a:lnTo>
                  <a:lnTo>
                    <a:pt x="12761" y="617"/>
                  </a:lnTo>
                  <a:lnTo>
                    <a:pt x="11841" y="322"/>
                  </a:lnTo>
                  <a:lnTo>
                    <a:pt x="10886" y="117"/>
                  </a:lnTo>
                  <a:lnTo>
                    <a:pt x="9895" y="9"/>
                  </a:lnTo>
                  <a:lnTo>
                    <a:pt x="93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295;p39">
              <a:extLst>
                <a:ext uri="{FF2B5EF4-FFF2-40B4-BE49-F238E27FC236}">
                  <a16:creationId xmlns:a16="http://schemas.microsoft.com/office/drawing/2014/main" id="{CA2764D8-5F82-5EC0-984B-7A10A6E2D9AE}"/>
                </a:ext>
              </a:extLst>
            </p:cNvPr>
            <p:cNvSpPr/>
            <p:nvPr/>
          </p:nvSpPr>
          <p:spPr>
            <a:xfrm>
              <a:off x="4425528" y="2128305"/>
              <a:ext cx="28532" cy="27756"/>
            </a:xfrm>
            <a:custGeom>
              <a:avLst/>
              <a:gdLst/>
              <a:ahLst/>
              <a:cxnLst/>
              <a:rect l="l" t="t" r="r" b="b"/>
              <a:pathLst>
                <a:path w="698" h="679" extrusionOk="0">
                  <a:moveTo>
                    <a:pt x="653" y="0"/>
                  </a:moveTo>
                  <a:lnTo>
                    <a:pt x="617" y="18"/>
                  </a:lnTo>
                  <a:lnTo>
                    <a:pt x="537" y="89"/>
                  </a:lnTo>
                  <a:lnTo>
                    <a:pt x="465" y="161"/>
                  </a:lnTo>
                  <a:lnTo>
                    <a:pt x="322" y="304"/>
                  </a:lnTo>
                  <a:lnTo>
                    <a:pt x="171" y="447"/>
                  </a:lnTo>
                  <a:lnTo>
                    <a:pt x="19" y="589"/>
                  </a:lnTo>
                  <a:lnTo>
                    <a:pt x="19" y="598"/>
                  </a:lnTo>
                  <a:lnTo>
                    <a:pt x="1" y="616"/>
                  </a:lnTo>
                  <a:lnTo>
                    <a:pt x="10" y="643"/>
                  </a:lnTo>
                  <a:lnTo>
                    <a:pt x="28" y="679"/>
                  </a:lnTo>
                  <a:lnTo>
                    <a:pt x="72" y="670"/>
                  </a:lnTo>
                  <a:lnTo>
                    <a:pt x="171" y="625"/>
                  </a:lnTo>
                  <a:lnTo>
                    <a:pt x="358" y="509"/>
                  </a:lnTo>
                  <a:lnTo>
                    <a:pt x="439" y="429"/>
                  </a:lnTo>
                  <a:lnTo>
                    <a:pt x="519" y="357"/>
                  </a:lnTo>
                  <a:lnTo>
                    <a:pt x="653" y="170"/>
                  </a:lnTo>
                  <a:lnTo>
                    <a:pt x="697" y="63"/>
                  </a:lnTo>
                  <a:lnTo>
                    <a:pt x="697" y="45"/>
                  </a:lnTo>
                  <a:lnTo>
                    <a:pt x="680" y="18"/>
                  </a:lnTo>
                  <a:lnTo>
                    <a:pt x="653" y="0"/>
                  </a:lnTo>
                  <a:close/>
                </a:path>
              </a:pathLst>
            </a:custGeom>
            <a:solidFill>
              <a:srgbClr val="C8A5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296;p39">
              <a:extLst>
                <a:ext uri="{FF2B5EF4-FFF2-40B4-BE49-F238E27FC236}">
                  <a16:creationId xmlns:a16="http://schemas.microsoft.com/office/drawing/2014/main" id="{447AE575-C314-8F20-63EB-B1C49E23747C}"/>
                </a:ext>
              </a:extLst>
            </p:cNvPr>
            <p:cNvSpPr/>
            <p:nvPr/>
          </p:nvSpPr>
          <p:spPr>
            <a:xfrm>
              <a:off x="4187184" y="1996154"/>
              <a:ext cx="97861" cy="65731"/>
            </a:xfrm>
            <a:custGeom>
              <a:avLst/>
              <a:gdLst/>
              <a:ahLst/>
              <a:cxnLst/>
              <a:rect l="l" t="t" r="r" b="b"/>
              <a:pathLst>
                <a:path w="2394" h="1608" extrusionOk="0">
                  <a:moveTo>
                    <a:pt x="81" y="0"/>
                  </a:moveTo>
                  <a:lnTo>
                    <a:pt x="36" y="9"/>
                  </a:lnTo>
                  <a:lnTo>
                    <a:pt x="19" y="54"/>
                  </a:lnTo>
                  <a:lnTo>
                    <a:pt x="1" y="179"/>
                  </a:lnTo>
                  <a:lnTo>
                    <a:pt x="1" y="438"/>
                  </a:lnTo>
                  <a:lnTo>
                    <a:pt x="54" y="697"/>
                  </a:lnTo>
                  <a:lnTo>
                    <a:pt x="161" y="947"/>
                  </a:lnTo>
                  <a:lnTo>
                    <a:pt x="233" y="1063"/>
                  </a:lnTo>
                  <a:lnTo>
                    <a:pt x="313" y="1179"/>
                  </a:lnTo>
                  <a:lnTo>
                    <a:pt x="519" y="1367"/>
                  </a:lnTo>
                  <a:lnTo>
                    <a:pt x="635" y="1447"/>
                  </a:lnTo>
                  <a:lnTo>
                    <a:pt x="769" y="1519"/>
                  </a:lnTo>
                  <a:lnTo>
                    <a:pt x="1045" y="1599"/>
                  </a:lnTo>
                  <a:lnTo>
                    <a:pt x="1197" y="1608"/>
                  </a:lnTo>
                  <a:lnTo>
                    <a:pt x="1349" y="1599"/>
                  </a:lnTo>
                  <a:lnTo>
                    <a:pt x="1626" y="1519"/>
                  </a:lnTo>
                  <a:lnTo>
                    <a:pt x="1760" y="1447"/>
                  </a:lnTo>
                  <a:lnTo>
                    <a:pt x="1876" y="1367"/>
                  </a:lnTo>
                  <a:lnTo>
                    <a:pt x="2081" y="1179"/>
                  </a:lnTo>
                  <a:lnTo>
                    <a:pt x="2162" y="1063"/>
                  </a:lnTo>
                  <a:lnTo>
                    <a:pt x="2233" y="947"/>
                  </a:lnTo>
                  <a:lnTo>
                    <a:pt x="2340" y="697"/>
                  </a:lnTo>
                  <a:lnTo>
                    <a:pt x="2394" y="438"/>
                  </a:lnTo>
                  <a:lnTo>
                    <a:pt x="2394" y="179"/>
                  </a:lnTo>
                  <a:lnTo>
                    <a:pt x="2376" y="54"/>
                  </a:lnTo>
                  <a:lnTo>
                    <a:pt x="2367" y="18"/>
                  </a:lnTo>
                  <a:lnTo>
                    <a:pt x="2331" y="0"/>
                  </a:lnTo>
                  <a:lnTo>
                    <a:pt x="2287" y="9"/>
                  </a:lnTo>
                  <a:lnTo>
                    <a:pt x="2260" y="45"/>
                  </a:lnTo>
                  <a:lnTo>
                    <a:pt x="2260" y="54"/>
                  </a:lnTo>
                  <a:lnTo>
                    <a:pt x="2206" y="277"/>
                  </a:lnTo>
                  <a:lnTo>
                    <a:pt x="2019" y="688"/>
                  </a:lnTo>
                  <a:lnTo>
                    <a:pt x="1885" y="849"/>
                  </a:lnTo>
                  <a:lnTo>
                    <a:pt x="1733" y="1001"/>
                  </a:lnTo>
                  <a:lnTo>
                    <a:pt x="1474" y="1143"/>
                  </a:lnTo>
                  <a:lnTo>
                    <a:pt x="1296" y="1188"/>
                  </a:lnTo>
                  <a:lnTo>
                    <a:pt x="1099" y="1188"/>
                  </a:lnTo>
                  <a:lnTo>
                    <a:pt x="920" y="1143"/>
                  </a:lnTo>
                  <a:lnTo>
                    <a:pt x="653" y="1001"/>
                  </a:lnTo>
                  <a:lnTo>
                    <a:pt x="510" y="849"/>
                  </a:lnTo>
                  <a:lnTo>
                    <a:pt x="376" y="688"/>
                  </a:lnTo>
                  <a:lnTo>
                    <a:pt x="188" y="277"/>
                  </a:lnTo>
                  <a:lnTo>
                    <a:pt x="135" y="54"/>
                  </a:lnTo>
                  <a:lnTo>
                    <a:pt x="135" y="45"/>
                  </a:lnTo>
                  <a:lnTo>
                    <a:pt x="117" y="18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3C2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297;p39">
              <a:extLst>
                <a:ext uri="{FF2B5EF4-FFF2-40B4-BE49-F238E27FC236}">
                  <a16:creationId xmlns:a16="http://schemas.microsoft.com/office/drawing/2014/main" id="{F69A2FF7-0684-D13A-56CC-0B23BBA65C2C}"/>
                </a:ext>
              </a:extLst>
            </p:cNvPr>
            <p:cNvSpPr/>
            <p:nvPr/>
          </p:nvSpPr>
          <p:spPr>
            <a:xfrm>
              <a:off x="4175494" y="1835922"/>
              <a:ext cx="121243" cy="59150"/>
            </a:xfrm>
            <a:custGeom>
              <a:avLst/>
              <a:gdLst/>
              <a:ahLst/>
              <a:cxnLst/>
              <a:rect l="l" t="t" r="r" b="b"/>
              <a:pathLst>
                <a:path w="2966" h="1447" extrusionOk="0">
                  <a:moveTo>
                    <a:pt x="1331" y="0"/>
                  </a:moveTo>
                  <a:lnTo>
                    <a:pt x="1046" y="63"/>
                  </a:lnTo>
                  <a:lnTo>
                    <a:pt x="769" y="170"/>
                  </a:lnTo>
                  <a:lnTo>
                    <a:pt x="537" y="331"/>
                  </a:lnTo>
                  <a:lnTo>
                    <a:pt x="430" y="420"/>
                  </a:lnTo>
                  <a:lnTo>
                    <a:pt x="331" y="527"/>
                  </a:lnTo>
                  <a:lnTo>
                    <a:pt x="180" y="750"/>
                  </a:lnTo>
                  <a:lnTo>
                    <a:pt x="63" y="991"/>
                  </a:lnTo>
                  <a:lnTo>
                    <a:pt x="10" y="1241"/>
                  </a:lnTo>
                  <a:lnTo>
                    <a:pt x="1" y="1375"/>
                  </a:lnTo>
                  <a:lnTo>
                    <a:pt x="1" y="1393"/>
                  </a:lnTo>
                  <a:lnTo>
                    <a:pt x="19" y="1411"/>
                  </a:lnTo>
                  <a:lnTo>
                    <a:pt x="55" y="1447"/>
                  </a:lnTo>
                  <a:lnTo>
                    <a:pt x="108" y="1429"/>
                  </a:lnTo>
                  <a:lnTo>
                    <a:pt x="305" y="1277"/>
                  </a:lnTo>
                  <a:lnTo>
                    <a:pt x="662" y="1054"/>
                  </a:lnTo>
                  <a:lnTo>
                    <a:pt x="831" y="974"/>
                  </a:lnTo>
                  <a:lnTo>
                    <a:pt x="1001" y="902"/>
                  </a:lnTo>
                  <a:lnTo>
                    <a:pt x="1323" y="831"/>
                  </a:lnTo>
                  <a:lnTo>
                    <a:pt x="1644" y="831"/>
                  </a:lnTo>
                  <a:lnTo>
                    <a:pt x="1966" y="902"/>
                  </a:lnTo>
                  <a:lnTo>
                    <a:pt x="2135" y="974"/>
                  </a:lnTo>
                  <a:lnTo>
                    <a:pt x="2305" y="1054"/>
                  </a:lnTo>
                  <a:lnTo>
                    <a:pt x="2662" y="1277"/>
                  </a:lnTo>
                  <a:lnTo>
                    <a:pt x="2859" y="1429"/>
                  </a:lnTo>
                  <a:lnTo>
                    <a:pt x="2876" y="1438"/>
                  </a:lnTo>
                  <a:lnTo>
                    <a:pt x="2894" y="1438"/>
                  </a:lnTo>
                  <a:lnTo>
                    <a:pt x="2948" y="1429"/>
                  </a:lnTo>
                  <a:lnTo>
                    <a:pt x="2966" y="1375"/>
                  </a:lnTo>
                  <a:lnTo>
                    <a:pt x="2957" y="1241"/>
                  </a:lnTo>
                  <a:lnTo>
                    <a:pt x="2903" y="991"/>
                  </a:lnTo>
                  <a:lnTo>
                    <a:pt x="2787" y="750"/>
                  </a:lnTo>
                  <a:lnTo>
                    <a:pt x="2635" y="527"/>
                  </a:lnTo>
                  <a:lnTo>
                    <a:pt x="2537" y="420"/>
                  </a:lnTo>
                  <a:lnTo>
                    <a:pt x="2430" y="331"/>
                  </a:lnTo>
                  <a:lnTo>
                    <a:pt x="2189" y="170"/>
                  </a:lnTo>
                  <a:lnTo>
                    <a:pt x="1921" y="63"/>
                  </a:lnTo>
                  <a:lnTo>
                    <a:pt x="1635" y="0"/>
                  </a:lnTo>
                  <a:close/>
                </a:path>
              </a:pathLst>
            </a:custGeom>
            <a:solidFill>
              <a:srgbClr val="3C2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298;p39">
              <a:extLst>
                <a:ext uri="{FF2B5EF4-FFF2-40B4-BE49-F238E27FC236}">
                  <a16:creationId xmlns:a16="http://schemas.microsoft.com/office/drawing/2014/main" id="{246F2462-B5AB-77C5-96E4-58167B691EC4}"/>
                </a:ext>
              </a:extLst>
            </p:cNvPr>
            <p:cNvSpPr/>
            <p:nvPr/>
          </p:nvSpPr>
          <p:spPr>
            <a:xfrm>
              <a:off x="4558046" y="1835922"/>
              <a:ext cx="121243" cy="59150"/>
            </a:xfrm>
            <a:custGeom>
              <a:avLst/>
              <a:gdLst/>
              <a:ahLst/>
              <a:cxnLst/>
              <a:rect l="l" t="t" r="r" b="b"/>
              <a:pathLst>
                <a:path w="2966" h="1447" extrusionOk="0">
                  <a:moveTo>
                    <a:pt x="1331" y="0"/>
                  </a:moveTo>
                  <a:lnTo>
                    <a:pt x="1045" y="63"/>
                  </a:lnTo>
                  <a:lnTo>
                    <a:pt x="769" y="170"/>
                  </a:lnTo>
                  <a:lnTo>
                    <a:pt x="527" y="331"/>
                  </a:lnTo>
                  <a:lnTo>
                    <a:pt x="429" y="420"/>
                  </a:lnTo>
                  <a:lnTo>
                    <a:pt x="331" y="527"/>
                  </a:lnTo>
                  <a:lnTo>
                    <a:pt x="179" y="750"/>
                  </a:lnTo>
                  <a:lnTo>
                    <a:pt x="63" y="991"/>
                  </a:lnTo>
                  <a:lnTo>
                    <a:pt x="9" y="1241"/>
                  </a:lnTo>
                  <a:lnTo>
                    <a:pt x="1" y="1375"/>
                  </a:lnTo>
                  <a:lnTo>
                    <a:pt x="1" y="1393"/>
                  </a:lnTo>
                  <a:lnTo>
                    <a:pt x="9" y="1411"/>
                  </a:lnTo>
                  <a:lnTo>
                    <a:pt x="54" y="1447"/>
                  </a:lnTo>
                  <a:lnTo>
                    <a:pt x="108" y="1429"/>
                  </a:lnTo>
                  <a:lnTo>
                    <a:pt x="304" y="1277"/>
                  </a:lnTo>
                  <a:lnTo>
                    <a:pt x="652" y="1054"/>
                  </a:lnTo>
                  <a:lnTo>
                    <a:pt x="831" y="974"/>
                  </a:lnTo>
                  <a:lnTo>
                    <a:pt x="992" y="902"/>
                  </a:lnTo>
                  <a:lnTo>
                    <a:pt x="1322" y="831"/>
                  </a:lnTo>
                  <a:lnTo>
                    <a:pt x="1644" y="831"/>
                  </a:lnTo>
                  <a:lnTo>
                    <a:pt x="1965" y="902"/>
                  </a:lnTo>
                  <a:lnTo>
                    <a:pt x="2135" y="974"/>
                  </a:lnTo>
                  <a:lnTo>
                    <a:pt x="2304" y="1054"/>
                  </a:lnTo>
                  <a:lnTo>
                    <a:pt x="2662" y="1277"/>
                  </a:lnTo>
                  <a:lnTo>
                    <a:pt x="2858" y="1429"/>
                  </a:lnTo>
                  <a:lnTo>
                    <a:pt x="2876" y="1438"/>
                  </a:lnTo>
                  <a:lnTo>
                    <a:pt x="2894" y="1438"/>
                  </a:lnTo>
                  <a:lnTo>
                    <a:pt x="2947" y="1429"/>
                  </a:lnTo>
                  <a:lnTo>
                    <a:pt x="2965" y="1375"/>
                  </a:lnTo>
                  <a:lnTo>
                    <a:pt x="2956" y="1241"/>
                  </a:lnTo>
                  <a:lnTo>
                    <a:pt x="2894" y="991"/>
                  </a:lnTo>
                  <a:lnTo>
                    <a:pt x="2787" y="750"/>
                  </a:lnTo>
                  <a:lnTo>
                    <a:pt x="2626" y="527"/>
                  </a:lnTo>
                  <a:lnTo>
                    <a:pt x="2537" y="420"/>
                  </a:lnTo>
                  <a:lnTo>
                    <a:pt x="2429" y="331"/>
                  </a:lnTo>
                  <a:lnTo>
                    <a:pt x="2188" y="170"/>
                  </a:lnTo>
                  <a:lnTo>
                    <a:pt x="1920" y="63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rgbClr val="3C2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299;p39">
              <a:extLst>
                <a:ext uri="{FF2B5EF4-FFF2-40B4-BE49-F238E27FC236}">
                  <a16:creationId xmlns:a16="http://schemas.microsoft.com/office/drawing/2014/main" id="{C6A41641-5110-19E9-DB78-E53B2DDDE2C5}"/>
                </a:ext>
              </a:extLst>
            </p:cNvPr>
            <p:cNvSpPr/>
            <p:nvPr/>
          </p:nvSpPr>
          <p:spPr>
            <a:xfrm>
              <a:off x="4302902" y="2207481"/>
              <a:ext cx="248985" cy="87682"/>
            </a:xfrm>
            <a:custGeom>
              <a:avLst/>
              <a:gdLst/>
              <a:ahLst/>
              <a:cxnLst/>
              <a:rect l="l" t="t" r="r" b="b"/>
              <a:pathLst>
                <a:path w="6091" h="2145" extrusionOk="0">
                  <a:moveTo>
                    <a:pt x="483" y="1"/>
                  </a:moveTo>
                  <a:lnTo>
                    <a:pt x="295" y="28"/>
                  </a:lnTo>
                  <a:lnTo>
                    <a:pt x="134" y="126"/>
                  </a:lnTo>
                  <a:lnTo>
                    <a:pt x="36" y="287"/>
                  </a:lnTo>
                  <a:lnTo>
                    <a:pt x="9" y="385"/>
                  </a:lnTo>
                  <a:lnTo>
                    <a:pt x="0" y="510"/>
                  </a:lnTo>
                  <a:lnTo>
                    <a:pt x="0" y="778"/>
                  </a:lnTo>
                  <a:lnTo>
                    <a:pt x="63" y="1064"/>
                  </a:lnTo>
                  <a:lnTo>
                    <a:pt x="188" y="1340"/>
                  </a:lnTo>
                  <a:lnTo>
                    <a:pt x="295" y="1474"/>
                  </a:lnTo>
                  <a:lnTo>
                    <a:pt x="402" y="1581"/>
                  </a:lnTo>
                  <a:lnTo>
                    <a:pt x="670" y="1760"/>
                  </a:lnTo>
                  <a:lnTo>
                    <a:pt x="1188" y="1957"/>
                  </a:lnTo>
                  <a:lnTo>
                    <a:pt x="1974" y="2090"/>
                  </a:lnTo>
                  <a:lnTo>
                    <a:pt x="2733" y="2144"/>
                  </a:lnTo>
                  <a:lnTo>
                    <a:pt x="3349" y="2144"/>
                  </a:lnTo>
                  <a:lnTo>
                    <a:pt x="4108" y="2090"/>
                  </a:lnTo>
                  <a:lnTo>
                    <a:pt x="4903" y="1957"/>
                  </a:lnTo>
                  <a:lnTo>
                    <a:pt x="5421" y="1760"/>
                  </a:lnTo>
                  <a:lnTo>
                    <a:pt x="5689" y="1581"/>
                  </a:lnTo>
                  <a:lnTo>
                    <a:pt x="5796" y="1474"/>
                  </a:lnTo>
                  <a:lnTo>
                    <a:pt x="5894" y="1340"/>
                  </a:lnTo>
                  <a:lnTo>
                    <a:pt x="6028" y="1064"/>
                  </a:lnTo>
                  <a:lnTo>
                    <a:pt x="6091" y="778"/>
                  </a:lnTo>
                  <a:lnTo>
                    <a:pt x="6091" y="510"/>
                  </a:lnTo>
                  <a:lnTo>
                    <a:pt x="6073" y="385"/>
                  </a:lnTo>
                  <a:lnTo>
                    <a:pt x="6055" y="287"/>
                  </a:lnTo>
                  <a:lnTo>
                    <a:pt x="5948" y="126"/>
                  </a:lnTo>
                  <a:lnTo>
                    <a:pt x="5796" y="28"/>
                  </a:lnTo>
                  <a:lnTo>
                    <a:pt x="5609" y="1"/>
                  </a:lnTo>
                  <a:lnTo>
                    <a:pt x="5510" y="19"/>
                  </a:lnTo>
                  <a:lnTo>
                    <a:pt x="5225" y="90"/>
                  </a:lnTo>
                  <a:lnTo>
                    <a:pt x="4537" y="215"/>
                  </a:lnTo>
                  <a:lnTo>
                    <a:pt x="3492" y="331"/>
                  </a:lnTo>
                  <a:lnTo>
                    <a:pt x="3046" y="340"/>
                  </a:lnTo>
                  <a:lnTo>
                    <a:pt x="2599" y="331"/>
                  </a:lnTo>
                  <a:lnTo>
                    <a:pt x="1554" y="215"/>
                  </a:lnTo>
                  <a:lnTo>
                    <a:pt x="867" y="90"/>
                  </a:lnTo>
                  <a:lnTo>
                    <a:pt x="581" y="19"/>
                  </a:lnTo>
                  <a:lnTo>
                    <a:pt x="483" y="1"/>
                  </a:lnTo>
                  <a:close/>
                </a:path>
              </a:pathLst>
            </a:custGeom>
            <a:solidFill>
              <a:srgbClr val="FFAB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300;p39">
              <a:extLst>
                <a:ext uri="{FF2B5EF4-FFF2-40B4-BE49-F238E27FC236}">
                  <a16:creationId xmlns:a16="http://schemas.microsoft.com/office/drawing/2014/main" id="{669702BD-F842-71DF-096B-34BB944894AF}"/>
                </a:ext>
              </a:extLst>
            </p:cNvPr>
            <p:cNvSpPr/>
            <p:nvPr/>
          </p:nvSpPr>
          <p:spPr>
            <a:xfrm>
              <a:off x="4569737" y="1996154"/>
              <a:ext cx="97861" cy="65731"/>
            </a:xfrm>
            <a:custGeom>
              <a:avLst/>
              <a:gdLst/>
              <a:ahLst/>
              <a:cxnLst/>
              <a:rect l="l" t="t" r="r" b="b"/>
              <a:pathLst>
                <a:path w="2394" h="1608" extrusionOk="0">
                  <a:moveTo>
                    <a:pt x="81" y="0"/>
                  </a:moveTo>
                  <a:lnTo>
                    <a:pt x="36" y="9"/>
                  </a:lnTo>
                  <a:lnTo>
                    <a:pt x="18" y="54"/>
                  </a:lnTo>
                  <a:lnTo>
                    <a:pt x="0" y="179"/>
                  </a:lnTo>
                  <a:lnTo>
                    <a:pt x="0" y="438"/>
                  </a:lnTo>
                  <a:lnTo>
                    <a:pt x="54" y="697"/>
                  </a:lnTo>
                  <a:lnTo>
                    <a:pt x="152" y="947"/>
                  </a:lnTo>
                  <a:lnTo>
                    <a:pt x="232" y="1063"/>
                  </a:lnTo>
                  <a:lnTo>
                    <a:pt x="313" y="1179"/>
                  </a:lnTo>
                  <a:lnTo>
                    <a:pt x="518" y="1367"/>
                  </a:lnTo>
                  <a:lnTo>
                    <a:pt x="634" y="1447"/>
                  </a:lnTo>
                  <a:lnTo>
                    <a:pt x="759" y="1519"/>
                  </a:lnTo>
                  <a:lnTo>
                    <a:pt x="1045" y="1599"/>
                  </a:lnTo>
                  <a:lnTo>
                    <a:pt x="1197" y="1608"/>
                  </a:lnTo>
                  <a:lnTo>
                    <a:pt x="1340" y="1599"/>
                  </a:lnTo>
                  <a:lnTo>
                    <a:pt x="1626" y="1519"/>
                  </a:lnTo>
                  <a:lnTo>
                    <a:pt x="1759" y="1447"/>
                  </a:lnTo>
                  <a:lnTo>
                    <a:pt x="1876" y="1367"/>
                  </a:lnTo>
                  <a:lnTo>
                    <a:pt x="2081" y="1179"/>
                  </a:lnTo>
                  <a:lnTo>
                    <a:pt x="2161" y="1063"/>
                  </a:lnTo>
                  <a:lnTo>
                    <a:pt x="2233" y="947"/>
                  </a:lnTo>
                  <a:lnTo>
                    <a:pt x="2340" y="697"/>
                  </a:lnTo>
                  <a:lnTo>
                    <a:pt x="2394" y="438"/>
                  </a:lnTo>
                  <a:lnTo>
                    <a:pt x="2394" y="179"/>
                  </a:lnTo>
                  <a:lnTo>
                    <a:pt x="2376" y="54"/>
                  </a:lnTo>
                  <a:lnTo>
                    <a:pt x="2358" y="18"/>
                  </a:lnTo>
                  <a:lnTo>
                    <a:pt x="2331" y="0"/>
                  </a:lnTo>
                  <a:lnTo>
                    <a:pt x="2277" y="9"/>
                  </a:lnTo>
                  <a:lnTo>
                    <a:pt x="2260" y="45"/>
                  </a:lnTo>
                  <a:lnTo>
                    <a:pt x="2260" y="54"/>
                  </a:lnTo>
                  <a:lnTo>
                    <a:pt x="2206" y="277"/>
                  </a:lnTo>
                  <a:lnTo>
                    <a:pt x="2018" y="688"/>
                  </a:lnTo>
                  <a:lnTo>
                    <a:pt x="1885" y="849"/>
                  </a:lnTo>
                  <a:lnTo>
                    <a:pt x="1733" y="1001"/>
                  </a:lnTo>
                  <a:lnTo>
                    <a:pt x="1474" y="1143"/>
                  </a:lnTo>
                  <a:lnTo>
                    <a:pt x="1286" y="1188"/>
                  </a:lnTo>
                  <a:lnTo>
                    <a:pt x="1099" y="1188"/>
                  </a:lnTo>
                  <a:lnTo>
                    <a:pt x="911" y="1143"/>
                  </a:lnTo>
                  <a:lnTo>
                    <a:pt x="652" y="1001"/>
                  </a:lnTo>
                  <a:lnTo>
                    <a:pt x="509" y="849"/>
                  </a:lnTo>
                  <a:lnTo>
                    <a:pt x="375" y="688"/>
                  </a:lnTo>
                  <a:lnTo>
                    <a:pt x="188" y="277"/>
                  </a:lnTo>
                  <a:lnTo>
                    <a:pt x="134" y="54"/>
                  </a:lnTo>
                  <a:lnTo>
                    <a:pt x="134" y="45"/>
                  </a:lnTo>
                  <a:lnTo>
                    <a:pt x="116" y="18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3C2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301;p39">
              <a:extLst>
                <a:ext uri="{FF2B5EF4-FFF2-40B4-BE49-F238E27FC236}">
                  <a16:creationId xmlns:a16="http://schemas.microsoft.com/office/drawing/2014/main" id="{EA779408-BC11-9D75-25CB-54D907F047E0}"/>
                </a:ext>
              </a:extLst>
            </p:cNvPr>
            <p:cNvSpPr/>
            <p:nvPr/>
          </p:nvSpPr>
          <p:spPr>
            <a:xfrm>
              <a:off x="3929138" y="1374150"/>
              <a:ext cx="996593" cy="644720"/>
            </a:xfrm>
            <a:custGeom>
              <a:avLst/>
              <a:gdLst/>
              <a:ahLst/>
              <a:cxnLst/>
              <a:rect l="l" t="t" r="r" b="b"/>
              <a:pathLst>
                <a:path w="24380" h="15772" extrusionOk="0">
                  <a:moveTo>
                    <a:pt x="12190" y="1"/>
                  </a:moveTo>
                  <a:lnTo>
                    <a:pt x="11690" y="10"/>
                  </a:lnTo>
                  <a:lnTo>
                    <a:pt x="10788" y="162"/>
                  </a:lnTo>
                  <a:lnTo>
                    <a:pt x="10029" y="421"/>
                  </a:lnTo>
                  <a:lnTo>
                    <a:pt x="9395" y="742"/>
                  </a:lnTo>
                  <a:lnTo>
                    <a:pt x="8886" y="1090"/>
                  </a:lnTo>
                  <a:lnTo>
                    <a:pt x="8510" y="1412"/>
                  </a:lnTo>
                  <a:lnTo>
                    <a:pt x="8162" y="1778"/>
                  </a:lnTo>
                  <a:lnTo>
                    <a:pt x="8118" y="1831"/>
                  </a:lnTo>
                  <a:lnTo>
                    <a:pt x="8073" y="1814"/>
                  </a:lnTo>
                  <a:lnTo>
                    <a:pt x="7600" y="1715"/>
                  </a:lnTo>
                  <a:lnTo>
                    <a:pt x="7001" y="1698"/>
                  </a:lnTo>
                  <a:lnTo>
                    <a:pt x="6528" y="1760"/>
                  </a:lnTo>
                  <a:lnTo>
                    <a:pt x="6010" y="1912"/>
                  </a:lnTo>
                  <a:lnTo>
                    <a:pt x="5465" y="2180"/>
                  </a:lnTo>
                  <a:lnTo>
                    <a:pt x="5189" y="2367"/>
                  </a:lnTo>
                  <a:lnTo>
                    <a:pt x="4956" y="2546"/>
                  </a:lnTo>
                  <a:lnTo>
                    <a:pt x="4581" y="2930"/>
                  </a:lnTo>
                  <a:lnTo>
                    <a:pt x="4304" y="3332"/>
                  </a:lnTo>
                  <a:lnTo>
                    <a:pt x="4108" y="3716"/>
                  </a:lnTo>
                  <a:lnTo>
                    <a:pt x="3938" y="4225"/>
                  </a:lnTo>
                  <a:lnTo>
                    <a:pt x="3876" y="4662"/>
                  </a:lnTo>
                  <a:lnTo>
                    <a:pt x="3876" y="4707"/>
                  </a:lnTo>
                  <a:lnTo>
                    <a:pt x="3840" y="4725"/>
                  </a:lnTo>
                  <a:lnTo>
                    <a:pt x="3438" y="4939"/>
                  </a:lnTo>
                  <a:lnTo>
                    <a:pt x="2965" y="5287"/>
                  </a:lnTo>
                  <a:lnTo>
                    <a:pt x="2626" y="5618"/>
                  </a:lnTo>
                  <a:lnTo>
                    <a:pt x="2277" y="6037"/>
                  </a:lnTo>
                  <a:lnTo>
                    <a:pt x="1938" y="6564"/>
                  </a:lnTo>
                  <a:lnTo>
                    <a:pt x="1786" y="6868"/>
                  </a:lnTo>
                  <a:lnTo>
                    <a:pt x="1634" y="7234"/>
                  </a:lnTo>
                  <a:lnTo>
                    <a:pt x="1420" y="7957"/>
                  </a:lnTo>
                  <a:lnTo>
                    <a:pt x="1233" y="9065"/>
                  </a:lnTo>
                  <a:lnTo>
                    <a:pt x="1081" y="10154"/>
                  </a:lnTo>
                  <a:lnTo>
                    <a:pt x="920" y="10869"/>
                  </a:lnTo>
                  <a:lnTo>
                    <a:pt x="679" y="11547"/>
                  </a:lnTo>
                  <a:lnTo>
                    <a:pt x="295" y="12199"/>
                  </a:lnTo>
                  <a:lnTo>
                    <a:pt x="27" y="12503"/>
                  </a:lnTo>
                  <a:lnTo>
                    <a:pt x="0" y="12547"/>
                  </a:lnTo>
                  <a:lnTo>
                    <a:pt x="18" y="12628"/>
                  </a:lnTo>
                  <a:lnTo>
                    <a:pt x="63" y="12646"/>
                  </a:lnTo>
                  <a:lnTo>
                    <a:pt x="170" y="12690"/>
                  </a:lnTo>
                  <a:lnTo>
                    <a:pt x="500" y="12753"/>
                  </a:lnTo>
                  <a:lnTo>
                    <a:pt x="929" y="12753"/>
                  </a:lnTo>
                  <a:lnTo>
                    <a:pt x="1295" y="12663"/>
                  </a:lnTo>
                  <a:lnTo>
                    <a:pt x="1554" y="12547"/>
                  </a:lnTo>
                  <a:lnTo>
                    <a:pt x="1679" y="12467"/>
                  </a:lnTo>
                  <a:lnTo>
                    <a:pt x="1679" y="12530"/>
                  </a:lnTo>
                  <a:lnTo>
                    <a:pt x="1715" y="13164"/>
                  </a:lnTo>
                  <a:lnTo>
                    <a:pt x="1867" y="13896"/>
                  </a:lnTo>
                  <a:lnTo>
                    <a:pt x="2063" y="14441"/>
                  </a:lnTo>
                  <a:lnTo>
                    <a:pt x="2367" y="14994"/>
                  </a:lnTo>
                  <a:lnTo>
                    <a:pt x="2786" y="15530"/>
                  </a:lnTo>
                  <a:lnTo>
                    <a:pt x="3054" y="15771"/>
                  </a:lnTo>
                  <a:lnTo>
                    <a:pt x="3358" y="15762"/>
                  </a:lnTo>
                  <a:lnTo>
                    <a:pt x="3894" y="15673"/>
                  </a:lnTo>
                  <a:lnTo>
                    <a:pt x="4340" y="15494"/>
                  </a:lnTo>
                  <a:lnTo>
                    <a:pt x="4706" y="15235"/>
                  </a:lnTo>
                  <a:lnTo>
                    <a:pt x="4974" y="14887"/>
                  </a:lnTo>
                  <a:lnTo>
                    <a:pt x="5162" y="14467"/>
                  </a:lnTo>
                  <a:lnTo>
                    <a:pt x="5251" y="13976"/>
                  </a:lnTo>
                  <a:lnTo>
                    <a:pt x="5251" y="13414"/>
                  </a:lnTo>
                  <a:lnTo>
                    <a:pt x="5215" y="13101"/>
                  </a:lnTo>
                  <a:lnTo>
                    <a:pt x="5153" y="12601"/>
                  </a:lnTo>
                  <a:lnTo>
                    <a:pt x="5126" y="11762"/>
                  </a:lnTo>
                  <a:lnTo>
                    <a:pt x="5206" y="11056"/>
                  </a:lnTo>
                  <a:lnTo>
                    <a:pt x="5394" y="10467"/>
                  </a:lnTo>
                  <a:lnTo>
                    <a:pt x="5537" y="10199"/>
                  </a:lnTo>
                  <a:lnTo>
                    <a:pt x="5644" y="10020"/>
                  </a:lnTo>
                  <a:lnTo>
                    <a:pt x="5885" y="9699"/>
                  </a:lnTo>
                  <a:lnTo>
                    <a:pt x="6278" y="9297"/>
                  </a:lnTo>
                  <a:lnTo>
                    <a:pt x="6992" y="8779"/>
                  </a:lnTo>
                  <a:lnTo>
                    <a:pt x="7117" y="8716"/>
                  </a:lnTo>
                  <a:lnTo>
                    <a:pt x="7100" y="8788"/>
                  </a:lnTo>
                  <a:lnTo>
                    <a:pt x="7019" y="9234"/>
                  </a:lnTo>
                  <a:lnTo>
                    <a:pt x="7001" y="9645"/>
                  </a:lnTo>
                  <a:lnTo>
                    <a:pt x="7055" y="10110"/>
                  </a:lnTo>
                  <a:lnTo>
                    <a:pt x="7216" y="10574"/>
                  </a:lnTo>
                  <a:lnTo>
                    <a:pt x="7430" y="10904"/>
                  </a:lnTo>
                  <a:lnTo>
                    <a:pt x="7626" y="11101"/>
                  </a:lnTo>
                  <a:lnTo>
                    <a:pt x="7867" y="11279"/>
                  </a:lnTo>
                  <a:lnTo>
                    <a:pt x="8162" y="11431"/>
                  </a:lnTo>
                  <a:lnTo>
                    <a:pt x="8332" y="11494"/>
                  </a:lnTo>
                  <a:lnTo>
                    <a:pt x="8635" y="11574"/>
                  </a:lnTo>
                  <a:lnTo>
                    <a:pt x="9171" y="11628"/>
                  </a:lnTo>
                  <a:lnTo>
                    <a:pt x="9653" y="11556"/>
                  </a:lnTo>
                  <a:lnTo>
                    <a:pt x="10100" y="11422"/>
                  </a:lnTo>
                  <a:lnTo>
                    <a:pt x="10734" y="11154"/>
                  </a:lnTo>
                  <a:lnTo>
                    <a:pt x="11413" y="10958"/>
                  </a:lnTo>
                  <a:lnTo>
                    <a:pt x="11913" y="10931"/>
                  </a:lnTo>
                  <a:lnTo>
                    <a:pt x="12190" y="10958"/>
                  </a:lnTo>
                  <a:lnTo>
                    <a:pt x="12350" y="11003"/>
                  </a:lnTo>
                  <a:lnTo>
                    <a:pt x="12734" y="11154"/>
                  </a:lnTo>
                  <a:lnTo>
                    <a:pt x="13413" y="11520"/>
                  </a:lnTo>
                  <a:lnTo>
                    <a:pt x="14243" y="11931"/>
                  </a:lnTo>
                  <a:lnTo>
                    <a:pt x="14851" y="12163"/>
                  </a:lnTo>
                  <a:lnTo>
                    <a:pt x="15503" y="12342"/>
                  </a:lnTo>
                  <a:lnTo>
                    <a:pt x="16190" y="12405"/>
                  </a:lnTo>
                  <a:lnTo>
                    <a:pt x="16547" y="12387"/>
                  </a:lnTo>
                  <a:lnTo>
                    <a:pt x="16905" y="12342"/>
                  </a:lnTo>
                  <a:lnTo>
                    <a:pt x="17503" y="12190"/>
                  </a:lnTo>
                  <a:lnTo>
                    <a:pt x="17985" y="11976"/>
                  </a:lnTo>
                  <a:lnTo>
                    <a:pt x="18369" y="11726"/>
                  </a:lnTo>
                  <a:lnTo>
                    <a:pt x="18771" y="11342"/>
                  </a:lnTo>
                  <a:lnTo>
                    <a:pt x="19012" y="10976"/>
                  </a:lnTo>
                  <a:lnTo>
                    <a:pt x="19030" y="10940"/>
                  </a:lnTo>
                  <a:lnTo>
                    <a:pt x="19066" y="11038"/>
                  </a:lnTo>
                  <a:lnTo>
                    <a:pt x="19209" y="11806"/>
                  </a:lnTo>
                  <a:lnTo>
                    <a:pt x="19217" y="12601"/>
                  </a:lnTo>
                  <a:lnTo>
                    <a:pt x="19164" y="13101"/>
                  </a:lnTo>
                  <a:lnTo>
                    <a:pt x="19119" y="13414"/>
                  </a:lnTo>
                  <a:lnTo>
                    <a:pt x="19128" y="13976"/>
                  </a:lnTo>
                  <a:lnTo>
                    <a:pt x="19217" y="14467"/>
                  </a:lnTo>
                  <a:lnTo>
                    <a:pt x="19405" y="14887"/>
                  </a:lnTo>
                  <a:lnTo>
                    <a:pt x="19673" y="15235"/>
                  </a:lnTo>
                  <a:lnTo>
                    <a:pt x="20030" y="15494"/>
                  </a:lnTo>
                  <a:lnTo>
                    <a:pt x="20486" y="15673"/>
                  </a:lnTo>
                  <a:lnTo>
                    <a:pt x="21021" y="15762"/>
                  </a:lnTo>
                  <a:lnTo>
                    <a:pt x="21325" y="15771"/>
                  </a:lnTo>
                  <a:lnTo>
                    <a:pt x="21593" y="15530"/>
                  </a:lnTo>
                  <a:lnTo>
                    <a:pt x="22013" y="14994"/>
                  </a:lnTo>
                  <a:lnTo>
                    <a:pt x="22307" y="14441"/>
                  </a:lnTo>
                  <a:lnTo>
                    <a:pt x="22504" y="13896"/>
                  </a:lnTo>
                  <a:lnTo>
                    <a:pt x="22664" y="13164"/>
                  </a:lnTo>
                  <a:lnTo>
                    <a:pt x="22700" y="12530"/>
                  </a:lnTo>
                  <a:lnTo>
                    <a:pt x="22691" y="12467"/>
                  </a:lnTo>
                  <a:lnTo>
                    <a:pt x="22825" y="12547"/>
                  </a:lnTo>
                  <a:lnTo>
                    <a:pt x="23084" y="12663"/>
                  </a:lnTo>
                  <a:lnTo>
                    <a:pt x="23450" y="12753"/>
                  </a:lnTo>
                  <a:lnTo>
                    <a:pt x="23879" y="12753"/>
                  </a:lnTo>
                  <a:lnTo>
                    <a:pt x="24209" y="12690"/>
                  </a:lnTo>
                  <a:lnTo>
                    <a:pt x="24316" y="12646"/>
                  </a:lnTo>
                  <a:lnTo>
                    <a:pt x="24352" y="12628"/>
                  </a:lnTo>
                  <a:lnTo>
                    <a:pt x="24379" y="12547"/>
                  </a:lnTo>
                  <a:lnTo>
                    <a:pt x="24352" y="12503"/>
                  </a:lnTo>
                  <a:lnTo>
                    <a:pt x="24084" y="12199"/>
                  </a:lnTo>
                  <a:lnTo>
                    <a:pt x="23700" y="11547"/>
                  </a:lnTo>
                  <a:lnTo>
                    <a:pt x="23459" y="10869"/>
                  </a:lnTo>
                  <a:lnTo>
                    <a:pt x="23298" y="10154"/>
                  </a:lnTo>
                  <a:lnTo>
                    <a:pt x="23147" y="9065"/>
                  </a:lnTo>
                  <a:lnTo>
                    <a:pt x="22959" y="7957"/>
                  </a:lnTo>
                  <a:lnTo>
                    <a:pt x="22745" y="7234"/>
                  </a:lnTo>
                  <a:lnTo>
                    <a:pt x="22593" y="6868"/>
                  </a:lnTo>
                  <a:lnTo>
                    <a:pt x="22441" y="6564"/>
                  </a:lnTo>
                  <a:lnTo>
                    <a:pt x="22102" y="6037"/>
                  </a:lnTo>
                  <a:lnTo>
                    <a:pt x="21754" y="5618"/>
                  </a:lnTo>
                  <a:lnTo>
                    <a:pt x="21405" y="5287"/>
                  </a:lnTo>
                  <a:lnTo>
                    <a:pt x="20941" y="4939"/>
                  </a:lnTo>
                  <a:lnTo>
                    <a:pt x="20539" y="4725"/>
                  </a:lnTo>
                  <a:lnTo>
                    <a:pt x="20494" y="4707"/>
                  </a:lnTo>
                  <a:lnTo>
                    <a:pt x="20494" y="4662"/>
                  </a:lnTo>
                  <a:lnTo>
                    <a:pt x="20432" y="4225"/>
                  </a:lnTo>
                  <a:lnTo>
                    <a:pt x="20262" y="3716"/>
                  </a:lnTo>
                  <a:lnTo>
                    <a:pt x="20075" y="3332"/>
                  </a:lnTo>
                  <a:lnTo>
                    <a:pt x="19798" y="2930"/>
                  </a:lnTo>
                  <a:lnTo>
                    <a:pt x="19423" y="2546"/>
                  </a:lnTo>
                  <a:lnTo>
                    <a:pt x="19191" y="2367"/>
                  </a:lnTo>
                  <a:lnTo>
                    <a:pt x="18914" y="2180"/>
                  </a:lnTo>
                  <a:lnTo>
                    <a:pt x="18369" y="1912"/>
                  </a:lnTo>
                  <a:lnTo>
                    <a:pt x="17851" y="1760"/>
                  </a:lnTo>
                  <a:lnTo>
                    <a:pt x="17378" y="1698"/>
                  </a:lnTo>
                  <a:lnTo>
                    <a:pt x="16780" y="1715"/>
                  </a:lnTo>
                  <a:lnTo>
                    <a:pt x="16306" y="1814"/>
                  </a:lnTo>
                  <a:lnTo>
                    <a:pt x="16253" y="1831"/>
                  </a:lnTo>
                  <a:lnTo>
                    <a:pt x="16217" y="1778"/>
                  </a:lnTo>
                  <a:lnTo>
                    <a:pt x="15869" y="1412"/>
                  </a:lnTo>
                  <a:lnTo>
                    <a:pt x="15494" y="1090"/>
                  </a:lnTo>
                  <a:lnTo>
                    <a:pt x="14985" y="742"/>
                  </a:lnTo>
                  <a:lnTo>
                    <a:pt x="14351" y="421"/>
                  </a:lnTo>
                  <a:lnTo>
                    <a:pt x="13583" y="162"/>
                  </a:lnTo>
                  <a:lnTo>
                    <a:pt x="12690" y="10"/>
                  </a:lnTo>
                  <a:lnTo>
                    <a:pt x="12190" y="1"/>
                  </a:lnTo>
                  <a:close/>
                </a:path>
              </a:pathLst>
            </a:custGeom>
            <a:solidFill>
              <a:srgbClr val="7853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8" name="Google Shape;2302;p39">
              <a:extLst>
                <a:ext uri="{FF2B5EF4-FFF2-40B4-BE49-F238E27FC236}">
                  <a16:creationId xmlns:a16="http://schemas.microsoft.com/office/drawing/2014/main" id="{6D97CA2C-46A3-A187-964F-4C9478D37FBD}"/>
                </a:ext>
              </a:extLst>
            </p:cNvPr>
            <p:cNvGrpSpPr/>
            <p:nvPr/>
          </p:nvGrpSpPr>
          <p:grpSpPr>
            <a:xfrm>
              <a:off x="5055518" y="2439645"/>
              <a:ext cx="143521" cy="70473"/>
              <a:chOff x="5005918" y="2523245"/>
              <a:chExt cx="143521" cy="70473"/>
            </a:xfrm>
          </p:grpSpPr>
          <p:sp>
            <p:nvSpPr>
              <p:cNvPr id="69" name="Google Shape;2303;p39">
                <a:extLst>
                  <a:ext uri="{FF2B5EF4-FFF2-40B4-BE49-F238E27FC236}">
                    <a16:creationId xmlns:a16="http://schemas.microsoft.com/office/drawing/2014/main" id="{81C629A7-0919-CE09-A82E-BCD1151937A8}"/>
                  </a:ext>
                </a:extLst>
              </p:cNvPr>
              <p:cNvSpPr/>
              <p:nvPr/>
            </p:nvSpPr>
            <p:spPr>
              <a:xfrm>
                <a:off x="5005918" y="2523245"/>
                <a:ext cx="143521" cy="70473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1724" extrusionOk="0">
                    <a:moveTo>
                      <a:pt x="2947" y="0"/>
                    </a:moveTo>
                    <a:lnTo>
                      <a:pt x="2840" y="18"/>
                    </a:lnTo>
                    <a:lnTo>
                      <a:pt x="402" y="679"/>
                    </a:lnTo>
                    <a:lnTo>
                      <a:pt x="295" y="715"/>
                    </a:lnTo>
                    <a:lnTo>
                      <a:pt x="135" y="840"/>
                    </a:lnTo>
                    <a:lnTo>
                      <a:pt x="27" y="1018"/>
                    </a:lnTo>
                    <a:lnTo>
                      <a:pt x="1" y="1224"/>
                    </a:lnTo>
                    <a:lnTo>
                      <a:pt x="18" y="1331"/>
                    </a:lnTo>
                    <a:lnTo>
                      <a:pt x="54" y="1429"/>
                    </a:lnTo>
                    <a:lnTo>
                      <a:pt x="188" y="1590"/>
                    </a:lnTo>
                    <a:lnTo>
                      <a:pt x="358" y="1697"/>
                    </a:lnTo>
                    <a:lnTo>
                      <a:pt x="563" y="1724"/>
                    </a:lnTo>
                    <a:lnTo>
                      <a:pt x="670" y="1706"/>
                    </a:lnTo>
                    <a:lnTo>
                      <a:pt x="3117" y="1045"/>
                    </a:lnTo>
                    <a:lnTo>
                      <a:pt x="3215" y="1009"/>
                    </a:lnTo>
                    <a:lnTo>
                      <a:pt x="3385" y="884"/>
                    </a:lnTo>
                    <a:lnTo>
                      <a:pt x="3483" y="706"/>
                    </a:lnTo>
                    <a:lnTo>
                      <a:pt x="3510" y="500"/>
                    </a:lnTo>
                    <a:lnTo>
                      <a:pt x="3492" y="393"/>
                    </a:lnTo>
                    <a:lnTo>
                      <a:pt x="3456" y="295"/>
                    </a:lnTo>
                    <a:lnTo>
                      <a:pt x="3331" y="134"/>
                    </a:lnTo>
                    <a:lnTo>
                      <a:pt x="3153" y="27"/>
                    </a:lnTo>
                    <a:lnTo>
                      <a:pt x="2947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2304;p39">
                <a:extLst>
                  <a:ext uri="{FF2B5EF4-FFF2-40B4-BE49-F238E27FC236}">
                    <a16:creationId xmlns:a16="http://schemas.microsoft.com/office/drawing/2014/main" id="{31717A59-F552-7FED-F26C-509C0CBE03B7}"/>
                  </a:ext>
                </a:extLst>
              </p:cNvPr>
              <p:cNvSpPr/>
              <p:nvPr/>
            </p:nvSpPr>
            <p:spPr>
              <a:xfrm>
                <a:off x="5005918" y="2523245"/>
                <a:ext cx="143521" cy="70473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1724" extrusionOk="0">
                    <a:moveTo>
                      <a:pt x="3117" y="1045"/>
                    </a:moveTo>
                    <a:lnTo>
                      <a:pt x="670" y="1706"/>
                    </a:lnTo>
                    <a:lnTo>
                      <a:pt x="563" y="1724"/>
                    </a:lnTo>
                    <a:lnTo>
                      <a:pt x="358" y="1697"/>
                    </a:lnTo>
                    <a:lnTo>
                      <a:pt x="188" y="1590"/>
                    </a:lnTo>
                    <a:lnTo>
                      <a:pt x="54" y="1429"/>
                    </a:lnTo>
                    <a:lnTo>
                      <a:pt x="18" y="1331"/>
                    </a:lnTo>
                    <a:lnTo>
                      <a:pt x="1" y="1224"/>
                    </a:lnTo>
                    <a:lnTo>
                      <a:pt x="27" y="1018"/>
                    </a:lnTo>
                    <a:lnTo>
                      <a:pt x="135" y="840"/>
                    </a:lnTo>
                    <a:lnTo>
                      <a:pt x="295" y="715"/>
                    </a:lnTo>
                    <a:lnTo>
                      <a:pt x="402" y="679"/>
                    </a:lnTo>
                    <a:lnTo>
                      <a:pt x="2840" y="18"/>
                    </a:lnTo>
                    <a:lnTo>
                      <a:pt x="2947" y="0"/>
                    </a:lnTo>
                    <a:lnTo>
                      <a:pt x="3153" y="27"/>
                    </a:lnTo>
                    <a:lnTo>
                      <a:pt x="3331" y="134"/>
                    </a:lnTo>
                    <a:lnTo>
                      <a:pt x="3456" y="295"/>
                    </a:lnTo>
                    <a:lnTo>
                      <a:pt x="3492" y="402"/>
                    </a:lnTo>
                    <a:lnTo>
                      <a:pt x="3510" y="500"/>
                    </a:lnTo>
                    <a:lnTo>
                      <a:pt x="3483" y="706"/>
                    </a:lnTo>
                    <a:lnTo>
                      <a:pt x="3385" y="884"/>
                    </a:lnTo>
                    <a:lnTo>
                      <a:pt x="3215" y="1018"/>
                    </a:lnTo>
                    <a:lnTo>
                      <a:pt x="3117" y="10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2305;p39">
                <a:extLst>
                  <a:ext uri="{FF2B5EF4-FFF2-40B4-BE49-F238E27FC236}">
                    <a16:creationId xmlns:a16="http://schemas.microsoft.com/office/drawing/2014/main" id="{92D99E8D-8EBB-3305-A95A-766BF1CE0356}"/>
                  </a:ext>
                </a:extLst>
              </p:cNvPr>
              <p:cNvSpPr/>
              <p:nvPr/>
            </p:nvSpPr>
            <p:spPr>
              <a:xfrm>
                <a:off x="5055214" y="2535999"/>
                <a:ext cx="44924" cy="44965"/>
              </a:xfrm>
              <a:custGeom>
                <a:avLst/>
                <a:gdLst/>
                <a:ahLst/>
                <a:cxnLst/>
                <a:rect l="l" t="t" r="r" b="b"/>
                <a:pathLst>
                  <a:path w="1099" h="1100" extrusionOk="0">
                    <a:moveTo>
                      <a:pt x="822" y="1"/>
                    </a:moveTo>
                    <a:lnTo>
                      <a:pt x="786" y="10"/>
                    </a:lnTo>
                    <a:lnTo>
                      <a:pt x="81" y="197"/>
                    </a:lnTo>
                    <a:lnTo>
                      <a:pt x="36" y="215"/>
                    </a:lnTo>
                    <a:lnTo>
                      <a:pt x="0" y="278"/>
                    </a:lnTo>
                    <a:lnTo>
                      <a:pt x="9" y="313"/>
                    </a:lnTo>
                    <a:lnTo>
                      <a:pt x="197" y="1028"/>
                    </a:lnTo>
                    <a:lnTo>
                      <a:pt x="214" y="1063"/>
                    </a:lnTo>
                    <a:lnTo>
                      <a:pt x="277" y="1099"/>
                    </a:lnTo>
                    <a:lnTo>
                      <a:pt x="322" y="1090"/>
                    </a:lnTo>
                    <a:lnTo>
                      <a:pt x="1027" y="903"/>
                    </a:lnTo>
                    <a:lnTo>
                      <a:pt x="1063" y="894"/>
                    </a:lnTo>
                    <a:lnTo>
                      <a:pt x="1099" y="822"/>
                    </a:lnTo>
                    <a:lnTo>
                      <a:pt x="1099" y="787"/>
                    </a:lnTo>
                    <a:lnTo>
                      <a:pt x="902" y="72"/>
                    </a:lnTo>
                    <a:lnTo>
                      <a:pt x="893" y="37"/>
                    </a:lnTo>
                    <a:lnTo>
                      <a:pt x="82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2306;p39">
                <a:extLst>
                  <a:ext uri="{FF2B5EF4-FFF2-40B4-BE49-F238E27FC236}">
                    <a16:creationId xmlns:a16="http://schemas.microsoft.com/office/drawing/2014/main" id="{76DAF6D1-7B65-74FA-F985-759129802654}"/>
                  </a:ext>
                </a:extLst>
              </p:cNvPr>
              <p:cNvSpPr/>
              <p:nvPr/>
            </p:nvSpPr>
            <p:spPr>
              <a:xfrm>
                <a:off x="5048633" y="2548057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36" y="1"/>
                    </a:moveTo>
                    <a:lnTo>
                      <a:pt x="0" y="27"/>
                    </a:lnTo>
                    <a:lnTo>
                      <a:pt x="0" y="63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2307;p39">
                <a:extLst>
                  <a:ext uri="{FF2B5EF4-FFF2-40B4-BE49-F238E27FC236}">
                    <a16:creationId xmlns:a16="http://schemas.microsoft.com/office/drawing/2014/main" id="{BE412BE2-5AD2-6558-1E2C-1545BCAFF588}"/>
                  </a:ext>
                </a:extLst>
              </p:cNvPr>
              <p:cNvSpPr/>
              <p:nvPr/>
            </p:nvSpPr>
            <p:spPr>
              <a:xfrm>
                <a:off x="5043155" y="2557540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36" y="1"/>
                    </a:moveTo>
                    <a:lnTo>
                      <a:pt x="0" y="19"/>
                    </a:lnTo>
                    <a:lnTo>
                      <a:pt x="0" y="54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2308;p39">
                <a:extLst>
                  <a:ext uri="{FF2B5EF4-FFF2-40B4-BE49-F238E27FC236}">
                    <a16:creationId xmlns:a16="http://schemas.microsoft.com/office/drawing/2014/main" id="{0D38A08A-9894-2A85-FDDC-1087D85957C8}"/>
                  </a:ext>
                </a:extLst>
              </p:cNvPr>
              <p:cNvSpPr/>
              <p:nvPr/>
            </p:nvSpPr>
            <p:spPr>
              <a:xfrm>
                <a:off x="5052639" y="2563017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27" y="1"/>
                    </a:moveTo>
                    <a:lnTo>
                      <a:pt x="1" y="19"/>
                    </a:lnTo>
                    <a:lnTo>
                      <a:pt x="1" y="54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27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2309;p39">
                <a:extLst>
                  <a:ext uri="{FF2B5EF4-FFF2-40B4-BE49-F238E27FC236}">
                    <a16:creationId xmlns:a16="http://schemas.microsoft.com/office/drawing/2014/main" id="{91AF9670-17F0-3C89-5DF2-1AB8DAA65886}"/>
                  </a:ext>
                </a:extLst>
              </p:cNvPr>
              <p:cNvSpPr/>
              <p:nvPr/>
            </p:nvSpPr>
            <p:spPr>
              <a:xfrm>
                <a:off x="5047161" y="2572133"/>
                <a:ext cx="3679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0" h="91" extrusionOk="0">
                    <a:moveTo>
                      <a:pt x="36" y="1"/>
                    </a:moveTo>
                    <a:lnTo>
                      <a:pt x="1" y="19"/>
                    </a:lnTo>
                    <a:lnTo>
                      <a:pt x="1" y="63"/>
                    </a:lnTo>
                    <a:lnTo>
                      <a:pt x="19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37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2310;p39">
                <a:extLst>
                  <a:ext uri="{FF2B5EF4-FFF2-40B4-BE49-F238E27FC236}">
                    <a16:creationId xmlns:a16="http://schemas.microsoft.com/office/drawing/2014/main" id="{B994DA23-0849-01BB-579E-845FED2A95E7}"/>
                  </a:ext>
                </a:extLst>
              </p:cNvPr>
              <p:cNvSpPr/>
              <p:nvPr/>
            </p:nvSpPr>
            <p:spPr>
              <a:xfrm>
                <a:off x="5056276" y="2577610"/>
                <a:ext cx="3720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1" h="91" extrusionOk="0">
                    <a:moveTo>
                      <a:pt x="37" y="1"/>
                    </a:moveTo>
                    <a:lnTo>
                      <a:pt x="1" y="19"/>
                    </a:lnTo>
                    <a:lnTo>
                      <a:pt x="1" y="54"/>
                    </a:lnTo>
                    <a:lnTo>
                      <a:pt x="28" y="90"/>
                    </a:lnTo>
                    <a:lnTo>
                      <a:pt x="63" y="90"/>
                    </a:lnTo>
                    <a:lnTo>
                      <a:pt x="90" y="72"/>
                    </a:lnTo>
                    <a:lnTo>
                      <a:pt x="90" y="37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2311;p39">
                <a:extLst>
                  <a:ext uri="{FF2B5EF4-FFF2-40B4-BE49-F238E27FC236}">
                    <a16:creationId xmlns:a16="http://schemas.microsoft.com/office/drawing/2014/main" id="{8D4ACA9A-7F75-9065-A2C6-87EB9573FAAE}"/>
                  </a:ext>
                </a:extLst>
              </p:cNvPr>
              <p:cNvSpPr/>
              <p:nvPr/>
            </p:nvSpPr>
            <p:spPr>
              <a:xfrm>
                <a:off x="5034040" y="2552063"/>
                <a:ext cx="3679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0" h="91" extrusionOk="0">
                    <a:moveTo>
                      <a:pt x="27" y="1"/>
                    </a:moveTo>
                    <a:lnTo>
                      <a:pt x="0" y="19"/>
                    </a:lnTo>
                    <a:lnTo>
                      <a:pt x="0" y="63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63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2312;p39">
                <a:extLst>
                  <a:ext uri="{FF2B5EF4-FFF2-40B4-BE49-F238E27FC236}">
                    <a16:creationId xmlns:a16="http://schemas.microsoft.com/office/drawing/2014/main" id="{141F7F6F-F009-6B02-1554-AB88F7D9BF49}"/>
                  </a:ext>
                </a:extLst>
              </p:cNvPr>
              <p:cNvSpPr/>
              <p:nvPr/>
            </p:nvSpPr>
            <p:spPr>
              <a:xfrm>
                <a:off x="5028563" y="2561546"/>
                <a:ext cx="3679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0" h="91" extrusionOk="0">
                    <a:moveTo>
                      <a:pt x="27" y="1"/>
                    </a:moveTo>
                    <a:lnTo>
                      <a:pt x="0" y="19"/>
                    </a:lnTo>
                    <a:lnTo>
                      <a:pt x="0" y="55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28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2313;p39">
                <a:extLst>
                  <a:ext uri="{FF2B5EF4-FFF2-40B4-BE49-F238E27FC236}">
                    <a16:creationId xmlns:a16="http://schemas.microsoft.com/office/drawing/2014/main" id="{83AE8323-A9D8-C064-2C7E-D977A0B5750B}"/>
                  </a:ext>
                </a:extLst>
              </p:cNvPr>
              <p:cNvSpPr/>
              <p:nvPr/>
            </p:nvSpPr>
            <p:spPr>
              <a:xfrm>
                <a:off x="5037678" y="2566655"/>
                <a:ext cx="3679" cy="4088"/>
              </a:xfrm>
              <a:custGeom>
                <a:avLst/>
                <a:gdLst/>
                <a:ahLst/>
                <a:cxnLst/>
                <a:rect l="l" t="t" r="r" b="b"/>
                <a:pathLst>
                  <a:path w="90" h="100" extrusionOk="0">
                    <a:moveTo>
                      <a:pt x="36" y="1"/>
                    </a:moveTo>
                    <a:lnTo>
                      <a:pt x="1" y="28"/>
                    </a:lnTo>
                    <a:lnTo>
                      <a:pt x="1" y="63"/>
                    </a:lnTo>
                    <a:lnTo>
                      <a:pt x="27" y="90"/>
                    </a:lnTo>
                    <a:lnTo>
                      <a:pt x="63" y="99"/>
                    </a:lnTo>
                    <a:lnTo>
                      <a:pt x="90" y="72"/>
                    </a:lnTo>
                    <a:lnTo>
                      <a:pt x="90" y="37"/>
                    </a:lnTo>
                    <a:lnTo>
                      <a:pt x="72" y="10"/>
                    </a:lnTo>
                    <a:lnTo>
                      <a:pt x="36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2314;p39">
                <a:extLst>
                  <a:ext uri="{FF2B5EF4-FFF2-40B4-BE49-F238E27FC236}">
                    <a16:creationId xmlns:a16="http://schemas.microsoft.com/office/drawing/2014/main" id="{6FBF687C-1FFC-874B-4C72-8CA2AF77710D}"/>
                  </a:ext>
                </a:extLst>
              </p:cNvPr>
              <p:cNvSpPr/>
              <p:nvPr/>
            </p:nvSpPr>
            <p:spPr>
              <a:xfrm>
                <a:off x="5032569" y="2576179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27" y="0"/>
                    </a:moveTo>
                    <a:lnTo>
                      <a:pt x="0" y="18"/>
                    </a:lnTo>
                    <a:lnTo>
                      <a:pt x="0" y="54"/>
                    </a:lnTo>
                    <a:lnTo>
                      <a:pt x="18" y="89"/>
                    </a:lnTo>
                    <a:lnTo>
                      <a:pt x="54" y="89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2315;p39">
                <a:extLst>
                  <a:ext uri="{FF2B5EF4-FFF2-40B4-BE49-F238E27FC236}">
                    <a16:creationId xmlns:a16="http://schemas.microsoft.com/office/drawing/2014/main" id="{785D5521-F114-E4E2-5E86-5F26EBDDF335}"/>
                  </a:ext>
                </a:extLst>
              </p:cNvPr>
              <p:cNvSpPr/>
              <p:nvPr/>
            </p:nvSpPr>
            <p:spPr>
              <a:xfrm>
                <a:off x="5041684" y="2581657"/>
                <a:ext cx="3720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1" h="90" extrusionOk="0">
                    <a:moveTo>
                      <a:pt x="36" y="0"/>
                    </a:moveTo>
                    <a:lnTo>
                      <a:pt x="1" y="18"/>
                    </a:lnTo>
                    <a:lnTo>
                      <a:pt x="1" y="54"/>
                    </a:lnTo>
                    <a:lnTo>
                      <a:pt x="19" y="89"/>
                    </a:lnTo>
                    <a:lnTo>
                      <a:pt x="63" y="89"/>
                    </a:lnTo>
                    <a:lnTo>
                      <a:pt x="90" y="72"/>
                    </a:lnTo>
                    <a:lnTo>
                      <a:pt x="90" y="27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2316;p39">
                <a:extLst>
                  <a:ext uri="{FF2B5EF4-FFF2-40B4-BE49-F238E27FC236}">
                    <a16:creationId xmlns:a16="http://schemas.microsoft.com/office/drawing/2014/main" id="{B291A6DF-5444-D794-9C28-6407F42BB498}"/>
                  </a:ext>
                </a:extLst>
              </p:cNvPr>
              <p:cNvSpPr/>
              <p:nvPr/>
            </p:nvSpPr>
            <p:spPr>
              <a:xfrm>
                <a:off x="5019080" y="2556069"/>
                <a:ext cx="3679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0" h="91" extrusionOk="0">
                    <a:moveTo>
                      <a:pt x="36" y="1"/>
                    </a:moveTo>
                    <a:lnTo>
                      <a:pt x="0" y="19"/>
                    </a:lnTo>
                    <a:lnTo>
                      <a:pt x="0" y="55"/>
                    </a:lnTo>
                    <a:lnTo>
                      <a:pt x="18" y="90"/>
                    </a:lnTo>
                    <a:lnTo>
                      <a:pt x="63" y="90"/>
                    </a:lnTo>
                    <a:lnTo>
                      <a:pt x="89" y="72"/>
                    </a:lnTo>
                    <a:lnTo>
                      <a:pt x="89" y="37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2317;p39">
                <a:extLst>
                  <a:ext uri="{FF2B5EF4-FFF2-40B4-BE49-F238E27FC236}">
                    <a16:creationId xmlns:a16="http://schemas.microsoft.com/office/drawing/2014/main" id="{982500C3-602B-8CA3-985B-65D33F85CEC7}"/>
                  </a:ext>
                </a:extLst>
              </p:cNvPr>
              <p:cNvSpPr/>
              <p:nvPr/>
            </p:nvSpPr>
            <p:spPr>
              <a:xfrm>
                <a:off x="5013970" y="2565225"/>
                <a:ext cx="3679" cy="4047"/>
              </a:xfrm>
              <a:custGeom>
                <a:avLst/>
                <a:gdLst/>
                <a:ahLst/>
                <a:cxnLst/>
                <a:rect l="l" t="t" r="r" b="b"/>
                <a:pathLst>
                  <a:path w="90" h="99" extrusionOk="0">
                    <a:moveTo>
                      <a:pt x="27" y="0"/>
                    </a:moveTo>
                    <a:lnTo>
                      <a:pt x="0" y="27"/>
                    </a:lnTo>
                    <a:lnTo>
                      <a:pt x="0" y="63"/>
                    </a:lnTo>
                    <a:lnTo>
                      <a:pt x="18" y="90"/>
                    </a:lnTo>
                    <a:lnTo>
                      <a:pt x="54" y="98"/>
                    </a:lnTo>
                    <a:lnTo>
                      <a:pt x="89" y="72"/>
                    </a:lnTo>
                    <a:lnTo>
                      <a:pt x="89" y="36"/>
                    </a:lnTo>
                    <a:lnTo>
                      <a:pt x="63" y="9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2318;p39">
                <a:extLst>
                  <a:ext uri="{FF2B5EF4-FFF2-40B4-BE49-F238E27FC236}">
                    <a16:creationId xmlns:a16="http://schemas.microsoft.com/office/drawing/2014/main" id="{E577457A-7C56-591A-F742-9ED28897AD7D}"/>
                  </a:ext>
                </a:extLst>
              </p:cNvPr>
              <p:cNvSpPr/>
              <p:nvPr/>
            </p:nvSpPr>
            <p:spPr>
              <a:xfrm>
                <a:off x="5023086" y="2570702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36" y="0"/>
                    </a:moveTo>
                    <a:lnTo>
                      <a:pt x="0" y="18"/>
                    </a:lnTo>
                    <a:lnTo>
                      <a:pt x="0" y="63"/>
                    </a:lnTo>
                    <a:lnTo>
                      <a:pt x="18" y="89"/>
                    </a:lnTo>
                    <a:lnTo>
                      <a:pt x="54" y="89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2319;p39">
                <a:extLst>
                  <a:ext uri="{FF2B5EF4-FFF2-40B4-BE49-F238E27FC236}">
                    <a16:creationId xmlns:a16="http://schemas.microsoft.com/office/drawing/2014/main" id="{B32DC13B-69CB-8C6A-662F-7FF238CD6496}"/>
                  </a:ext>
                </a:extLst>
              </p:cNvPr>
              <p:cNvSpPr/>
              <p:nvPr/>
            </p:nvSpPr>
            <p:spPr>
              <a:xfrm>
                <a:off x="5017608" y="2580185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36" y="0"/>
                    </a:moveTo>
                    <a:lnTo>
                      <a:pt x="0" y="18"/>
                    </a:lnTo>
                    <a:lnTo>
                      <a:pt x="0" y="54"/>
                    </a:lnTo>
                    <a:lnTo>
                      <a:pt x="18" y="90"/>
                    </a:lnTo>
                    <a:lnTo>
                      <a:pt x="63" y="90"/>
                    </a:lnTo>
                    <a:lnTo>
                      <a:pt x="90" y="72"/>
                    </a:lnTo>
                    <a:lnTo>
                      <a:pt x="90" y="27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2320;p39">
                <a:extLst>
                  <a:ext uri="{FF2B5EF4-FFF2-40B4-BE49-F238E27FC236}">
                    <a16:creationId xmlns:a16="http://schemas.microsoft.com/office/drawing/2014/main" id="{175075A4-B85E-7A05-6A57-C3BD823CB5A9}"/>
                  </a:ext>
                </a:extLst>
              </p:cNvPr>
              <p:cNvSpPr/>
              <p:nvPr/>
            </p:nvSpPr>
            <p:spPr>
              <a:xfrm>
                <a:off x="5027091" y="2585662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36" y="0"/>
                    </a:moveTo>
                    <a:lnTo>
                      <a:pt x="1" y="18"/>
                    </a:lnTo>
                    <a:lnTo>
                      <a:pt x="1" y="54"/>
                    </a:lnTo>
                    <a:lnTo>
                      <a:pt x="18" y="81"/>
                    </a:lnTo>
                    <a:lnTo>
                      <a:pt x="54" y="90"/>
                    </a:lnTo>
                    <a:lnTo>
                      <a:pt x="90" y="63"/>
                    </a:lnTo>
                    <a:lnTo>
                      <a:pt x="90" y="27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2321;p39">
                <a:extLst>
                  <a:ext uri="{FF2B5EF4-FFF2-40B4-BE49-F238E27FC236}">
                    <a16:creationId xmlns:a16="http://schemas.microsoft.com/office/drawing/2014/main" id="{281166AA-F738-25D4-C952-372885E7A762}"/>
                  </a:ext>
                </a:extLst>
              </p:cNvPr>
              <p:cNvSpPr/>
              <p:nvPr/>
            </p:nvSpPr>
            <p:spPr>
              <a:xfrm>
                <a:off x="5095353" y="2535631"/>
                <a:ext cx="3679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0" h="91" extrusionOk="0">
                    <a:moveTo>
                      <a:pt x="36" y="1"/>
                    </a:moveTo>
                    <a:lnTo>
                      <a:pt x="0" y="19"/>
                    </a:lnTo>
                    <a:lnTo>
                      <a:pt x="0" y="54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37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2322;p39">
                <a:extLst>
                  <a:ext uri="{FF2B5EF4-FFF2-40B4-BE49-F238E27FC236}">
                    <a16:creationId xmlns:a16="http://schemas.microsoft.com/office/drawing/2014/main" id="{AC05CF07-EBF3-AA68-0116-061F1A06F318}"/>
                  </a:ext>
                </a:extLst>
              </p:cNvPr>
              <p:cNvSpPr/>
              <p:nvPr/>
            </p:nvSpPr>
            <p:spPr>
              <a:xfrm>
                <a:off x="5104469" y="2541108"/>
                <a:ext cx="3679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0" h="91" extrusionOk="0">
                    <a:moveTo>
                      <a:pt x="36" y="1"/>
                    </a:moveTo>
                    <a:lnTo>
                      <a:pt x="1" y="19"/>
                    </a:lnTo>
                    <a:lnTo>
                      <a:pt x="1" y="54"/>
                    </a:lnTo>
                    <a:lnTo>
                      <a:pt x="27" y="90"/>
                    </a:lnTo>
                    <a:lnTo>
                      <a:pt x="63" y="90"/>
                    </a:lnTo>
                    <a:lnTo>
                      <a:pt x="90" y="72"/>
                    </a:lnTo>
                    <a:lnTo>
                      <a:pt x="90" y="28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2323;p39">
                <a:extLst>
                  <a:ext uri="{FF2B5EF4-FFF2-40B4-BE49-F238E27FC236}">
                    <a16:creationId xmlns:a16="http://schemas.microsoft.com/office/drawing/2014/main" id="{70771108-D04A-E00F-9BF4-F9ED1BCB7C41}"/>
                  </a:ext>
                </a:extLst>
              </p:cNvPr>
              <p:cNvSpPr/>
              <p:nvPr/>
            </p:nvSpPr>
            <p:spPr>
              <a:xfrm>
                <a:off x="5099359" y="2550264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27" y="0"/>
                    </a:moveTo>
                    <a:lnTo>
                      <a:pt x="1" y="27"/>
                    </a:lnTo>
                    <a:lnTo>
                      <a:pt x="1" y="63"/>
                    </a:lnTo>
                    <a:lnTo>
                      <a:pt x="19" y="89"/>
                    </a:lnTo>
                    <a:lnTo>
                      <a:pt x="54" y="89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2324;p39">
                <a:extLst>
                  <a:ext uri="{FF2B5EF4-FFF2-40B4-BE49-F238E27FC236}">
                    <a16:creationId xmlns:a16="http://schemas.microsoft.com/office/drawing/2014/main" id="{8CF08504-2172-8A07-E5C7-C6ACE70F03F3}"/>
                  </a:ext>
                </a:extLst>
              </p:cNvPr>
              <p:cNvSpPr/>
              <p:nvPr/>
            </p:nvSpPr>
            <p:spPr>
              <a:xfrm>
                <a:off x="5108474" y="2555742"/>
                <a:ext cx="3720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1" h="90" extrusionOk="0">
                    <a:moveTo>
                      <a:pt x="37" y="0"/>
                    </a:moveTo>
                    <a:lnTo>
                      <a:pt x="1" y="18"/>
                    </a:lnTo>
                    <a:lnTo>
                      <a:pt x="1" y="54"/>
                    </a:lnTo>
                    <a:lnTo>
                      <a:pt x="19" y="89"/>
                    </a:lnTo>
                    <a:lnTo>
                      <a:pt x="63" y="89"/>
                    </a:lnTo>
                    <a:lnTo>
                      <a:pt x="90" y="71"/>
                    </a:lnTo>
                    <a:lnTo>
                      <a:pt x="90" y="36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2325;p39">
                <a:extLst>
                  <a:ext uri="{FF2B5EF4-FFF2-40B4-BE49-F238E27FC236}">
                    <a16:creationId xmlns:a16="http://schemas.microsoft.com/office/drawing/2014/main" id="{77A5FEB4-03BB-795E-514F-4D0EE7281FA3}"/>
                  </a:ext>
                </a:extLst>
              </p:cNvPr>
              <p:cNvSpPr/>
              <p:nvPr/>
            </p:nvSpPr>
            <p:spPr>
              <a:xfrm>
                <a:off x="5102997" y="2565225"/>
                <a:ext cx="3720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1" h="90" extrusionOk="0">
                    <a:moveTo>
                      <a:pt x="37" y="0"/>
                    </a:moveTo>
                    <a:lnTo>
                      <a:pt x="10" y="18"/>
                    </a:lnTo>
                    <a:lnTo>
                      <a:pt x="1" y="54"/>
                    </a:lnTo>
                    <a:lnTo>
                      <a:pt x="28" y="90"/>
                    </a:lnTo>
                    <a:lnTo>
                      <a:pt x="63" y="90"/>
                    </a:lnTo>
                    <a:lnTo>
                      <a:pt x="90" y="72"/>
                    </a:lnTo>
                    <a:lnTo>
                      <a:pt x="90" y="27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2326;p39">
                <a:extLst>
                  <a:ext uri="{FF2B5EF4-FFF2-40B4-BE49-F238E27FC236}">
                    <a16:creationId xmlns:a16="http://schemas.microsoft.com/office/drawing/2014/main" id="{6B9D6B25-5A74-B94A-A722-927610FAB6EE}"/>
                  </a:ext>
                </a:extLst>
              </p:cNvPr>
              <p:cNvSpPr/>
              <p:nvPr/>
            </p:nvSpPr>
            <p:spPr>
              <a:xfrm>
                <a:off x="5109946" y="2531625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36" y="1"/>
                    </a:moveTo>
                    <a:lnTo>
                      <a:pt x="1" y="19"/>
                    </a:lnTo>
                    <a:lnTo>
                      <a:pt x="1" y="63"/>
                    </a:lnTo>
                    <a:lnTo>
                      <a:pt x="19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2327;p39">
                <a:extLst>
                  <a:ext uri="{FF2B5EF4-FFF2-40B4-BE49-F238E27FC236}">
                    <a16:creationId xmlns:a16="http://schemas.microsoft.com/office/drawing/2014/main" id="{5778FAA5-EFE6-6CE7-CBBA-B482D7C2FCF4}"/>
                  </a:ext>
                </a:extLst>
              </p:cNvPr>
              <p:cNvSpPr/>
              <p:nvPr/>
            </p:nvSpPr>
            <p:spPr>
              <a:xfrm>
                <a:off x="5119429" y="2537102"/>
                <a:ext cx="3720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1" h="90" extrusionOk="0">
                    <a:moveTo>
                      <a:pt x="28" y="1"/>
                    </a:moveTo>
                    <a:lnTo>
                      <a:pt x="1" y="18"/>
                    </a:lnTo>
                    <a:lnTo>
                      <a:pt x="1" y="54"/>
                    </a:lnTo>
                    <a:lnTo>
                      <a:pt x="19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2328;p39">
                <a:extLst>
                  <a:ext uri="{FF2B5EF4-FFF2-40B4-BE49-F238E27FC236}">
                    <a16:creationId xmlns:a16="http://schemas.microsoft.com/office/drawing/2014/main" id="{1F607767-4EB1-5EB4-5B6F-B290DB92A690}"/>
                  </a:ext>
                </a:extLst>
              </p:cNvPr>
              <p:cNvSpPr/>
              <p:nvPr/>
            </p:nvSpPr>
            <p:spPr>
              <a:xfrm>
                <a:off x="5113952" y="2546585"/>
                <a:ext cx="3720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1" h="91" extrusionOk="0">
                    <a:moveTo>
                      <a:pt x="37" y="1"/>
                    </a:moveTo>
                    <a:lnTo>
                      <a:pt x="1" y="19"/>
                    </a:lnTo>
                    <a:lnTo>
                      <a:pt x="1" y="54"/>
                    </a:lnTo>
                    <a:lnTo>
                      <a:pt x="19" y="90"/>
                    </a:lnTo>
                    <a:lnTo>
                      <a:pt x="54" y="90"/>
                    </a:lnTo>
                    <a:lnTo>
                      <a:pt x="90" y="63"/>
                    </a:lnTo>
                    <a:lnTo>
                      <a:pt x="90" y="28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2329;p39">
                <a:extLst>
                  <a:ext uri="{FF2B5EF4-FFF2-40B4-BE49-F238E27FC236}">
                    <a16:creationId xmlns:a16="http://schemas.microsoft.com/office/drawing/2014/main" id="{5E317732-8CD6-5EB1-7357-D8B6549CE435}"/>
                  </a:ext>
                </a:extLst>
              </p:cNvPr>
              <p:cNvSpPr/>
              <p:nvPr/>
            </p:nvSpPr>
            <p:spPr>
              <a:xfrm>
                <a:off x="5123108" y="2551695"/>
                <a:ext cx="4047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9" h="91" extrusionOk="0">
                    <a:moveTo>
                      <a:pt x="36" y="1"/>
                    </a:moveTo>
                    <a:lnTo>
                      <a:pt x="9" y="19"/>
                    </a:lnTo>
                    <a:lnTo>
                      <a:pt x="0" y="63"/>
                    </a:lnTo>
                    <a:lnTo>
                      <a:pt x="27" y="90"/>
                    </a:lnTo>
                    <a:lnTo>
                      <a:pt x="63" y="90"/>
                    </a:lnTo>
                    <a:lnTo>
                      <a:pt x="89" y="72"/>
                    </a:lnTo>
                    <a:lnTo>
                      <a:pt x="98" y="37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2330;p39">
                <a:extLst>
                  <a:ext uri="{FF2B5EF4-FFF2-40B4-BE49-F238E27FC236}">
                    <a16:creationId xmlns:a16="http://schemas.microsoft.com/office/drawing/2014/main" id="{3922DD3A-BC6B-FD1A-3CCF-98B0893FF56A}"/>
                  </a:ext>
                </a:extLst>
              </p:cNvPr>
              <p:cNvSpPr/>
              <p:nvPr/>
            </p:nvSpPr>
            <p:spPr>
              <a:xfrm>
                <a:off x="5117998" y="2561178"/>
                <a:ext cx="3679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0" h="91" extrusionOk="0">
                    <a:moveTo>
                      <a:pt x="27" y="1"/>
                    </a:moveTo>
                    <a:lnTo>
                      <a:pt x="0" y="19"/>
                    </a:lnTo>
                    <a:lnTo>
                      <a:pt x="0" y="55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89" y="72"/>
                    </a:lnTo>
                    <a:lnTo>
                      <a:pt x="89" y="37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2331;p39">
                <a:extLst>
                  <a:ext uri="{FF2B5EF4-FFF2-40B4-BE49-F238E27FC236}">
                    <a16:creationId xmlns:a16="http://schemas.microsoft.com/office/drawing/2014/main" id="{6F93BBE1-241B-3BD8-E3C2-9585B0FB970B}"/>
                  </a:ext>
                </a:extLst>
              </p:cNvPr>
              <p:cNvSpPr/>
              <p:nvPr/>
            </p:nvSpPr>
            <p:spPr>
              <a:xfrm>
                <a:off x="5124538" y="2527619"/>
                <a:ext cx="3720" cy="4047"/>
              </a:xfrm>
              <a:custGeom>
                <a:avLst/>
                <a:gdLst/>
                <a:ahLst/>
                <a:cxnLst/>
                <a:rect l="l" t="t" r="r" b="b"/>
                <a:pathLst>
                  <a:path w="91" h="99" extrusionOk="0">
                    <a:moveTo>
                      <a:pt x="37" y="0"/>
                    </a:moveTo>
                    <a:lnTo>
                      <a:pt x="1" y="27"/>
                    </a:lnTo>
                    <a:lnTo>
                      <a:pt x="1" y="63"/>
                    </a:lnTo>
                    <a:lnTo>
                      <a:pt x="28" y="90"/>
                    </a:lnTo>
                    <a:lnTo>
                      <a:pt x="63" y="99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2332;p39">
                <a:extLst>
                  <a:ext uri="{FF2B5EF4-FFF2-40B4-BE49-F238E27FC236}">
                    <a16:creationId xmlns:a16="http://schemas.microsoft.com/office/drawing/2014/main" id="{E5A3CC44-9BD3-9D63-7A2A-0CDBB1621888}"/>
                  </a:ext>
                </a:extLst>
              </p:cNvPr>
              <p:cNvSpPr/>
              <p:nvPr/>
            </p:nvSpPr>
            <p:spPr>
              <a:xfrm>
                <a:off x="5134062" y="2533096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36" y="0"/>
                    </a:moveTo>
                    <a:lnTo>
                      <a:pt x="0" y="18"/>
                    </a:lnTo>
                    <a:lnTo>
                      <a:pt x="0" y="63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89" y="72"/>
                    </a:lnTo>
                    <a:lnTo>
                      <a:pt x="89" y="36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2333;p39">
                <a:extLst>
                  <a:ext uri="{FF2B5EF4-FFF2-40B4-BE49-F238E27FC236}">
                    <a16:creationId xmlns:a16="http://schemas.microsoft.com/office/drawing/2014/main" id="{6DE3FA57-2A2B-9BBE-EB8C-43C95BA96C66}"/>
                  </a:ext>
                </a:extLst>
              </p:cNvPr>
              <p:cNvSpPr/>
              <p:nvPr/>
            </p:nvSpPr>
            <p:spPr>
              <a:xfrm>
                <a:off x="5128585" y="2542580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36" y="1"/>
                    </a:moveTo>
                    <a:lnTo>
                      <a:pt x="0" y="18"/>
                    </a:lnTo>
                    <a:lnTo>
                      <a:pt x="0" y="54"/>
                    </a:lnTo>
                    <a:lnTo>
                      <a:pt x="18" y="90"/>
                    </a:lnTo>
                    <a:lnTo>
                      <a:pt x="63" y="90"/>
                    </a:lnTo>
                    <a:lnTo>
                      <a:pt x="89" y="72"/>
                    </a:lnTo>
                    <a:lnTo>
                      <a:pt x="89" y="27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2334;p39">
                <a:extLst>
                  <a:ext uri="{FF2B5EF4-FFF2-40B4-BE49-F238E27FC236}">
                    <a16:creationId xmlns:a16="http://schemas.microsoft.com/office/drawing/2014/main" id="{FD14EDD9-35DB-790F-605F-FCB2248C06B4}"/>
                  </a:ext>
                </a:extLst>
              </p:cNvPr>
              <p:cNvSpPr/>
              <p:nvPr/>
            </p:nvSpPr>
            <p:spPr>
              <a:xfrm>
                <a:off x="5138068" y="2547689"/>
                <a:ext cx="3679" cy="4047"/>
              </a:xfrm>
              <a:custGeom>
                <a:avLst/>
                <a:gdLst/>
                <a:ahLst/>
                <a:cxnLst/>
                <a:rect l="l" t="t" r="r" b="b"/>
                <a:pathLst>
                  <a:path w="90" h="99" extrusionOk="0">
                    <a:moveTo>
                      <a:pt x="27" y="1"/>
                    </a:moveTo>
                    <a:lnTo>
                      <a:pt x="0" y="27"/>
                    </a:lnTo>
                    <a:lnTo>
                      <a:pt x="0" y="63"/>
                    </a:lnTo>
                    <a:lnTo>
                      <a:pt x="18" y="90"/>
                    </a:lnTo>
                    <a:lnTo>
                      <a:pt x="54" y="99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10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2335;p39">
                <a:extLst>
                  <a:ext uri="{FF2B5EF4-FFF2-40B4-BE49-F238E27FC236}">
                    <a16:creationId xmlns:a16="http://schemas.microsoft.com/office/drawing/2014/main" id="{0E4B0741-FEDF-1F38-0E80-902873D61D41}"/>
                  </a:ext>
                </a:extLst>
              </p:cNvPr>
              <p:cNvSpPr/>
              <p:nvPr/>
            </p:nvSpPr>
            <p:spPr>
              <a:xfrm>
                <a:off x="5132591" y="2557172"/>
                <a:ext cx="3679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0" h="91" extrusionOk="0">
                    <a:moveTo>
                      <a:pt x="36" y="1"/>
                    </a:moveTo>
                    <a:lnTo>
                      <a:pt x="0" y="19"/>
                    </a:lnTo>
                    <a:lnTo>
                      <a:pt x="0" y="54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2" name="Google Shape;2353;p39">
            <a:extLst>
              <a:ext uri="{FF2B5EF4-FFF2-40B4-BE49-F238E27FC236}">
                <a16:creationId xmlns:a16="http://schemas.microsoft.com/office/drawing/2014/main" id="{38A2827D-81B0-C5D0-B8F8-9AFB171EB516}"/>
              </a:ext>
            </a:extLst>
          </p:cNvPr>
          <p:cNvGrpSpPr/>
          <p:nvPr/>
        </p:nvGrpSpPr>
        <p:grpSpPr>
          <a:xfrm>
            <a:off x="5967769" y="1772447"/>
            <a:ext cx="568431" cy="481500"/>
            <a:chOff x="2806701" y="1600113"/>
            <a:chExt cx="568431" cy="481500"/>
          </a:xfrm>
        </p:grpSpPr>
        <p:sp>
          <p:nvSpPr>
            <p:cNvPr id="104" name="Google Shape;2355;p39">
              <a:extLst>
                <a:ext uri="{FF2B5EF4-FFF2-40B4-BE49-F238E27FC236}">
                  <a16:creationId xmlns:a16="http://schemas.microsoft.com/office/drawing/2014/main" id="{709F1A39-975C-F9F2-17C1-D101567493ED}"/>
                </a:ext>
              </a:extLst>
            </p:cNvPr>
            <p:cNvSpPr/>
            <p:nvPr/>
          </p:nvSpPr>
          <p:spPr>
            <a:xfrm>
              <a:off x="2843025" y="1600113"/>
              <a:ext cx="495900" cy="481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5" name="Google Shape;2356;p39">
              <a:extLst>
                <a:ext uri="{FF2B5EF4-FFF2-40B4-BE49-F238E27FC236}">
                  <a16:creationId xmlns:a16="http://schemas.microsoft.com/office/drawing/2014/main" id="{7EA6AF90-63CC-45DD-660D-0DEF4A74906D}"/>
                </a:ext>
              </a:extLst>
            </p:cNvPr>
            <p:cNvGrpSpPr/>
            <p:nvPr/>
          </p:nvGrpSpPr>
          <p:grpSpPr>
            <a:xfrm>
              <a:off x="2806701" y="1671945"/>
              <a:ext cx="568431" cy="337858"/>
              <a:chOff x="2888651" y="2085945"/>
              <a:chExt cx="568431" cy="337858"/>
            </a:xfrm>
          </p:grpSpPr>
          <p:sp>
            <p:nvSpPr>
              <p:cNvPr id="106" name="Google Shape;2357;p39">
                <a:extLst>
                  <a:ext uri="{FF2B5EF4-FFF2-40B4-BE49-F238E27FC236}">
                    <a16:creationId xmlns:a16="http://schemas.microsoft.com/office/drawing/2014/main" id="{1B1E2245-0111-2A31-382F-534D84421242}"/>
                  </a:ext>
                </a:extLst>
              </p:cNvPr>
              <p:cNvSpPr/>
              <p:nvPr/>
            </p:nvSpPr>
            <p:spPr>
              <a:xfrm>
                <a:off x="3128150" y="2085945"/>
                <a:ext cx="163615" cy="336170"/>
              </a:xfrm>
              <a:custGeom>
                <a:avLst/>
                <a:gdLst/>
                <a:ahLst/>
                <a:cxnLst/>
                <a:rect l="l" t="t" r="r" b="b"/>
                <a:pathLst>
                  <a:path w="2617" h="5377" extrusionOk="0">
                    <a:moveTo>
                      <a:pt x="1233" y="1"/>
                    </a:moveTo>
                    <a:lnTo>
                      <a:pt x="795" y="126"/>
                    </a:lnTo>
                    <a:lnTo>
                      <a:pt x="420" y="349"/>
                    </a:lnTo>
                    <a:lnTo>
                      <a:pt x="224" y="528"/>
                    </a:lnTo>
                    <a:lnTo>
                      <a:pt x="152" y="608"/>
                    </a:lnTo>
                    <a:lnTo>
                      <a:pt x="63" y="840"/>
                    </a:lnTo>
                    <a:lnTo>
                      <a:pt x="0" y="1305"/>
                    </a:lnTo>
                    <a:lnTo>
                      <a:pt x="54" y="2019"/>
                    </a:lnTo>
                    <a:lnTo>
                      <a:pt x="206" y="2662"/>
                    </a:lnTo>
                    <a:lnTo>
                      <a:pt x="322" y="2867"/>
                    </a:lnTo>
                    <a:lnTo>
                      <a:pt x="438" y="3091"/>
                    </a:lnTo>
                    <a:lnTo>
                      <a:pt x="643" y="3671"/>
                    </a:lnTo>
                    <a:lnTo>
                      <a:pt x="840" y="4350"/>
                    </a:lnTo>
                    <a:lnTo>
                      <a:pt x="1081" y="5028"/>
                    </a:lnTo>
                    <a:lnTo>
                      <a:pt x="1224" y="5341"/>
                    </a:lnTo>
                    <a:lnTo>
                      <a:pt x="1259" y="5377"/>
                    </a:lnTo>
                    <a:lnTo>
                      <a:pt x="1358" y="5377"/>
                    </a:lnTo>
                    <a:lnTo>
                      <a:pt x="1384" y="5341"/>
                    </a:lnTo>
                    <a:lnTo>
                      <a:pt x="1536" y="5028"/>
                    </a:lnTo>
                    <a:lnTo>
                      <a:pt x="1768" y="4350"/>
                    </a:lnTo>
                    <a:lnTo>
                      <a:pt x="1974" y="3671"/>
                    </a:lnTo>
                    <a:lnTo>
                      <a:pt x="2179" y="3091"/>
                    </a:lnTo>
                    <a:lnTo>
                      <a:pt x="2295" y="2867"/>
                    </a:lnTo>
                    <a:lnTo>
                      <a:pt x="2403" y="2662"/>
                    </a:lnTo>
                    <a:lnTo>
                      <a:pt x="2563" y="2019"/>
                    </a:lnTo>
                    <a:lnTo>
                      <a:pt x="2617" y="1305"/>
                    </a:lnTo>
                    <a:lnTo>
                      <a:pt x="2554" y="840"/>
                    </a:lnTo>
                    <a:lnTo>
                      <a:pt x="2456" y="608"/>
                    </a:lnTo>
                    <a:lnTo>
                      <a:pt x="2394" y="528"/>
                    </a:lnTo>
                    <a:lnTo>
                      <a:pt x="2197" y="349"/>
                    </a:lnTo>
                    <a:lnTo>
                      <a:pt x="1822" y="126"/>
                    </a:lnTo>
                    <a:lnTo>
                      <a:pt x="1376" y="1"/>
                    </a:lnTo>
                    <a:close/>
                  </a:path>
                </a:pathLst>
              </a:custGeom>
              <a:solidFill>
                <a:srgbClr val="F9E5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2358;p39">
                <a:extLst>
                  <a:ext uri="{FF2B5EF4-FFF2-40B4-BE49-F238E27FC236}">
                    <a16:creationId xmlns:a16="http://schemas.microsoft.com/office/drawing/2014/main" id="{0B8F1433-DAAF-5149-1A82-B10998CEDC70}"/>
                  </a:ext>
                </a:extLst>
              </p:cNvPr>
              <p:cNvSpPr/>
              <p:nvPr/>
            </p:nvSpPr>
            <p:spPr>
              <a:xfrm>
                <a:off x="3128150" y="2085945"/>
                <a:ext cx="163615" cy="336170"/>
              </a:xfrm>
              <a:custGeom>
                <a:avLst/>
                <a:gdLst/>
                <a:ahLst/>
                <a:cxnLst/>
                <a:rect l="l" t="t" r="r" b="b"/>
                <a:pathLst>
                  <a:path w="2617" h="5377" extrusionOk="0">
                    <a:moveTo>
                      <a:pt x="1233" y="1"/>
                    </a:moveTo>
                    <a:lnTo>
                      <a:pt x="795" y="126"/>
                    </a:lnTo>
                    <a:lnTo>
                      <a:pt x="420" y="349"/>
                    </a:lnTo>
                    <a:lnTo>
                      <a:pt x="224" y="528"/>
                    </a:lnTo>
                    <a:lnTo>
                      <a:pt x="152" y="608"/>
                    </a:lnTo>
                    <a:lnTo>
                      <a:pt x="63" y="840"/>
                    </a:lnTo>
                    <a:lnTo>
                      <a:pt x="0" y="1305"/>
                    </a:lnTo>
                    <a:lnTo>
                      <a:pt x="54" y="2019"/>
                    </a:lnTo>
                    <a:lnTo>
                      <a:pt x="206" y="2662"/>
                    </a:lnTo>
                    <a:lnTo>
                      <a:pt x="322" y="2867"/>
                    </a:lnTo>
                    <a:lnTo>
                      <a:pt x="438" y="3091"/>
                    </a:lnTo>
                    <a:lnTo>
                      <a:pt x="643" y="3671"/>
                    </a:lnTo>
                    <a:lnTo>
                      <a:pt x="840" y="4350"/>
                    </a:lnTo>
                    <a:lnTo>
                      <a:pt x="1081" y="5028"/>
                    </a:lnTo>
                    <a:lnTo>
                      <a:pt x="1224" y="5341"/>
                    </a:lnTo>
                    <a:lnTo>
                      <a:pt x="1259" y="5377"/>
                    </a:lnTo>
                    <a:lnTo>
                      <a:pt x="1358" y="5377"/>
                    </a:lnTo>
                    <a:lnTo>
                      <a:pt x="1384" y="5341"/>
                    </a:lnTo>
                    <a:lnTo>
                      <a:pt x="1536" y="5028"/>
                    </a:lnTo>
                    <a:lnTo>
                      <a:pt x="1768" y="4350"/>
                    </a:lnTo>
                    <a:lnTo>
                      <a:pt x="1974" y="3671"/>
                    </a:lnTo>
                    <a:lnTo>
                      <a:pt x="2179" y="3091"/>
                    </a:lnTo>
                    <a:lnTo>
                      <a:pt x="2295" y="2867"/>
                    </a:lnTo>
                    <a:lnTo>
                      <a:pt x="2403" y="2662"/>
                    </a:lnTo>
                    <a:lnTo>
                      <a:pt x="2563" y="2019"/>
                    </a:lnTo>
                    <a:lnTo>
                      <a:pt x="2617" y="1305"/>
                    </a:lnTo>
                    <a:lnTo>
                      <a:pt x="2554" y="840"/>
                    </a:lnTo>
                    <a:lnTo>
                      <a:pt x="2456" y="608"/>
                    </a:lnTo>
                    <a:lnTo>
                      <a:pt x="2394" y="528"/>
                    </a:lnTo>
                    <a:lnTo>
                      <a:pt x="2197" y="349"/>
                    </a:lnTo>
                    <a:lnTo>
                      <a:pt x="1822" y="126"/>
                    </a:lnTo>
                    <a:lnTo>
                      <a:pt x="1376" y="1"/>
                    </a:lnTo>
                    <a:close/>
                  </a:path>
                </a:pathLst>
              </a:custGeom>
              <a:solidFill>
                <a:srgbClr val="F9E5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2359;p39">
                <a:extLst>
                  <a:ext uri="{FF2B5EF4-FFF2-40B4-BE49-F238E27FC236}">
                    <a16:creationId xmlns:a16="http://schemas.microsoft.com/office/drawing/2014/main" id="{1A5D901A-F474-D68A-E25C-162626E74DAB}"/>
                  </a:ext>
                </a:extLst>
              </p:cNvPr>
              <p:cNvSpPr/>
              <p:nvPr/>
            </p:nvSpPr>
            <p:spPr>
              <a:xfrm>
                <a:off x="3128150" y="2085945"/>
                <a:ext cx="163615" cy="336170"/>
              </a:xfrm>
              <a:custGeom>
                <a:avLst/>
                <a:gdLst/>
                <a:ahLst/>
                <a:cxnLst/>
                <a:rect l="l" t="t" r="r" b="b"/>
                <a:pathLst>
                  <a:path w="2617" h="5377" extrusionOk="0">
                    <a:moveTo>
                      <a:pt x="1224" y="5341"/>
                    </a:moveTo>
                    <a:lnTo>
                      <a:pt x="1259" y="5377"/>
                    </a:lnTo>
                    <a:lnTo>
                      <a:pt x="1358" y="5377"/>
                    </a:lnTo>
                    <a:lnTo>
                      <a:pt x="1384" y="5341"/>
                    </a:lnTo>
                    <a:lnTo>
                      <a:pt x="1536" y="5028"/>
                    </a:lnTo>
                    <a:lnTo>
                      <a:pt x="1768" y="4350"/>
                    </a:lnTo>
                    <a:lnTo>
                      <a:pt x="1974" y="3671"/>
                    </a:lnTo>
                    <a:lnTo>
                      <a:pt x="2179" y="3091"/>
                    </a:lnTo>
                    <a:lnTo>
                      <a:pt x="2295" y="2867"/>
                    </a:lnTo>
                    <a:lnTo>
                      <a:pt x="2403" y="2662"/>
                    </a:lnTo>
                    <a:lnTo>
                      <a:pt x="2563" y="2019"/>
                    </a:lnTo>
                    <a:lnTo>
                      <a:pt x="2617" y="1305"/>
                    </a:lnTo>
                    <a:lnTo>
                      <a:pt x="2554" y="840"/>
                    </a:lnTo>
                    <a:lnTo>
                      <a:pt x="2456" y="608"/>
                    </a:lnTo>
                    <a:lnTo>
                      <a:pt x="2394" y="528"/>
                    </a:lnTo>
                    <a:lnTo>
                      <a:pt x="2197" y="349"/>
                    </a:lnTo>
                    <a:lnTo>
                      <a:pt x="1822" y="126"/>
                    </a:lnTo>
                    <a:lnTo>
                      <a:pt x="1376" y="1"/>
                    </a:lnTo>
                    <a:lnTo>
                      <a:pt x="1304" y="1"/>
                    </a:lnTo>
                    <a:lnTo>
                      <a:pt x="1233" y="1"/>
                    </a:lnTo>
                    <a:lnTo>
                      <a:pt x="795" y="126"/>
                    </a:lnTo>
                    <a:lnTo>
                      <a:pt x="420" y="349"/>
                    </a:lnTo>
                    <a:lnTo>
                      <a:pt x="224" y="528"/>
                    </a:lnTo>
                    <a:lnTo>
                      <a:pt x="152" y="608"/>
                    </a:lnTo>
                    <a:lnTo>
                      <a:pt x="63" y="840"/>
                    </a:lnTo>
                    <a:lnTo>
                      <a:pt x="0" y="1305"/>
                    </a:lnTo>
                    <a:lnTo>
                      <a:pt x="54" y="2019"/>
                    </a:lnTo>
                    <a:lnTo>
                      <a:pt x="206" y="2662"/>
                    </a:lnTo>
                    <a:lnTo>
                      <a:pt x="322" y="2867"/>
                    </a:lnTo>
                    <a:lnTo>
                      <a:pt x="438" y="3091"/>
                    </a:lnTo>
                    <a:lnTo>
                      <a:pt x="643" y="3671"/>
                    </a:lnTo>
                    <a:lnTo>
                      <a:pt x="840" y="4350"/>
                    </a:lnTo>
                    <a:lnTo>
                      <a:pt x="1081" y="5028"/>
                    </a:lnTo>
                    <a:lnTo>
                      <a:pt x="1224" y="5341"/>
                    </a:lnTo>
                    <a:close/>
                  </a:path>
                </a:pathLst>
              </a:custGeom>
              <a:solidFill>
                <a:srgbClr val="F9E5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2360;p39">
                <a:extLst>
                  <a:ext uri="{FF2B5EF4-FFF2-40B4-BE49-F238E27FC236}">
                    <a16:creationId xmlns:a16="http://schemas.microsoft.com/office/drawing/2014/main" id="{C8F02896-CED0-5751-DE70-7BC5671485B6}"/>
                  </a:ext>
                </a:extLst>
              </p:cNvPr>
              <p:cNvSpPr/>
              <p:nvPr/>
            </p:nvSpPr>
            <p:spPr>
              <a:xfrm>
                <a:off x="3291129" y="2089321"/>
                <a:ext cx="163677" cy="332794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5323" extrusionOk="0">
                    <a:moveTo>
                      <a:pt x="1153" y="1"/>
                    </a:moveTo>
                    <a:lnTo>
                      <a:pt x="849" y="45"/>
                    </a:lnTo>
                    <a:lnTo>
                      <a:pt x="572" y="143"/>
                    </a:lnTo>
                    <a:lnTo>
                      <a:pt x="322" y="286"/>
                    </a:lnTo>
                    <a:lnTo>
                      <a:pt x="224" y="384"/>
                    </a:lnTo>
                    <a:lnTo>
                      <a:pt x="153" y="465"/>
                    </a:lnTo>
                    <a:lnTo>
                      <a:pt x="63" y="706"/>
                    </a:lnTo>
                    <a:lnTo>
                      <a:pt x="1" y="1188"/>
                    </a:lnTo>
                    <a:lnTo>
                      <a:pt x="46" y="1938"/>
                    </a:lnTo>
                    <a:lnTo>
                      <a:pt x="162" y="2447"/>
                    </a:lnTo>
                    <a:lnTo>
                      <a:pt x="260" y="2715"/>
                    </a:lnTo>
                    <a:lnTo>
                      <a:pt x="313" y="2813"/>
                    </a:lnTo>
                    <a:lnTo>
                      <a:pt x="438" y="3037"/>
                    </a:lnTo>
                    <a:lnTo>
                      <a:pt x="644" y="3617"/>
                    </a:lnTo>
                    <a:lnTo>
                      <a:pt x="840" y="4296"/>
                    </a:lnTo>
                    <a:lnTo>
                      <a:pt x="1081" y="4974"/>
                    </a:lnTo>
                    <a:lnTo>
                      <a:pt x="1224" y="5287"/>
                    </a:lnTo>
                    <a:lnTo>
                      <a:pt x="1260" y="5323"/>
                    </a:lnTo>
                    <a:lnTo>
                      <a:pt x="1358" y="5323"/>
                    </a:lnTo>
                    <a:lnTo>
                      <a:pt x="1385" y="5287"/>
                    </a:lnTo>
                    <a:lnTo>
                      <a:pt x="1537" y="4974"/>
                    </a:lnTo>
                    <a:lnTo>
                      <a:pt x="1769" y="4296"/>
                    </a:lnTo>
                    <a:lnTo>
                      <a:pt x="1974" y="3617"/>
                    </a:lnTo>
                    <a:lnTo>
                      <a:pt x="2180" y="3037"/>
                    </a:lnTo>
                    <a:lnTo>
                      <a:pt x="2296" y="2813"/>
                    </a:lnTo>
                    <a:lnTo>
                      <a:pt x="2349" y="2715"/>
                    </a:lnTo>
                    <a:lnTo>
                      <a:pt x="2448" y="2447"/>
                    </a:lnTo>
                    <a:lnTo>
                      <a:pt x="2564" y="1938"/>
                    </a:lnTo>
                    <a:lnTo>
                      <a:pt x="2617" y="1188"/>
                    </a:lnTo>
                    <a:lnTo>
                      <a:pt x="2555" y="706"/>
                    </a:lnTo>
                    <a:lnTo>
                      <a:pt x="2457" y="465"/>
                    </a:lnTo>
                    <a:lnTo>
                      <a:pt x="2394" y="384"/>
                    </a:lnTo>
                    <a:lnTo>
                      <a:pt x="2287" y="286"/>
                    </a:lnTo>
                    <a:lnTo>
                      <a:pt x="2046" y="143"/>
                    </a:lnTo>
                    <a:lnTo>
                      <a:pt x="1760" y="45"/>
                    </a:lnTo>
                    <a:lnTo>
                      <a:pt x="1465" y="1"/>
                    </a:lnTo>
                    <a:close/>
                  </a:path>
                </a:pathLst>
              </a:custGeom>
              <a:solidFill>
                <a:srgbClr val="F9E5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2361;p39">
                <a:extLst>
                  <a:ext uri="{FF2B5EF4-FFF2-40B4-BE49-F238E27FC236}">
                    <a16:creationId xmlns:a16="http://schemas.microsoft.com/office/drawing/2014/main" id="{8909739E-FA05-ED93-4120-811D3B277BBC}"/>
                  </a:ext>
                </a:extLst>
              </p:cNvPr>
              <p:cNvSpPr/>
              <p:nvPr/>
            </p:nvSpPr>
            <p:spPr>
              <a:xfrm>
                <a:off x="3291129" y="2089321"/>
                <a:ext cx="163677" cy="332794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5323" extrusionOk="0">
                    <a:moveTo>
                      <a:pt x="1153" y="1"/>
                    </a:moveTo>
                    <a:lnTo>
                      <a:pt x="849" y="45"/>
                    </a:lnTo>
                    <a:lnTo>
                      <a:pt x="572" y="143"/>
                    </a:lnTo>
                    <a:lnTo>
                      <a:pt x="322" y="286"/>
                    </a:lnTo>
                    <a:lnTo>
                      <a:pt x="224" y="384"/>
                    </a:lnTo>
                    <a:lnTo>
                      <a:pt x="153" y="465"/>
                    </a:lnTo>
                    <a:lnTo>
                      <a:pt x="63" y="706"/>
                    </a:lnTo>
                    <a:lnTo>
                      <a:pt x="1" y="1188"/>
                    </a:lnTo>
                    <a:lnTo>
                      <a:pt x="46" y="1938"/>
                    </a:lnTo>
                    <a:lnTo>
                      <a:pt x="162" y="2447"/>
                    </a:lnTo>
                    <a:lnTo>
                      <a:pt x="260" y="2715"/>
                    </a:lnTo>
                    <a:lnTo>
                      <a:pt x="313" y="2813"/>
                    </a:lnTo>
                    <a:lnTo>
                      <a:pt x="438" y="3037"/>
                    </a:lnTo>
                    <a:lnTo>
                      <a:pt x="644" y="3617"/>
                    </a:lnTo>
                    <a:lnTo>
                      <a:pt x="840" y="4296"/>
                    </a:lnTo>
                    <a:lnTo>
                      <a:pt x="1081" y="4974"/>
                    </a:lnTo>
                    <a:lnTo>
                      <a:pt x="1224" y="5287"/>
                    </a:lnTo>
                    <a:lnTo>
                      <a:pt x="1260" y="5323"/>
                    </a:lnTo>
                    <a:lnTo>
                      <a:pt x="1358" y="5323"/>
                    </a:lnTo>
                    <a:lnTo>
                      <a:pt x="1385" y="5287"/>
                    </a:lnTo>
                    <a:lnTo>
                      <a:pt x="1537" y="4974"/>
                    </a:lnTo>
                    <a:lnTo>
                      <a:pt x="1769" y="4296"/>
                    </a:lnTo>
                    <a:lnTo>
                      <a:pt x="1974" y="3617"/>
                    </a:lnTo>
                    <a:lnTo>
                      <a:pt x="2180" y="3037"/>
                    </a:lnTo>
                    <a:lnTo>
                      <a:pt x="2296" y="2813"/>
                    </a:lnTo>
                    <a:lnTo>
                      <a:pt x="2349" y="2715"/>
                    </a:lnTo>
                    <a:lnTo>
                      <a:pt x="2448" y="2447"/>
                    </a:lnTo>
                    <a:lnTo>
                      <a:pt x="2564" y="1938"/>
                    </a:lnTo>
                    <a:lnTo>
                      <a:pt x="2617" y="1188"/>
                    </a:lnTo>
                    <a:lnTo>
                      <a:pt x="2555" y="706"/>
                    </a:lnTo>
                    <a:lnTo>
                      <a:pt x="2457" y="465"/>
                    </a:lnTo>
                    <a:lnTo>
                      <a:pt x="2394" y="384"/>
                    </a:lnTo>
                    <a:lnTo>
                      <a:pt x="2287" y="286"/>
                    </a:lnTo>
                    <a:lnTo>
                      <a:pt x="2046" y="143"/>
                    </a:lnTo>
                    <a:lnTo>
                      <a:pt x="1760" y="45"/>
                    </a:lnTo>
                    <a:lnTo>
                      <a:pt x="1465" y="1"/>
                    </a:lnTo>
                    <a:close/>
                  </a:path>
                </a:pathLst>
              </a:custGeom>
              <a:solidFill>
                <a:srgbClr val="F9E5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2362;p39">
                <a:extLst>
                  <a:ext uri="{FF2B5EF4-FFF2-40B4-BE49-F238E27FC236}">
                    <a16:creationId xmlns:a16="http://schemas.microsoft.com/office/drawing/2014/main" id="{964BC190-866D-94D3-942D-E1729CE023DF}"/>
                  </a:ext>
                </a:extLst>
              </p:cNvPr>
              <p:cNvSpPr/>
              <p:nvPr/>
            </p:nvSpPr>
            <p:spPr>
              <a:xfrm>
                <a:off x="3291129" y="2089321"/>
                <a:ext cx="163677" cy="332794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5323" extrusionOk="0">
                    <a:moveTo>
                      <a:pt x="1224" y="5287"/>
                    </a:moveTo>
                    <a:lnTo>
                      <a:pt x="1260" y="5323"/>
                    </a:lnTo>
                    <a:lnTo>
                      <a:pt x="1358" y="5323"/>
                    </a:lnTo>
                    <a:lnTo>
                      <a:pt x="1385" y="5287"/>
                    </a:lnTo>
                    <a:lnTo>
                      <a:pt x="1537" y="4974"/>
                    </a:lnTo>
                    <a:lnTo>
                      <a:pt x="1769" y="4296"/>
                    </a:lnTo>
                    <a:lnTo>
                      <a:pt x="1974" y="3617"/>
                    </a:lnTo>
                    <a:lnTo>
                      <a:pt x="2180" y="3037"/>
                    </a:lnTo>
                    <a:lnTo>
                      <a:pt x="2296" y="2813"/>
                    </a:lnTo>
                    <a:lnTo>
                      <a:pt x="2349" y="2715"/>
                    </a:lnTo>
                    <a:lnTo>
                      <a:pt x="2448" y="2447"/>
                    </a:lnTo>
                    <a:lnTo>
                      <a:pt x="2564" y="1938"/>
                    </a:lnTo>
                    <a:lnTo>
                      <a:pt x="2617" y="1188"/>
                    </a:lnTo>
                    <a:lnTo>
                      <a:pt x="2555" y="706"/>
                    </a:lnTo>
                    <a:lnTo>
                      <a:pt x="2457" y="465"/>
                    </a:lnTo>
                    <a:lnTo>
                      <a:pt x="2394" y="384"/>
                    </a:lnTo>
                    <a:lnTo>
                      <a:pt x="2287" y="286"/>
                    </a:lnTo>
                    <a:lnTo>
                      <a:pt x="2046" y="143"/>
                    </a:lnTo>
                    <a:lnTo>
                      <a:pt x="1760" y="45"/>
                    </a:lnTo>
                    <a:lnTo>
                      <a:pt x="1465" y="1"/>
                    </a:lnTo>
                    <a:lnTo>
                      <a:pt x="1153" y="1"/>
                    </a:lnTo>
                    <a:lnTo>
                      <a:pt x="849" y="45"/>
                    </a:lnTo>
                    <a:lnTo>
                      <a:pt x="572" y="143"/>
                    </a:lnTo>
                    <a:lnTo>
                      <a:pt x="322" y="286"/>
                    </a:lnTo>
                    <a:lnTo>
                      <a:pt x="224" y="384"/>
                    </a:lnTo>
                    <a:lnTo>
                      <a:pt x="153" y="465"/>
                    </a:lnTo>
                    <a:lnTo>
                      <a:pt x="63" y="706"/>
                    </a:lnTo>
                    <a:lnTo>
                      <a:pt x="1" y="1188"/>
                    </a:lnTo>
                    <a:lnTo>
                      <a:pt x="46" y="1938"/>
                    </a:lnTo>
                    <a:lnTo>
                      <a:pt x="162" y="2447"/>
                    </a:lnTo>
                    <a:lnTo>
                      <a:pt x="260" y="2715"/>
                    </a:lnTo>
                    <a:lnTo>
                      <a:pt x="313" y="2813"/>
                    </a:lnTo>
                    <a:lnTo>
                      <a:pt x="438" y="3037"/>
                    </a:lnTo>
                    <a:lnTo>
                      <a:pt x="644" y="3617"/>
                    </a:lnTo>
                    <a:lnTo>
                      <a:pt x="840" y="4296"/>
                    </a:lnTo>
                    <a:lnTo>
                      <a:pt x="1081" y="4974"/>
                    </a:lnTo>
                    <a:lnTo>
                      <a:pt x="1224" y="5287"/>
                    </a:lnTo>
                    <a:close/>
                  </a:path>
                </a:pathLst>
              </a:custGeom>
              <a:solidFill>
                <a:srgbClr val="F9E5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2363;p39">
                <a:extLst>
                  <a:ext uri="{FF2B5EF4-FFF2-40B4-BE49-F238E27FC236}">
                    <a16:creationId xmlns:a16="http://schemas.microsoft.com/office/drawing/2014/main" id="{A0C8ADA5-3128-4A80-CCB2-957C4B4C3D64}"/>
                  </a:ext>
                </a:extLst>
              </p:cNvPr>
              <p:cNvSpPr/>
              <p:nvPr/>
            </p:nvSpPr>
            <p:spPr>
              <a:xfrm>
                <a:off x="2888651" y="2085945"/>
                <a:ext cx="239577" cy="337858"/>
              </a:xfrm>
              <a:custGeom>
                <a:avLst/>
                <a:gdLst/>
                <a:ahLst/>
                <a:cxnLst/>
                <a:rect l="l" t="t" r="r" b="b"/>
                <a:pathLst>
                  <a:path w="3832" h="5404" extrusionOk="0">
                    <a:moveTo>
                      <a:pt x="965" y="1"/>
                    </a:moveTo>
                    <a:lnTo>
                      <a:pt x="840" y="10"/>
                    </a:lnTo>
                    <a:lnTo>
                      <a:pt x="724" y="19"/>
                    </a:lnTo>
                    <a:lnTo>
                      <a:pt x="509" y="90"/>
                    </a:lnTo>
                    <a:lnTo>
                      <a:pt x="331" y="215"/>
                    </a:lnTo>
                    <a:lnTo>
                      <a:pt x="188" y="394"/>
                    </a:lnTo>
                    <a:lnTo>
                      <a:pt x="81" y="599"/>
                    </a:lnTo>
                    <a:lnTo>
                      <a:pt x="18" y="831"/>
                    </a:lnTo>
                    <a:lnTo>
                      <a:pt x="0" y="1090"/>
                    </a:lnTo>
                    <a:lnTo>
                      <a:pt x="36" y="1349"/>
                    </a:lnTo>
                    <a:lnTo>
                      <a:pt x="72" y="1492"/>
                    </a:lnTo>
                    <a:lnTo>
                      <a:pt x="349" y="2305"/>
                    </a:lnTo>
                    <a:lnTo>
                      <a:pt x="563" y="2796"/>
                    </a:lnTo>
                    <a:lnTo>
                      <a:pt x="590" y="2876"/>
                    </a:lnTo>
                    <a:lnTo>
                      <a:pt x="599" y="3117"/>
                    </a:lnTo>
                    <a:lnTo>
                      <a:pt x="563" y="3600"/>
                    </a:lnTo>
                    <a:lnTo>
                      <a:pt x="545" y="4162"/>
                    </a:lnTo>
                    <a:lnTo>
                      <a:pt x="581" y="4555"/>
                    </a:lnTo>
                    <a:lnTo>
                      <a:pt x="679" y="4921"/>
                    </a:lnTo>
                    <a:lnTo>
                      <a:pt x="867" y="5243"/>
                    </a:lnTo>
                    <a:lnTo>
                      <a:pt x="1009" y="5386"/>
                    </a:lnTo>
                    <a:lnTo>
                      <a:pt x="1054" y="5404"/>
                    </a:lnTo>
                    <a:lnTo>
                      <a:pt x="1143" y="5368"/>
                    </a:lnTo>
                    <a:lnTo>
                      <a:pt x="1161" y="5323"/>
                    </a:lnTo>
                    <a:lnTo>
                      <a:pt x="1179" y="5100"/>
                    </a:lnTo>
                    <a:lnTo>
                      <a:pt x="1260" y="4457"/>
                    </a:lnTo>
                    <a:lnTo>
                      <a:pt x="1385" y="3957"/>
                    </a:lnTo>
                    <a:lnTo>
                      <a:pt x="1492" y="3671"/>
                    </a:lnTo>
                    <a:lnTo>
                      <a:pt x="1635" y="3448"/>
                    </a:lnTo>
                    <a:lnTo>
                      <a:pt x="1813" y="3323"/>
                    </a:lnTo>
                    <a:lnTo>
                      <a:pt x="1911" y="3305"/>
                    </a:lnTo>
                    <a:lnTo>
                      <a:pt x="2019" y="3323"/>
                    </a:lnTo>
                    <a:lnTo>
                      <a:pt x="2197" y="3448"/>
                    </a:lnTo>
                    <a:lnTo>
                      <a:pt x="2340" y="3671"/>
                    </a:lnTo>
                    <a:lnTo>
                      <a:pt x="2447" y="3957"/>
                    </a:lnTo>
                    <a:lnTo>
                      <a:pt x="2572" y="4457"/>
                    </a:lnTo>
                    <a:lnTo>
                      <a:pt x="2653" y="5100"/>
                    </a:lnTo>
                    <a:lnTo>
                      <a:pt x="2670" y="5323"/>
                    </a:lnTo>
                    <a:lnTo>
                      <a:pt x="2688" y="5368"/>
                    </a:lnTo>
                    <a:lnTo>
                      <a:pt x="2778" y="5404"/>
                    </a:lnTo>
                    <a:lnTo>
                      <a:pt x="2822" y="5386"/>
                    </a:lnTo>
                    <a:lnTo>
                      <a:pt x="2965" y="5243"/>
                    </a:lnTo>
                    <a:lnTo>
                      <a:pt x="3153" y="4921"/>
                    </a:lnTo>
                    <a:lnTo>
                      <a:pt x="3251" y="4555"/>
                    </a:lnTo>
                    <a:lnTo>
                      <a:pt x="3287" y="4162"/>
                    </a:lnTo>
                    <a:lnTo>
                      <a:pt x="3269" y="3600"/>
                    </a:lnTo>
                    <a:lnTo>
                      <a:pt x="3233" y="3117"/>
                    </a:lnTo>
                    <a:lnTo>
                      <a:pt x="3242" y="2876"/>
                    </a:lnTo>
                    <a:lnTo>
                      <a:pt x="3260" y="2796"/>
                    </a:lnTo>
                    <a:lnTo>
                      <a:pt x="3483" y="2305"/>
                    </a:lnTo>
                    <a:lnTo>
                      <a:pt x="3760" y="1492"/>
                    </a:lnTo>
                    <a:lnTo>
                      <a:pt x="3796" y="1349"/>
                    </a:lnTo>
                    <a:lnTo>
                      <a:pt x="3831" y="1090"/>
                    </a:lnTo>
                    <a:lnTo>
                      <a:pt x="3813" y="831"/>
                    </a:lnTo>
                    <a:lnTo>
                      <a:pt x="3751" y="599"/>
                    </a:lnTo>
                    <a:lnTo>
                      <a:pt x="3644" y="394"/>
                    </a:lnTo>
                    <a:lnTo>
                      <a:pt x="3501" y="215"/>
                    </a:lnTo>
                    <a:lnTo>
                      <a:pt x="3322" y="90"/>
                    </a:lnTo>
                    <a:lnTo>
                      <a:pt x="3108" y="19"/>
                    </a:lnTo>
                    <a:lnTo>
                      <a:pt x="2992" y="10"/>
                    </a:lnTo>
                    <a:lnTo>
                      <a:pt x="2867" y="1"/>
                    </a:lnTo>
                    <a:lnTo>
                      <a:pt x="2626" y="37"/>
                    </a:lnTo>
                    <a:lnTo>
                      <a:pt x="2322" y="144"/>
                    </a:lnTo>
                    <a:lnTo>
                      <a:pt x="2170" y="242"/>
                    </a:lnTo>
                    <a:lnTo>
                      <a:pt x="2045" y="305"/>
                    </a:lnTo>
                    <a:lnTo>
                      <a:pt x="1786" y="305"/>
                    </a:lnTo>
                    <a:lnTo>
                      <a:pt x="1661" y="242"/>
                    </a:lnTo>
                    <a:lnTo>
                      <a:pt x="1510" y="144"/>
                    </a:lnTo>
                    <a:lnTo>
                      <a:pt x="1206" y="37"/>
                    </a:lnTo>
                    <a:lnTo>
                      <a:pt x="965" y="1"/>
                    </a:lnTo>
                    <a:close/>
                  </a:path>
                </a:pathLst>
              </a:custGeom>
              <a:solidFill>
                <a:srgbClr val="F9E5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2364;p39">
                <a:extLst>
                  <a:ext uri="{FF2B5EF4-FFF2-40B4-BE49-F238E27FC236}">
                    <a16:creationId xmlns:a16="http://schemas.microsoft.com/office/drawing/2014/main" id="{8530349D-6A81-75FB-0290-3B57D1C4F16C}"/>
                  </a:ext>
                </a:extLst>
              </p:cNvPr>
              <p:cNvSpPr/>
              <p:nvPr/>
            </p:nvSpPr>
            <p:spPr>
              <a:xfrm>
                <a:off x="2888651" y="2085945"/>
                <a:ext cx="239577" cy="337858"/>
              </a:xfrm>
              <a:custGeom>
                <a:avLst/>
                <a:gdLst/>
                <a:ahLst/>
                <a:cxnLst/>
                <a:rect l="l" t="t" r="r" b="b"/>
                <a:pathLst>
                  <a:path w="3832" h="5404" extrusionOk="0">
                    <a:moveTo>
                      <a:pt x="965" y="1"/>
                    </a:moveTo>
                    <a:lnTo>
                      <a:pt x="840" y="10"/>
                    </a:lnTo>
                    <a:lnTo>
                      <a:pt x="724" y="19"/>
                    </a:lnTo>
                    <a:lnTo>
                      <a:pt x="509" y="90"/>
                    </a:lnTo>
                    <a:lnTo>
                      <a:pt x="331" y="215"/>
                    </a:lnTo>
                    <a:lnTo>
                      <a:pt x="188" y="394"/>
                    </a:lnTo>
                    <a:lnTo>
                      <a:pt x="81" y="599"/>
                    </a:lnTo>
                    <a:lnTo>
                      <a:pt x="18" y="831"/>
                    </a:lnTo>
                    <a:lnTo>
                      <a:pt x="0" y="1090"/>
                    </a:lnTo>
                    <a:lnTo>
                      <a:pt x="36" y="1349"/>
                    </a:lnTo>
                    <a:lnTo>
                      <a:pt x="72" y="1492"/>
                    </a:lnTo>
                    <a:lnTo>
                      <a:pt x="349" y="2305"/>
                    </a:lnTo>
                    <a:lnTo>
                      <a:pt x="563" y="2796"/>
                    </a:lnTo>
                    <a:lnTo>
                      <a:pt x="590" y="2876"/>
                    </a:lnTo>
                    <a:lnTo>
                      <a:pt x="599" y="3117"/>
                    </a:lnTo>
                    <a:lnTo>
                      <a:pt x="563" y="3600"/>
                    </a:lnTo>
                    <a:lnTo>
                      <a:pt x="545" y="4162"/>
                    </a:lnTo>
                    <a:lnTo>
                      <a:pt x="581" y="4555"/>
                    </a:lnTo>
                    <a:lnTo>
                      <a:pt x="679" y="4921"/>
                    </a:lnTo>
                    <a:lnTo>
                      <a:pt x="867" y="5243"/>
                    </a:lnTo>
                    <a:lnTo>
                      <a:pt x="1009" y="5386"/>
                    </a:lnTo>
                    <a:lnTo>
                      <a:pt x="1054" y="5404"/>
                    </a:lnTo>
                    <a:lnTo>
                      <a:pt x="1143" y="5368"/>
                    </a:lnTo>
                    <a:lnTo>
                      <a:pt x="1161" y="5323"/>
                    </a:lnTo>
                    <a:lnTo>
                      <a:pt x="1179" y="5100"/>
                    </a:lnTo>
                    <a:lnTo>
                      <a:pt x="1260" y="4457"/>
                    </a:lnTo>
                    <a:lnTo>
                      <a:pt x="1385" y="3957"/>
                    </a:lnTo>
                    <a:lnTo>
                      <a:pt x="1492" y="3671"/>
                    </a:lnTo>
                    <a:lnTo>
                      <a:pt x="1635" y="3448"/>
                    </a:lnTo>
                    <a:lnTo>
                      <a:pt x="1813" y="3323"/>
                    </a:lnTo>
                    <a:lnTo>
                      <a:pt x="1911" y="3305"/>
                    </a:lnTo>
                    <a:lnTo>
                      <a:pt x="2019" y="3323"/>
                    </a:lnTo>
                    <a:lnTo>
                      <a:pt x="2197" y="3448"/>
                    </a:lnTo>
                    <a:lnTo>
                      <a:pt x="2340" y="3671"/>
                    </a:lnTo>
                    <a:lnTo>
                      <a:pt x="2447" y="3957"/>
                    </a:lnTo>
                    <a:lnTo>
                      <a:pt x="2572" y="4457"/>
                    </a:lnTo>
                    <a:lnTo>
                      <a:pt x="2653" y="5100"/>
                    </a:lnTo>
                    <a:lnTo>
                      <a:pt x="2670" y="5323"/>
                    </a:lnTo>
                    <a:lnTo>
                      <a:pt x="2688" y="5368"/>
                    </a:lnTo>
                    <a:lnTo>
                      <a:pt x="2778" y="5404"/>
                    </a:lnTo>
                    <a:lnTo>
                      <a:pt x="2822" y="5386"/>
                    </a:lnTo>
                    <a:lnTo>
                      <a:pt x="2965" y="5243"/>
                    </a:lnTo>
                    <a:lnTo>
                      <a:pt x="3153" y="4921"/>
                    </a:lnTo>
                    <a:lnTo>
                      <a:pt x="3251" y="4555"/>
                    </a:lnTo>
                    <a:lnTo>
                      <a:pt x="3287" y="4162"/>
                    </a:lnTo>
                    <a:lnTo>
                      <a:pt x="3269" y="3600"/>
                    </a:lnTo>
                    <a:lnTo>
                      <a:pt x="3233" y="3117"/>
                    </a:lnTo>
                    <a:lnTo>
                      <a:pt x="3242" y="2876"/>
                    </a:lnTo>
                    <a:lnTo>
                      <a:pt x="3260" y="2796"/>
                    </a:lnTo>
                    <a:lnTo>
                      <a:pt x="3483" y="2305"/>
                    </a:lnTo>
                    <a:lnTo>
                      <a:pt x="3760" y="1492"/>
                    </a:lnTo>
                    <a:lnTo>
                      <a:pt x="3796" y="1349"/>
                    </a:lnTo>
                    <a:lnTo>
                      <a:pt x="3831" y="1090"/>
                    </a:lnTo>
                    <a:lnTo>
                      <a:pt x="3813" y="831"/>
                    </a:lnTo>
                    <a:lnTo>
                      <a:pt x="3751" y="599"/>
                    </a:lnTo>
                    <a:lnTo>
                      <a:pt x="3644" y="394"/>
                    </a:lnTo>
                    <a:lnTo>
                      <a:pt x="3501" y="215"/>
                    </a:lnTo>
                    <a:lnTo>
                      <a:pt x="3322" y="90"/>
                    </a:lnTo>
                    <a:lnTo>
                      <a:pt x="3108" y="19"/>
                    </a:lnTo>
                    <a:lnTo>
                      <a:pt x="2992" y="10"/>
                    </a:lnTo>
                    <a:lnTo>
                      <a:pt x="2867" y="1"/>
                    </a:lnTo>
                    <a:lnTo>
                      <a:pt x="2626" y="37"/>
                    </a:lnTo>
                    <a:lnTo>
                      <a:pt x="2322" y="144"/>
                    </a:lnTo>
                    <a:lnTo>
                      <a:pt x="2170" y="242"/>
                    </a:lnTo>
                    <a:lnTo>
                      <a:pt x="2045" y="305"/>
                    </a:lnTo>
                    <a:lnTo>
                      <a:pt x="1786" y="305"/>
                    </a:lnTo>
                    <a:lnTo>
                      <a:pt x="1661" y="242"/>
                    </a:lnTo>
                    <a:lnTo>
                      <a:pt x="1510" y="144"/>
                    </a:lnTo>
                    <a:lnTo>
                      <a:pt x="1206" y="37"/>
                    </a:lnTo>
                    <a:lnTo>
                      <a:pt x="965" y="1"/>
                    </a:lnTo>
                    <a:close/>
                  </a:path>
                </a:pathLst>
              </a:custGeom>
              <a:solidFill>
                <a:srgbClr val="F9E5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2365;p39">
                <a:extLst>
                  <a:ext uri="{FF2B5EF4-FFF2-40B4-BE49-F238E27FC236}">
                    <a16:creationId xmlns:a16="http://schemas.microsoft.com/office/drawing/2014/main" id="{1851465C-3A28-A311-42C6-487D5A9181B0}"/>
                  </a:ext>
                </a:extLst>
              </p:cNvPr>
              <p:cNvSpPr/>
              <p:nvPr/>
            </p:nvSpPr>
            <p:spPr>
              <a:xfrm>
                <a:off x="2888651" y="2085945"/>
                <a:ext cx="239577" cy="337858"/>
              </a:xfrm>
              <a:custGeom>
                <a:avLst/>
                <a:gdLst/>
                <a:ahLst/>
                <a:cxnLst/>
                <a:rect l="l" t="t" r="r" b="b"/>
                <a:pathLst>
                  <a:path w="3832" h="5404" extrusionOk="0">
                    <a:moveTo>
                      <a:pt x="1911" y="3305"/>
                    </a:moveTo>
                    <a:lnTo>
                      <a:pt x="2019" y="3323"/>
                    </a:lnTo>
                    <a:lnTo>
                      <a:pt x="2197" y="3448"/>
                    </a:lnTo>
                    <a:lnTo>
                      <a:pt x="2340" y="3671"/>
                    </a:lnTo>
                    <a:lnTo>
                      <a:pt x="2447" y="3957"/>
                    </a:lnTo>
                    <a:lnTo>
                      <a:pt x="2572" y="4457"/>
                    </a:lnTo>
                    <a:lnTo>
                      <a:pt x="2653" y="5100"/>
                    </a:lnTo>
                    <a:lnTo>
                      <a:pt x="2670" y="5323"/>
                    </a:lnTo>
                    <a:lnTo>
                      <a:pt x="2688" y="5368"/>
                    </a:lnTo>
                    <a:lnTo>
                      <a:pt x="2778" y="5404"/>
                    </a:lnTo>
                    <a:lnTo>
                      <a:pt x="2822" y="5386"/>
                    </a:lnTo>
                    <a:lnTo>
                      <a:pt x="2965" y="5243"/>
                    </a:lnTo>
                    <a:lnTo>
                      <a:pt x="3153" y="4921"/>
                    </a:lnTo>
                    <a:lnTo>
                      <a:pt x="3251" y="4555"/>
                    </a:lnTo>
                    <a:lnTo>
                      <a:pt x="3287" y="4162"/>
                    </a:lnTo>
                    <a:lnTo>
                      <a:pt x="3269" y="3600"/>
                    </a:lnTo>
                    <a:lnTo>
                      <a:pt x="3233" y="3117"/>
                    </a:lnTo>
                    <a:lnTo>
                      <a:pt x="3242" y="2876"/>
                    </a:lnTo>
                    <a:lnTo>
                      <a:pt x="3260" y="2796"/>
                    </a:lnTo>
                    <a:lnTo>
                      <a:pt x="3483" y="2305"/>
                    </a:lnTo>
                    <a:lnTo>
                      <a:pt x="3760" y="1492"/>
                    </a:lnTo>
                    <a:lnTo>
                      <a:pt x="3796" y="1349"/>
                    </a:lnTo>
                    <a:lnTo>
                      <a:pt x="3831" y="1090"/>
                    </a:lnTo>
                    <a:lnTo>
                      <a:pt x="3813" y="831"/>
                    </a:lnTo>
                    <a:lnTo>
                      <a:pt x="3751" y="599"/>
                    </a:lnTo>
                    <a:lnTo>
                      <a:pt x="3644" y="394"/>
                    </a:lnTo>
                    <a:lnTo>
                      <a:pt x="3501" y="224"/>
                    </a:lnTo>
                    <a:lnTo>
                      <a:pt x="3322" y="90"/>
                    </a:lnTo>
                    <a:lnTo>
                      <a:pt x="3108" y="19"/>
                    </a:lnTo>
                    <a:lnTo>
                      <a:pt x="2992" y="10"/>
                    </a:lnTo>
                    <a:lnTo>
                      <a:pt x="2867" y="1"/>
                    </a:lnTo>
                    <a:lnTo>
                      <a:pt x="2626" y="37"/>
                    </a:lnTo>
                    <a:lnTo>
                      <a:pt x="2322" y="144"/>
                    </a:lnTo>
                    <a:lnTo>
                      <a:pt x="2170" y="242"/>
                    </a:lnTo>
                    <a:lnTo>
                      <a:pt x="2045" y="305"/>
                    </a:lnTo>
                    <a:lnTo>
                      <a:pt x="1786" y="305"/>
                    </a:lnTo>
                    <a:lnTo>
                      <a:pt x="1661" y="242"/>
                    </a:lnTo>
                    <a:lnTo>
                      <a:pt x="1510" y="144"/>
                    </a:lnTo>
                    <a:lnTo>
                      <a:pt x="1206" y="37"/>
                    </a:lnTo>
                    <a:lnTo>
                      <a:pt x="965" y="1"/>
                    </a:lnTo>
                    <a:lnTo>
                      <a:pt x="840" y="10"/>
                    </a:lnTo>
                    <a:lnTo>
                      <a:pt x="724" y="19"/>
                    </a:lnTo>
                    <a:lnTo>
                      <a:pt x="509" y="90"/>
                    </a:lnTo>
                    <a:lnTo>
                      <a:pt x="331" y="224"/>
                    </a:lnTo>
                    <a:lnTo>
                      <a:pt x="188" y="394"/>
                    </a:lnTo>
                    <a:lnTo>
                      <a:pt x="81" y="599"/>
                    </a:lnTo>
                    <a:lnTo>
                      <a:pt x="18" y="831"/>
                    </a:lnTo>
                    <a:lnTo>
                      <a:pt x="0" y="1090"/>
                    </a:lnTo>
                    <a:lnTo>
                      <a:pt x="36" y="1349"/>
                    </a:lnTo>
                    <a:lnTo>
                      <a:pt x="72" y="1492"/>
                    </a:lnTo>
                    <a:lnTo>
                      <a:pt x="349" y="2305"/>
                    </a:lnTo>
                    <a:lnTo>
                      <a:pt x="563" y="2796"/>
                    </a:lnTo>
                    <a:lnTo>
                      <a:pt x="590" y="2876"/>
                    </a:lnTo>
                    <a:lnTo>
                      <a:pt x="599" y="3117"/>
                    </a:lnTo>
                    <a:lnTo>
                      <a:pt x="563" y="3600"/>
                    </a:lnTo>
                    <a:lnTo>
                      <a:pt x="545" y="4162"/>
                    </a:lnTo>
                    <a:lnTo>
                      <a:pt x="581" y="4555"/>
                    </a:lnTo>
                    <a:lnTo>
                      <a:pt x="679" y="4921"/>
                    </a:lnTo>
                    <a:lnTo>
                      <a:pt x="867" y="5243"/>
                    </a:lnTo>
                    <a:lnTo>
                      <a:pt x="1009" y="5386"/>
                    </a:lnTo>
                    <a:lnTo>
                      <a:pt x="1054" y="5404"/>
                    </a:lnTo>
                    <a:lnTo>
                      <a:pt x="1143" y="5368"/>
                    </a:lnTo>
                    <a:lnTo>
                      <a:pt x="1161" y="5323"/>
                    </a:lnTo>
                    <a:lnTo>
                      <a:pt x="1179" y="5100"/>
                    </a:lnTo>
                    <a:lnTo>
                      <a:pt x="1260" y="4457"/>
                    </a:lnTo>
                    <a:lnTo>
                      <a:pt x="1385" y="3957"/>
                    </a:lnTo>
                    <a:lnTo>
                      <a:pt x="1492" y="3671"/>
                    </a:lnTo>
                    <a:lnTo>
                      <a:pt x="1635" y="3448"/>
                    </a:lnTo>
                    <a:lnTo>
                      <a:pt x="1813" y="3323"/>
                    </a:lnTo>
                    <a:lnTo>
                      <a:pt x="1911" y="3305"/>
                    </a:lnTo>
                    <a:close/>
                  </a:path>
                </a:pathLst>
              </a:custGeom>
              <a:solidFill>
                <a:srgbClr val="F9E5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2366;p39">
                <a:extLst>
                  <a:ext uri="{FF2B5EF4-FFF2-40B4-BE49-F238E27FC236}">
                    <a16:creationId xmlns:a16="http://schemas.microsoft.com/office/drawing/2014/main" id="{C189BA45-BE76-4D52-D4A5-65DA34176B86}"/>
                  </a:ext>
                </a:extLst>
              </p:cNvPr>
              <p:cNvSpPr/>
              <p:nvPr/>
            </p:nvSpPr>
            <p:spPr>
              <a:xfrm>
                <a:off x="2901466" y="2259056"/>
                <a:ext cx="555615" cy="164740"/>
              </a:xfrm>
              <a:custGeom>
                <a:avLst/>
                <a:gdLst/>
                <a:ahLst/>
                <a:cxnLst/>
                <a:rect l="l" t="t" r="r" b="b"/>
                <a:pathLst>
                  <a:path w="8887" h="2635" extrusionOk="0">
                    <a:moveTo>
                      <a:pt x="3501" y="0"/>
                    </a:moveTo>
                    <a:lnTo>
                      <a:pt x="3126" y="18"/>
                    </a:lnTo>
                    <a:lnTo>
                      <a:pt x="3055" y="27"/>
                    </a:lnTo>
                    <a:lnTo>
                      <a:pt x="3010" y="54"/>
                    </a:lnTo>
                    <a:lnTo>
                      <a:pt x="2555" y="179"/>
                    </a:lnTo>
                    <a:lnTo>
                      <a:pt x="2046" y="241"/>
                    </a:lnTo>
                    <a:lnTo>
                      <a:pt x="1706" y="250"/>
                    </a:lnTo>
                    <a:lnTo>
                      <a:pt x="1376" y="241"/>
                    </a:lnTo>
                    <a:lnTo>
                      <a:pt x="867" y="179"/>
                    </a:lnTo>
                    <a:lnTo>
                      <a:pt x="412" y="54"/>
                    </a:lnTo>
                    <a:lnTo>
                      <a:pt x="358" y="27"/>
                    </a:lnTo>
                    <a:lnTo>
                      <a:pt x="269" y="27"/>
                    </a:lnTo>
                    <a:lnTo>
                      <a:pt x="162" y="45"/>
                    </a:lnTo>
                    <a:lnTo>
                      <a:pt x="19" y="188"/>
                    </a:lnTo>
                    <a:lnTo>
                      <a:pt x="1" y="295"/>
                    </a:lnTo>
                    <a:lnTo>
                      <a:pt x="1" y="2367"/>
                    </a:lnTo>
                    <a:lnTo>
                      <a:pt x="19" y="2474"/>
                    </a:lnTo>
                    <a:lnTo>
                      <a:pt x="162" y="2617"/>
                    </a:lnTo>
                    <a:lnTo>
                      <a:pt x="269" y="2635"/>
                    </a:lnTo>
                    <a:lnTo>
                      <a:pt x="8618" y="2635"/>
                    </a:lnTo>
                    <a:lnTo>
                      <a:pt x="8725" y="2617"/>
                    </a:lnTo>
                    <a:lnTo>
                      <a:pt x="8868" y="2474"/>
                    </a:lnTo>
                    <a:lnTo>
                      <a:pt x="8886" y="2367"/>
                    </a:lnTo>
                    <a:lnTo>
                      <a:pt x="8886" y="375"/>
                    </a:lnTo>
                    <a:lnTo>
                      <a:pt x="8868" y="268"/>
                    </a:lnTo>
                    <a:lnTo>
                      <a:pt x="8725" y="116"/>
                    </a:lnTo>
                    <a:lnTo>
                      <a:pt x="8618" y="98"/>
                    </a:lnTo>
                    <a:lnTo>
                      <a:pt x="8529" y="98"/>
                    </a:lnTo>
                    <a:lnTo>
                      <a:pt x="8475" y="125"/>
                    </a:lnTo>
                    <a:lnTo>
                      <a:pt x="7957" y="232"/>
                    </a:lnTo>
                    <a:lnTo>
                      <a:pt x="7538" y="250"/>
                    </a:lnTo>
                    <a:lnTo>
                      <a:pt x="7118" y="232"/>
                    </a:lnTo>
                    <a:lnTo>
                      <a:pt x="6600" y="125"/>
                    </a:lnTo>
                    <a:lnTo>
                      <a:pt x="6546" y="98"/>
                    </a:lnTo>
                    <a:lnTo>
                      <a:pt x="6332" y="72"/>
                    </a:lnTo>
                    <a:lnTo>
                      <a:pt x="5966" y="98"/>
                    </a:lnTo>
                    <a:lnTo>
                      <a:pt x="5921" y="98"/>
                    </a:lnTo>
                    <a:lnTo>
                      <a:pt x="5868" y="125"/>
                    </a:lnTo>
                    <a:lnTo>
                      <a:pt x="5341" y="232"/>
                    </a:lnTo>
                    <a:lnTo>
                      <a:pt x="4930" y="250"/>
                    </a:lnTo>
                    <a:lnTo>
                      <a:pt x="4510" y="232"/>
                    </a:lnTo>
                    <a:lnTo>
                      <a:pt x="3992" y="125"/>
                    </a:lnTo>
                    <a:lnTo>
                      <a:pt x="3948" y="98"/>
                    </a:lnTo>
                    <a:lnTo>
                      <a:pt x="3805" y="45"/>
                    </a:lnTo>
                    <a:lnTo>
                      <a:pt x="350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119" name="Google Shape;687;p22">
            <a:extLst>
              <a:ext uri="{FF2B5EF4-FFF2-40B4-BE49-F238E27FC236}">
                <a16:creationId xmlns:a16="http://schemas.microsoft.com/office/drawing/2014/main" id="{4ED67344-5909-3EE8-09E9-45F612F3906D}"/>
              </a:ext>
            </a:extLst>
          </p:cNvPr>
          <p:cNvCxnSpPr>
            <a:cxnSpLocks/>
          </p:cNvCxnSpPr>
          <p:nvPr/>
        </p:nvCxnSpPr>
        <p:spPr>
          <a:xfrm>
            <a:off x="6623957" y="1975498"/>
            <a:ext cx="596665" cy="105401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2" name="Рисунок 121" descr="Изображение выглядит как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606F7C6A-4F0C-4AF3-34D1-0B09952CB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5165" y="841800"/>
            <a:ext cx="617135" cy="511626"/>
          </a:xfrm>
          <a:prstGeom prst="rect">
            <a:avLst/>
          </a:prstGeom>
        </p:spPr>
      </p:pic>
      <p:cxnSp>
        <p:nvCxnSpPr>
          <p:cNvPr id="123" name="Google Shape;687;p22">
            <a:extLst>
              <a:ext uri="{FF2B5EF4-FFF2-40B4-BE49-F238E27FC236}">
                <a16:creationId xmlns:a16="http://schemas.microsoft.com/office/drawing/2014/main" id="{73BECDF0-B275-62AE-CD99-6C08A2303BFA}"/>
              </a:ext>
            </a:extLst>
          </p:cNvPr>
          <p:cNvCxnSpPr>
            <a:cxnSpLocks/>
            <a:endCxn id="122" idx="2"/>
          </p:cNvCxnSpPr>
          <p:nvPr/>
        </p:nvCxnSpPr>
        <p:spPr>
          <a:xfrm flipV="1">
            <a:off x="7721269" y="1353426"/>
            <a:ext cx="802464" cy="625229"/>
          </a:xfrm>
          <a:prstGeom prst="bentConnector2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5" name="Рисунок 12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946180B-20AD-897D-4617-0C04A507E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26" name="Google Shape;15;p2">
            <a:extLst>
              <a:ext uri="{FF2B5EF4-FFF2-40B4-BE49-F238E27FC236}">
                <a16:creationId xmlns:a16="http://schemas.microsoft.com/office/drawing/2014/main" id="{D2472A21-A10F-40A0-65A4-8D6DFA5D3F60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7" name="Рисунок 126">
            <a:extLst>
              <a:ext uri="{FF2B5EF4-FFF2-40B4-BE49-F238E27FC236}">
                <a16:creationId xmlns:a16="http://schemas.microsoft.com/office/drawing/2014/main" id="{B1407E52-CA1F-A549-BA3A-50BE14695A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311700" y="4545526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57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Изображение выглядит как еда&#10;&#10;Автоматически созданное описание с низким доверительным уровнем">
            <a:extLst>
              <a:ext uri="{FF2B5EF4-FFF2-40B4-BE49-F238E27FC236}">
                <a16:creationId xmlns:a16="http://schemas.microsoft.com/office/drawing/2014/main" id="{C3A067DA-190B-920A-3EB0-9636841CF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02" b="98620" l="2500" r="97500">
                        <a14:foregroundMark x1="6034" y1="14264" x2="19914" y2="23773"/>
                        <a14:foregroundMark x1="19914" y1="23773" x2="34741" y2="55675"/>
                        <a14:foregroundMark x1="34741" y1="55675" x2="32759" y2="87577"/>
                        <a14:foregroundMark x1="13017" y1="9356" x2="18879" y2="14110"/>
                        <a14:foregroundMark x1="18879" y1="14110" x2="28966" y2="31135"/>
                        <a14:foregroundMark x1="28966" y1="31135" x2="38190" y2="35583"/>
                        <a14:foregroundMark x1="38190" y1="35583" x2="41724" y2="50153"/>
                        <a14:foregroundMark x1="41724" y1="50153" x2="42414" y2="63957"/>
                        <a14:foregroundMark x1="42414" y1="63957" x2="35690" y2="93558"/>
                        <a14:foregroundMark x1="35690" y1="93558" x2="25603" y2="95245"/>
                        <a14:foregroundMark x1="25603" y1="95245" x2="22500" y2="53681"/>
                        <a14:foregroundMark x1="22500" y1="53681" x2="17845" y2="45552"/>
                        <a14:foregroundMark x1="17845" y1="45552" x2="9397" y2="42025"/>
                        <a14:foregroundMark x1="9397" y1="42025" x2="5000" y2="34202"/>
                        <a14:foregroundMark x1="5000" y1="34202" x2="6293" y2="20552"/>
                        <a14:foregroundMark x1="6293" y1="20552" x2="9914" y2="11656"/>
                        <a14:foregroundMark x1="9914" y1="11656" x2="12759" y2="9816"/>
                        <a14:foregroundMark x1="3448" y1="21319" x2="2500" y2="31442"/>
                        <a14:foregroundMark x1="2500" y1="32975" x2="8190" y2="42178"/>
                        <a14:foregroundMark x1="8793" y1="12577" x2="18793" y2="8896"/>
                        <a14:foregroundMark x1="18793" y1="8896" x2="21034" y2="13190"/>
                        <a14:foregroundMark x1="6379" y1="10736" x2="17414" y2="6902"/>
                        <a14:foregroundMark x1="17414" y1="6902" x2="21034" y2="10429"/>
                        <a14:foregroundMark x1="24052" y1="98620" x2="29224" y2="98926"/>
                        <a14:foregroundMark x1="29224" y1="98926" x2="35431" y2="98773"/>
                        <a14:foregroundMark x1="35431" y1="98773" x2="38103" y2="98773"/>
                        <a14:foregroundMark x1="23534" y1="98773" x2="22672" y2="67945"/>
                        <a14:foregroundMark x1="43534" y1="58436" x2="43966" y2="49233"/>
                        <a14:foregroundMark x1="43966" y1="49233" x2="40690" y2="34356"/>
                        <a14:foregroundMark x1="40690" y1="34356" x2="31207" y2="25000"/>
                        <a14:foregroundMark x1="64569" y1="19785" x2="71983" y2="24387"/>
                        <a14:foregroundMark x1="71983" y1="24387" x2="83276" y2="54294"/>
                        <a14:foregroundMark x1="83276" y1="54294" x2="85172" y2="92178"/>
                        <a14:foregroundMark x1="94569" y1="46933" x2="76293" y2="33129"/>
                        <a14:foregroundMark x1="76293" y1="33129" x2="63190" y2="32362"/>
                        <a14:foregroundMark x1="64310" y1="35890" x2="75603" y2="35276"/>
                        <a14:foregroundMark x1="60690" y1="34509" x2="61724" y2="25460"/>
                        <a14:foregroundMark x1="61724" y1="25460" x2="66207" y2="12577"/>
                        <a14:foregroundMark x1="66207" y1="12577" x2="67845" y2="11503"/>
                        <a14:foregroundMark x1="60517" y1="37423" x2="63103" y2="14724"/>
                        <a14:foregroundMark x1="63103" y1="14724" x2="68793" y2="9049"/>
                        <a14:foregroundMark x1="68793" y1="9049" x2="72155" y2="9202"/>
                        <a14:foregroundMark x1="68448" y1="9356" x2="63017" y2="13190"/>
                        <a14:foregroundMark x1="63017" y1="13190" x2="59397" y2="26840"/>
                        <a14:foregroundMark x1="59397" y1="26840" x2="59483" y2="33282"/>
                        <a14:foregroundMark x1="81552" y1="24693" x2="92931" y2="40644"/>
                        <a14:foregroundMark x1="92931" y1="40644" x2="93966" y2="45859"/>
                        <a14:foregroundMark x1="96379" y1="58129" x2="95862" y2="50613"/>
                        <a14:foregroundMark x1="97069" y1="57669" x2="96034" y2="45706"/>
                        <a14:foregroundMark x1="97500" y1="52454" x2="92759" y2="30061"/>
                        <a14:foregroundMark x1="92759" y1="30061" x2="86034" y2="24233"/>
                        <a14:foregroundMark x1="88534" y1="24233" x2="95345" y2="30828"/>
                        <a14:foregroundMark x1="95345" y1="30828" x2="96121" y2="40337"/>
                        <a14:foregroundMark x1="96121" y1="40337" x2="96034" y2="40951"/>
                        <a14:foregroundMark x1="73707" y1="43098" x2="77931" y2="53374"/>
                        <a14:foregroundMark x1="77931" y1="53374" x2="81379" y2="81902"/>
                        <a14:foregroundMark x1="81379" y1="81902" x2="79138" y2="96626"/>
                        <a14:foregroundMark x1="76810" y1="74080" x2="80345" y2="95399"/>
                        <a14:foregroundMark x1="92328" y1="69785" x2="87414" y2="97239"/>
                        <a14:foregroundMark x1="60862" y1="43098" x2="70259" y2="42485"/>
                        <a14:foregroundMark x1="70690" y1="41871" x2="80517" y2="42638"/>
                        <a14:foregroundMark x1="83448" y1="37270" x2="86379" y2="36503"/>
                        <a14:foregroundMark x1="70517" y1="43865" x2="75431" y2="51534"/>
                        <a14:foregroundMark x1="75431" y1="51534" x2="76724" y2="61810"/>
                        <a14:foregroundMark x1="76724" y1="61810" x2="75345" y2="86656"/>
                        <a14:foregroundMark x1="75345" y1="86656" x2="77414" y2="978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88665" y="1293838"/>
            <a:ext cx="3480384" cy="255582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B1BEA1-2053-6A70-1CE0-F66819812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4752"/>
            <a:ext cx="8520600" cy="841800"/>
          </a:xfrm>
        </p:spPr>
        <p:txBody>
          <a:bodyPr/>
          <a:lstStyle/>
          <a:p>
            <a:r>
              <a:rPr lang="ru-RU" dirty="0"/>
              <a:t>Костная система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6B50BB-88AC-49EE-5695-AB8000846746}"/>
              </a:ext>
            </a:extLst>
          </p:cNvPr>
          <p:cNvSpPr txBox="1"/>
          <p:nvPr/>
        </p:nvSpPr>
        <p:spPr>
          <a:xfrm>
            <a:off x="0" y="979183"/>
            <a:ext cx="5921115" cy="3788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8945" algn="just">
              <a:lnSpc>
                <a:spcPct val="115000"/>
              </a:lnSpc>
              <a:spcBef>
                <a:spcPts val="240"/>
              </a:spcBef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Часто развивается остеопороз (потеря костной ткани, ломкость костей),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опасен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женщинам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постменопаузальный период.</a:t>
            </a:r>
          </a:p>
          <a:p>
            <a:pPr marL="302260" marR="338455" indent="448945" algn="just">
              <a:lnSpc>
                <a:spcPct val="115000"/>
              </a:lnSpc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остеопороза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курящих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связана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многогранным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неблагоприятным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влиянием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компонентов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табачного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дыма: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токсическое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остеокласты (клетки регенерации костной ткани), хроническая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витаминная недостаточность, в первую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очередь, недостаточность витамина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Д, необходимого для всасывания солей кальция в кишечнике, нормального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его обмена и проникновения в костную ткань и др.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Нарушения питания, его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несбалансированность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питательным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веществам,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нередко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имеющееся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курящих,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способствуют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прогрессированию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остеопороза.</a:t>
            </a:r>
          </a:p>
          <a:p>
            <a:pPr marL="302260" marR="338455" indent="449580" algn="just">
              <a:lnSpc>
                <a:spcPct val="115000"/>
              </a:lnSpc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Остеопороз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значительной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увеличивает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переломов,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переломов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шейки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бедра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пожилых.</a:t>
            </a:r>
          </a:p>
        </p:txBody>
      </p:sp>
      <p:grpSp>
        <p:nvGrpSpPr>
          <p:cNvPr id="5" name="Google Shape;2051;p37">
            <a:extLst>
              <a:ext uri="{FF2B5EF4-FFF2-40B4-BE49-F238E27FC236}">
                <a16:creationId xmlns:a16="http://schemas.microsoft.com/office/drawing/2014/main" id="{B1788580-4B9D-5217-CBD4-1F0FD493A2A5}"/>
              </a:ext>
            </a:extLst>
          </p:cNvPr>
          <p:cNvGrpSpPr/>
          <p:nvPr/>
        </p:nvGrpSpPr>
        <p:grpSpPr>
          <a:xfrm>
            <a:off x="1920558" y="62279"/>
            <a:ext cx="732946" cy="746745"/>
            <a:chOff x="5920308" y="2191657"/>
            <a:chExt cx="732946" cy="746745"/>
          </a:xfrm>
        </p:grpSpPr>
        <p:sp>
          <p:nvSpPr>
            <p:cNvPr id="6" name="Google Shape;2052;p37">
              <a:extLst>
                <a:ext uri="{FF2B5EF4-FFF2-40B4-BE49-F238E27FC236}">
                  <a16:creationId xmlns:a16="http://schemas.microsoft.com/office/drawing/2014/main" id="{7720ED06-B22A-1D6D-2256-B64E03B9DFB7}"/>
                </a:ext>
              </a:extLst>
            </p:cNvPr>
            <p:cNvSpPr/>
            <p:nvPr/>
          </p:nvSpPr>
          <p:spPr>
            <a:xfrm>
              <a:off x="5920308" y="2217304"/>
              <a:ext cx="732946" cy="695448"/>
            </a:xfrm>
            <a:custGeom>
              <a:avLst/>
              <a:gdLst/>
              <a:ahLst/>
              <a:cxnLst/>
              <a:rect l="l" t="t" r="r" b="b"/>
              <a:pathLst>
                <a:path w="16575" h="15727" extrusionOk="0">
                  <a:moveTo>
                    <a:pt x="9306" y="1"/>
                  </a:moveTo>
                  <a:lnTo>
                    <a:pt x="8395" y="45"/>
                  </a:lnTo>
                  <a:lnTo>
                    <a:pt x="7189" y="251"/>
                  </a:lnTo>
                  <a:lnTo>
                    <a:pt x="6591" y="411"/>
                  </a:lnTo>
                  <a:lnTo>
                    <a:pt x="6252" y="501"/>
                  </a:lnTo>
                  <a:lnTo>
                    <a:pt x="5582" y="733"/>
                  </a:lnTo>
                  <a:lnTo>
                    <a:pt x="4912" y="1019"/>
                  </a:lnTo>
                  <a:lnTo>
                    <a:pt x="4269" y="1349"/>
                  </a:lnTo>
                  <a:lnTo>
                    <a:pt x="3635" y="1733"/>
                  </a:lnTo>
                  <a:lnTo>
                    <a:pt x="3037" y="2180"/>
                  </a:lnTo>
                  <a:lnTo>
                    <a:pt x="2466" y="2698"/>
                  </a:lnTo>
                  <a:lnTo>
                    <a:pt x="1930" y="3278"/>
                  </a:lnTo>
                  <a:lnTo>
                    <a:pt x="1680" y="3599"/>
                  </a:lnTo>
                  <a:lnTo>
                    <a:pt x="1447" y="3930"/>
                  </a:lnTo>
                  <a:lnTo>
                    <a:pt x="1010" y="4662"/>
                  </a:lnTo>
                  <a:lnTo>
                    <a:pt x="644" y="5466"/>
                  </a:lnTo>
                  <a:lnTo>
                    <a:pt x="349" y="6314"/>
                  </a:lnTo>
                  <a:lnTo>
                    <a:pt x="144" y="7198"/>
                  </a:lnTo>
                  <a:lnTo>
                    <a:pt x="19" y="8109"/>
                  </a:lnTo>
                  <a:lnTo>
                    <a:pt x="1" y="9020"/>
                  </a:lnTo>
                  <a:lnTo>
                    <a:pt x="90" y="9931"/>
                  </a:lnTo>
                  <a:lnTo>
                    <a:pt x="179" y="10386"/>
                  </a:lnTo>
                  <a:lnTo>
                    <a:pt x="278" y="10797"/>
                  </a:lnTo>
                  <a:lnTo>
                    <a:pt x="563" y="11583"/>
                  </a:lnTo>
                  <a:lnTo>
                    <a:pt x="921" y="12297"/>
                  </a:lnTo>
                  <a:lnTo>
                    <a:pt x="1358" y="12949"/>
                  </a:lnTo>
                  <a:lnTo>
                    <a:pt x="1849" y="13530"/>
                  </a:lnTo>
                  <a:lnTo>
                    <a:pt x="2394" y="14039"/>
                  </a:lnTo>
                  <a:lnTo>
                    <a:pt x="2975" y="14476"/>
                  </a:lnTo>
                  <a:lnTo>
                    <a:pt x="3582" y="14824"/>
                  </a:lnTo>
                  <a:lnTo>
                    <a:pt x="3885" y="14967"/>
                  </a:lnTo>
                  <a:lnTo>
                    <a:pt x="4430" y="15191"/>
                  </a:lnTo>
                  <a:lnTo>
                    <a:pt x="5573" y="15512"/>
                  </a:lnTo>
                  <a:lnTo>
                    <a:pt x="6761" y="15691"/>
                  </a:lnTo>
                  <a:lnTo>
                    <a:pt x="7975" y="15726"/>
                  </a:lnTo>
                  <a:lnTo>
                    <a:pt x="9181" y="15619"/>
                  </a:lnTo>
                  <a:lnTo>
                    <a:pt x="10377" y="15369"/>
                  </a:lnTo>
                  <a:lnTo>
                    <a:pt x="11538" y="14994"/>
                  </a:lnTo>
                  <a:lnTo>
                    <a:pt x="12646" y="14485"/>
                  </a:lnTo>
                  <a:lnTo>
                    <a:pt x="13164" y="14173"/>
                  </a:lnTo>
                  <a:lnTo>
                    <a:pt x="13423" y="14003"/>
                  </a:lnTo>
                  <a:lnTo>
                    <a:pt x="13941" y="13610"/>
                  </a:lnTo>
                  <a:lnTo>
                    <a:pt x="14423" y="13172"/>
                  </a:lnTo>
                  <a:lnTo>
                    <a:pt x="14878" y="12672"/>
                  </a:lnTo>
                  <a:lnTo>
                    <a:pt x="15298" y="12128"/>
                  </a:lnTo>
                  <a:lnTo>
                    <a:pt x="15664" y="11529"/>
                  </a:lnTo>
                  <a:lnTo>
                    <a:pt x="15985" y="10877"/>
                  </a:lnTo>
                  <a:lnTo>
                    <a:pt x="16236" y="10181"/>
                  </a:lnTo>
                  <a:lnTo>
                    <a:pt x="16334" y="9815"/>
                  </a:lnTo>
                  <a:lnTo>
                    <a:pt x="16432" y="9431"/>
                  </a:lnTo>
                  <a:lnTo>
                    <a:pt x="16539" y="8627"/>
                  </a:lnTo>
                  <a:lnTo>
                    <a:pt x="16575" y="7814"/>
                  </a:lnTo>
                  <a:lnTo>
                    <a:pt x="16530" y="7002"/>
                  </a:lnTo>
                  <a:lnTo>
                    <a:pt x="16405" y="6198"/>
                  </a:lnTo>
                  <a:lnTo>
                    <a:pt x="16218" y="5421"/>
                  </a:lnTo>
                  <a:lnTo>
                    <a:pt x="15968" y="4671"/>
                  </a:lnTo>
                  <a:lnTo>
                    <a:pt x="15655" y="3966"/>
                  </a:lnTo>
                  <a:lnTo>
                    <a:pt x="15476" y="3635"/>
                  </a:lnTo>
                  <a:lnTo>
                    <a:pt x="15289" y="3314"/>
                  </a:lnTo>
                  <a:lnTo>
                    <a:pt x="14878" y="2724"/>
                  </a:lnTo>
                  <a:lnTo>
                    <a:pt x="14423" y="2189"/>
                  </a:lnTo>
                  <a:lnTo>
                    <a:pt x="13932" y="1706"/>
                  </a:lnTo>
                  <a:lnTo>
                    <a:pt x="13405" y="1296"/>
                  </a:lnTo>
                  <a:lnTo>
                    <a:pt x="12860" y="938"/>
                  </a:lnTo>
                  <a:lnTo>
                    <a:pt x="12288" y="635"/>
                  </a:lnTo>
                  <a:lnTo>
                    <a:pt x="11708" y="403"/>
                  </a:lnTo>
                  <a:lnTo>
                    <a:pt x="11413" y="304"/>
                  </a:lnTo>
                  <a:lnTo>
                    <a:pt x="11119" y="224"/>
                  </a:lnTo>
                  <a:lnTo>
                    <a:pt x="10520" y="99"/>
                  </a:lnTo>
                  <a:lnTo>
                    <a:pt x="9913" y="28"/>
                  </a:lnTo>
                  <a:lnTo>
                    <a:pt x="93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053;p37">
              <a:extLst>
                <a:ext uri="{FF2B5EF4-FFF2-40B4-BE49-F238E27FC236}">
                  <a16:creationId xmlns:a16="http://schemas.microsoft.com/office/drawing/2014/main" id="{AB25D612-F066-C045-B017-9301CFAEB995}"/>
                </a:ext>
              </a:extLst>
            </p:cNvPr>
            <p:cNvSpPr/>
            <p:nvPr/>
          </p:nvSpPr>
          <p:spPr>
            <a:xfrm>
              <a:off x="6099975" y="2191657"/>
              <a:ext cx="389799" cy="746743"/>
            </a:xfrm>
            <a:custGeom>
              <a:avLst/>
              <a:gdLst/>
              <a:ahLst/>
              <a:cxnLst/>
              <a:rect l="l" t="t" r="r" b="b"/>
              <a:pathLst>
                <a:path w="8815" h="16887" extrusionOk="0">
                  <a:moveTo>
                    <a:pt x="1394" y="0"/>
                  </a:moveTo>
                  <a:lnTo>
                    <a:pt x="1081" y="72"/>
                  </a:lnTo>
                  <a:lnTo>
                    <a:pt x="796" y="197"/>
                  </a:lnTo>
                  <a:lnTo>
                    <a:pt x="537" y="375"/>
                  </a:lnTo>
                  <a:lnTo>
                    <a:pt x="331" y="590"/>
                  </a:lnTo>
                  <a:lnTo>
                    <a:pt x="162" y="849"/>
                  </a:lnTo>
                  <a:lnTo>
                    <a:pt x="55" y="1143"/>
                  </a:lnTo>
                  <a:lnTo>
                    <a:pt x="1" y="1456"/>
                  </a:lnTo>
                  <a:lnTo>
                    <a:pt x="1" y="1626"/>
                  </a:lnTo>
                  <a:lnTo>
                    <a:pt x="55" y="2304"/>
                  </a:lnTo>
                  <a:lnTo>
                    <a:pt x="269" y="3653"/>
                  </a:lnTo>
                  <a:lnTo>
                    <a:pt x="617" y="4965"/>
                  </a:lnTo>
                  <a:lnTo>
                    <a:pt x="1099" y="6224"/>
                  </a:lnTo>
                  <a:lnTo>
                    <a:pt x="1403" y="6823"/>
                  </a:lnTo>
                  <a:lnTo>
                    <a:pt x="1358" y="7412"/>
                  </a:lnTo>
                  <a:lnTo>
                    <a:pt x="1198" y="8546"/>
                  </a:lnTo>
                  <a:lnTo>
                    <a:pt x="1153" y="9136"/>
                  </a:lnTo>
                  <a:lnTo>
                    <a:pt x="1055" y="10689"/>
                  </a:lnTo>
                  <a:lnTo>
                    <a:pt x="849" y="13047"/>
                  </a:lnTo>
                  <a:lnTo>
                    <a:pt x="787" y="14610"/>
                  </a:lnTo>
                  <a:lnTo>
                    <a:pt x="796" y="15387"/>
                  </a:lnTo>
                  <a:lnTo>
                    <a:pt x="805" y="15538"/>
                  </a:lnTo>
                  <a:lnTo>
                    <a:pt x="867" y="15833"/>
                  </a:lnTo>
                  <a:lnTo>
                    <a:pt x="992" y="16110"/>
                  </a:lnTo>
                  <a:lnTo>
                    <a:pt x="1162" y="16342"/>
                  </a:lnTo>
                  <a:lnTo>
                    <a:pt x="1376" y="16547"/>
                  </a:lnTo>
                  <a:lnTo>
                    <a:pt x="1617" y="16708"/>
                  </a:lnTo>
                  <a:lnTo>
                    <a:pt x="1894" y="16824"/>
                  </a:lnTo>
                  <a:lnTo>
                    <a:pt x="2189" y="16887"/>
                  </a:lnTo>
                  <a:lnTo>
                    <a:pt x="6806" y="16887"/>
                  </a:lnTo>
                  <a:lnTo>
                    <a:pt x="7074" y="16833"/>
                  </a:lnTo>
                  <a:lnTo>
                    <a:pt x="7332" y="16744"/>
                  </a:lnTo>
                  <a:lnTo>
                    <a:pt x="7565" y="16601"/>
                  </a:lnTo>
                  <a:lnTo>
                    <a:pt x="7770" y="16431"/>
                  </a:lnTo>
                  <a:lnTo>
                    <a:pt x="7940" y="16226"/>
                  </a:lnTo>
                  <a:lnTo>
                    <a:pt x="8074" y="15985"/>
                  </a:lnTo>
                  <a:lnTo>
                    <a:pt x="8163" y="15726"/>
                  </a:lnTo>
                  <a:lnTo>
                    <a:pt x="8190" y="15583"/>
                  </a:lnTo>
                  <a:lnTo>
                    <a:pt x="8261" y="15137"/>
                  </a:lnTo>
                  <a:lnTo>
                    <a:pt x="8368" y="14235"/>
                  </a:lnTo>
                  <a:lnTo>
                    <a:pt x="8431" y="13324"/>
                  </a:lnTo>
                  <a:lnTo>
                    <a:pt x="8449" y="12422"/>
                  </a:lnTo>
                  <a:lnTo>
                    <a:pt x="8422" y="11520"/>
                  </a:lnTo>
                  <a:lnTo>
                    <a:pt x="8350" y="10609"/>
                  </a:lnTo>
                  <a:lnTo>
                    <a:pt x="8225" y="9716"/>
                  </a:lnTo>
                  <a:lnTo>
                    <a:pt x="8056" y="8814"/>
                  </a:lnTo>
                  <a:lnTo>
                    <a:pt x="7958" y="8368"/>
                  </a:lnTo>
                  <a:lnTo>
                    <a:pt x="8154" y="7564"/>
                  </a:lnTo>
                  <a:lnTo>
                    <a:pt x="8458" y="5885"/>
                  </a:lnTo>
                  <a:lnTo>
                    <a:pt x="8672" y="4162"/>
                  </a:lnTo>
                  <a:lnTo>
                    <a:pt x="8797" y="2429"/>
                  </a:lnTo>
                  <a:lnTo>
                    <a:pt x="8815" y="1572"/>
                  </a:lnTo>
                  <a:lnTo>
                    <a:pt x="8815" y="1411"/>
                  </a:lnTo>
                  <a:lnTo>
                    <a:pt x="8761" y="1108"/>
                  </a:lnTo>
                  <a:lnTo>
                    <a:pt x="8645" y="822"/>
                  </a:lnTo>
                  <a:lnTo>
                    <a:pt x="8476" y="572"/>
                  </a:lnTo>
                  <a:lnTo>
                    <a:pt x="8261" y="357"/>
                  </a:lnTo>
                  <a:lnTo>
                    <a:pt x="8011" y="188"/>
                  </a:lnTo>
                  <a:lnTo>
                    <a:pt x="7734" y="63"/>
                  </a:lnTo>
                  <a:lnTo>
                    <a:pt x="74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054;p37">
              <a:extLst>
                <a:ext uri="{FF2B5EF4-FFF2-40B4-BE49-F238E27FC236}">
                  <a16:creationId xmlns:a16="http://schemas.microsoft.com/office/drawing/2014/main" id="{81B14C54-6587-36F6-575A-DA45788CEE59}"/>
                </a:ext>
              </a:extLst>
            </p:cNvPr>
            <p:cNvSpPr/>
            <p:nvPr/>
          </p:nvSpPr>
          <p:spPr>
            <a:xfrm>
              <a:off x="6185673" y="2191657"/>
              <a:ext cx="257139" cy="321479"/>
            </a:xfrm>
            <a:custGeom>
              <a:avLst/>
              <a:gdLst/>
              <a:ahLst/>
              <a:cxnLst/>
              <a:rect l="l" t="t" r="r" b="b"/>
              <a:pathLst>
                <a:path w="5815" h="7270" extrusionOk="0">
                  <a:moveTo>
                    <a:pt x="1367" y="0"/>
                  </a:moveTo>
                  <a:lnTo>
                    <a:pt x="1421" y="536"/>
                  </a:lnTo>
                  <a:lnTo>
                    <a:pt x="1456" y="1599"/>
                  </a:lnTo>
                  <a:lnTo>
                    <a:pt x="1385" y="2376"/>
                  </a:lnTo>
                  <a:lnTo>
                    <a:pt x="1305" y="2885"/>
                  </a:lnTo>
                  <a:lnTo>
                    <a:pt x="1171" y="3367"/>
                  </a:lnTo>
                  <a:lnTo>
                    <a:pt x="983" y="3831"/>
                  </a:lnTo>
                  <a:lnTo>
                    <a:pt x="867" y="4063"/>
                  </a:lnTo>
                  <a:lnTo>
                    <a:pt x="679" y="4385"/>
                  </a:lnTo>
                  <a:lnTo>
                    <a:pt x="287" y="5010"/>
                  </a:lnTo>
                  <a:lnTo>
                    <a:pt x="135" y="5358"/>
                  </a:lnTo>
                  <a:lnTo>
                    <a:pt x="72" y="5537"/>
                  </a:lnTo>
                  <a:lnTo>
                    <a:pt x="1" y="5930"/>
                  </a:lnTo>
                  <a:lnTo>
                    <a:pt x="19" y="6323"/>
                  </a:lnTo>
                  <a:lnTo>
                    <a:pt x="135" y="6671"/>
                  </a:lnTo>
                  <a:lnTo>
                    <a:pt x="242" y="6814"/>
                  </a:lnTo>
                  <a:lnTo>
                    <a:pt x="349" y="6921"/>
                  </a:lnTo>
                  <a:lnTo>
                    <a:pt x="590" y="7055"/>
                  </a:lnTo>
                  <a:lnTo>
                    <a:pt x="858" y="7109"/>
                  </a:lnTo>
                  <a:lnTo>
                    <a:pt x="1135" y="7091"/>
                  </a:lnTo>
                  <a:lnTo>
                    <a:pt x="1269" y="7064"/>
                  </a:lnTo>
                  <a:lnTo>
                    <a:pt x="1537" y="6992"/>
                  </a:lnTo>
                  <a:lnTo>
                    <a:pt x="2064" y="6823"/>
                  </a:lnTo>
                  <a:lnTo>
                    <a:pt x="2331" y="6778"/>
                  </a:lnTo>
                  <a:lnTo>
                    <a:pt x="2501" y="6769"/>
                  </a:lnTo>
                  <a:lnTo>
                    <a:pt x="2841" y="6805"/>
                  </a:lnTo>
                  <a:lnTo>
                    <a:pt x="3350" y="6948"/>
                  </a:lnTo>
                  <a:lnTo>
                    <a:pt x="3680" y="7064"/>
                  </a:lnTo>
                  <a:lnTo>
                    <a:pt x="4019" y="7180"/>
                  </a:lnTo>
                  <a:lnTo>
                    <a:pt x="4528" y="7269"/>
                  </a:lnTo>
                  <a:lnTo>
                    <a:pt x="4868" y="7251"/>
                  </a:lnTo>
                  <a:lnTo>
                    <a:pt x="5037" y="7207"/>
                  </a:lnTo>
                  <a:lnTo>
                    <a:pt x="5198" y="7135"/>
                  </a:lnTo>
                  <a:lnTo>
                    <a:pt x="5493" y="6903"/>
                  </a:lnTo>
                  <a:lnTo>
                    <a:pt x="5716" y="6591"/>
                  </a:lnTo>
                  <a:lnTo>
                    <a:pt x="5814" y="6207"/>
                  </a:lnTo>
                  <a:lnTo>
                    <a:pt x="5805" y="6001"/>
                  </a:lnTo>
                  <a:lnTo>
                    <a:pt x="5778" y="5840"/>
                  </a:lnTo>
                  <a:lnTo>
                    <a:pt x="5645" y="5555"/>
                  </a:lnTo>
                  <a:lnTo>
                    <a:pt x="5457" y="5314"/>
                  </a:lnTo>
                  <a:lnTo>
                    <a:pt x="5225" y="5117"/>
                  </a:lnTo>
                  <a:lnTo>
                    <a:pt x="5100" y="5028"/>
                  </a:lnTo>
                  <a:lnTo>
                    <a:pt x="4850" y="4885"/>
                  </a:lnTo>
                  <a:lnTo>
                    <a:pt x="4475" y="4653"/>
                  </a:lnTo>
                  <a:lnTo>
                    <a:pt x="4243" y="4465"/>
                  </a:lnTo>
                  <a:lnTo>
                    <a:pt x="4135" y="4349"/>
                  </a:lnTo>
                  <a:lnTo>
                    <a:pt x="4055" y="4242"/>
                  </a:lnTo>
                  <a:lnTo>
                    <a:pt x="3921" y="4010"/>
                  </a:lnTo>
                  <a:lnTo>
                    <a:pt x="3778" y="3617"/>
                  </a:lnTo>
                  <a:lnTo>
                    <a:pt x="3689" y="3036"/>
                  </a:lnTo>
                  <a:lnTo>
                    <a:pt x="3662" y="2429"/>
                  </a:lnTo>
                  <a:lnTo>
                    <a:pt x="3671" y="2135"/>
                  </a:lnTo>
                  <a:lnTo>
                    <a:pt x="3680" y="1072"/>
                  </a:lnTo>
                  <a:lnTo>
                    <a:pt x="36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055;p37">
              <a:extLst>
                <a:ext uri="{FF2B5EF4-FFF2-40B4-BE49-F238E27FC236}">
                  <a16:creationId xmlns:a16="http://schemas.microsoft.com/office/drawing/2014/main" id="{09E06E61-51B5-3605-A53E-9D5B7CAFF205}"/>
                </a:ext>
              </a:extLst>
            </p:cNvPr>
            <p:cNvSpPr/>
            <p:nvPr/>
          </p:nvSpPr>
          <p:spPr>
            <a:xfrm>
              <a:off x="6185673" y="2536397"/>
              <a:ext cx="226318" cy="402004"/>
            </a:xfrm>
            <a:custGeom>
              <a:avLst/>
              <a:gdLst/>
              <a:ahLst/>
              <a:cxnLst/>
              <a:rect l="l" t="t" r="r" b="b"/>
              <a:pathLst>
                <a:path w="5118" h="9091" extrusionOk="0">
                  <a:moveTo>
                    <a:pt x="787" y="0"/>
                  </a:moveTo>
                  <a:lnTo>
                    <a:pt x="501" y="72"/>
                  </a:lnTo>
                  <a:lnTo>
                    <a:pt x="376" y="161"/>
                  </a:lnTo>
                  <a:lnTo>
                    <a:pt x="278" y="250"/>
                  </a:lnTo>
                  <a:lnTo>
                    <a:pt x="126" y="482"/>
                  </a:lnTo>
                  <a:lnTo>
                    <a:pt x="36" y="759"/>
                  </a:lnTo>
                  <a:lnTo>
                    <a:pt x="1" y="1063"/>
                  </a:lnTo>
                  <a:lnTo>
                    <a:pt x="1" y="1206"/>
                  </a:lnTo>
                  <a:lnTo>
                    <a:pt x="36" y="1509"/>
                  </a:lnTo>
                  <a:lnTo>
                    <a:pt x="179" y="2072"/>
                  </a:lnTo>
                  <a:lnTo>
                    <a:pt x="269" y="2358"/>
                  </a:lnTo>
                  <a:lnTo>
                    <a:pt x="456" y="3018"/>
                  </a:lnTo>
                  <a:lnTo>
                    <a:pt x="733" y="4367"/>
                  </a:lnTo>
                  <a:lnTo>
                    <a:pt x="903" y="5742"/>
                  </a:lnTo>
                  <a:lnTo>
                    <a:pt x="947" y="7135"/>
                  </a:lnTo>
                  <a:lnTo>
                    <a:pt x="921" y="7832"/>
                  </a:lnTo>
                  <a:lnTo>
                    <a:pt x="894" y="8225"/>
                  </a:lnTo>
                  <a:lnTo>
                    <a:pt x="849" y="8698"/>
                  </a:lnTo>
                  <a:lnTo>
                    <a:pt x="858" y="8966"/>
                  </a:lnTo>
                  <a:lnTo>
                    <a:pt x="885" y="9091"/>
                  </a:lnTo>
                  <a:lnTo>
                    <a:pt x="3082" y="9091"/>
                  </a:lnTo>
                  <a:lnTo>
                    <a:pt x="3108" y="8751"/>
                  </a:lnTo>
                  <a:lnTo>
                    <a:pt x="3091" y="8055"/>
                  </a:lnTo>
                  <a:lnTo>
                    <a:pt x="3001" y="7010"/>
                  </a:lnTo>
                  <a:lnTo>
                    <a:pt x="2939" y="6305"/>
                  </a:lnTo>
                  <a:lnTo>
                    <a:pt x="2921" y="5912"/>
                  </a:lnTo>
                  <a:lnTo>
                    <a:pt x="2930" y="5099"/>
                  </a:lnTo>
                  <a:lnTo>
                    <a:pt x="3055" y="4304"/>
                  </a:lnTo>
                  <a:lnTo>
                    <a:pt x="3242" y="3769"/>
                  </a:lnTo>
                  <a:lnTo>
                    <a:pt x="3412" y="3438"/>
                  </a:lnTo>
                  <a:lnTo>
                    <a:pt x="3519" y="3277"/>
                  </a:lnTo>
                  <a:lnTo>
                    <a:pt x="3662" y="3099"/>
                  </a:lnTo>
                  <a:lnTo>
                    <a:pt x="3975" y="2786"/>
                  </a:lnTo>
                  <a:lnTo>
                    <a:pt x="4305" y="2492"/>
                  </a:lnTo>
                  <a:lnTo>
                    <a:pt x="4626" y="2170"/>
                  </a:lnTo>
                  <a:lnTo>
                    <a:pt x="4769" y="1991"/>
                  </a:lnTo>
                  <a:lnTo>
                    <a:pt x="4903" y="1804"/>
                  </a:lnTo>
                  <a:lnTo>
                    <a:pt x="5073" y="1331"/>
                  </a:lnTo>
                  <a:lnTo>
                    <a:pt x="5118" y="965"/>
                  </a:lnTo>
                  <a:lnTo>
                    <a:pt x="5091" y="723"/>
                  </a:lnTo>
                  <a:lnTo>
                    <a:pt x="5028" y="509"/>
                  </a:lnTo>
                  <a:lnTo>
                    <a:pt x="4921" y="322"/>
                  </a:lnTo>
                  <a:lnTo>
                    <a:pt x="4841" y="241"/>
                  </a:lnTo>
                  <a:lnTo>
                    <a:pt x="4725" y="143"/>
                  </a:lnTo>
                  <a:lnTo>
                    <a:pt x="4448" y="63"/>
                  </a:lnTo>
                  <a:lnTo>
                    <a:pt x="4162" y="72"/>
                  </a:lnTo>
                  <a:lnTo>
                    <a:pt x="3867" y="152"/>
                  </a:lnTo>
                  <a:lnTo>
                    <a:pt x="3734" y="214"/>
                  </a:lnTo>
                  <a:lnTo>
                    <a:pt x="3466" y="357"/>
                  </a:lnTo>
                  <a:lnTo>
                    <a:pt x="3064" y="554"/>
                  </a:lnTo>
                  <a:lnTo>
                    <a:pt x="2787" y="634"/>
                  </a:lnTo>
                  <a:lnTo>
                    <a:pt x="2635" y="643"/>
                  </a:lnTo>
                  <a:lnTo>
                    <a:pt x="2492" y="634"/>
                  </a:lnTo>
                  <a:lnTo>
                    <a:pt x="2206" y="554"/>
                  </a:lnTo>
                  <a:lnTo>
                    <a:pt x="1787" y="348"/>
                  </a:lnTo>
                  <a:lnTo>
                    <a:pt x="1519" y="197"/>
                  </a:lnTo>
                  <a:lnTo>
                    <a:pt x="1376" y="125"/>
                  </a:lnTo>
                  <a:lnTo>
                    <a:pt x="1081" y="27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056;p37">
              <a:extLst>
                <a:ext uri="{FF2B5EF4-FFF2-40B4-BE49-F238E27FC236}">
                  <a16:creationId xmlns:a16="http://schemas.microsoft.com/office/drawing/2014/main" id="{15B27FBD-D4DE-AC59-B59B-BFDF20C3DBCB}"/>
                </a:ext>
              </a:extLst>
            </p:cNvPr>
            <p:cNvSpPr/>
            <p:nvPr/>
          </p:nvSpPr>
          <p:spPr>
            <a:xfrm>
              <a:off x="6358265" y="2683297"/>
              <a:ext cx="54523" cy="255105"/>
            </a:xfrm>
            <a:custGeom>
              <a:avLst/>
              <a:gdLst/>
              <a:ahLst/>
              <a:cxnLst/>
              <a:rect l="l" t="t" r="r" b="b"/>
              <a:pathLst>
                <a:path w="1233" h="5769" extrusionOk="0">
                  <a:moveTo>
                    <a:pt x="331" y="0"/>
                  </a:moveTo>
                  <a:lnTo>
                    <a:pt x="179" y="71"/>
                  </a:lnTo>
                  <a:lnTo>
                    <a:pt x="72" y="205"/>
                  </a:lnTo>
                  <a:lnTo>
                    <a:pt x="9" y="375"/>
                  </a:lnTo>
                  <a:lnTo>
                    <a:pt x="0" y="554"/>
                  </a:lnTo>
                  <a:lnTo>
                    <a:pt x="36" y="741"/>
                  </a:lnTo>
                  <a:lnTo>
                    <a:pt x="116" y="893"/>
                  </a:lnTo>
                  <a:lnTo>
                    <a:pt x="241" y="1009"/>
                  </a:lnTo>
                  <a:lnTo>
                    <a:pt x="331" y="1045"/>
                  </a:lnTo>
                  <a:lnTo>
                    <a:pt x="259" y="3411"/>
                  </a:lnTo>
                  <a:lnTo>
                    <a:pt x="188" y="5769"/>
                  </a:lnTo>
                  <a:lnTo>
                    <a:pt x="1072" y="5769"/>
                  </a:lnTo>
                  <a:lnTo>
                    <a:pt x="1152" y="3152"/>
                  </a:lnTo>
                  <a:lnTo>
                    <a:pt x="1233" y="545"/>
                  </a:lnTo>
                  <a:lnTo>
                    <a:pt x="1224" y="438"/>
                  </a:lnTo>
                  <a:lnTo>
                    <a:pt x="1152" y="241"/>
                  </a:lnTo>
                  <a:lnTo>
                    <a:pt x="1036" y="107"/>
                  </a:lnTo>
                  <a:lnTo>
                    <a:pt x="875" y="18"/>
                  </a:lnTo>
                  <a:lnTo>
                    <a:pt x="786" y="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Рисунок 1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D474C6D-D405-AB7A-35CA-A336E7554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4" name="Google Shape;15;p2">
            <a:extLst>
              <a:ext uri="{FF2B5EF4-FFF2-40B4-BE49-F238E27FC236}">
                <a16:creationId xmlns:a16="http://schemas.microsoft.com/office/drawing/2014/main" id="{B5696716-4D30-84BC-E286-52451746D3B5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6F738A9-C6B5-C469-E45D-775FB9E816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97086" y="682622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035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8B1CF4-26EE-D8C1-379F-992DFEF8E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r>
              <a:rPr lang="ru-RU" dirty="0"/>
              <a:t>Влияние курения на прогноз жизни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860DE1-6A8C-EE10-2C60-B798F6F3AF9C}"/>
              </a:ext>
            </a:extLst>
          </p:cNvPr>
          <p:cNvSpPr txBox="1"/>
          <p:nvPr/>
        </p:nvSpPr>
        <p:spPr>
          <a:xfrm>
            <a:off x="0" y="931422"/>
            <a:ext cx="6858000" cy="4284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8455" indent="493395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Доказано, что среди населения России среднего возраста 36% общей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смертности</a:t>
            </a:r>
            <a:r>
              <a:rPr lang="ru-RU" spc="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мужчин</a:t>
            </a:r>
            <a:r>
              <a:rPr lang="ru-RU" spc="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около</a:t>
            </a:r>
            <a:r>
              <a:rPr lang="ru-RU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8%</a:t>
            </a:r>
            <a:r>
              <a:rPr lang="ru-RU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общей</a:t>
            </a:r>
            <a:r>
              <a:rPr lang="ru-RU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смертности</a:t>
            </a:r>
            <a:r>
              <a:rPr lang="ru-RU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pc="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женщин</a:t>
            </a:r>
            <a:r>
              <a:rPr lang="ru-RU" spc="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обусловлено курением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умерших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ишемической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болезни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сердца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41%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смертей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мужчин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7%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смертей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женщин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связано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курением.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умерших от мозгового инсульта количество смертей, связанных с курением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составляет 21% у мужчин и 10% у женщин. Курильщицы теряют, по крайней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мере,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 лет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жизни.</a:t>
            </a:r>
          </a:p>
          <a:p>
            <a:pPr marL="302260" marR="337185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Многочисленные научные исследования ведущих мировых институтов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свидетельствуют,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пассивное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курение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же,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</a:t>
            </a:r>
            <a:r>
              <a:rPr lang="ru-RU" b="1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b="1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активное,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</a:t>
            </a:r>
            <a:r>
              <a:rPr lang="ru-RU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фактором</a:t>
            </a:r>
            <a:r>
              <a:rPr lang="ru-RU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риска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многих</a:t>
            </a:r>
            <a:r>
              <a:rPr lang="ru-RU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хронических заболеваний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02260" marR="338455" indent="457200" algn="just">
              <a:lnSpc>
                <a:spcPct val="115000"/>
              </a:lnSpc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некурящих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людей,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проживающих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вместе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курильщиками,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рака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легких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болезней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сердца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вследствие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пассивного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возрастает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30%,</a:t>
            </a:r>
            <a:r>
              <a:rPr lang="ru-RU" spc="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 инсульта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82%.</a:t>
            </a:r>
          </a:p>
          <a:p>
            <a:pPr marL="302260" marR="338455" indent="457200" algn="just">
              <a:lnSpc>
                <a:spcPct val="115000"/>
              </a:lnSpc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взрослых,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страдающих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загрязнения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воздуха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табачным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дымом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дома</a:t>
            </a:r>
            <a:r>
              <a:rPr lang="ru-RU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работе,</a:t>
            </a:r>
            <a:r>
              <a:rPr lang="ru-RU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</a:t>
            </a:r>
            <a:r>
              <a:rPr lang="ru-RU" spc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заболевания</a:t>
            </a:r>
            <a:r>
              <a:rPr lang="ru-RU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астмой</a:t>
            </a:r>
            <a:r>
              <a:rPr lang="ru-RU" spc="1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pc="1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40-60%</a:t>
            </a:r>
            <a:r>
              <a:rPr lang="ru-RU" spc="1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выше,</a:t>
            </a:r>
            <a:r>
              <a:rPr lang="ru-RU" spc="1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чем</a:t>
            </a:r>
            <a:r>
              <a:rPr lang="ru-RU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тех,</a:t>
            </a:r>
            <a:r>
              <a:rPr lang="ru-RU" spc="1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кто</a:t>
            </a:r>
            <a:r>
              <a:rPr lang="ru-RU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подвержен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пассивному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курению.</a:t>
            </a:r>
          </a:p>
          <a:p>
            <a:pPr marL="302260" marR="338455" indent="493395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5" name="Google Shape;389;p18">
            <a:extLst>
              <a:ext uri="{FF2B5EF4-FFF2-40B4-BE49-F238E27FC236}">
                <a16:creationId xmlns:a16="http://schemas.microsoft.com/office/drawing/2014/main" id="{5D3C992B-1FCA-111B-7C21-5FA3FD60C52C}"/>
              </a:ext>
            </a:extLst>
          </p:cNvPr>
          <p:cNvGrpSpPr/>
          <p:nvPr/>
        </p:nvGrpSpPr>
        <p:grpSpPr>
          <a:xfrm>
            <a:off x="6664984" y="1469578"/>
            <a:ext cx="2479016" cy="2512561"/>
            <a:chOff x="2823396" y="1205000"/>
            <a:chExt cx="3500597" cy="3312561"/>
          </a:xfrm>
        </p:grpSpPr>
        <p:sp>
          <p:nvSpPr>
            <p:cNvPr id="6" name="Google Shape;390;p18">
              <a:extLst>
                <a:ext uri="{FF2B5EF4-FFF2-40B4-BE49-F238E27FC236}">
                  <a16:creationId xmlns:a16="http://schemas.microsoft.com/office/drawing/2014/main" id="{A74AED87-B99B-520E-AE30-69197E5ACE78}"/>
                </a:ext>
              </a:extLst>
            </p:cNvPr>
            <p:cNvSpPr/>
            <p:nvPr/>
          </p:nvSpPr>
          <p:spPr>
            <a:xfrm>
              <a:off x="3202858" y="4382489"/>
              <a:ext cx="2745036" cy="135072"/>
            </a:xfrm>
            <a:custGeom>
              <a:avLst/>
              <a:gdLst/>
              <a:ahLst/>
              <a:cxnLst/>
              <a:rect l="l" t="t" r="r" b="b"/>
              <a:pathLst>
                <a:path w="54465" h="2680" extrusionOk="0">
                  <a:moveTo>
                    <a:pt x="24433" y="1"/>
                  </a:moveTo>
                  <a:lnTo>
                    <a:pt x="19111" y="55"/>
                  </a:lnTo>
                  <a:lnTo>
                    <a:pt x="14226" y="162"/>
                  </a:lnTo>
                  <a:lnTo>
                    <a:pt x="9877" y="305"/>
                  </a:lnTo>
                  <a:lnTo>
                    <a:pt x="6180" y="483"/>
                  </a:lnTo>
                  <a:lnTo>
                    <a:pt x="3251" y="697"/>
                  </a:lnTo>
                  <a:lnTo>
                    <a:pt x="1635" y="876"/>
                  </a:lnTo>
                  <a:lnTo>
                    <a:pt x="840" y="1001"/>
                  </a:lnTo>
                  <a:lnTo>
                    <a:pt x="295" y="1135"/>
                  </a:lnTo>
                  <a:lnTo>
                    <a:pt x="72" y="1233"/>
                  </a:lnTo>
                  <a:lnTo>
                    <a:pt x="1" y="1305"/>
                  </a:lnTo>
                  <a:lnTo>
                    <a:pt x="1" y="1340"/>
                  </a:lnTo>
                  <a:lnTo>
                    <a:pt x="1" y="1376"/>
                  </a:lnTo>
                  <a:lnTo>
                    <a:pt x="72" y="1439"/>
                  </a:lnTo>
                  <a:lnTo>
                    <a:pt x="295" y="1537"/>
                  </a:lnTo>
                  <a:lnTo>
                    <a:pt x="840" y="1671"/>
                  </a:lnTo>
                  <a:lnTo>
                    <a:pt x="1635" y="1796"/>
                  </a:lnTo>
                  <a:lnTo>
                    <a:pt x="3251" y="1974"/>
                  </a:lnTo>
                  <a:lnTo>
                    <a:pt x="6180" y="2189"/>
                  </a:lnTo>
                  <a:lnTo>
                    <a:pt x="9877" y="2376"/>
                  </a:lnTo>
                  <a:lnTo>
                    <a:pt x="14226" y="2519"/>
                  </a:lnTo>
                  <a:lnTo>
                    <a:pt x="19111" y="2617"/>
                  </a:lnTo>
                  <a:lnTo>
                    <a:pt x="24433" y="2671"/>
                  </a:lnTo>
                  <a:lnTo>
                    <a:pt x="27228" y="2680"/>
                  </a:lnTo>
                  <a:lnTo>
                    <a:pt x="30032" y="2671"/>
                  </a:lnTo>
                  <a:lnTo>
                    <a:pt x="35346" y="2617"/>
                  </a:lnTo>
                  <a:lnTo>
                    <a:pt x="40239" y="2519"/>
                  </a:lnTo>
                  <a:lnTo>
                    <a:pt x="44579" y="2376"/>
                  </a:lnTo>
                  <a:lnTo>
                    <a:pt x="48276" y="2189"/>
                  </a:lnTo>
                  <a:lnTo>
                    <a:pt x="51214" y="1974"/>
                  </a:lnTo>
                  <a:lnTo>
                    <a:pt x="52822" y="1796"/>
                  </a:lnTo>
                  <a:lnTo>
                    <a:pt x="53616" y="1671"/>
                  </a:lnTo>
                  <a:lnTo>
                    <a:pt x="54161" y="1537"/>
                  </a:lnTo>
                  <a:lnTo>
                    <a:pt x="54393" y="1439"/>
                  </a:lnTo>
                  <a:lnTo>
                    <a:pt x="54465" y="1376"/>
                  </a:lnTo>
                  <a:lnTo>
                    <a:pt x="54465" y="1340"/>
                  </a:lnTo>
                  <a:lnTo>
                    <a:pt x="54465" y="1305"/>
                  </a:lnTo>
                  <a:lnTo>
                    <a:pt x="54393" y="1233"/>
                  </a:lnTo>
                  <a:lnTo>
                    <a:pt x="54161" y="1135"/>
                  </a:lnTo>
                  <a:lnTo>
                    <a:pt x="53616" y="1001"/>
                  </a:lnTo>
                  <a:lnTo>
                    <a:pt x="52822" y="876"/>
                  </a:lnTo>
                  <a:lnTo>
                    <a:pt x="51214" y="697"/>
                  </a:lnTo>
                  <a:lnTo>
                    <a:pt x="48276" y="483"/>
                  </a:lnTo>
                  <a:lnTo>
                    <a:pt x="44579" y="305"/>
                  </a:lnTo>
                  <a:lnTo>
                    <a:pt x="40239" y="162"/>
                  </a:lnTo>
                  <a:lnTo>
                    <a:pt x="35346" y="55"/>
                  </a:lnTo>
                  <a:lnTo>
                    <a:pt x="30032" y="1"/>
                  </a:ln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" name="Google Shape;391;p18">
              <a:extLst>
                <a:ext uri="{FF2B5EF4-FFF2-40B4-BE49-F238E27FC236}">
                  <a16:creationId xmlns:a16="http://schemas.microsoft.com/office/drawing/2014/main" id="{B52DFF3B-5737-A247-E3C2-FB1B9B727683}"/>
                </a:ext>
              </a:extLst>
            </p:cNvPr>
            <p:cNvGrpSpPr/>
            <p:nvPr/>
          </p:nvGrpSpPr>
          <p:grpSpPr>
            <a:xfrm>
              <a:off x="4193003" y="1518750"/>
              <a:ext cx="744005" cy="985270"/>
              <a:chOff x="4193003" y="1518750"/>
              <a:chExt cx="744005" cy="985270"/>
            </a:xfrm>
          </p:grpSpPr>
          <p:sp>
            <p:nvSpPr>
              <p:cNvPr id="84" name="Google Shape;392;p18">
                <a:extLst>
                  <a:ext uri="{FF2B5EF4-FFF2-40B4-BE49-F238E27FC236}">
                    <a16:creationId xmlns:a16="http://schemas.microsoft.com/office/drawing/2014/main" id="{A0822519-8682-68C8-C089-378A29339B0C}"/>
                  </a:ext>
                </a:extLst>
              </p:cNvPr>
              <p:cNvSpPr/>
              <p:nvPr/>
            </p:nvSpPr>
            <p:spPr>
              <a:xfrm>
                <a:off x="4193003" y="1518750"/>
                <a:ext cx="744005" cy="985270"/>
              </a:xfrm>
              <a:custGeom>
                <a:avLst/>
                <a:gdLst/>
                <a:ahLst/>
                <a:cxnLst/>
                <a:rect l="l" t="t" r="r" b="b"/>
                <a:pathLst>
                  <a:path w="14762" h="19549" extrusionOk="0">
                    <a:moveTo>
                      <a:pt x="7252" y="1"/>
                    </a:moveTo>
                    <a:lnTo>
                      <a:pt x="7002" y="54"/>
                    </a:lnTo>
                    <a:lnTo>
                      <a:pt x="6770" y="153"/>
                    </a:lnTo>
                    <a:lnTo>
                      <a:pt x="6564" y="286"/>
                    </a:lnTo>
                    <a:lnTo>
                      <a:pt x="6395" y="465"/>
                    </a:lnTo>
                    <a:lnTo>
                      <a:pt x="6252" y="662"/>
                    </a:lnTo>
                    <a:lnTo>
                      <a:pt x="6153" y="894"/>
                    </a:lnTo>
                    <a:lnTo>
                      <a:pt x="6109" y="1144"/>
                    </a:lnTo>
                    <a:lnTo>
                      <a:pt x="6100" y="1278"/>
                    </a:lnTo>
                    <a:lnTo>
                      <a:pt x="6100" y="12690"/>
                    </a:lnTo>
                    <a:lnTo>
                      <a:pt x="6082" y="12735"/>
                    </a:lnTo>
                    <a:lnTo>
                      <a:pt x="6064" y="12779"/>
                    </a:lnTo>
                    <a:lnTo>
                      <a:pt x="5930" y="13181"/>
                    </a:lnTo>
                    <a:lnTo>
                      <a:pt x="5573" y="13985"/>
                    </a:lnTo>
                    <a:lnTo>
                      <a:pt x="5135" y="14744"/>
                    </a:lnTo>
                    <a:lnTo>
                      <a:pt x="4609" y="15441"/>
                    </a:lnTo>
                    <a:lnTo>
                      <a:pt x="4001" y="16039"/>
                    </a:lnTo>
                    <a:lnTo>
                      <a:pt x="3483" y="16414"/>
                    </a:lnTo>
                    <a:lnTo>
                      <a:pt x="3117" y="16610"/>
                    </a:lnTo>
                    <a:lnTo>
                      <a:pt x="2724" y="16771"/>
                    </a:lnTo>
                    <a:lnTo>
                      <a:pt x="2322" y="16896"/>
                    </a:lnTo>
                    <a:lnTo>
                      <a:pt x="1894" y="16959"/>
                    </a:lnTo>
                    <a:lnTo>
                      <a:pt x="1447" y="16977"/>
                    </a:lnTo>
                    <a:lnTo>
                      <a:pt x="1215" y="16968"/>
                    </a:lnTo>
                    <a:lnTo>
                      <a:pt x="1063" y="16959"/>
                    </a:lnTo>
                    <a:lnTo>
                      <a:pt x="795" y="16994"/>
                    </a:lnTo>
                    <a:lnTo>
                      <a:pt x="563" y="17084"/>
                    </a:lnTo>
                    <a:lnTo>
                      <a:pt x="376" y="17209"/>
                    </a:lnTo>
                    <a:lnTo>
                      <a:pt x="224" y="17378"/>
                    </a:lnTo>
                    <a:lnTo>
                      <a:pt x="108" y="17575"/>
                    </a:lnTo>
                    <a:lnTo>
                      <a:pt x="1" y="17914"/>
                    </a:lnTo>
                    <a:lnTo>
                      <a:pt x="1" y="18387"/>
                    </a:lnTo>
                    <a:lnTo>
                      <a:pt x="108" y="18745"/>
                    </a:lnTo>
                    <a:lnTo>
                      <a:pt x="224" y="18959"/>
                    </a:lnTo>
                    <a:lnTo>
                      <a:pt x="376" y="19147"/>
                    </a:lnTo>
                    <a:lnTo>
                      <a:pt x="572" y="19307"/>
                    </a:lnTo>
                    <a:lnTo>
                      <a:pt x="804" y="19432"/>
                    </a:lnTo>
                    <a:lnTo>
                      <a:pt x="1072" y="19513"/>
                    </a:lnTo>
                    <a:lnTo>
                      <a:pt x="1215" y="19530"/>
                    </a:lnTo>
                    <a:lnTo>
                      <a:pt x="1465" y="19548"/>
                    </a:lnTo>
                    <a:lnTo>
                      <a:pt x="1956" y="19539"/>
                    </a:lnTo>
                    <a:lnTo>
                      <a:pt x="2671" y="19468"/>
                    </a:lnTo>
                    <a:lnTo>
                      <a:pt x="3564" y="19227"/>
                    </a:lnTo>
                    <a:lnTo>
                      <a:pt x="4403" y="18852"/>
                    </a:lnTo>
                    <a:lnTo>
                      <a:pt x="5180" y="18361"/>
                    </a:lnTo>
                    <a:lnTo>
                      <a:pt x="5894" y="17762"/>
                    </a:lnTo>
                    <a:lnTo>
                      <a:pt x="6546" y="17084"/>
                    </a:lnTo>
                    <a:lnTo>
                      <a:pt x="7127" y="16325"/>
                    </a:lnTo>
                    <a:lnTo>
                      <a:pt x="7386" y="15932"/>
                    </a:lnTo>
                    <a:lnTo>
                      <a:pt x="7645" y="16325"/>
                    </a:lnTo>
                    <a:lnTo>
                      <a:pt x="8225" y="17084"/>
                    </a:lnTo>
                    <a:lnTo>
                      <a:pt x="8868" y="17762"/>
                    </a:lnTo>
                    <a:lnTo>
                      <a:pt x="9583" y="18361"/>
                    </a:lnTo>
                    <a:lnTo>
                      <a:pt x="10359" y="18852"/>
                    </a:lnTo>
                    <a:lnTo>
                      <a:pt x="11199" y="19227"/>
                    </a:lnTo>
                    <a:lnTo>
                      <a:pt x="12101" y="19468"/>
                    </a:lnTo>
                    <a:lnTo>
                      <a:pt x="12806" y="19539"/>
                    </a:lnTo>
                    <a:lnTo>
                      <a:pt x="13297" y="19548"/>
                    </a:lnTo>
                    <a:lnTo>
                      <a:pt x="13547" y="19530"/>
                    </a:lnTo>
                    <a:lnTo>
                      <a:pt x="13699" y="19513"/>
                    </a:lnTo>
                    <a:lnTo>
                      <a:pt x="13967" y="19432"/>
                    </a:lnTo>
                    <a:lnTo>
                      <a:pt x="14199" y="19307"/>
                    </a:lnTo>
                    <a:lnTo>
                      <a:pt x="14387" y="19147"/>
                    </a:lnTo>
                    <a:lnTo>
                      <a:pt x="14539" y="18959"/>
                    </a:lnTo>
                    <a:lnTo>
                      <a:pt x="14655" y="18745"/>
                    </a:lnTo>
                    <a:lnTo>
                      <a:pt x="14762" y="18387"/>
                    </a:lnTo>
                    <a:lnTo>
                      <a:pt x="14762" y="17914"/>
                    </a:lnTo>
                    <a:lnTo>
                      <a:pt x="14664" y="17575"/>
                    </a:lnTo>
                    <a:lnTo>
                      <a:pt x="14548" y="17378"/>
                    </a:lnTo>
                    <a:lnTo>
                      <a:pt x="14387" y="17209"/>
                    </a:lnTo>
                    <a:lnTo>
                      <a:pt x="14199" y="17084"/>
                    </a:lnTo>
                    <a:lnTo>
                      <a:pt x="13967" y="16994"/>
                    </a:lnTo>
                    <a:lnTo>
                      <a:pt x="13699" y="16959"/>
                    </a:lnTo>
                    <a:lnTo>
                      <a:pt x="13547" y="16968"/>
                    </a:lnTo>
                    <a:lnTo>
                      <a:pt x="13315" y="16977"/>
                    </a:lnTo>
                    <a:lnTo>
                      <a:pt x="12869" y="16959"/>
                    </a:lnTo>
                    <a:lnTo>
                      <a:pt x="12440" y="16896"/>
                    </a:lnTo>
                    <a:lnTo>
                      <a:pt x="12038" y="16771"/>
                    </a:lnTo>
                    <a:lnTo>
                      <a:pt x="11654" y="16610"/>
                    </a:lnTo>
                    <a:lnTo>
                      <a:pt x="11279" y="16414"/>
                    </a:lnTo>
                    <a:lnTo>
                      <a:pt x="10770" y="16039"/>
                    </a:lnTo>
                    <a:lnTo>
                      <a:pt x="10154" y="15441"/>
                    </a:lnTo>
                    <a:lnTo>
                      <a:pt x="9627" y="14744"/>
                    </a:lnTo>
                    <a:lnTo>
                      <a:pt x="9190" y="13985"/>
                    </a:lnTo>
                    <a:lnTo>
                      <a:pt x="8832" y="13181"/>
                    </a:lnTo>
                    <a:lnTo>
                      <a:pt x="8698" y="12779"/>
                    </a:lnTo>
                    <a:lnTo>
                      <a:pt x="8681" y="12735"/>
                    </a:lnTo>
                    <a:lnTo>
                      <a:pt x="8663" y="12690"/>
                    </a:lnTo>
                    <a:lnTo>
                      <a:pt x="8663" y="1278"/>
                    </a:lnTo>
                    <a:lnTo>
                      <a:pt x="8663" y="1144"/>
                    </a:lnTo>
                    <a:lnTo>
                      <a:pt x="8609" y="894"/>
                    </a:lnTo>
                    <a:lnTo>
                      <a:pt x="8511" y="662"/>
                    </a:lnTo>
                    <a:lnTo>
                      <a:pt x="8368" y="465"/>
                    </a:lnTo>
                    <a:lnTo>
                      <a:pt x="8198" y="286"/>
                    </a:lnTo>
                    <a:lnTo>
                      <a:pt x="7993" y="153"/>
                    </a:lnTo>
                    <a:lnTo>
                      <a:pt x="7761" y="54"/>
                    </a:lnTo>
                    <a:lnTo>
                      <a:pt x="751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393;p18">
                <a:extLst>
                  <a:ext uri="{FF2B5EF4-FFF2-40B4-BE49-F238E27FC236}">
                    <a16:creationId xmlns:a16="http://schemas.microsoft.com/office/drawing/2014/main" id="{E3024828-E56F-61E1-8AB6-D299C2D2CB2C}"/>
                  </a:ext>
                </a:extLst>
              </p:cNvPr>
              <p:cNvSpPr/>
              <p:nvPr/>
            </p:nvSpPr>
            <p:spPr>
              <a:xfrm>
                <a:off x="4314969" y="1663698"/>
                <a:ext cx="540590" cy="64865"/>
              </a:xfrm>
              <a:custGeom>
                <a:avLst/>
                <a:gdLst/>
                <a:ahLst/>
                <a:cxnLst/>
                <a:rect l="l" t="t" r="r" b="b"/>
                <a:pathLst>
                  <a:path w="10726" h="1287" extrusionOk="0">
                    <a:moveTo>
                      <a:pt x="1" y="0"/>
                    </a:moveTo>
                    <a:lnTo>
                      <a:pt x="1" y="1286"/>
                    </a:lnTo>
                    <a:lnTo>
                      <a:pt x="10726" y="1286"/>
                    </a:lnTo>
                    <a:lnTo>
                      <a:pt x="107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394;p18">
                <a:extLst>
                  <a:ext uri="{FF2B5EF4-FFF2-40B4-BE49-F238E27FC236}">
                    <a16:creationId xmlns:a16="http://schemas.microsoft.com/office/drawing/2014/main" id="{D0CC4211-A815-A08B-1442-2555D47858F6}"/>
                  </a:ext>
                </a:extLst>
              </p:cNvPr>
              <p:cNvSpPr/>
              <p:nvPr/>
            </p:nvSpPr>
            <p:spPr>
              <a:xfrm>
                <a:off x="4314969" y="1803657"/>
                <a:ext cx="540590" cy="64411"/>
              </a:xfrm>
              <a:custGeom>
                <a:avLst/>
                <a:gdLst/>
                <a:ahLst/>
                <a:cxnLst/>
                <a:rect l="l" t="t" r="r" b="b"/>
                <a:pathLst>
                  <a:path w="10726" h="1278" extrusionOk="0">
                    <a:moveTo>
                      <a:pt x="1" y="0"/>
                    </a:moveTo>
                    <a:lnTo>
                      <a:pt x="1" y="1277"/>
                    </a:lnTo>
                    <a:lnTo>
                      <a:pt x="10726" y="1277"/>
                    </a:lnTo>
                    <a:lnTo>
                      <a:pt x="107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395;p18">
                <a:extLst>
                  <a:ext uri="{FF2B5EF4-FFF2-40B4-BE49-F238E27FC236}">
                    <a16:creationId xmlns:a16="http://schemas.microsoft.com/office/drawing/2014/main" id="{D1BF4AA6-BE96-AE13-4C5A-AFDCB845C6D9}"/>
                  </a:ext>
                </a:extLst>
              </p:cNvPr>
              <p:cNvSpPr/>
              <p:nvPr/>
            </p:nvSpPr>
            <p:spPr>
              <a:xfrm>
                <a:off x="4314969" y="1943616"/>
                <a:ext cx="540590" cy="64411"/>
              </a:xfrm>
              <a:custGeom>
                <a:avLst/>
                <a:gdLst/>
                <a:ahLst/>
                <a:cxnLst/>
                <a:rect l="l" t="t" r="r" b="b"/>
                <a:pathLst>
                  <a:path w="10726" h="1278" extrusionOk="0">
                    <a:moveTo>
                      <a:pt x="1" y="1"/>
                    </a:moveTo>
                    <a:lnTo>
                      <a:pt x="1" y="1278"/>
                    </a:lnTo>
                    <a:lnTo>
                      <a:pt x="10726" y="1278"/>
                    </a:lnTo>
                    <a:lnTo>
                      <a:pt x="1072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396;p18">
                <a:extLst>
                  <a:ext uri="{FF2B5EF4-FFF2-40B4-BE49-F238E27FC236}">
                    <a16:creationId xmlns:a16="http://schemas.microsoft.com/office/drawing/2014/main" id="{1D791FCE-2B8A-BAD1-735B-00C2AEFC330F}"/>
                  </a:ext>
                </a:extLst>
              </p:cNvPr>
              <p:cNvSpPr/>
              <p:nvPr/>
            </p:nvSpPr>
            <p:spPr>
              <a:xfrm>
                <a:off x="4314969" y="2083121"/>
                <a:ext cx="540590" cy="64865"/>
              </a:xfrm>
              <a:custGeom>
                <a:avLst/>
                <a:gdLst/>
                <a:ahLst/>
                <a:cxnLst/>
                <a:rect l="l" t="t" r="r" b="b"/>
                <a:pathLst>
                  <a:path w="10726" h="1287" extrusionOk="0">
                    <a:moveTo>
                      <a:pt x="1" y="1"/>
                    </a:moveTo>
                    <a:lnTo>
                      <a:pt x="1" y="1287"/>
                    </a:lnTo>
                    <a:lnTo>
                      <a:pt x="10726" y="1287"/>
                    </a:lnTo>
                    <a:lnTo>
                      <a:pt x="1072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" name="Google Shape;397;p18">
              <a:extLst>
                <a:ext uri="{FF2B5EF4-FFF2-40B4-BE49-F238E27FC236}">
                  <a16:creationId xmlns:a16="http://schemas.microsoft.com/office/drawing/2014/main" id="{BA39AE83-4913-D81E-04C9-4E8A3EAD061D}"/>
                </a:ext>
              </a:extLst>
            </p:cNvPr>
            <p:cNvSpPr/>
            <p:nvPr/>
          </p:nvSpPr>
          <p:spPr>
            <a:xfrm>
              <a:off x="3415744" y="4286176"/>
              <a:ext cx="298469" cy="160726"/>
            </a:xfrm>
            <a:custGeom>
              <a:avLst/>
              <a:gdLst/>
              <a:ahLst/>
              <a:cxnLst/>
              <a:rect l="l" t="t" r="r" b="b"/>
              <a:pathLst>
                <a:path w="5922" h="3189" extrusionOk="0">
                  <a:moveTo>
                    <a:pt x="1876" y="1"/>
                  </a:moveTo>
                  <a:lnTo>
                    <a:pt x="1028" y="108"/>
                  </a:lnTo>
                  <a:lnTo>
                    <a:pt x="554" y="242"/>
                  </a:lnTo>
                  <a:lnTo>
                    <a:pt x="340" y="322"/>
                  </a:lnTo>
                  <a:lnTo>
                    <a:pt x="72" y="501"/>
                  </a:lnTo>
                  <a:lnTo>
                    <a:pt x="1" y="697"/>
                  </a:lnTo>
                  <a:lnTo>
                    <a:pt x="90" y="921"/>
                  </a:lnTo>
                  <a:lnTo>
                    <a:pt x="322" y="1153"/>
                  </a:lnTo>
                  <a:lnTo>
                    <a:pt x="670" y="1394"/>
                  </a:lnTo>
                  <a:lnTo>
                    <a:pt x="1349" y="1760"/>
                  </a:lnTo>
                  <a:lnTo>
                    <a:pt x="2439" y="2233"/>
                  </a:lnTo>
                  <a:lnTo>
                    <a:pt x="3555" y="2644"/>
                  </a:lnTo>
                  <a:lnTo>
                    <a:pt x="4885" y="3091"/>
                  </a:lnTo>
                  <a:lnTo>
                    <a:pt x="5109" y="3153"/>
                  </a:lnTo>
                  <a:lnTo>
                    <a:pt x="5207" y="3180"/>
                  </a:lnTo>
                  <a:lnTo>
                    <a:pt x="5385" y="3189"/>
                  </a:lnTo>
                  <a:lnTo>
                    <a:pt x="5528" y="3126"/>
                  </a:lnTo>
                  <a:lnTo>
                    <a:pt x="5644" y="3028"/>
                  </a:lnTo>
                  <a:lnTo>
                    <a:pt x="5769" y="2805"/>
                  </a:lnTo>
                  <a:lnTo>
                    <a:pt x="5877" y="2412"/>
                  </a:lnTo>
                  <a:lnTo>
                    <a:pt x="5921" y="1733"/>
                  </a:lnTo>
                  <a:lnTo>
                    <a:pt x="5885" y="1037"/>
                  </a:lnTo>
                  <a:lnTo>
                    <a:pt x="5877" y="956"/>
                  </a:lnTo>
                  <a:lnTo>
                    <a:pt x="5841" y="849"/>
                  </a:lnTo>
                  <a:lnTo>
                    <a:pt x="5734" y="742"/>
                  </a:lnTo>
                  <a:lnTo>
                    <a:pt x="5591" y="733"/>
                  </a:lnTo>
                  <a:lnTo>
                    <a:pt x="5439" y="787"/>
                  </a:lnTo>
                  <a:lnTo>
                    <a:pt x="5082" y="1081"/>
                  </a:lnTo>
                  <a:lnTo>
                    <a:pt x="4992" y="1189"/>
                  </a:lnTo>
                  <a:lnTo>
                    <a:pt x="4787" y="1028"/>
                  </a:lnTo>
                  <a:lnTo>
                    <a:pt x="4278" y="662"/>
                  </a:lnTo>
                  <a:lnTo>
                    <a:pt x="3823" y="412"/>
                  </a:lnTo>
                  <a:lnTo>
                    <a:pt x="3269" y="188"/>
                  </a:lnTo>
                  <a:lnTo>
                    <a:pt x="2617" y="37"/>
                  </a:lnTo>
                  <a:lnTo>
                    <a:pt x="1876" y="1"/>
                  </a:lnTo>
                  <a:close/>
                </a:path>
              </a:pathLst>
            </a:custGeom>
            <a:solidFill>
              <a:srgbClr val="AB3D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98;p18">
              <a:extLst>
                <a:ext uri="{FF2B5EF4-FFF2-40B4-BE49-F238E27FC236}">
                  <a16:creationId xmlns:a16="http://schemas.microsoft.com/office/drawing/2014/main" id="{1A69870E-E07E-15C9-0D19-191ED8E8CAA6}"/>
                </a:ext>
              </a:extLst>
            </p:cNvPr>
            <p:cNvSpPr/>
            <p:nvPr/>
          </p:nvSpPr>
          <p:spPr>
            <a:xfrm>
              <a:off x="3529596" y="4271358"/>
              <a:ext cx="45511" cy="61236"/>
            </a:xfrm>
            <a:custGeom>
              <a:avLst/>
              <a:gdLst/>
              <a:ahLst/>
              <a:cxnLst/>
              <a:rect l="l" t="t" r="r" b="b"/>
              <a:pathLst>
                <a:path w="903" h="1215" extrusionOk="0">
                  <a:moveTo>
                    <a:pt x="63" y="0"/>
                  </a:moveTo>
                  <a:lnTo>
                    <a:pt x="10" y="27"/>
                  </a:lnTo>
                  <a:lnTo>
                    <a:pt x="1" y="63"/>
                  </a:lnTo>
                  <a:lnTo>
                    <a:pt x="10" y="152"/>
                  </a:lnTo>
                  <a:lnTo>
                    <a:pt x="108" y="304"/>
                  </a:lnTo>
                  <a:lnTo>
                    <a:pt x="162" y="375"/>
                  </a:lnTo>
                  <a:lnTo>
                    <a:pt x="278" y="500"/>
                  </a:lnTo>
                  <a:lnTo>
                    <a:pt x="403" y="616"/>
                  </a:lnTo>
                  <a:lnTo>
                    <a:pt x="519" y="741"/>
                  </a:lnTo>
                  <a:lnTo>
                    <a:pt x="715" y="1009"/>
                  </a:lnTo>
                  <a:lnTo>
                    <a:pt x="778" y="1170"/>
                  </a:lnTo>
                  <a:lnTo>
                    <a:pt x="805" y="1215"/>
                  </a:lnTo>
                  <a:lnTo>
                    <a:pt x="894" y="1188"/>
                  </a:lnTo>
                  <a:lnTo>
                    <a:pt x="903" y="1134"/>
                  </a:lnTo>
                  <a:lnTo>
                    <a:pt x="849" y="965"/>
                  </a:lnTo>
                  <a:lnTo>
                    <a:pt x="689" y="652"/>
                  </a:lnTo>
                  <a:lnTo>
                    <a:pt x="572" y="518"/>
                  </a:lnTo>
                  <a:lnTo>
                    <a:pt x="465" y="384"/>
                  </a:lnTo>
                  <a:lnTo>
                    <a:pt x="349" y="250"/>
                  </a:lnTo>
                  <a:lnTo>
                    <a:pt x="242" y="107"/>
                  </a:lnTo>
                  <a:lnTo>
                    <a:pt x="99" y="9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99;p18">
              <a:extLst>
                <a:ext uri="{FF2B5EF4-FFF2-40B4-BE49-F238E27FC236}">
                  <a16:creationId xmlns:a16="http://schemas.microsoft.com/office/drawing/2014/main" id="{F5E8BF7D-F738-92EB-897F-CEBFE09726FA}"/>
                </a:ext>
              </a:extLst>
            </p:cNvPr>
            <p:cNvSpPr/>
            <p:nvPr/>
          </p:nvSpPr>
          <p:spPr>
            <a:xfrm>
              <a:off x="3503490" y="4277205"/>
              <a:ext cx="51358" cy="59018"/>
            </a:xfrm>
            <a:custGeom>
              <a:avLst/>
              <a:gdLst/>
              <a:ahLst/>
              <a:cxnLst/>
              <a:rect l="l" t="t" r="r" b="b"/>
              <a:pathLst>
                <a:path w="1019" h="1171" extrusionOk="0">
                  <a:moveTo>
                    <a:pt x="63" y="0"/>
                  </a:moveTo>
                  <a:lnTo>
                    <a:pt x="10" y="36"/>
                  </a:lnTo>
                  <a:lnTo>
                    <a:pt x="1" y="72"/>
                  </a:lnTo>
                  <a:lnTo>
                    <a:pt x="19" y="161"/>
                  </a:lnTo>
                  <a:lnTo>
                    <a:pt x="72" y="232"/>
                  </a:lnTo>
                  <a:lnTo>
                    <a:pt x="126" y="304"/>
                  </a:lnTo>
                  <a:lnTo>
                    <a:pt x="189" y="366"/>
                  </a:lnTo>
                  <a:lnTo>
                    <a:pt x="305" y="500"/>
                  </a:lnTo>
                  <a:lnTo>
                    <a:pt x="430" y="625"/>
                  </a:lnTo>
                  <a:lnTo>
                    <a:pt x="662" y="875"/>
                  </a:lnTo>
                  <a:lnTo>
                    <a:pt x="894" y="1134"/>
                  </a:lnTo>
                  <a:lnTo>
                    <a:pt x="939" y="1170"/>
                  </a:lnTo>
                  <a:lnTo>
                    <a:pt x="1019" y="1099"/>
                  </a:lnTo>
                  <a:lnTo>
                    <a:pt x="1010" y="1045"/>
                  </a:lnTo>
                  <a:lnTo>
                    <a:pt x="805" y="768"/>
                  </a:lnTo>
                  <a:lnTo>
                    <a:pt x="590" y="491"/>
                  </a:lnTo>
                  <a:lnTo>
                    <a:pt x="483" y="358"/>
                  </a:lnTo>
                  <a:lnTo>
                    <a:pt x="376" y="224"/>
                  </a:lnTo>
                  <a:lnTo>
                    <a:pt x="314" y="152"/>
                  </a:lnTo>
                  <a:lnTo>
                    <a:pt x="180" y="27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400;p18">
              <a:extLst>
                <a:ext uri="{FF2B5EF4-FFF2-40B4-BE49-F238E27FC236}">
                  <a16:creationId xmlns:a16="http://schemas.microsoft.com/office/drawing/2014/main" id="{C2A116B5-BDD8-57BC-6C9A-EEC33FC6BF11}"/>
                </a:ext>
              </a:extLst>
            </p:cNvPr>
            <p:cNvSpPr/>
            <p:nvPr/>
          </p:nvSpPr>
          <p:spPr>
            <a:xfrm>
              <a:off x="3632663" y="4310519"/>
              <a:ext cx="82001" cy="54482"/>
            </a:xfrm>
            <a:custGeom>
              <a:avLst/>
              <a:gdLst/>
              <a:ahLst/>
              <a:cxnLst/>
              <a:rect l="l" t="t" r="r" b="b"/>
              <a:pathLst>
                <a:path w="1627" h="1081" extrusionOk="0">
                  <a:moveTo>
                    <a:pt x="635" y="0"/>
                  </a:moveTo>
                  <a:lnTo>
                    <a:pt x="206" y="81"/>
                  </a:lnTo>
                  <a:lnTo>
                    <a:pt x="28" y="206"/>
                  </a:lnTo>
                  <a:lnTo>
                    <a:pt x="1" y="304"/>
                  </a:lnTo>
                  <a:lnTo>
                    <a:pt x="28" y="357"/>
                  </a:lnTo>
                  <a:lnTo>
                    <a:pt x="179" y="607"/>
                  </a:lnTo>
                  <a:lnTo>
                    <a:pt x="510" y="947"/>
                  </a:lnTo>
                  <a:lnTo>
                    <a:pt x="778" y="1072"/>
                  </a:lnTo>
                  <a:lnTo>
                    <a:pt x="930" y="1081"/>
                  </a:lnTo>
                  <a:lnTo>
                    <a:pt x="1072" y="1072"/>
                  </a:lnTo>
                  <a:lnTo>
                    <a:pt x="1340" y="938"/>
                  </a:lnTo>
                  <a:lnTo>
                    <a:pt x="1448" y="831"/>
                  </a:lnTo>
                  <a:lnTo>
                    <a:pt x="1519" y="759"/>
                  </a:lnTo>
                  <a:lnTo>
                    <a:pt x="1573" y="670"/>
                  </a:lnTo>
                  <a:lnTo>
                    <a:pt x="1608" y="581"/>
                  </a:lnTo>
                  <a:lnTo>
                    <a:pt x="1626" y="438"/>
                  </a:lnTo>
                  <a:lnTo>
                    <a:pt x="1564" y="313"/>
                  </a:lnTo>
                  <a:lnTo>
                    <a:pt x="1439" y="206"/>
                  </a:lnTo>
                  <a:lnTo>
                    <a:pt x="1367" y="161"/>
                  </a:lnTo>
                  <a:lnTo>
                    <a:pt x="1251" y="107"/>
                  </a:lnTo>
                  <a:lnTo>
                    <a:pt x="1010" y="36"/>
                  </a:lnTo>
                  <a:lnTo>
                    <a:pt x="635" y="0"/>
                  </a:lnTo>
                  <a:close/>
                </a:path>
              </a:pathLst>
            </a:custGeom>
            <a:solidFill>
              <a:srgbClr val="D7C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01;p18">
              <a:extLst>
                <a:ext uri="{FF2B5EF4-FFF2-40B4-BE49-F238E27FC236}">
                  <a16:creationId xmlns:a16="http://schemas.microsoft.com/office/drawing/2014/main" id="{E41F441D-7D23-CF45-F92F-22877E1C5E9E}"/>
                </a:ext>
              </a:extLst>
            </p:cNvPr>
            <p:cNvSpPr/>
            <p:nvPr/>
          </p:nvSpPr>
          <p:spPr>
            <a:xfrm>
              <a:off x="3642592" y="3771347"/>
              <a:ext cx="291262" cy="572947"/>
            </a:xfrm>
            <a:custGeom>
              <a:avLst/>
              <a:gdLst/>
              <a:ahLst/>
              <a:cxnLst/>
              <a:rect l="l" t="t" r="r" b="b"/>
              <a:pathLst>
                <a:path w="5779" h="11368" extrusionOk="0">
                  <a:moveTo>
                    <a:pt x="4403" y="0"/>
                  </a:moveTo>
                  <a:lnTo>
                    <a:pt x="0" y="10805"/>
                  </a:lnTo>
                  <a:lnTo>
                    <a:pt x="1384" y="11368"/>
                  </a:lnTo>
                  <a:lnTo>
                    <a:pt x="5778" y="563"/>
                  </a:lnTo>
                  <a:lnTo>
                    <a:pt x="440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02;p18">
              <a:extLst>
                <a:ext uri="{FF2B5EF4-FFF2-40B4-BE49-F238E27FC236}">
                  <a16:creationId xmlns:a16="http://schemas.microsoft.com/office/drawing/2014/main" id="{693EA88E-D455-2779-4473-978530EBC1D6}"/>
                </a:ext>
              </a:extLst>
            </p:cNvPr>
            <p:cNvSpPr/>
            <p:nvPr/>
          </p:nvSpPr>
          <p:spPr>
            <a:xfrm>
              <a:off x="4089482" y="4315458"/>
              <a:ext cx="309708" cy="132350"/>
            </a:xfrm>
            <a:custGeom>
              <a:avLst/>
              <a:gdLst/>
              <a:ahLst/>
              <a:cxnLst/>
              <a:rect l="l" t="t" r="r" b="b"/>
              <a:pathLst>
                <a:path w="6145" h="2626" extrusionOk="0">
                  <a:moveTo>
                    <a:pt x="813" y="0"/>
                  </a:moveTo>
                  <a:lnTo>
                    <a:pt x="679" y="63"/>
                  </a:lnTo>
                  <a:lnTo>
                    <a:pt x="599" y="143"/>
                  </a:lnTo>
                  <a:lnTo>
                    <a:pt x="563" y="215"/>
                  </a:lnTo>
                  <a:lnTo>
                    <a:pt x="260" y="849"/>
                  </a:lnTo>
                  <a:lnTo>
                    <a:pt x="54" y="1492"/>
                  </a:lnTo>
                  <a:lnTo>
                    <a:pt x="1" y="1902"/>
                  </a:lnTo>
                  <a:lnTo>
                    <a:pt x="37" y="2152"/>
                  </a:lnTo>
                  <a:lnTo>
                    <a:pt x="108" y="2295"/>
                  </a:lnTo>
                  <a:lnTo>
                    <a:pt x="215" y="2394"/>
                  </a:lnTo>
                  <a:lnTo>
                    <a:pt x="376" y="2456"/>
                  </a:lnTo>
                  <a:lnTo>
                    <a:pt x="483" y="2474"/>
                  </a:lnTo>
                  <a:lnTo>
                    <a:pt x="715" y="2492"/>
                  </a:lnTo>
                  <a:lnTo>
                    <a:pt x="2117" y="2590"/>
                  </a:lnTo>
                  <a:lnTo>
                    <a:pt x="3305" y="2626"/>
                  </a:lnTo>
                  <a:lnTo>
                    <a:pt x="4493" y="2599"/>
                  </a:lnTo>
                  <a:lnTo>
                    <a:pt x="5261" y="2510"/>
                  </a:lnTo>
                  <a:lnTo>
                    <a:pt x="5671" y="2420"/>
                  </a:lnTo>
                  <a:lnTo>
                    <a:pt x="5975" y="2286"/>
                  </a:lnTo>
                  <a:lnTo>
                    <a:pt x="6136" y="2126"/>
                  </a:lnTo>
                  <a:lnTo>
                    <a:pt x="6145" y="1911"/>
                  </a:lnTo>
                  <a:lnTo>
                    <a:pt x="5975" y="1643"/>
                  </a:lnTo>
                  <a:lnTo>
                    <a:pt x="5796" y="1492"/>
                  </a:lnTo>
                  <a:lnTo>
                    <a:pt x="5412" y="1197"/>
                  </a:lnTo>
                  <a:lnTo>
                    <a:pt x="4671" y="768"/>
                  </a:lnTo>
                  <a:lnTo>
                    <a:pt x="3957" y="527"/>
                  </a:lnTo>
                  <a:lnTo>
                    <a:pt x="3305" y="420"/>
                  </a:lnTo>
                  <a:lnTo>
                    <a:pt x="2707" y="411"/>
                  </a:lnTo>
                  <a:lnTo>
                    <a:pt x="2198" y="474"/>
                  </a:lnTo>
                  <a:lnTo>
                    <a:pt x="1581" y="625"/>
                  </a:lnTo>
                  <a:lnTo>
                    <a:pt x="1331" y="697"/>
                  </a:lnTo>
                  <a:lnTo>
                    <a:pt x="1296" y="563"/>
                  </a:lnTo>
                  <a:lnTo>
                    <a:pt x="1063" y="152"/>
                  </a:lnTo>
                  <a:lnTo>
                    <a:pt x="947" y="45"/>
                  </a:lnTo>
                  <a:lnTo>
                    <a:pt x="813" y="0"/>
                  </a:lnTo>
                  <a:close/>
                </a:path>
              </a:pathLst>
            </a:custGeom>
            <a:solidFill>
              <a:srgbClr val="AB3D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03;p18">
              <a:extLst>
                <a:ext uri="{FF2B5EF4-FFF2-40B4-BE49-F238E27FC236}">
                  <a16:creationId xmlns:a16="http://schemas.microsoft.com/office/drawing/2014/main" id="{C48EC15D-CFA2-2665-EEF2-3401AEC8C926}"/>
                </a:ext>
              </a:extLst>
            </p:cNvPr>
            <p:cNvSpPr/>
            <p:nvPr/>
          </p:nvSpPr>
          <p:spPr>
            <a:xfrm>
              <a:off x="4247938" y="4331636"/>
              <a:ext cx="63504" cy="42840"/>
            </a:xfrm>
            <a:custGeom>
              <a:avLst/>
              <a:gdLst/>
              <a:ahLst/>
              <a:cxnLst/>
              <a:rect l="l" t="t" r="r" b="b"/>
              <a:pathLst>
                <a:path w="1260" h="850" extrusionOk="0">
                  <a:moveTo>
                    <a:pt x="1188" y="1"/>
                  </a:moveTo>
                  <a:lnTo>
                    <a:pt x="1027" y="37"/>
                  </a:lnTo>
                  <a:lnTo>
                    <a:pt x="866" y="126"/>
                  </a:lnTo>
                  <a:lnTo>
                    <a:pt x="706" y="206"/>
                  </a:lnTo>
                  <a:lnTo>
                    <a:pt x="545" y="296"/>
                  </a:lnTo>
                  <a:lnTo>
                    <a:pt x="393" y="376"/>
                  </a:lnTo>
                  <a:lnTo>
                    <a:pt x="116" y="608"/>
                  </a:lnTo>
                  <a:lnTo>
                    <a:pt x="18" y="751"/>
                  </a:lnTo>
                  <a:lnTo>
                    <a:pt x="0" y="796"/>
                  </a:lnTo>
                  <a:lnTo>
                    <a:pt x="81" y="849"/>
                  </a:lnTo>
                  <a:lnTo>
                    <a:pt x="125" y="813"/>
                  </a:lnTo>
                  <a:lnTo>
                    <a:pt x="232" y="688"/>
                  </a:lnTo>
                  <a:lnTo>
                    <a:pt x="527" y="519"/>
                  </a:lnTo>
                  <a:lnTo>
                    <a:pt x="679" y="447"/>
                  </a:lnTo>
                  <a:lnTo>
                    <a:pt x="831" y="385"/>
                  </a:lnTo>
                  <a:lnTo>
                    <a:pt x="982" y="313"/>
                  </a:lnTo>
                  <a:lnTo>
                    <a:pt x="1063" y="278"/>
                  </a:lnTo>
                  <a:lnTo>
                    <a:pt x="1206" y="171"/>
                  </a:lnTo>
                  <a:lnTo>
                    <a:pt x="1250" y="99"/>
                  </a:lnTo>
                  <a:lnTo>
                    <a:pt x="1259" y="63"/>
                  </a:lnTo>
                  <a:lnTo>
                    <a:pt x="1232" y="10"/>
                  </a:lnTo>
                  <a:lnTo>
                    <a:pt x="11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04;p18">
              <a:extLst>
                <a:ext uri="{FF2B5EF4-FFF2-40B4-BE49-F238E27FC236}">
                  <a16:creationId xmlns:a16="http://schemas.microsoft.com/office/drawing/2014/main" id="{F1228AB2-580B-4687-020E-903EB0AC93FF}"/>
                </a:ext>
              </a:extLst>
            </p:cNvPr>
            <p:cNvSpPr/>
            <p:nvPr/>
          </p:nvSpPr>
          <p:spPr>
            <a:xfrm>
              <a:off x="4265930" y="4346504"/>
              <a:ext cx="67082" cy="38758"/>
            </a:xfrm>
            <a:custGeom>
              <a:avLst/>
              <a:gdLst/>
              <a:ahLst/>
              <a:cxnLst/>
              <a:rect l="l" t="t" r="r" b="b"/>
              <a:pathLst>
                <a:path w="1331" h="769" extrusionOk="0">
                  <a:moveTo>
                    <a:pt x="1188" y="1"/>
                  </a:moveTo>
                  <a:lnTo>
                    <a:pt x="1108" y="27"/>
                  </a:lnTo>
                  <a:lnTo>
                    <a:pt x="1018" y="63"/>
                  </a:lnTo>
                  <a:lnTo>
                    <a:pt x="929" y="108"/>
                  </a:lnTo>
                  <a:lnTo>
                    <a:pt x="777" y="179"/>
                  </a:lnTo>
                  <a:lnTo>
                    <a:pt x="634" y="268"/>
                  </a:lnTo>
                  <a:lnTo>
                    <a:pt x="331" y="438"/>
                  </a:lnTo>
                  <a:lnTo>
                    <a:pt x="36" y="626"/>
                  </a:lnTo>
                  <a:lnTo>
                    <a:pt x="9" y="643"/>
                  </a:lnTo>
                  <a:lnTo>
                    <a:pt x="0" y="697"/>
                  </a:lnTo>
                  <a:lnTo>
                    <a:pt x="27" y="751"/>
                  </a:lnTo>
                  <a:lnTo>
                    <a:pt x="81" y="769"/>
                  </a:lnTo>
                  <a:lnTo>
                    <a:pt x="107" y="751"/>
                  </a:lnTo>
                  <a:lnTo>
                    <a:pt x="420" y="599"/>
                  </a:lnTo>
                  <a:lnTo>
                    <a:pt x="733" y="456"/>
                  </a:lnTo>
                  <a:lnTo>
                    <a:pt x="884" y="385"/>
                  </a:lnTo>
                  <a:lnTo>
                    <a:pt x="1045" y="313"/>
                  </a:lnTo>
                  <a:lnTo>
                    <a:pt x="1126" y="277"/>
                  </a:lnTo>
                  <a:lnTo>
                    <a:pt x="1277" y="188"/>
                  </a:lnTo>
                  <a:lnTo>
                    <a:pt x="1322" y="117"/>
                  </a:lnTo>
                  <a:lnTo>
                    <a:pt x="1331" y="81"/>
                  </a:lnTo>
                  <a:lnTo>
                    <a:pt x="1313" y="18"/>
                  </a:lnTo>
                  <a:lnTo>
                    <a:pt x="1277" y="9"/>
                  </a:lnTo>
                  <a:lnTo>
                    <a:pt x="11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05;p18">
              <a:extLst>
                <a:ext uri="{FF2B5EF4-FFF2-40B4-BE49-F238E27FC236}">
                  <a16:creationId xmlns:a16="http://schemas.microsoft.com/office/drawing/2014/main" id="{5953B436-D69B-8722-B251-72DF91DCDB5C}"/>
                </a:ext>
              </a:extLst>
            </p:cNvPr>
            <p:cNvSpPr/>
            <p:nvPr/>
          </p:nvSpPr>
          <p:spPr>
            <a:xfrm>
              <a:off x="4115589" y="4311829"/>
              <a:ext cx="81547" cy="54079"/>
            </a:xfrm>
            <a:custGeom>
              <a:avLst/>
              <a:gdLst/>
              <a:ahLst/>
              <a:cxnLst/>
              <a:rect l="l" t="t" r="r" b="b"/>
              <a:pathLst>
                <a:path w="1618" h="1073" extrusionOk="0">
                  <a:moveTo>
                    <a:pt x="519" y="1"/>
                  </a:moveTo>
                  <a:lnTo>
                    <a:pt x="394" y="10"/>
                  </a:lnTo>
                  <a:lnTo>
                    <a:pt x="304" y="19"/>
                  </a:lnTo>
                  <a:lnTo>
                    <a:pt x="153" y="72"/>
                  </a:lnTo>
                  <a:lnTo>
                    <a:pt x="54" y="162"/>
                  </a:lnTo>
                  <a:lnTo>
                    <a:pt x="1" y="305"/>
                  </a:lnTo>
                  <a:lnTo>
                    <a:pt x="10" y="403"/>
                  </a:lnTo>
                  <a:lnTo>
                    <a:pt x="28" y="501"/>
                  </a:lnTo>
                  <a:lnTo>
                    <a:pt x="63" y="599"/>
                  </a:lnTo>
                  <a:lnTo>
                    <a:pt x="117" y="733"/>
                  </a:lnTo>
                  <a:lnTo>
                    <a:pt x="313" y="956"/>
                  </a:lnTo>
                  <a:lnTo>
                    <a:pt x="447" y="1028"/>
                  </a:lnTo>
                  <a:lnTo>
                    <a:pt x="590" y="1073"/>
                  </a:lnTo>
                  <a:lnTo>
                    <a:pt x="894" y="1055"/>
                  </a:lnTo>
                  <a:lnTo>
                    <a:pt x="1322" y="867"/>
                  </a:lnTo>
                  <a:lnTo>
                    <a:pt x="1555" y="697"/>
                  </a:lnTo>
                  <a:lnTo>
                    <a:pt x="1599" y="653"/>
                  </a:lnTo>
                  <a:lnTo>
                    <a:pt x="1617" y="546"/>
                  </a:lnTo>
                  <a:lnTo>
                    <a:pt x="1492" y="367"/>
                  </a:lnTo>
                  <a:lnTo>
                    <a:pt x="1126" y="135"/>
                  </a:lnTo>
                  <a:lnTo>
                    <a:pt x="769" y="19"/>
                  </a:lnTo>
                  <a:lnTo>
                    <a:pt x="519" y="1"/>
                  </a:lnTo>
                  <a:close/>
                </a:path>
              </a:pathLst>
            </a:custGeom>
            <a:solidFill>
              <a:srgbClr val="D7C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06;p18">
              <a:extLst>
                <a:ext uri="{FF2B5EF4-FFF2-40B4-BE49-F238E27FC236}">
                  <a16:creationId xmlns:a16="http://schemas.microsoft.com/office/drawing/2014/main" id="{89031436-8148-801D-D72C-9B879BAE0AFE}"/>
                </a:ext>
              </a:extLst>
            </p:cNvPr>
            <p:cNvSpPr/>
            <p:nvPr/>
          </p:nvSpPr>
          <p:spPr>
            <a:xfrm>
              <a:off x="4115589" y="3743879"/>
              <a:ext cx="75247" cy="587815"/>
            </a:xfrm>
            <a:custGeom>
              <a:avLst/>
              <a:gdLst/>
              <a:ahLst/>
              <a:cxnLst/>
              <a:rect l="l" t="t" r="r" b="b"/>
              <a:pathLst>
                <a:path w="1493" h="11663" extrusionOk="0">
                  <a:moveTo>
                    <a:pt x="1" y="0"/>
                  </a:moveTo>
                  <a:lnTo>
                    <a:pt x="1" y="11663"/>
                  </a:lnTo>
                  <a:lnTo>
                    <a:pt x="1492" y="11663"/>
                  </a:lnTo>
                  <a:lnTo>
                    <a:pt x="149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07;p18">
              <a:extLst>
                <a:ext uri="{FF2B5EF4-FFF2-40B4-BE49-F238E27FC236}">
                  <a16:creationId xmlns:a16="http://schemas.microsoft.com/office/drawing/2014/main" id="{92662DF9-9985-71D6-B36D-CF3BA92CE099}"/>
                </a:ext>
              </a:extLst>
            </p:cNvPr>
            <p:cNvSpPr/>
            <p:nvPr/>
          </p:nvSpPr>
          <p:spPr>
            <a:xfrm>
              <a:off x="3125444" y="2665989"/>
              <a:ext cx="520783" cy="606715"/>
            </a:xfrm>
            <a:custGeom>
              <a:avLst/>
              <a:gdLst/>
              <a:ahLst/>
              <a:cxnLst/>
              <a:rect l="l" t="t" r="r" b="b"/>
              <a:pathLst>
                <a:path w="10333" h="12038" extrusionOk="0">
                  <a:moveTo>
                    <a:pt x="1474" y="0"/>
                  </a:moveTo>
                  <a:lnTo>
                    <a:pt x="1215" y="63"/>
                  </a:lnTo>
                  <a:lnTo>
                    <a:pt x="1001" y="241"/>
                  </a:lnTo>
                  <a:lnTo>
                    <a:pt x="921" y="393"/>
                  </a:lnTo>
                  <a:lnTo>
                    <a:pt x="688" y="929"/>
                  </a:lnTo>
                  <a:lnTo>
                    <a:pt x="322" y="2045"/>
                  </a:lnTo>
                  <a:lnTo>
                    <a:pt x="90" y="3206"/>
                  </a:lnTo>
                  <a:lnTo>
                    <a:pt x="1" y="4385"/>
                  </a:lnTo>
                  <a:lnTo>
                    <a:pt x="54" y="5563"/>
                  </a:lnTo>
                  <a:lnTo>
                    <a:pt x="251" y="6724"/>
                  </a:lnTo>
                  <a:lnTo>
                    <a:pt x="510" y="7564"/>
                  </a:lnTo>
                  <a:lnTo>
                    <a:pt x="733" y="8109"/>
                  </a:lnTo>
                  <a:lnTo>
                    <a:pt x="992" y="8635"/>
                  </a:lnTo>
                  <a:lnTo>
                    <a:pt x="1296" y="9144"/>
                  </a:lnTo>
                  <a:lnTo>
                    <a:pt x="1465" y="9394"/>
                  </a:lnTo>
                  <a:lnTo>
                    <a:pt x="1787" y="9823"/>
                  </a:lnTo>
                  <a:lnTo>
                    <a:pt x="2340" y="10412"/>
                  </a:lnTo>
                  <a:lnTo>
                    <a:pt x="2751" y="10761"/>
                  </a:lnTo>
                  <a:lnTo>
                    <a:pt x="3180" y="11082"/>
                  </a:lnTo>
                  <a:lnTo>
                    <a:pt x="3635" y="11359"/>
                  </a:lnTo>
                  <a:lnTo>
                    <a:pt x="4118" y="11591"/>
                  </a:lnTo>
                  <a:lnTo>
                    <a:pt x="4627" y="11779"/>
                  </a:lnTo>
                  <a:lnTo>
                    <a:pt x="4885" y="11850"/>
                  </a:lnTo>
                  <a:lnTo>
                    <a:pt x="5216" y="11931"/>
                  </a:lnTo>
                  <a:lnTo>
                    <a:pt x="5859" y="12020"/>
                  </a:lnTo>
                  <a:lnTo>
                    <a:pt x="6502" y="12038"/>
                  </a:lnTo>
                  <a:lnTo>
                    <a:pt x="7145" y="11993"/>
                  </a:lnTo>
                  <a:lnTo>
                    <a:pt x="7788" y="11895"/>
                  </a:lnTo>
                  <a:lnTo>
                    <a:pt x="8413" y="11743"/>
                  </a:lnTo>
                  <a:lnTo>
                    <a:pt x="9342" y="11430"/>
                  </a:lnTo>
                  <a:lnTo>
                    <a:pt x="9940" y="11171"/>
                  </a:lnTo>
                  <a:lnTo>
                    <a:pt x="10092" y="11091"/>
                  </a:lnTo>
                  <a:lnTo>
                    <a:pt x="10279" y="10877"/>
                  </a:lnTo>
                  <a:lnTo>
                    <a:pt x="10333" y="10627"/>
                  </a:lnTo>
                  <a:lnTo>
                    <a:pt x="10279" y="10359"/>
                  </a:lnTo>
                  <a:lnTo>
                    <a:pt x="10136" y="10118"/>
                  </a:lnTo>
                  <a:lnTo>
                    <a:pt x="9922" y="9930"/>
                  </a:lnTo>
                  <a:lnTo>
                    <a:pt x="9654" y="9823"/>
                  </a:lnTo>
                  <a:lnTo>
                    <a:pt x="9350" y="9832"/>
                  </a:lnTo>
                  <a:lnTo>
                    <a:pt x="9190" y="9895"/>
                  </a:lnTo>
                  <a:lnTo>
                    <a:pt x="8743" y="10082"/>
                  </a:lnTo>
                  <a:lnTo>
                    <a:pt x="7823" y="10359"/>
                  </a:lnTo>
                  <a:lnTo>
                    <a:pt x="6904" y="10502"/>
                  </a:lnTo>
                  <a:lnTo>
                    <a:pt x="5993" y="10493"/>
                  </a:lnTo>
                  <a:lnTo>
                    <a:pt x="5332" y="10377"/>
                  </a:lnTo>
                  <a:lnTo>
                    <a:pt x="4912" y="10261"/>
                  </a:lnTo>
                  <a:lnTo>
                    <a:pt x="4502" y="10091"/>
                  </a:lnTo>
                  <a:lnTo>
                    <a:pt x="4100" y="9886"/>
                  </a:lnTo>
                  <a:lnTo>
                    <a:pt x="3725" y="9636"/>
                  </a:lnTo>
                  <a:lnTo>
                    <a:pt x="3367" y="9341"/>
                  </a:lnTo>
                  <a:lnTo>
                    <a:pt x="3037" y="8993"/>
                  </a:lnTo>
                  <a:lnTo>
                    <a:pt x="2724" y="8609"/>
                  </a:lnTo>
                  <a:lnTo>
                    <a:pt x="2582" y="8385"/>
                  </a:lnTo>
                  <a:lnTo>
                    <a:pt x="2332" y="7983"/>
                  </a:lnTo>
                  <a:lnTo>
                    <a:pt x="1948" y="7126"/>
                  </a:lnTo>
                  <a:lnTo>
                    <a:pt x="1671" y="6224"/>
                  </a:lnTo>
                  <a:lnTo>
                    <a:pt x="1519" y="5296"/>
                  </a:lnTo>
                  <a:lnTo>
                    <a:pt x="1483" y="4349"/>
                  </a:lnTo>
                  <a:lnTo>
                    <a:pt x="1555" y="3402"/>
                  </a:lnTo>
                  <a:lnTo>
                    <a:pt x="1733" y="2474"/>
                  </a:lnTo>
                  <a:lnTo>
                    <a:pt x="2019" y="1572"/>
                  </a:lnTo>
                  <a:lnTo>
                    <a:pt x="2207" y="1143"/>
                  </a:lnTo>
                  <a:lnTo>
                    <a:pt x="2260" y="982"/>
                  </a:lnTo>
                  <a:lnTo>
                    <a:pt x="2269" y="679"/>
                  </a:lnTo>
                  <a:lnTo>
                    <a:pt x="2162" y="411"/>
                  </a:lnTo>
                  <a:lnTo>
                    <a:pt x="1974" y="197"/>
                  </a:lnTo>
                  <a:lnTo>
                    <a:pt x="1733" y="54"/>
                  </a:lnTo>
                  <a:lnTo>
                    <a:pt x="147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08;p18">
              <a:extLst>
                <a:ext uri="{FF2B5EF4-FFF2-40B4-BE49-F238E27FC236}">
                  <a16:creationId xmlns:a16="http://schemas.microsoft.com/office/drawing/2014/main" id="{ADA3BC79-D036-086B-CE0C-B19C4ECA20A1}"/>
                </a:ext>
              </a:extLst>
            </p:cNvPr>
            <p:cNvSpPr/>
            <p:nvPr/>
          </p:nvSpPr>
          <p:spPr>
            <a:xfrm>
              <a:off x="3101152" y="2545333"/>
              <a:ext cx="244894" cy="239954"/>
            </a:xfrm>
            <a:custGeom>
              <a:avLst/>
              <a:gdLst/>
              <a:ahLst/>
              <a:cxnLst/>
              <a:rect l="l" t="t" r="r" b="b"/>
              <a:pathLst>
                <a:path w="4859" h="4761" extrusionOk="0">
                  <a:moveTo>
                    <a:pt x="1876" y="1"/>
                  </a:moveTo>
                  <a:lnTo>
                    <a:pt x="1715" y="10"/>
                  </a:lnTo>
                  <a:lnTo>
                    <a:pt x="1554" y="72"/>
                  </a:lnTo>
                  <a:lnTo>
                    <a:pt x="1420" y="180"/>
                  </a:lnTo>
                  <a:lnTo>
                    <a:pt x="1340" y="340"/>
                  </a:lnTo>
                  <a:lnTo>
                    <a:pt x="1322" y="447"/>
                  </a:lnTo>
                  <a:lnTo>
                    <a:pt x="1286" y="947"/>
                  </a:lnTo>
                  <a:lnTo>
                    <a:pt x="1260" y="1456"/>
                  </a:lnTo>
                  <a:lnTo>
                    <a:pt x="1206" y="1456"/>
                  </a:lnTo>
                  <a:lnTo>
                    <a:pt x="1019" y="1037"/>
                  </a:lnTo>
                  <a:lnTo>
                    <a:pt x="876" y="599"/>
                  </a:lnTo>
                  <a:lnTo>
                    <a:pt x="840" y="501"/>
                  </a:lnTo>
                  <a:lnTo>
                    <a:pt x="733" y="367"/>
                  </a:lnTo>
                  <a:lnTo>
                    <a:pt x="581" y="296"/>
                  </a:lnTo>
                  <a:lnTo>
                    <a:pt x="420" y="287"/>
                  </a:lnTo>
                  <a:lnTo>
                    <a:pt x="260" y="340"/>
                  </a:lnTo>
                  <a:lnTo>
                    <a:pt x="126" y="438"/>
                  </a:lnTo>
                  <a:lnTo>
                    <a:pt x="36" y="581"/>
                  </a:lnTo>
                  <a:lnTo>
                    <a:pt x="1" y="760"/>
                  </a:lnTo>
                  <a:lnTo>
                    <a:pt x="27" y="858"/>
                  </a:lnTo>
                  <a:lnTo>
                    <a:pt x="99" y="1126"/>
                  </a:lnTo>
                  <a:lnTo>
                    <a:pt x="313" y="1626"/>
                  </a:lnTo>
                  <a:lnTo>
                    <a:pt x="429" y="1876"/>
                  </a:lnTo>
                  <a:lnTo>
                    <a:pt x="376" y="1983"/>
                  </a:lnTo>
                  <a:lnTo>
                    <a:pt x="340" y="2091"/>
                  </a:lnTo>
                  <a:lnTo>
                    <a:pt x="54" y="3332"/>
                  </a:lnTo>
                  <a:lnTo>
                    <a:pt x="27" y="3466"/>
                  </a:lnTo>
                  <a:lnTo>
                    <a:pt x="72" y="3743"/>
                  </a:lnTo>
                  <a:lnTo>
                    <a:pt x="224" y="4002"/>
                  </a:lnTo>
                  <a:lnTo>
                    <a:pt x="447" y="4216"/>
                  </a:lnTo>
                  <a:lnTo>
                    <a:pt x="590" y="4314"/>
                  </a:lnTo>
                  <a:lnTo>
                    <a:pt x="2412" y="4761"/>
                  </a:lnTo>
                  <a:lnTo>
                    <a:pt x="2590" y="4752"/>
                  </a:lnTo>
                  <a:lnTo>
                    <a:pt x="2921" y="4671"/>
                  </a:lnTo>
                  <a:lnTo>
                    <a:pt x="3189" y="4502"/>
                  </a:lnTo>
                  <a:lnTo>
                    <a:pt x="3376" y="4278"/>
                  </a:lnTo>
                  <a:lnTo>
                    <a:pt x="3421" y="4135"/>
                  </a:lnTo>
                  <a:lnTo>
                    <a:pt x="3921" y="4109"/>
                  </a:lnTo>
                  <a:lnTo>
                    <a:pt x="4430" y="4127"/>
                  </a:lnTo>
                  <a:lnTo>
                    <a:pt x="4519" y="4118"/>
                  </a:lnTo>
                  <a:lnTo>
                    <a:pt x="4671" y="4046"/>
                  </a:lnTo>
                  <a:lnTo>
                    <a:pt x="4787" y="3912"/>
                  </a:lnTo>
                  <a:lnTo>
                    <a:pt x="4850" y="3743"/>
                  </a:lnTo>
                  <a:lnTo>
                    <a:pt x="4858" y="3662"/>
                  </a:lnTo>
                  <a:lnTo>
                    <a:pt x="4841" y="3564"/>
                  </a:lnTo>
                  <a:lnTo>
                    <a:pt x="4769" y="3412"/>
                  </a:lnTo>
                  <a:lnTo>
                    <a:pt x="4644" y="3305"/>
                  </a:lnTo>
                  <a:lnTo>
                    <a:pt x="4483" y="3242"/>
                  </a:lnTo>
                  <a:lnTo>
                    <a:pt x="4394" y="3234"/>
                  </a:lnTo>
                  <a:lnTo>
                    <a:pt x="4010" y="3225"/>
                  </a:lnTo>
                  <a:lnTo>
                    <a:pt x="3635" y="3234"/>
                  </a:lnTo>
                  <a:lnTo>
                    <a:pt x="3715" y="2885"/>
                  </a:lnTo>
                  <a:lnTo>
                    <a:pt x="3733" y="2778"/>
                  </a:lnTo>
                  <a:lnTo>
                    <a:pt x="3733" y="2671"/>
                  </a:lnTo>
                  <a:lnTo>
                    <a:pt x="4082" y="2216"/>
                  </a:lnTo>
                  <a:lnTo>
                    <a:pt x="4466" y="1796"/>
                  </a:lnTo>
                  <a:lnTo>
                    <a:pt x="4537" y="1715"/>
                  </a:lnTo>
                  <a:lnTo>
                    <a:pt x="4591" y="1546"/>
                  </a:lnTo>
                  <a:lnTo>
                    <a:pt x="4573" y="1385"/>
                  </a:lnTo>
                  <a:lnTo>
                    <a:pt x="4501" y="1233"/>
                  </a:lnTo>
                  <a:lnTo>
                    <a:pt x="4376" y="1117"/>
                  </a:lnTo>
                  <a:lnTo>
                    <a:pt x="4224" y="1055"/>
                  </a:lnTo>
                  <a:lnTo>
                    <a:pt x="4064" y="1046"/>
                  </a:lnTo>
                  <a:lnTo>
                    <a:pt x="3903" y="1117"/>
                  </a:lnTo>
                  <a:lnTo>
                    <a:pt x="3823" y="1180"/>
                  </a:lnTo>
                  <a:lnTo>
                    <a:pt x="3501" y="1537"/>
                  </a:lnTo>
                  <a:lnTo>
                    <a:pt x="3189" y="1912"/>
                  </a:lnTo>
                  <a:lnTo>
                    <a:pt x="3171" y="1903"/>
                  </a:lnTo>
                  <a:lnTo>
                    <a:pt x="3153" y="1894"/>
                  </a:lnTo>
                  <a:lnTo>
                    <a:pt x="3278" y="1287"/>
                  </a:lnTo>
                  <a:lnTo>
                    <a:pt x="3385" y="671"/>
                  </a:lnTo>
                  <a:lnTo>
                    <a:pt x="3394" y="563"/>
                  </a:lnTo>
                  <a:lnTo>
                    <a:pt x="3340" y="394"/>
                  </a:lnTo>
                  <a:lnTo>
                    <a:pt x="3242" y="260"/>
                  </a:lnTo>
                  <a:lnTo>
                    <a:pt x="3099" y="171"/>
                  </a:lnTo>
                  <a:lnTo>
                    <a:pt x="2930" y="126"/>
                  </a:lnTo>
                  <a:lnTo>
                    <a:pt x="2769" y="144"/>
                  </a:lnTo>
                  <a:lnTo>
                    <a:pt x="2635" y="224"/>
                  </a:lnTo>
                  <a:lnTo>
                    <a:pt x="2537" y="367"/>
                  </a:lnTo>
                  <a:lnTo>
                    <a:pt x="2519" y="465"/>
                  </a:lnTo>
                  <a:lnTo>
                    <a:pt x="2421" y="1055"/>
                  </a:lnTo>
                  <a:lnTo>
                    <a:pt x="2305" y="1635"/>
                  </a:lnTo>
                  <a:lnTo>
                    <a:pt x="2135" y="1590"/>
                  </a:lnTo>
                  <a:lnTo>
                    <a:pt x="2171" y="1001"/>
                  </a:lnTo>
                  <a:lnTo>
                    <a:pt x="2206" y="412"/>
                  </a:lnTo>
                  <a:lnTo>
                    <a:pt x="2206" y="305"/>
                  </a:lnTo>
                  <a:lnTo>
                    <a:pt x="2144" y="153"/>
                  </a:lnTo>
                  <a:lnTo>
                    <a:pt x="2028" y="46"/>
                  </a:lnTo>
                  <a:lnTo>
                    <a:pt x="187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09;p18">
              <a:extLst>
                <a:ext uri="{FF2B5EF4-FFF2-40B4-BE49-F238E27FC236}">
                  <a16:creationId xmlns:a16="http://schemas.microsoft.com/office/drawing/2014/main" id="{EB95956E-AA3B-8A5A-73A6-27207646C4AA}"/>
                </a:ext>
              </a:extLst>
            </p:cNvPr>
            <p:cNvSpPr/>
            <p:nvPr/>
          </p:nvSpPr>
          <p:spPr>
            <a:xfrm>
              <a:off x="3497190" y="2059736"/>
              <a:ext cx="943438" cy="1827353"/>
            </a:xfrm>
            <a:custGeom>
              <a:avLst/>
              <a:gdLst/>
              <a:ahLst/>
              <a:cxnLst/>
              <a:rect l="l" t="t" r="r" b="b"/>
              <a:pathLst>
                <a:path w="18719" h="36257" extrusionOk="0">
                  <a:moveTo>
                    <a:pt x="14092" y="1"/>
                  </a:moveTo>
                  <a:lnTo>
                    <a:pt x="13512" y="45"/>
                  </a:lnTo>
                  <a:lnTo>
                    <a:pt x="12932" y="179"/>
                  </a:lnTo>
                  <a:lnTo>
                    <a:pt x="12351" y="376"/>
                  </a:lnTo>
                  <a:lnTo>
                    <a:pt x="11771" y="635"/>
                  </a:lnTo>
                  <a:lnTo>
                    <a:pt x="10922" y="1117"/>
                  </a:lnTo>
                  <a:lnTo>
                    <a:pt x="9842" y="1885"/>
                  </a:lnTo>
                  <a:lnTo>
                    <a:pt x="8851" y="2733"/>
                  </a:lnTo>
                  <a:lnTo>
                    <a:pt x="7984" y="3572"/>
                  </a:lnTo>
                  <a:lnTo>
                    <a:pt x="7618" y="3974"/>
                  </a:lnTo>
                  <a:lnTo>
                    <a:pt x="7109" y="4537"/>
                  </a:lnTo>
                  <a:lnTo>
                    <a:pt x="6172" y="5742"/>
                  </a:lnTo>
                  <a:lnTo>
                    <a:pt x="5323" y="7011"/>
                  </a:lnTo>
                  <a:lnTo>
                    <a:pt x="4555" y="8341"/>
                  </a:lnTo>
                  <a:lnTo>
                    <a:pt x="3868" y="9725"/>
                  </a:lnTo>
                  <a:lnTo>
                    <a:pt x="3243" y="11136"/>
                  </a:lnTo>
                  <a:lnTo>
                    <a:pt x="2680" y="12565"/>
                  </a:lnTo>
                  <a:lnTo>
                    <a:pt x="2171" y="14003"/>
                  </a:lnTo>
                  <a:lnTo>
                    <a:pt x="1930" y="14717"/>
                  </a:lnTo>
                  <a:lnTo>
                    <a:pt x="1680" y="15521"/>
                  </a:lnTo>
                  <a:lnTo>
                    <a:pt x="1224" y="17155"/>
                  </a:lnTo>
                  <a:lnTo>
                    <a:pt x="840" y="18816"/>
                  </a:lnTo>
                  <a:lnTo>
                    <a:pt x="528" y="20486"/>
                  </a:lnTo>
                  <a:lnTo>
                    <a:pt x="296" y="22174"/>
                  </a:lnTo>
                  <a:lnTo>
                    <a:pt x="126" y="23870"/>
                  </a:lnTo>
                  <a:lnTo>
                    <a:pt x="28" y="25567"/>
                  </a:lnTo>
                  <a:lnTo>
                    <a:pt x="1" y="27264"/>
                  </a:lnTo>
                  <a:lnTo>
                    <a:pt x="19" y="28103"/>
                  </a:lnTo>
                  <a:lnTo>
                    <a:pt x="46" y="29112"/>
                  </a:lnTo>
                  <a:lnTo>
                    <a:pt x="180" y="30773"/>
                  </a:lnTo>
                  <a:lnTo>
                    <a:pt x="358" y="31898"/>
                  </a:lnTo>
                  <a:lnTo>
                    <a:pt x="644" y="32988"/>
                  </a:lnTo>
                  <a:lnTo>
                    <a:pt x="948" y="33747"/>
                  </a:lnTo>
                  <a:lnTo>
                    <a:pt x="1206" y="34220"/>
                  </a:lnTo>
                  <a:lnTo>
                    <a:pt x="1501" y="34658"/>
                  </a:lnTo>
                  <a:lnTo>
                    <a:pt x="1841" y="35059"/>
                  </a:lnTo>
                  <a:lnTo>
                    <a:pt x="2233" y="35408"/>
                  </a:lnTo>
                  <a:lnTo>
                    <a:pt x="2689" y="35702"/>
                  </a:lnTo>
                  <a:lnTo>
                    <a:pt x="2939" y="35836"/>
                  </a:lnTo>
                  <a:lnTo>
                    <a:pt x="3162" y="35935"/>
                  </a:lnTo>
                  <a:lnTo>
                    <a:pt x="3618" y="36086"/>
                  </a:lnTo>
                  <a:lnTo>
                    <a:pt x="4091" y="36185"/>
                  </a:lnTo>
                  <a:lnTo>
                    <a:pt x="4573" y="36247"/>
                  </a:lnTo>
                  <a:lnTo>
                    <a:pt x="5305" y="36256"/>
                  </a:lnTo>
                  <a:lnTo>
                    <a:pt x="6279" y="36185"/>
                  </a:lnTo>
                  <a:lnTo>
                    <a:pt x="6752" y="36113"/>
                  </a:lnTo>
                  <a:lnTo>
                    <a:pt x="7404" y="36006"/>
                  </a:lnTo>
                  <a:lnTo>
                    <a:pt x="8690" y="35720"/>
                  </a:lnTo>
                  <a:lnTo>
                    <a:pt x="9958" y="35354"/>
                  </a:lnTo>
                  <a:lnTo>
                    <a:pt x="11217" y="34943"/>
                  </a:lnTo>
                  <a:lnTo>
                    <a:pt x="11833" y="34729"/>
                  </a:lnTo>
                  <a:lnTo>
                    <a:pt x="12423" y="34515"/>
                  </a:lnTo>
                  <a:lnTo>
                    <a:pt x="13583" y="34015"/>
                  </a:lnTo>
                  <a:lnTo>
                    <a:pt x="14700" y="33425"/>
                  </a:lnTo>
                  <a:lnTo>
                    <a:pt x="15486" y="32907"/>
                  </a:lnTo>
                  <a:lnTo>
                    <a:pt x="15986" y="32514"/>
                  </a:lnTo>
                  <a:lnTo>
                    <a:pt x="16218" y="32309"/>
                  </a:lnTo>
                  <a:lnTo>
                    <a:pt x="16450" y="32086"/>
                  </a:lnTo>
                  <a:lnTo>
                    <a:pt x="16852" y="31612"/>
                  </a:lnTo>
                  <a:lnTo>
                    <a:pt x="17182" y="31103"/>
                  </a:lnTo>
                  <a:lnTo>
                    <a:pt x="17459" y="30559"/>
                  </a:lnTo>
                  <a:lnTo>
                    <a:pt x="17789" y="29701"/>
                  </a:lnTo>
                  <a:lnTo>
                    <a:pt x="18102" y="28496"/>
                  </a:lnTo>
                  <a:lnTo>
                    <a:pt x="18218" y="27889"/>
                  </a:lnTo>
                  <a:lnTo>
                    <a:pt x="18352" y="27156"/>
                  </a:lnTo>
                  <a:lnTo>
                    <a:pt x="18540" y="25683"/>
                  </a:lnTo>
                  <a:lnTo>
                    <a:pt x="18656" y="24201"/>
                  </a:lnTo>
                  <a:lnTo>
                    <a:pt x="18718" y="22709"/>
                  </a:lnTo>
                  <a:lnTo>
                    <a:pt x="18718" y="18968"/>
                  </a:lnTo>
                  <a:lnTo>
                    <a:pt x="18682" y="16003"/>
                  </a:lnTo>
                  <a:lnTo>
                    <a:pt x="18682" y="15039"/>
                  </a:lnTo>
                  <a:lnTo>
                    <a:pt x="18602" y="13101"/>
                  </a:lnTo>
                  <a:lnTo>
                    <a:pt x="18397" y="10198"/>
                  </a:lnTo>
                  <a:lnTo>
                    <a:pt x="18200" y="8270"/>
                  </a:lnTo>
                  <a:lnTo>
                    <a:pt x="18129" y="7252"/>
                  </a:lnTo>
                  <a:lnTo>
                    <a:pt x="18102" y="5653"/>
                  </a:lnTo>
                  <a:lnTo>
                    <a:pt x="18039" y="4590"/>
                  </a:lnTo>
                  <a:lnTo>
                    <a:pt x="17906" y="3572"/>
                  </a:lnTo>
                  <a:lnTo>
                    <a:pt x="17709" y="2840"/>
                  </a:lnTo>
                  <a:lnTo>
                    <a:pt x="17530" y="2367"/>
                  </a:lnTo>
                  <a:lnTo>
                    <a:pt x="17307" y="1929"/>
                  </a:lnTo>
                  <a:lnTo>
                    <a:pt x="17030" y="1510"/>
                  </a:lnTo>
                  <a:lnTo>
                    <a:pt x="16682" y="1117"/>
                  </a:lnTo>
                  <a:lnTo>
                    <a:pt x="16280" y="751"/>
                  </a:lnTo>
                  <a:lnTo>
                    <a:pt x="16048" y="590"/>
                  </a:lnTo>
                  <a:lnTo>
                    <a:pt x="15780" y="420"/>
                  </a:lnTo>
                  <a:lnTo>
                    <a:pt x="15227" y="170"/>
                  </a:lnTo>
                  <a:lnTo>
                    <a:pt x="14673" y="36"/>
                  </a:lnTo>
                  <a:lnTo>
                    <a:pt x="1409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10;p18">
              <a:extLst>
                <a:ext uri="{FF2B5EF4-FFF2-40B4-BE49-F238E27FC236}">
                  <a16:creationId xmlns:a16="http://schemas.microsoft.com/office/drawing/2014/main" id="{B2F0E633-DB60-12FB-8AF9-F14E7F252C70}"/>
                </a:ext>
              </a:extLst>
            </p:cNvPr>
            <p:cNvSpPr/>
            <p:nvPr/>
          </p:nvSpPr>
          <p:spPr>
            <a:xfrm>
              <a:off x="3662852" y="2937793"/>
              <a:ext cx="198979" cy="164808"/>
            </a:xfrm>
            <a:custGeom>
              <a:avLst/>
              <a:gdLst/>
              <a:ahLst/>
              <a:cxnLst/>
              <a:rect l="l" t="t" r="r" b="b"/>
              <a:pathLst>
                <a:path w="3948" h="3270" extrusionOk="0">
                  <a:moveTo>
                    <a:pt x="1545" y="894"/>
                  </a:moveTo>
                  <a:lnTo>
                    <a:pt x="1509" y="921"/>
                  </a:lnTo>
                  <a:lnTo>
                    <a:pt x="1509" y="921"/>
                  </a:lnTo>
                  <a:lnTo>
                    <a:pt x="1536" y="903"/>
                  </a:lnTo>
                  <a:lnTo>
                    <a:pt x="1545" y="894"/>
                  </a:lnTo>
                  <a:close/>
                  <a:moveTo>
                    <a:pt x="2108" y="1"/>
                  </a:moveTo>
                  <a:lnTo>
                    <a:pt x="1831" y="10"/>
                  </a:lnTo>
                  <a:lnTo>
                    <a:pt x="1563" y="72"/>
                  </a:lnTo>
                  <a:lnTo>
                    <a:pt x="1304" y="179"/>
                  </a:lnTo>
                  <a:lnTo>
                    <a:pt x="1063" y="331"/>
                  </a:lnTo>
                  <a:lnTo>
                    <a:pt x="849" y="528"/>
                  </a:lnTo>
                  <a:lnTo>
                    <a:pt x="750" y="635"/>
                  </a:lnTo>
                  <a:lnTo>
                    <a:pt x="607" y="822"/>
                  </a:lnTo>
                  <a:lnTo>
                    <a:pt x="375" y="1224"/>
                  </a:lnTo>
                  <a:lnTo>
                    <a:pt x="197" y="1653"/>
                  </a:lnTo>
                  <a:lnTo>
                    <a:pt x="63" y="2090"/>
                  </a:lnTo>
                  <a:lnTo>
                    <a:pt x="9" y="2323"/>
                  </a:lnTo>
                  <a:lnTo>
                    <a:pt x="0" y="2394"/>
                  </a:lnTo>
                  <a:lnTo>
                    <a:pt x="18" y="2537"/>
                  </a:lnTo>
                  <a:lnTo>
                    <a:pt x="89" y="2662"/>
                  </a:lnTo>
                  <a:lnTo>
                    <a:pt x="197" y="2751"/>
                  </a:lnTo>
                  <a:lnTo>
                    <a:pt x="268" y="2778"/>
                  </a:lnTo>
                  <a:lnTo>
                    <a:pt x="340" y="2787"/>
                  </a:lnTo>
                  <a:lnTo>
                    <a:pt x="482" y="2769"/>
                  </a:lnTo>
                  <a:lnTo>
                    <a:pt x="616" y="2698"/>
                  </a:lnTo>
                  <a:lnTo>
                    <a:pt x="706" y="2590"/>
                  </a:lnTo>
                  <a:lnTo>
                    <a:pt x="732" y="2519"/>
                  </a:lnTo>
                  <a:lnTo>
                    <a:pt x="804" y="2171"/>
                  </a:lnTo>
                  <a:lnTo>
                    <a:pt x="1036" y="1546"/>
                  </a:lnTo>
                  <a:lnTo>
                    <a:pt x="1215" y="1251"/>
                  </a:lnTo>
                  <a:lnTo>
                    <a:pt x="1241" y="1224"/>
                  </a:lnTo>
                  <a:lnTo>
                    <a:pt x="1259" y="1197"/>
                  </a:lnTo>
                  <a:lnTo>
                    <a:pt x="1286" y="1153"/>
                  </a:lnTo>
                  <a:lnTo>
                    <a:pt x="1277" y="1162"/>
                  </a:lnTo>
                  <a:lnTo>
                    <a:pt x="1268" y="1171"/>
                  </a:lnTo>
                  <a:lnTo>
                    <a:pt x="1295" y="1135"/>
                  </a:lnTo>
                  <a:lnTo>
                    <a:pt x="1322" y="1117"/>
                  </a:lnTo>
                  <a:lnTo>
                    <a:pt x="1340" y="1090"/>
                  </a:lnTo>
                  <a:lnTo>
                    <a:pt x="1429" y="1001"/>
                  </a:lnTo>
                  <a:lnTo>
                    <a:pt x="1518" y="912"/>
                  </a:lnTo>
                  <a:lnTo>
                    <a:pt x="1545" y="894"/>
                  </a:lnTo>
                  <a:lnTo>
                    <a:pt x="1554" y="885"/>
                  </a:lnTo>
                  <a:lnTo>
                    <a:pt x="1599" y="858"/>
                  </a:lnTo>
                  <a:lnTo>
                    <a:pt x="1643" y="831"/>
                  </a:lnTo>
                  <a:lnTo>
                    <a:pt x="1688" y="805"/>
                  </a:lnTo>
                  <a:lnTo>
                    <a:pt x="1724" y="790"/>
                  </a:lnTo>
                  <a:lnTo>
                    <a:pt x="1724" y="790"/>
                  </a:lnTo>
                  <a:lnTo>
                    <a:pt x="1715" y="796"/>
                  </a:lnTo>
                  <a:lnTo>
                    <a:pt x="1750" y="778"/>
                  </a:lnTo>
                  <a:lnTo>
                    <a:pt x="1786" y="769"/>
                  </a:lnTo>
                  <a:lnTo>
                    <a:pt x="1831" y="751"/>
                  </a:lnTo>
                  <a:lnTo>
                    <a:pt x="1875" y="742"/>
                  </a:lnTo>
                  <a:lnTo>
                    <a:pt x="1911" y="733"/>
                  </a:lnTo>
                  <a:lnTo>
                    <a:pt x="1893" y="742"/>
                  </a:lnTo>
                  <a:lnTo>
                    <a:pt x="1893" y="742"/>
                  </a:lnTo>
                  <a:lnTo>
                    <a:pt x="1938" y="733"/>
                  </a:lnTo>
                  <a:lnTo>
                    <a:pt x="1992" y="733"/>
                  </a:lnTo>
                  <a:lnTo>
                    <a:pt x="2063" y="742"/>
                  </a:lnTo>
                  <a:lnTo>
                    <a:pt x="2057" y="736"/>
                  </a:lnTo>
                  <a:lnTo>
                    <a:pt x="2057" y="736"/>
                  </a:lnTo>
                  <a:lnTo>
                    <a:pt x="2099" y="742"/>
                  </a:lnTo>
                  <a:lnTo>
                    <a:pt x="2143" y="760"/>
                  </a:lnTo>
                  <a:lnTo>
                    <a:pt x="2188" y="769"/>
                  </a:lnTo>
                  <a:lnTo>
                    <a:pt x="2224" y="782"/>
                  </a:lnTo>
                  <a:lnTo>
                    <a:pt x="2224" y="782"/>
                  </a:lnTo>
                  <a:lnTo>
                    <a:pt x="2268" y="805"/>
                  </a:lnTo>
                  <a:lnTo>
                    <a:pt x="2322" y="831"/>
                  </a:lnTo>
                  <a:lnTo>
                    <a:pt x="2367" y="858"/>
                  </a:lnTo>
                  <a:lnTo>
                    <a:pt x="2411" y="885"/>
                  </a:lnTo>
                  <a:lnTo>
                    <a:pt x="2429" y="903"/>
                  </a:lnTo>
                  <a:lnTo>
                    <a:pt x="2434" y="906"/>
                  </a:lnTo>
                  <a:lnTo>
                    <a:pt x="2434" y="906"/>
                  </a:lnTo>
                  <a:lnTo>
                    <a:pt x="2438" y="912"/>
                  </a:lnTo>
                  <a:lnTo>
                    <a:pt x="2527" y="992"/>
                  </a:lnTo>
                  <a:lnTo>
                    <a:pt x="2608" y="1072"/>
                  </a:lnTo>
                  <a:lnTo>
                    <a:pt x="2661" y="1135"/>
                  </a:lnTo>
                  <a:lnTo>
                    <a:pt x="2670" y="1144"/>
                  </a:lnTo>
                  <a:lnTo>
                    <a:pt x="2679" y="1162"/>
                  </a:lnTo>
                  <a:lnTo>
                    <a:pt x="2724" y="1215"/>
                  </a:lnTo>
                  <a:lnTo>
                    <a:pt x="2795" y="1340"/>
                  </a:lnTo>
                  <a:lnTo>
                    <a:pt x="2867" y="1465"/>
                  </a:lnTo>
                  <a:lnTo>
                    <a:pt x="2902" y="1546"/>
                  </a:lnTo>
                  <a:lnTo>
                    <a:pt x="2938" y="1626"/>
                  </a:lnTo>
                  <a:lnTo>
                    <a:pt x="2947" y="1635"/>
                  </a:lnTo>
                  <a:lnTo>
                    <a:pt x="2974" y="1724"/>
                  </a:lnTo>
                  <a:lnTo>
                    <a:pt x="3036" y="1903"/>
                  </a:lnTo>
                  <a:lnTo>
                    <a:pt x="3081" y="2090"/>
                  </a:lnTo>
                  <a:lnTo>
                    <a:pt x="3170" y="2492"/>
                  </a:lnTo>
                  <a:lnTo>
                    <a:pt x="3197" y="2903"/>
                  </a:lnTo>
                  <a:lnTo>
                    <a:pt x="3206" y="2974"/>
                  </a:lnTo>
                  <a:lnTo>
                    <a:pt x="3269" y="3108"/>
                  </a:lnTo>
                  <a:lnTo>
                    <a:pt x="3367" y="3207"/>
                  </a:lnTo>
                  <a:lnTo>
                    <a:pt x="3492" y="3269"/>
                  </a:lnTo>
                  <a:lnTo>
                    <a:pt x="3644" y="3269"/>
                  </a:lnTo>
                  <a:lnTo>
                    <a:pt x="3778" y="3207"/>
                  </a:lnTo>
                  <a:lnTo>
                    <a:pt x="3885" y="3108"/>
                  </a:lnTo>
                  <a:lnTo>
                    <a:pt x="3938" y="2974"/>
                  </a:lnTo>
                  <a:lnTo>
                    <a:pt x="3947" y="2903"/>
                  </a:lnTo>
                  <a:lnTo>
                    <a:pt x="3920" y="2537"/>
                  </a:lnTo>
                  <a:lnTo>
                    <a:pt x="3778" y="1787"/>
                  </a:lnTo>
                  <a:lnTo>
                    <a:pt x="3590" y="1251"/>
                  </a:lnTo>
                  <a:lnTo>
                    <a:pt x="3420" y="921"/>
                  </a:lnTo>
                  <a:lnTo>
                    <a:pt x="3206" y="617"/>
                  </a:lnTo>
                  <a:lnTo>
                    <a:pt x="2938" y="358"/>
                  </a:lnTo>
                  <a:lnTo>
                    <a:pt x="2786" y="242"/>
                  </a:lnTo>
                  <a:lnTo>
                    <a:pt x="2652" y="162"/>
                  </a:lnTo>
                  <a:lnTo>
                    <a:pt x="2384" y="54"/>
                  </a:lnTo>
                  <a:lnTo>
                    <a:pt x="2108" y="1"/>
                  </a:lnTo>
                  <a:close/>
                </a:path>
              </a:pathLst>
            </a:custGeom>
            <a:solidFill>
              <a:srgbClr val="3333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11;p18">
              <a:extLst>
                <a:ext uri="{FF2B5EF4-FFF2-40B4-BE49-F238E27FC236}">
                  <a16:creationId xmlns:a16="http://schemas.microsoft.com/office/drawing/2014/main" id="{A0B7E8C3-3A2A-5C7C-3963-A2466ACB777E}"/>
                </a:ext>
              </a:extLst>
            </p:cNvPr>
            <p:cNvSpPr/>
            <p:nvPr/>
          </p:nvSpPr>
          <p:spPr>
            <a:xfrm>
              <a:off x="4114682" y="2937339"/>
              <a:ext cx="198526" cy="165262"/>
            </a:xfrm>
            <a:custGeom>
              <a:avLst/>
              <a:gdLst/>
              <a:ahLst/>
              <a:cxnLst/>
              <a:rect l="l" t="t" r="r" b="b"/>
              <a:pathLst>
                <a:path w="3939" h="3279" extrusionOk="0">
                  <a:moveTo>
                    <a:pt x="1903" y="1"/>
                  </a:moveTo>
                  <a:lnTo>
                    <a:pt x="1626" y="46"/>
                  </a:lnTo>
                  <a:lnTo>
                    <a:pt x="1358" y="144"/>
                  </a:lnTo>
                  <a:lnTo>
                    <a:pt x="1108" y="296"/>
                  </a:lnTo>
                  <a:lnTo>
                    <a:pt x="885" y="483"/>
                  </a:lnTo>
                  <a:lnTo>
                    <a:pt x="590" y="822"/>
                  </a:lnTo>
                  <a:lnTo>
                    <a:pt x="447" y="1081"/>
                  </a:lnTo>
                  <a:lnTo>
                    <a:pt x="340" y="1296"/>
                  </a:lnTo>
                  <a:lnTo>
                    <a:pt x="179" y="1742"/>
                  </a:lnTo>
                  <a:lnTo>
                    <a:pt x="37" y="2439"/>
                  </a:lnTo>
                  <a:lnTo>
                    <a:pt x="1" y="2912"/>
                  </a:lnTo>
                  <a:lnTo>
                    <a:pt x="1" y="2983"/>
                  </a:lnTo>
                  <a:lnTo>
                    <a:pt x="54" y="3117"/>
                  </a:lnTo>
                  <a:lnTo>
                    <a:pt x="162" y="3216"/>
                  </a:lnTo>
                  <a:lnTo>
                    <a:pt x="296" y="3278"/>
                  </a:lnTo>
                  <a:lnTo>
                    <a:pt x="447" y="3278"/>
                  </a:lnTo>
                  <a:lnTo>
                    <a:pt x="581" y="3216"/>
                  </a:lnTo>
                  <a:lnTo>
                    <a:pt x="680" y="3117"/>
                  </a:lnTo>
                  <a:lnTo>
                    <a:pt x="733" y="2983"/>
                  </a:lnTo>
                  <a:lnTo>
                    <a:pt x="742" y="2912"/>
                  </a:lnTo>
                  <a:lnTo>
                    <a:pt x="769" y="2537"/>
                  </a:lnTo>
                  <a:lnTo>
                    <a:pt x="840" y="2180"/>
                  </a:lnTo>
                  <a:lnTo>
                    <a:pt x="876" y="2019"/>
                  </a:lnTo>
                  <a:lnTo>
                    <a:pt x="921" y="1858"/>
                  </a:lnTo>
                  <a:lnTo>
                    <a:pt x="947" y="1787"/>
                  </a:lnTo>
                  <a:lnTo>
                    <a:pt x="974" y="1715"/>
                  </a:lnTo>
                  <a:lnTo>
                    <a:pt x="983" y="1680"/>
                  </a:lnTo>
                  <a:lnTo>
                    <a:pt x="1001" y="1644"/>
                  </a:lnTo>
                  <a:lnTo>
                    <a:pt x="1010" y="1617"/>
                  </a:lnTo>
                  <a:lnTo>
                    <a:pt x="1135" y="1367"/>
                  </a:lnTo>
                  <a:lnTo>
                    <a:pt x="1270" y="1160"/>
                  </a:lnTo>
                  <a:lnTo>
                    <a:pt x="1323" y="1099"/>
                  </a:lnTo>
                  <a:lnTo>
                    <a:pt x="1358" y="1055"/>
                  </a:lnTo>
                  <a:lnTo>
                    <a:pt x="1403" y="1010"/>
                  </a:lnTo>
                  <a:lnTo>
                    <a:pt x="1439" y="974"/>
                  </a:lnTo>
                  <a:lnTo>
                    <a:pt x="1483" y="939"/>
                  </a:lnTo>
                  <a:lnTo>
                    <a:pt x="1528" y="894"/>
                  </a:lnTo>
                  <a:lnTo>
                    <a:pt x="1617" y="840"/>
                  </a:lnTo>
                  <a:lnTo>
                    <a:pt x="1706" y="796"/>
                  </a:lnTo>
                  <a:lnTo>
                    <a:pt x="1698" y="787"/>
                  </a:lnTo>
                  <a:lnTo>
                    <a:pt x="1733" y="787"/>
                  </a:lnTo>
                  <a:lnTo>
                    <a:pt x="1778" y="769"/>
                  </a:lnTo>
                  <a:lnTo>
                    <a:pt x="1832" y="760"/>
                  </a:lnTo>
                  <a:lnTo>
                    <a:pt x="1876" y="751"/>
                  </a:lnTo>
                  <a:lnTo>
                    <a:pt x="1898" y="746"/>
                  </a:lnTo>
                  <a:lnTo>
                    <a:pt x="1898" y="746"/>
                  </a:lnTo>
                  <a:lnTo>
                    <a:pt x="1930" y="742"/>
                  </a:lnTo>
                  <a:lnTo>
                    <a:pt x="2019" y="742"/>
                  </a:lnTo>
                  <a:lnTo>
                    <a:pt x="2046" y="733"/>
                  </a:lnTo>
                  <a:lnTo>
                    <a:pt x="2064" y="751"/>
                  </a:lnTo>
                  <a:lnTo>
                    <a:pt x="2108" y="769"/>
                  </a:lnTo>
                  <a:lnTo>
                    <a:pt x="2153" y="778"/>
                  </a:lnTo>
                  <a:lnTo>
                    <a:pt x="2180" y="787"/>
                  </a:lnTo>
                  <a:lnTo>
                    <a:pt x="2180" y="787"/>
                  </a:lnTo>
                  <a:lnTo>
                    <a:pt x="2287" y="831"/>
                  </a:lnTo>
                  <a:lnTo>
                    <a:pt x="2376" y="894"/>
                  </a:lnTo>
                  <a:lnTo>
                    <a:pt x="2394" y="903"/>
                  </a:lnTo>
                  <a:lnTo>
                    <a:pt x="2421" y="921"/>
                  </a:lnTo>
                  <a:lnTo>
                    <a:pt x="2421" y="921"/>
                  </a:lnTo>
                  <a:lnTo>
                    <a:pt x="2457" y="956"/>
                  </a:lnTo>
                  <a:lnTo>
                    <a:pt x="2501" y="992"/>
                  </a:lnTo>
                  <a:lnTo>
                    <a:pt x="2591" y="1081"/>
                  </a:lnTo>
                  <a:lnTo>
                    <a:pt x="2671" y="1189"/>
                  </a:lnTo>
                  <a:lnTo>
                    <a:pt x="2653" y="1153"/>
                  </a:lnTo>
                  <a:lnTo>
                    <a:pt x="2680" y="1189"/>
                  </a:lnTo>
                  <a:lnTo>
                    <a:pt x="2707" y="1233"/>
                  </a:lnTo>
                  <a:lnTo>
                    <a:pt x="2733" y="1269"/>
                  </a:lnTo>
                  <a:lnTo>
                    <a:pt x="2778" y="1340"/>
                  </a:lnTo>
                  <a:lnTo>
                    <a:pt x="2814" y="1412"/>
                  </a:lnTo>
                  <a:lnTo>
                    <a:pt x="2903" y="1573"/>
                  </a:lnTo>
                  <a:lnTo>
                    <a:pt x="2983" y="1742"/>
                  </a:lnTo>
                  <a:lnTo>
                    <a:pt x="2966" y="1707"/>
                  </a:lnTo>
                  <a:lnTo>
                    <a:pt x="2992" y="1769"/>
                  </a:lnTo>
                  <a:lnTo>
                    <a:pt x="3010" y="1814"/>
                  </a:lnTo>
                  <a:lnTo>
                    <a:pt x="3028" y="1867"/>
                  </a:lnTo>
                  <a:lnTo>
                    <a:pt x="3064" y="1957"/>
                  </a:lnTo>
                  <a:lnTo>
                    <a:pt x="3091" y="2055"/>
                  </a:lnTo>
                  <a:lnTo>
                    <a:pt x="3162" y="2287"/>
                  </a:lnTo>
                  <a:lnTo>
                    <a:pt x="3216" y="2528"/>
                  </a:lnTo>
                  <a:lnTo>
                    <a:pt x="3234" y="2599"/>
                  </a:lnTo>
                  <a:lnTo>
                    <a:pt x="3323" y="2707"/>
                  </a:lnTo>
                  <a:lnTo>
                    <a:pt x="3457" y="2778"/>
                  </a:lnTo>
                  <a:lnTo>
                    <a:pt x="3600" y="2796"/>
                  </a:lnTo>
                  <a:lnTo>
                    <a:pt x="3671" y="2787"/>
                  </a:lnTo>
                  <a:lnTo>
                    <a:pt x="3743" y="2760"/>
                  </a:lnTo>
                  <a:lnTo>
                    <a:pt x="3859" y="2671"/>
                  </a:lnTo>
                  <a:lnTo>
                    <a:pt x="3921" y="2546"/>
                  </a:lnTo>
                  <a:lnTo>
                    <a:pt x="3939" y="2403"/>
                  </a:lnTo>
                  <a:lnTo>
                    <a:pt x="3930" y="2332"/>
                  </a:lnTo>
                  <a:lnTo>
                    <a:pt x="3850" y="1992"/>
                  </a:lnTo>
                  <a:lnTo>
                    <a:pt x="3609" y="1296"/>
                  </a:lnTo>
                  <a:lnTo>
                    <a:pt x="3332" y="822"/>
                  </a:lnTo>
                  <a:lnTo>
                    <a:pt x="3108" y="537"/>
                  </a:lnTo>
                  <a:lnTo>
                    <a:pt x="2841" y="305"/>
                  </a:lnTo>
                  <a:lnTo>
                    <a:pt x="2528" y="126"/>
                  </a:lnTo>
                  <a:lnTo>
                    <a:pt x="2358" y="63"/>
                  </a:lnTo>
                  <a:lnTo>
                    <a:pt x="2207" y="19"/>
                  </a:lnTo>
                  <a:lnTo>
                    <a:pt x="1903" y="1"/>
                  </a:lnTo>
                  <a:close/>
                </a:path>
              </a:pathLst>
            </a:custGeom>
            <a:solidFill>
              <a:srgbClr val="3333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12;p18">
              <a:extLst>
                <a:ext uri="{FF2B5EF4-FFF2-40B4-BE49-F238E27FC236}">
                  <a16:creationId xmlns:a16="http://schemas.microsoft.com/office/drawing/2014/main" id="{3D590565-074E-857E-6B0D-8CC8D8AFC6AF}"/>
                </a:ext>
              </a:extLst>
            </p:cNvPr>
            <p:cNvSpPr/>
            <p:nvPr/>
          </p:nvSpPr>
          <p:spPr>
            <a:xfrm>
              <a:off x="3826650" y="3158340"/>
              <a:ext cx="322762" cy="161633"/>
            </a:xfrm>
            <a:custGeom>
              <a:avLst/>
              <a:gdLst/>
              <a:ahLst/>
              <a:cxnLst/>
              <a:rect l="l" t="t" r="r" b="b"/>
              <a:pathLst>
                <a:path w="6404" h="3207" extrusionOk="0">
                  <a:moveTo>
                    <a:pt x="1" y="0"/>
                  </a:moveTo>
                  <a:lnTo>
                    <a:pt x="10" y="331"/>
                  </a:lnTo>
                  <a:lnTo>
                    <a:pt x="144" y="956"/>
                  </a:lnTo>
                  <a:lnTo>
                    <a:pt x="385" y="1536"/>
                  </a:lnTo>
                  <a:lnTo>
                    <a:pt x="733" y="2045"/>
                  </a:lnTo>
                  <a:lnTo>
                    <a:pt x="1162" y="2474"/>
                  </a:lnTo>
                  <a:lnTo>
                    <a:pt x="1671" y="2822"/>
                  </a:lnTo>
                  <a:lnTo>
                    <a:pt x="2251" y="3063"/>
                  </a:lnTo>
                  <a:lnTo>
                    <a:pt x="2876" y="3197"/>
                  </a:lnTo>
                  <a:lnTo>
                    <a:pt x="3207" y="3206"/>
                  </a:lnTo>
                  <a:lnTo>
                    <a:pt x="3528" y="3197"/>
                  </a:lnTo>
                  <a:lnTo>
                    <a:pt x="4162" y="3063"/>
                  </a:lnTo>
                  <a:lnTo>
                    <a:pt x="4734" y="2822"/>
                  </a:lnTo>
                  <a:lnTo>
                    <a:pt x="5243" y="2474"/>
                  </a:lnTo>
                  <a:lnTo>
                    <a:pt x="5680" y="2045"/>
                  </a:lnTo>
                  <a:lnTo>
                    <a:pt x="6019" y="1536"/>
                  </a:lnTo>
                  <a:lnTo>
                    <a:pt x="6270" y="956"/>
                  </a:lnTo>
                  <a:lnTo>
                    <a:pt x="6395" y="331"/>
                  </a:lnTo>
                  <a:lnTo>
                    <a:pt x="6403" y="0"/>
                  </a:lnTo>
                  <a:close/>
                </a:path>
              </a:pathLst>
            </a:custGeom>
            <a:solidFill>
              <a:srgbClr val="7F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13;p18">
              <a:extLst>
                <a:ext uri="{FF2B5EF4-FFF2-40B4-BE49-F238E27FC236}">
                  <a16:creationId xmlns:a16="http://schemas.microsoft.com/office/drawing/2014/main" id="{51F88F56-EB14-F89F-E1FF-AF46AB2530F6}"/>
                </a:ext>
              </a:extLst>
            </p:cNvPr>
            <p:cNvSpPr/>
            <p:nvPr/>
          </p:nvSpPr>
          <p:spPr>
            <a:xfrm>
              <a:off x="3841064" y="3221793"/>
              <a:ext cx="293933" cy="224633"/>
            </a:xfrm>
            <a:custGeom>
              <a:avLst/>
              <a:gdLst/>
              <a:ahLst/>
              <a:cxnLst/>
              <a:rect l="l" t="t" r="r" b="b"/>
              <a:pathLst>
                <a:path w="5832" h="4457" extrusionOk="0">
                  <a:moveTo>
                    <a:pt x="2921" y="1"/>
                  </a:moveTo>
                  <a:lnTo>
                    <a:pt x="2617" y="10"/>
                  </a:lnTo>
                  <a:lnTo>
                    <a:pt x="2045" y="99"/>
                  </a:lnTo>
                  <a:lnTo>
                    <a:pt x="1527" y="269"/>
                  </a:lnTo>
                  <a:lnTo>
                    <a:pt x="1054" y="510"/>
                  </a:lnTo>
                  <a:lnTo>
                    <a:pt x="661" y="813"/>
                  </a:lnTo>
                  <a:lnTo>
                    <a:pt x="349" y="1162"/>
                  </a:lnTo>
                  <a:lnTo>
                    <a:pt x="125" y="1563"/>
                  </a:lnTo>
                  <a:lnTo>
                    <a:pt x="9" y="2001"/>
                  </a:lnTo>
                  <a:lnTo>
                    <a:pt x="0" y="2233"/>
                  </a:lnTo>
                  <a:lnTo>
                    <a:pt x="9" y="2456"/>
                  </a:lnTo>
                  <a:lnTo>
                    <a:pt x="125" y="2894"/>
                  </a:lnTo>
                  <a:lnTo>
                    <a:pt x="349" y="3296"/>
                  </a:lnTo>
                  <a:lnTo>
                    <a:pt x="661" y="3653"/>
                  </a:lnTo>
                  <a:lnTo>
                    <a:pt x="1054" y="3957"/>
                  </a:lnTo>
                  <a:lnTo>
                    <a:pt x="1527" y="4198"/>
                  </a:lnTo>
                  <a:lnTo>
                    <a:pt x="2045" y="4358"/>
                  </a:lnTo>
                  <a:lnTo>
                    <a:pt x="2617" y="4448"/>
                  </a:lnTo>
                  <a:lnTo>
                    <a:pt x="2921" y="4457"/>
                  </a:lnTo>
                  <a:lnTo>
                    <a:pt x="3215" y="4448"/>
                  </a:lnTo>
                  <a:lnTo>
                    <a:pt x="3787" y="4358"/>
                  </a:lnTo>
                  <a:lnTo>
                    <a:pt x="4314" y="4198"/>
                  </a:lnTo>
                  <a:lnTo>
                    <a:pt x="4778" y="3957"/>
                  </a:lnTo>
                  <a:lnTo>
                    <a:pt x="5171" y="3653"/>
                  </a:lnTo>
                  <a:lnTo>
                    <a:pt x="5483" y="3296"/>
                  </a:lnTo>
                  <a:lnTo>
                    <a:pt x="5707" y="2894"/>
                  </a:lnTo>
                  <a:lnTo>
                    <a:pt x="5823" y="2456"/>
                  </a:lnTo>
                  <a:lnTo>
                    <a:pt x="5832" y="2233"/>
                  </a:lnTo>
                  <a:lnTo>
                    <a:pt x="5823" y="2001"/>
                  </a:lnTo>
                  <a:lnTo>
                    <a:pt x="5707" y="1563"/>
                  </a:lnTo>
                  <a:lnTo>
                    <a:pt x="5483" y="1162"/>
                  </a:lnTo>
                  <a:lnTo>
                    <a:pt x="5171" y="813"/>
                  </a:lnTo>
                  <a:lnTo>
                    <a:pt x="4778" y="510"/>
                  </a:lnTo>
                  <a:lnTo>
                    <a:pt x="4314" y="269"/>
                  </a:lnTo>
                  <a:lnTo>
                    <a:pt x="3787" y="99"/>
                  </a:lnTo>
                  <a:lnTo>
                    <a:pt x="3215" y="10"/>
                  </a:lnTo>
                  <a:lnTo>
                    <a:pt x="2921" y="1"/>
                  </a:lnTo>
                  <a:close/>
                </a:path>
              </a:pathLst>
            </a:custGeom>
            <a:solidFill>
              <a:srgbClr val="E95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14;p18">
              <a:extLst>
                <a:ext uri="{FF2B5EF4-FFF2-40B4-BE49-F238E27FC236}">
                  <a16:creationId xmlns:a16="http://schemas.microsoft.com/office/drawing/2014/main" id="{0FD8FCA2-C91F-34B9-B368-B2FD866C3287}"/>
                </a:ext>
              </a:extLst>
            </p:cNvPr>
            <p:cNvSpPr/>
            <p:nvPr/>
          </p:nvSpPr>
          <p:spPr>
            <a:xfrm>
              <a:off x="3600710" y="3128201"/>
              <a:ext cx="137340" cy="72475"/>
            </a:xfrm>
            <a:custGeom>
              <a:avLst/>
              <a:gdLst/>
              <a:ahLst/>
              <a:cxnLst/>
              <a:rect l="l" t="t" r="r" b="b"/>
              <a:pathLst>
                <a:path w="2725" h="1438" extrusionOk="0">
                  <a:moveTo>
                    <a:pt x="1367" y="0"/>
                  </a:moveTo>
                  <a:lnTo>
                    <a:pt x="1081" y="9"/>
                  </a:lnTo>
                  <a:lnTo>
                    <a:pt x="599" y="125"/>
                  </a:lnTo>
                  <a:lnTo>
                    <a:pt x="224" y="313"/>
                  </a:lnTo>
                  <a:lnTo>
                    <a:pt x="63" y="509"/>
                  </a:lnTo>
                  <a:lnTo>
                    <a:pt x="10" y="652"/>
                  </a:lnTo>
                  <a:lnTo>
                    <a:pt x="1" y="724"/>
                  </a:lnTo>
                  <a:lnTo>
                    <a:pt x="10" y="795"/>
                  </a:lnTo>
                  <a:lnTo>
                    <a:pt x="63" y="938"/>
                  </a:lnTo>
                  <a:lnTo>
                    <a:pt x="224" y="1125"/>
                  </a:lnTo>
                  <a:lnTo>
                    <a:pt x="599" y="1322"/>
                  </a:lnTo>
                  <a:lnTo>
                    <a:pt x="1081" y="1429"/>
                  </a:lnTo>
                  <a:lnTo>
                    <a:pt x="1367" y="1438"/>
                  </a:lnTo>
                  <a:lnTo>
                    <a:pt x="1644" y="1429"/>
                  </a:lnTo>
                  <a:lnTo>
                    <a:pt x="2126" y="1322"/>
                  </a:lnTo>
                  <a:lnTo>
                    <a:pt x="2501" y="1125"/>
                  </a:lnTo>
                  <a:lnTo>
                    <a:pt x="2662" y="938"/>
                  </a:lnTo>
                  <a:lnTo>
                    <a:pt x="2716" y="795"/>
                  </a:lnTo>
                  <a:lnTo>
                    <a:pt x="2724" y="724"/>
                  </a:lnTo>
                  <a:lnTo>
                    <a:pt x="2716" y="652"/>
                  </a:lnTo>
                  <a:lnTo>
                    <a:pt x="2662" y="509"/>
                  </a:lnTo>
                  <a:lnTo>
                    <a:pt x="2501" y="313"/>
                  </a:lnTo>
                  <a:lnTo>
                    <a:pt x="2126" y="125"/>
                  </a:lnTo>
                  <a:lnTo>
                    <a:pt x="1644" y="9"/>
                  </a:lnTo>
                  <a:lnTo>
                    <a:pt x="1367" y="0"/>
                  </a:lnTo>
                  <a:close/>
                </a:path>
              </a:pathLst>
            </a:custGeom>
            <a:solidFill>
              <a:srgbClr val="FFD8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415;p18">
              <a:extLst>
                <a:ext uri="{FF2B5EF4-FFF2-40B4-BE49-F238E27FC236}">
                  <a16:creationId xmlns:a16="http://schemas.microsoft.com/office/drawing/2014/main" id="{5CA48D4C-F6B4-FA9A-D27A-FFFB17B81D24}"/>
                </a:ext>
              </a:extLst>
            </p:cNvPr>
            <p:cNvSpPr/>
            <p:nvPr/>
          </p:nvSpPr>
          <p:spPr>
            <a:xfrm>
              <a:off x="4238009" y="3128201"/>
              <a:ext cx="137340" cy="72475"/>
            </a:xfrm>
            <a:custGeom>
              <a:avLst/>
              <a:gdLst/>
              <a:ahLst/>
              <a:cxnLst/>
              <a:rect l="l" t="t" r="r" b="b"/>
              <a:pathLst>
                <a:path w="2725" h="1438" extrusionOk="0">
                  <a:moveTo>
                    <a:pt x="1367" y="0"/>
                  </a:moveTo>
                  <a:lnTo>
                    <a:pt x="1090" y="9"/>
                  </a:lnTo>
                  <a:lnTo>
                    <a:pt x="599" y="125"/>
                  </a:lnTo>
                  <a:lnTo>
                    <a:pt x="233" y="313"/>
                  </a:lnTo>
                  <a:lnTo>
                    <a:pt x="63" y="509"/>
                  </a:lnTo>
                  <a:lnTo>
                    <a:pt x="10" y="652"/>
                  </a:lnTo>
                  <a:lnTo>
                    <a:pt x="1" y="724"/>
                  </a:lnTo>
                  <a:lnTo>
                    <a:pt x="10" y="795"/>
                  </a:lnTo>
                  <a:lnTo>
                    <a:pt x="63" y="938"/>
                  </a:lnTo>
                  <a:lnTo>
                    <a:pt x="233" y="1125"/>
                  </a:lnTo>
                  <a:lnTo>
                    <a:pt x="599" y="1322"/>
                  </a:lnTo>
                  <a:lnTo>
                    <a:pt x="1090" y="1429"/>
                  </a:lnTo>
                  <a:lnTo>
                    <a:pt x="1367" y="1438"/>
                  </a:lnTo>
                  <a:lnTo>
                    <a:pt x="1644" y="1429"/>
                  </a:lnTo>
                  <a:lnTo>
                    <a:pt x="2135" y="1322"/>
                  </a:lnTo>
                  <a:lnTo>
                    <a:pt x="2501" y="1125"/>
                  </a:lnTo>
                  <a:lnTo>
                    <a:pt x="2671" y="938"/>
                  </a:lnTo>
                  <a:lnTo>
                    <a:pt x="2724" y="795"/>
                  </a:lnTo>
                  <a:lnTo>
                    <a:pt x="2724" y="724"/>
                  </a:lnTo>
                  <a:lnTo>
                    <a:pt x="2724" y="652"/>
                  </a:lnTo>
                  <a:lnTo>
                    <a:pt x="2671" y="509"/>
                  </a:lnTo>
                  <a:lnTo>
                    <a:pt x="2501" y="313"/>
                  </a:lnTo>
                  <a:lnTo>
                    <a:pt x="2135" y="125"/>
                  </a:lnTo>
                  <a:lnTo>
                    <a:pt x="1644" y="9"/>
                  </a:lnTo>
                  <a:lnTo>
                    <a:pt x="1367" y="0"/>
                  </a:lnTo>
                  <a:close/>
                </a:path>
              </a:pathLst>
            </a:custGeom>
            <a:solidFill>
              <a:srgbClr val="FFD8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416;p18">
              <a:extLst>
                <a:ext uri="{FF2B5EF4-FFF2-40B4-BE49-F238E27FC236}">
                  <a16:creationId xmlns:a16="http://schemas.microsoft.com/office/drawing/2014/main" id="{6D7655DC-BD8F-3AB4-DDE6-7D494EC13059}"/>
                </a:ext>
              </a:extLst>
            </p:cNvPr>
            <p:cNvSpPr/>
            <p:nvPr/>
          </p:nvSpPr>
          <p:spPr>
            <a:xfrm>
              <a:off x="3987777" y="2227616"/>
              <a:ext cx="78826" cy="82404"/>
            </a:xfrm>
            <a:custGeom>
              <a:avLst/>
              <a:gdLst/>
              <a:ahLst/>
              <a:cxnLst/>
              <a:rect l="l" t="t" r="r" b="b"/>
              <a:pathLst>
                <a:path w="1564" h="1635" extrusionOk="0">
                  <a:moveTo>
                    <a:pt x="778" y="0"/>
                  </a:moveTo>
                  <a:lnTo>
                    <a:pt x="590" y="18"/>
                  </a:lnTo>
                  <a:lnTo>
                    <a:pt x="295" y="152"/>
                  </a:lnTo>
                  <a:lnTo>
                    <a:pt x="99" y="375"/>
                  </a:lnTo>
                  <a:lnTo>
                    <a:pt x="1" y="670"/>
                  </a:lnTo>
                  <a:lnTo>
                    <a:pt x="1" y="974"/>
                  </a:lnTo>
                  <a:lnTo>
                    <a:pt x="99" y="1259"/>
                  </a:lnTo>
                  <a:lnTo>
                    <a:pt x="295" y="1492"/>
                  </a:lnTo>
                  <a:lnTo>
                    <a:pt x="590" y="1626"/>
                  </a:lnTo>
                  <a:lnTo>
                    <a:pt x="778" y="1635"/>
                  </a:lnTo>
                  <a:lnTo>
                    <a:pt x="974" y="1626"/>
                  </a:lnTo>
                  <a:lnTo>
                    <a:pt x="1269" y="1492"/>
                  </a:lnTo>
                  <a:lnTo>
                    <a:pt x="1465" y="1259"/>
                  </a:lnTo>
                  <a:lnTo>
                    <a:pt x="1563" y="974"/>
                  </a:lnTo>
                  <a:lnTo>
                    <a:pt x="1563" y="670"/>
                  </a:lnTo>
                  <a:lnTo>
                    <a:pt x="1465" y="375"/>
                  </a:lnTo>
                  <a:lnTo>
                    <a:pt x="1269" y="152"/>
                  </a:lnTo>
                  <a:lnTo>
                    <a:pt x="974" y="18"/>
                  </a:lnTo>
                  <a:lnTo>
                    <a:pt x="778" y="0"/>
                  </a:lnTo>
                  <a:close/>
                </a:path>
              </a:pathLst>
            </a:custGeom>
            <a:solidFill>
              <a:srgbClr val="FFD8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417;p18">
              <a:extLst>
                <a:ext uri="{FF2B5EF4-FFF2-40B4-BE49-F238E27FC236}">
                  <a16:creationId xmlns:a16="http://schemas.microsoft.com/office/drawing/2014/main" id="{A9B43EB7-9FBE-21E1-1525-89BA95C3A463}"/>
                </a:ext>
              </a:extLst>
            </p:cNvPr>
            <p:cNvSpPr/>
            <p:nvPr/>
          </p:nvSpPr>
          <p:spPr>
            <a:xfrm>
              <a:off x="3783458" y="2306844"/>
              <a:ext cx="194947" cy="275486"/>
            </a:xfrm>
            <a:custGeom>
              <a:avLst/>
              <a:gdLst/>
              <a:ahLst/>
              <a:cxnLst/>
              <a:rect l="l" t="t" r="r" b="b"/>
              <a:pathLst>
                <a:path w="3868" h="5466" extrusionOk="0">
                  <a:moveTo>
                    <a:pt x="3144" y="0"/>
                  </a:moveTo>
                  <a:lnTo>
                    <a:pt x="2822" y="45"/>
                  </a:lnTo>
                  <a:lnTo>
                    <a:pt x="2662" y="143"/>
                  </a:lnTo>
                  <a:lnTo>
                    <a:pt x="2376" y="339"/>
                  </a:lnTo>
                  <a:lnTo>
                    <a:pt x="1858" y="786"/>
                  </a:lnTo>
                  <a:lnTo>
                    <a:pt x="1402" y="1286"/>
                  </a:lnTo>
                  <a:lnTo>
                    <a:pt x="1009" y="1831"/>
                  </a:lnTo>
                  <a:lnTo>
                    <a:pt x="679" y="2420"/>
                  </a:lnTo>
                  <a:lnTo>
                    <a:pt x="420" y="3036"/>
                  </a:lnTo>
                  <a:lnTo>
                    <a:pt x="215" y="3679"/>
                  </a:lnTo>
                  <a:lnTo>
                    <a:pt x="63" y="4349"/>
                  </a:lnTo>
                  <a:lnTo>
                    <a:pt x="9" y="4688"/>
                  </a:lnTo>
                  <a:lnTo>
                    <a:pt x="0" y="4876"/>
                  </a:lnTo>
                  <a:lnTo>
                    <a:pt x="99" y="5170"/>
                  </a:lnTo>
                  <a:lnTo>
                    <a:pt x="304" y="5367"/>
                  </a:lnTo>
                  <a:lnTo>
                    <a:pt x="581" y="5465"/>
                  </a:lnTo>
                  <a:lnTo>
                    <a:pt x="884" y="5456"/>
                  </a:lnTo>
                  <a:lnTo>
                    <a:pt x="1188" y="5358"/>
                  </a:lnTo>
                  <a:lnTo>
                    <a:pt x="1438" y="5170"/>
                  </a:lnTo>
                  <a:lnTo>
                    <a:pt x="1617" y="4876"/>
                  </a:lnTo>
                  <a:lnTo>
                    <a:pt x="1652" y="4688"/>
                  </a:lnTo>
                  <a:lnTo>
                    <a:pt x="1688" y="4465"/>
                  </a:lnTo>
                  <a:lnTo>
                    <a:pt x="1786" y="4010"/>
                  </a:lnTo>
                  <a:lnTo>
                    <a:pt x="1938" y="3563"/>
                  </a:lnTo>
                  <a:lnTo>
                    <a:pt x="2126" y="3134"/>
                  </a:lnTo>
                  <a:lnTo>
                    <a:pt x="2358" y="2724"/>
                  </a:lnTo>
                  <a:lnTo>
                    <a:pt x="2635" y="2340"/>
                  </a:lnTo>
                  <a:lnTo>
                    <a:pt x="2947" y="1991"/>
                  </a:lnTo>
                  <a:lnTo>
                    <a:pt x="3296" y="1688"/>
                  </a:lnTo>
                  <a:lnTo>
                    <a:pt x="3483" y="1554"/>
                  </a:lnTo>
                  <a:lnTo>
                    <a:pt x="3635" y="1438"/>
                  </a:lnTo>
                  <a:lnTo>
                    <a:pt x="3814" y="1161"/>
                  </a:lnTo>
                  <a:lnTo>
                    <a:pt x="3867" y="848"/>
                  </a:lnTo>
                  <a:lnTo>
                    <a:pt x="3805" y="545"/>
                  </a:lnTo>
                  <a:lnTo>
                    <a:pt x="3644" y="286"/>
                  </a:lnTo>
                  <a:lnTo>
                    <a:pt x="3421" y="89"/>
                  </a:lnTo>
                  <a:lnTo>
                    <a:pt x="3144" y="0"/>
                  </a:lnTo>
                  <a:close/>
                </a:path>
              </a:pathLst>
            </a:custGeom>
            <a:solidFill>
              <a:srgbClr val="FFD8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418;p18">
              <a:extLst>
                <a:ext uri="{FF2B5EF4-FFF2-40B4-BE49-F238E27FC236}">
                  <a16:creationId xmlns:a16="http://schemas.microsoft.com/office/drawing/2014/main" id="{7FF2D53A-EA2A-8449-C277-9EC992CD6820}"/>
                </a:ext>
              </a:extLst>
            </p:cNvPr>
            <p:cNvSpPr/>
            <p:nvPr/>
          </p:nvSpPr>
          <p:spPr>
            <a:xfrm>
              <a:off x="3325731" y="2199241"/>
              <a:ext cx="346601" cy="368676"/>
            </a:xfrm>
            <a:custGeom>
              <a:avLst/>
              <a:gdLst/>
              <a:ahLst/>
              <a:cxnLst/>
              <a:rect l="l" t="t" r="r" b="b"/>
              <a:pathLst>
                <a:path w="6877" h="7315" extrusionOk="0">
                  <a:moveTo>
                    <a:pt x="3439" y="1"/>
                  </a:moveTo>
                  <a:lnTo>
                    <a:pt x="2224" y="2367"/>
                  </a:lnTo>
                  <a:lnTo>
                    <a:pt x="1" y="3662"/>
                  </a:lnTo>
                  <a:lnTo>
                    <a:pt x="2224" y="4957"/>
                  </a:lnTo>
                  <a:lnTo>
                    <a:pt x="3439" y="7314"/>
                  </a:lnTo>
                  <a:lnTo>
                    <a:pt x="4653" y="4957"/>
                  </a:lnTo>
                  <a:lnTo>
                    <a:pt x="6877" y="3662"/>
                  </a:lnTo>
                  <a:lnTo>
                    <a:pt x="4653" y="2367"/>
                  </a:lnTo>
                  <a:lnTo>
                    <a:pt x="34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419;p18">
              <a:extLst>
                <a:ext uri="{FF2B5EF4-FFF2-40B4-BE49-F238E27FC236}">
                  <a16:creationId xmlns:a16="http://schemas.microsoft.com/office/drawing/2014/main" id="{0B382049-D21D-C1D7-5355-1AE397E6D8F1}"/>
                </a:ext>
              </a:extLst>
            </p:cNvPr>
            <p:cNvSpPr/>
            <p:nvPr/>
          </p:nvSpPr>
          <p:spPr>
            <a:xfrm>
              <a:off x="4090843" y="2546241"/>
              <a:ext cx="152611" cy="162540"/>
            </a:xfrm>
            <a:custGeom>
              <a:avLst/>
              <a:gdLst/>
              <a:ahLst/>
              <a:cxnLst/>
              <a:rect l="l" t="t" r="r" b="b"/>
              <a:pathLst>
                <a:path w="3028" h="3225" extrusionOk="0">
                  <a:moveTo>
                    <a:pt x="1510" y="1"/>
                  </a:moveTo>
                  <a:lnTo>
                    <a:pt x="974" y="1046"/>
                  </a:lnTo>
                  <a:lnTo>
                    <a:pt x="1" y="1617"/>
                  </a:lnTo>
                  <a:lnTo>
                    <a:pt x="974" y="2180"/>
                  </a:lnTo>
                  <a:lnTo>
                    <a:pt x="1510" y="3224"/>
                  </a:lnTo>
                  <a:lnTo>
                    <a:pt x="2046" y="2180"/>
                  </a:lnTo>
                  <a:lnTo>
                    <a:pt x="3028" y="1617"/>
                  </a:lnTo>
                  <a:lnTo>
                    <a:pt x="2046" y="1046"/>
                  </a:lnTo>
                  <a:lnTo>
                    <a:pt x="15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420;p18">
              <a:extLst>
                <a:ext uri="{FF2B5EF4-FFF2-40B4-BE49-F238E27FC236}">
                  <a16:creationId xmlns:a16="http://schemas.microsoft.com/office/drawing/2014/main" id="{928E3612-09E4-DE18-D491-FDDC21F5E7B9}"/>
                </a:ext>
              </a:extLst>
            </p:cNvPr>
            <p:cNvSpPr/>
            <p:nvPr/>
          </p:nvSpPr>
          <p:spPr>
            <a:xfrm>
              <a:off x="3733512" y="3452672"/>
              <a:ext cx="99943" cy="106747"/>
            </a:xfrm>
            <a:custGeom>
              <a:avLst/>
              <a:gdLst/>
              <a:ahLst/>
              <a:cxnLst/>
              <a:rect l="l" t="t" r="r" b="b"/>
              <a:pathLst>
                <a:path w="1983" h="2118" extrusionOk="0">
                  <a:moveTo>
                    <a:pt x="991" y="1"/>
                  </a:moveTo>
                  <a:lnTo>
                    <a:pt x="643" y="688"/>
                  </a:lnTo>
                  <a:lnTo>
                    <a:pt x="0" y="1063"/>
                  </a:lnTo>
                  <a:lnTo>
                    <a:pt x="643" y="1438"/>
                  </a:lnTo>
                  <a:lnTo>
                    <a:pt x="991" y="2117"/>
                  </a:lnTo>
                  <a:lnTo>
                    <a:pt x="1340" y="1438"/>
                  </a:lnTo>
                  <a:lnTo>
                    <a:pt x="1983" y="1063"/>
                  </a:lnTo>
                  <a:lnTo>
                    <a:pt x="1340" y="688"/>
                  </a:lnTo>
                  <a:lnTo>
                    <a:pt x="9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421;p18">
              <a:extLst>
                <a:ext uri="{FF2B5EF4-FFF2-40B4-BE49-F238E27FC236}">
                  <a16:creationId xmlns:a16="http://schemas.microsoft.com/office/drawing/2014/main" id="{14D6683D-D33B-E3C4-F77A-A25BF0082C06}"/>
                </a:ext>
              </a:extLst>
            </p:cNvPr>
            <p:cNvSpPr/>
            <p:nvPr/>
          </p:nvSpPr>
          <p:spPr>
            <a:xfrm>
              <a:off x="4751074" y="4315458"/>
              <a:ext cx="309708" cy="132350"/>
            </a:xfrm>
            <a:custGeom>
              <a:avLst/>
              <a:gdLst/>
              <a:ahLst/>
              <a:cxnLst/>
              <a:rect l="l" t="t" r="r" b="b"/>
              <a:pathLst>
                <a:path w="6145" h="2626" extrusionOk="0">
                  <a:moveTo>
                    <a:pt x="5332" y="0"/>
                  </a:moveTo>
                  <a:lnTo>
                    <a:pt x="5198" y="45"/>
                  </a:lnTo>
                  <a:lnTo>
                    <a:pt x="5082" y="152"/>
                  </a:lnTo>
                  <a:lnTo>
                    <a:pt x="4859" y="563"/>
                  </a:lnTo>
                  <a:lnTo>
                    <a:pt x="4814" y="697"/>
                  </a:lnTo>
                  <a:lnTo>
                    <a:pt x="4564" y="625"/>
                  </a:lnTo>
                  <a:lnTo>
                    <a:pt x="3957" y="474"/>
                  </a:lnTo>
                  <a:lnTo>
                    <a:pt x="3439" y="411"/>
                  </a:lnTo>
                  <a:lnTo>
                    <a:pt x="2841" y="420"/>
                  </a:lnTo>
                  <a:lnTo>
                    <a:pt x="2189" y="527"/>
                  </a:lnTo>
                  <a:lnTo>
                    <a:pt x="1483" y="768"/>
                  </a:lnTo>
                  <a:lnTo>
                    <a:pt x="733" y="1197"/>
                  </a:lnTo>
                  <a:lnTo>
                    <a:pt x="349" y="1492"/>
                  </a:lnTo>
                  <a:lnTo>
                    <a:pt x="179" y="1643"/>
                  </a:lnTo>
                  <a:lnTo>
                    <a:pt x="1" y="1911"/>
                  </a:lnTo>
                  <a:lnTo>
                    <a:pt x="10" y="2126"/>
                  </a:lnTo>
                  <a:lnTo>
                    <a:pt x="171" y="2286"/>
                  </a:lnTo>
                  <a:lnTo>
                    <a:pt x="474" y="2420"/>
                  </a:lnTo>
                  <a:lnTo>
                    <a:pt x="885" y="2510"/>
                  </a:lnTo>
                  <a:lnTo>
                    <a:pt x="1653" y="2599"/>
                  </a:lnTo>
                  <a:lnTo>
                    <a:pt x="2841" y="2626"/>
                  </a:lnTo>
                  <a:lnTo>
                    <a:pt x="4028" y="2590"/>
                  </a:lnTo>
                  <a:lnTo>
                    <a:pt x="5439" y="2492"/>
                  </a:lnTo>
                  <a:lnTo>
                    <a:pt x="5671" y="2474"/>
                  </a:lnTo>
                  <a:lnTo>
                    <a:pt x="5770" y="2456"/>
                  </a:lnTo>
                  <a:lnTo>
                    <a:pt x="5930" y="2394"/>
                  </a:lnTo>
                  <a:lnTo>
                    <a:pt x="6037" y="2295"/>
                  </a:lnTo>
                  <a:lnTo>
                    <a:pt x="6109" y="2152"/>
                  </a:lnTo>
                  <a:lnTo>
                    <a:pt x="6145" y="1902"/>
                  </a:lnTo>
                  <a:lnTo>
                    <a:pt x="6091" y="1492"/>
                  </a:lnTo>
                  <a:lnTo>
                    <a:pt x="5886" y="849"/>
                  </a:lnTo>
                  <a:lnTo>
                    <a:pt x="5582" y="215"/>
                  </a:lnTo>
                  <a:lnTo>
                    <a:pt x="5546" y="143"/>
                  </a:lnTo>
                  <a:lnTo>
                    <a:pt x="5475" y="63"/>
                  </a:lnTo>
                  <a:lnTo>
                    <a:pt x="5332" y="0"/>
                  </a:lnTo>
                  <a:close/>
                </a:path>
              </a:pathLst>
            </a:custGeom>
            <a:solidFill>
              <a:srgbClr val="1914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422;p18">
              <a:extLst>
                <a:ext uri="{FF2B5EF4-FFF2-40B4-BE49-F238E27FC236}">
                  <a16:creationId xmlns:a16="http://schemas.microsoft.com/office/drawing/2014/main" id="{FCDBC458-A0F4-7800-F520-AEBC4068616F}"/>
                </a:ext>
              </a:extLst>
            </p:cNvPr>
            <p:cNvSpPr/>
            <p:nvPr/>
          </p:nvSpPr>
          <p:spPr>
            <a:xfrm>
              <a:off x="4838870" y="4331636"/>
              <a:ext cx="63504" cy="42840"/>
            </a:xfrm>
            <a:custGeom>
              <a:avLst/>
              <a:gdLst/>
              <a:ahLst/>
              <a:cxnLst/>
              <a:rect l="l" t="t" r="r" b="b"/>
              <a:pathLst>
                <a:path w="1260" h="850" extrusionOk="0">
                  <a:moveTo>
                    <a:pt x="72" y="1"/>
                  </a:moveTo>
                  <a:lnTo>
                    <a:pt x="36" y="10"/>
                  </a:lnTo>
                  <a:lnTo>
                    <a:pt x="0" y="63"/>
                  </a:lnTo>
                  <a:lnTo>
                    <a:pt x="9" y="99"/>
                  </a:lnTo>
                  <a:lnTo>
                    <a:pt x="54" y="171"/>
                  </a:lnTo>
                  <a:lnTo>
                    <a:pt x="197" y="278"/>
                  </a:lnTo>
                  <a:lnTo>
                    <a:pt x="268" y="313"/>
                  </a:lnTo>
                  <a:lnTo>
                    <a:pt x="429" y="385"/>
                  </a:lnTo>
                  <a:lnTo>
                    <a:pt x="590" y="447"/>
                  </a:lnTo>
                  <a:lnTo>
                    <a:pt x="732" y="519"/>
                  </a:lnTo>
                  <a:lnTo>
                    <a:pt x="1027" y="688"/>
                  </a:lnTo>
                  <a:lnTo>
                    <a:pt x="1134" y="813"/>
                  </a:lnTo>
                  <a:lnTo>
                    <a:pt x="1179" y="849"/>
                  </a:lnTo>
                  <a:lnTo>
                    <a:pt x="1259" y="796"/>
                  </a:lnTo>
                  <a:lnTo>
                    <a:pt x="1250" y="751"/>
                  </a:lnTo>
                  <a:lnTo>
                    <a:pt x="1143" y="608"/>
                  </a:lnTo>
                  <a:lnTo>
                    <a:pt x="866" y="376"/>
                  </a:lnTo>
                  <a:lnTo>
                    <a:pt x="715" y="296"/>
                  </a:lnTo>
                  <a:lnTo>
                    <a:pt x="554" y="206"/>
                  </a:lnTo>
                  <a:lnTo>
                    <a:pt x="402" y="126"/>
                  </a:lnTo>
                  <a:lnTo>
                    <a:pt x="241" y="37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423;p18">
              <a:extLst>
                <a:ext uri="{FF2B5EF4-FFF2-40B4-BE49-F238E27FC236}">
                  <a16:creationId xmlns:a16="http://schemas.microsoft.com/office/drawing/2014/main" id="{E4484B1D-3BAA-C9E3-6D50-8381C807FE9B}"/>
                </a:ext>
              </a:extLst>
            </p:cNvPr>
            <p:cNvSpPr/>
            <p:nvPr/>
          </p:nvSpPr>
          <p:spPr>
            <a:xfrm>
              <a:off x="4817248" y="4346504"/>
              <a:ext cx="67133" cy="38758"/>
            </a:xfrm>
            <a:custGeom>
              <a:avLst/>
              <a:gdLst/>
              <a:ahLst/>
              <a:cxnLst/>
              <a:rect l="l" t="t" r="r" b="b"/>
              <a:pathLst>
                <a:path w="1332" h="769" extrusionOk="0">
                  <a:moveTo>
                    <a:pt x="143" y="1"/>
                  </a:moveTo>
                  <a:lnTo>
                    <a:pt x="54" y="9"/>
                  </a:lnTo>
                  <a:lnTo>
                    <a:pt x="18" y="18"/>
                  </a:lnTo>
                  <a:lnTo>
                    <a:pt x="1" y="81"/>
                  </a:lnTo>
                  <a:lnTo>
                    <a:pt x="9" y="117"/>
                  </a:lnTo>
                  <a:lnTo>
                    <a:pt x="54" y="179"/>
                  </a:lnTo>
                  <a:lnTo>
                    <a:pt x="206" y="268"/>
                  </a:lnTo>
                  <a:lnTo>
                    <a:pt x="277" y="313"/>
                  </a:lnTo>
                  <a:lnTo>
                    <a:pt x="438" y="385"/>
                  </a:lnTo>
                  <a:lnTo>
                    <a:pt x="599" y="456"/>
                  </a:lnTo>
                  <a:lnTo>
                    <a:pt x="920" y="599"/>
                  </a:lnTo>
                  <a:lnTo>
                    <a:pt x="1224" y="751"/>
                  </a:lnTo>
                  <a:lnTo>
                    <a:pt x="1251" y="769"/>
                  </a:lnTo>
                  <a:lnTo>
                    <a:pt x="1304" y="751"/>
                  </a:lnTo>
                  <a:lnTo>
                    <a:pt x="1331" y="697"/>
                  </a:lnTo>
                  <a:lnTo>
                    <a:pt x="1322" y="643"/>
                  </a:lnTo>
                  <a:lnTo>
                    <a:pt x="1295" y="626"/>
                  </a:lnTo>
                  <a:lnTo>
                    <a:pt x="1001" y="438"/>
                  </a:lnTo>
                  <a:lnTo>
                    <a:pt x="697" y="268"/>
                  </a:lnTo>
                  <a:lnTo>
                    <a:pt x="554" y="179"/>
                  </a:lnTo>
                  <a:lnTo>
                    <a:pt x="402" y="108"/>
                  </a:lnTo>
                  <a:lnTo>
                    <a:pt x="313" y="63"/>
                  </a:lnTo>
                  <a:lnTo>
                    <a:pt x="224" y="27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424;p18">
              <a:extLst>
                <a:ext uri="{FF2B5EF4-FFF2-40B4-BE49-F238E27FC236}">
                  <a16:creationId xmlns:a16="http://schemas.microsoft.com/office/drawing/2014/main" id="{A713CAE9-826B-FA19-5FB7-18F529C02D1B}"/>
                </a:ext>
              </a:extLst>
            </p:cNvPr>
            <p:cNvSpPr/>
            <p:nvPr/>
          </p:nvSpPr>
          <p:spPr>
            <a:xfrm>
              <a:off x="4953175" y="4311829"/>
              <a:ext cx="81497" cy="54079"/>
            </a:xfrm>
            <a:custGeom>
              <a:avLst/>
              <a:gdLst/>
              <a:ahLst/>
              <a:cxnLst/>
              <a:rect l="l" t="t" r="r" b="b"/>
              <a:pathLst>
                <a:path w="1617" h="1073" extrusionOk="0">
                  <a:moveTo>
                    <a:pt x="1099" y="1"/>
                  </a:moveTo>
                  <a:lnTo>
                    <a:pt x="849" y="19"/>
                  </a:lnTo>
                  <a:lnTo>
                    <a:pt x="492" y="135"/>
                  </a:lnTo>
                  <a:lnTo>
                    <a:pt x="125" y="367"/>
                  </a:lnTo>
                  <a:lnTo>
                    <a:pt x="0" y="546"/>
                  </a:lnTo>
                  <a:lnTo>
                    <a:pt x="18" y="653"/>
                  </a:lnTo>
                  <a:lnTo>
                    <a:pt x="63" y="697"/>
                  </a:lnTo>
                  <a:lnTo>
                    <a:pt x="304" y="867"/>
                  </a:lnTo>
                  <a:lnTo>
                    <a:pt x="733" y="1055"/>
                  </a:lnTo>
                  <a:lnTo>
                    <a:pt x="1027" y="1073"/>
                  </a:lnTo>
                  <a:lnTo>
                    <a:pt x="1170" y="1028"/>
                  </a:lnTo>
                  <a:lnTo>
                    <a:pt x="1304" y="956"/>
                  </a:lnTo>
                  <a:lnTo>
                    <a:pt x="1501" y="733"/>
                  </a:lnTo>
                  <a:lnTo>
                    <a:pt x="1563" y="599"/>
                  </a:lnTo>
                  <a:lnTo>
                    <a:pt x="1590" y="501"/>
                  </a:lnTo>
                  <a:lnTo>
                    <a:pt x="1608" y="403"/>
                  </a:lnTo>
                  <a:lnTo>
                    <a:pt x="1617" y="305"/>
                  </a:lnTo>
                  <a:lnTo>
                    <a:pt x="1572" y="162"/>
                  </a:lnTo>
                  <a:lnTo>
                    <a:pt x="1465" y="72"/>
                  </a:lnTo>
                  <a:lnTo>
                    <a:pt x="1313" y="19"/>
                  </a:lnTo>
                  <a:lnTo>
                    <a:pt x="1224" y="10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D7C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25;p18">
              <a:extLst>
                <a:ext uri="{FF2B5EF4-FFF2-40B4-BE49-F238E27FC236}">
                  <a16:creationId xmlns:a16="http://schemas.microsoft.com/office/drawing/2014/main" id="{70F9ED28-71DB-4905-58A4-73FF93203255}"/>
                </a:ext>
              </a:extLst>
            </p:cNvPr>
            <p:cNvSpPr/>
            <p:nvPr/>
          </p:nvSpPr>
          <p:spPr>
            <a:xfrm>
              <a:off x="4959475" y="3743879"/>
              <a:ext cx="75197" cy="587815"/>
            </a:xfrm>
            <a:custGeom>
              <a:avLst/>
              <a:gdLst/>
              <a:ahLst/>
              <a:cxnLst/>
              <a:rect l="l" t="t" r="r" b="b"/>
              <a:pathLst>
                <a:path w="1492" h="11663" extrusionOk="0">
                  <a:moveTo>
                    <a:pt x="0" y="0"/>
                  </a:moveTo>
                  <a:lnTo>
                    <a:pt x="0" y="11663"/>
                  </a:lnTo>
                  <a:lnTo>
                    <a:pt x="1492" y="11663"/>
                  </a:lnTo>
                  <a:lnTo>
                    <a:pt x="1492" y="0"/>
                  </a:lnTo>
                  <a:close/>
                </a:path>
              </a:pathLst>
            </a:custGeom>
            <a:solidFill>
              <a:srgbClr val="D1A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26;p18">
              <a:extLst>
                <a:ext uri="{FF2B5EF4-FFF2-40B4-BE49-F238E27FC236}">
                  <a16:creationId xmlns:a16="http://schemas.microsoft.com/office/drawing/2014/main" id="{1D7E9D84-F77D-7F91-2C73-272F70A43A64}"/>
                </a:ext>
              </a:extLst>
            </p:cNvPr>
            <p:cNvSpPr/>
            <p:nvPr/>
          </p:nvSpPr>
          <p:spPr>
            <a:xfrm>
              <a:off x="5299721" y="4315458"/>
              <a:ext cx="309708" cy="132350"/>
            </a:xfrm>
            <a:custGeom>
              <a:avLst/>
              <a:gdLst/>
              <a:ahLst/>
              <a:cxnLst/>
              <a:rect l="l" t="t" r="r" b="b"/>
              <a:pathLst>
                <a:path w="6145" h="2626" extrusionOk="0">
                  <a:moveTo>
                    <a:pt x="813" y="0"/>
                  </a:moveTo>
                  <a:lnTo>
                    <a:pt x="670" y="63"/>
                  </a:lnTo>
                  <a:lnTo>
                    <a:pt x="599" y="143"/>
                  </a:lnTo>
                  <a:lnTo>
                    <a:pt x="563" y="215"/>
                  </a:lnTo>
                  <a:lnTo>
                    <a:pt x="259" y="849"/>
                  </a:lnTo>
                  <a:lnTo>
                    <a:pt x="54" y="1492"/>
                  </a:lnTo>
                  <a:lnTo>
                    <a:pt x="0" y="1902"/>
                  </a:lnTo>
                  <a:lnTo>
                    <a:pt x="36" y="2152"/>
                  </a:lnTo>
                  <a:lnTo>
                    <a:pt x="108" y="2295"/>
                  </a:lnTo>
                  <a:lnTo>
                    <a:pt x="215" y="2394"/>
                  </a:lnTo>
                  <a:lnTo>
                    <a:pt x="376" y="2456"/>
                  </a:lnTo>
                  <a:lnTo>
                    <a:pt x="483" y="2474"/>
                  </a:lnTo>
                  <a:lnTo>
                    <a:pt x="706" y="2492"/>
                  </a:lnTo>
                  <a:lnTo>
                    <a:pt x="2117" y="2590"/>
                  </a:lnTo>
                  <a:lnTo>
                    <a:pt x="3305" y="2626"/>
                  </a:lnTo>
                  <a:lnTo>
                    <a:pt x="4492" y="2599"/>
                  </a:lnTo>
                  <a:lnTo>
                    <a:pt x="5260" y="2510"/>
                  </a:lnTo>
                  <a:lnTo>
                    <a:pt x="5671" y="2420"/>
                  </a:lnTo>
                  <a:lnTo>
                    <a:pt x="5975" y="2286"/>
                  </a:lnTo>
                  <a:lnTo>
                    <a:pt x="6135" y="2126"/>
                  </a:lnTo>
                  <a:lnTo>
                    <a:pt x="6144" y="1911"/>
                  </a:lnTo>
                  <a:lnTo>
                    <a:pt x="5966" y="1643"/>
                  </a:lnTo>
                  <a:lnTo>
                    <a:pt x="5796" y="1492"/>
                  </a:lnTo>
                  <a:lnTo>
                    <a:pt x="5412" y="1197"/>
                  </a:lnTo>
                  <a:lnTo>
                    <a:pt x="4662" y="768"/>
                  </a:lnTo>
                  <a:lnTo>
                    <a:pt x="3956" y="527"/>
                  </a:lnTo>
                  <a:lnTo>
                    <a:pt x="3305" y="420"/>
                  </a:lnTo>
                  <a:lnTo>
                    <a:pt x="2706" y="411"/>
                  </a:lnTo>
                  <a:lnTo>
                    <a:pt x="2188" y="474"/>
                  </a:lnTo>
                  <a:lnTo>
                    <a:pt x="1581" y="625"/>
                  </a:lnTo>
                  <a:lnTo>
                    <a:pt x="1331" y="697"/>
                  </a:lnTo>
                  <a:lnTo>
                    <a:pt x="1286" y="563"/>
                  </a:lnTo>
                  <a:lnTo>
                    <a:pt x="1063" y="152"/>
                  </a:lnTo>
                  <a:lnTo>
                    <a:pt x="947" y="45"/>
                  </a:lnTo>
                  <a:lnTo>
                    <a:pt x="813" y="0"/>
                  </a:lnTo>
                  <a:close/>
                </a:path>
              </a:pathLst>
            </a:custGeom>
            <a:solidFill>
              <a:srgbClr val="1914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27;p18">
              <a:extLst>
                <a:ext uri="{FF2B5EF4-FFF2-40B4-BE49-F238E27FC236}">
                  <a16:creationId xmlns:a16="http://schemas.microsoft.com/office/drawing/2014/main" id="{88F34DCE-02E6-EDEA-D760-00DB4DE3864A}"/>
                </a:ext>
              </a:extLst>
            </p:cNvPr>
            <p:cNvSpPr/>
            <p:nvPr/>
          </p:nvSpPr>
          <p:spPr>
            <a:xfrm>
              <a:off x="5458126" y="4331636"/>
              <a:ext cx="63504" cy="42840"/>
            </a:xfrm>
            <a:custGeom>
              <a:avLst/>
              <a:gdLst/>
              <a:ahLst/>
              <a:cxnLst/>
              <a:rect l="l" t="t" r="r" b="b"/>
              <a:pathLst>
                <a:path w="1260" h="850" extrusionOk="0">
                  <a:moveTo>
                    <a:pt x="1189" y="1"/>
                  </a:moveTo>
                  <a:lnTo>
                    <a:pt x="1019" y="37"/>
                  </a:lnTo>
                  <a:lnTo>
                    <a:pt x="867" y="126"/>
                  </a:lnTo>
                  <a:lnTo>
                    <a:pt x="706" y="206"/>
                  </a:lnTo>
                  <a:lnTo>
                    <a:pt x="546" y="296"/>
                  </a:lnTo>
                  <a:lnTo>
                    <a:pt x="394" y="376"/>
                  </a:lnTo>
                  <a:lnTo>
                    <a:pt x="117" y="608"/>
                  </a:lnTo>
                  <a:lnTo>
                    <a:pt x="10" y="751"/>
                  </a:lnTo>
                  <a:lnTo>
                    <a:pt x="1" y="796"/>
                  </a:lnTo>
                  <a:lnTo>
                    <a:pt x="81" y="849"/>
                  </a:lnTo>
                  <a:lnTo>
                    <a:pt x="126" y="813"/>
                  </a:lnTo>
                  <a:lnTo>
                    <a:pt x="233" y="688"/>
                  </a:lnTo>
                  <a:lnTo>
                    <a:pt x="528" y="519"/>
                  </a:lnTo>
                  <a:lnTo>
                    <a:pt x="679" y="447"/>
                  </a:lnTo>
                  <a:lnTo>
                    <a:pt x="831" y="385"/>
                  </a:lnTo>
                  <a:lnTo>
                    <a:pt x="983" y="313"/>
                  </a:lnTo>
                  <a:lnTo>
                    <a:pt x="1063" y="278"/>
                  </a:lnTo>
                  <a:lnTo>
                    <a:pt x="1206" y="171"/>
                  </a:lnTo>
                  <a:lnTo>
                    <a:pt x="1251" y="99"/>
                  </a:lnTo>
                  <a:lnTo>
                    <a:pt x="1260" y="63"/>
                  </a:lnTo>
                  <a:lnTo>
                    <a:pt x="1224" y="10"/>
                  </a:lnTo>
                  <a:lnTo>
                    <a:pt x="1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8;p18">
              <a:extLst>
                <a:ext uri="{FF2B5EF4-FFF2-40B4-BE49-F238E27FC236}">
                  <a16:creationId xmlns:a16="http://schemas.microsoft.com/office/drawing/2014/main" id="{7AFDB960-7871-0C9D-6E62-48B5653EBB19}"/>
                </a:ext>
              </a:extLst>
            </p:cNvPr>
            <p:cNvSpPr/>
            <p:nvPr/>
          </p:nvSpPr>
          <p:spPr>
            <a:xfrm>
              <a:off x="5476169" y="4346504"/>
              <a:ext cx="67082" cy="38758"/>
            </a:xfrm>
            <a:custGeom>
              <a:avLst/>
              <a:gdLst/>
              <a:ahLst/>
              <a:cxnLst/>
              <a:rect l="l" t="t" r="r" b="b"/>
              <a:pathLst>
                <a:path w="1331" h="769" extrusionOk="0">
                  <a:moveTo>
                    <a:pt x="1188" y="1"/>
                  </a:moveTo>
                  <a:lnTo>
                    <a:pt x="1107" y="27"/>
                  </a:lnTo>
                  <a:lnTo>
                    <a:pt x="1018" y="63"/>
                  </a:lnTo>
                  <a:lnTo>
                    <a:pt x="929" y="108"/>
                  </a:lnTo>
                  <a:lnTo>
                    <a:pt x="777" y="179"/>
                  </a:lnTo>
                  <a:lnTo>
                    <a:pt x="634" y="268"/>
                  </a:lnTo>
                  <a:lnTo>
                    <a:pt x="330" y="438"/>
                  </a:lnTo>
                  <a:lnTo>
                    <a:pt x="36" y="626"/>
                  </a:lnTo>
                  <a:lnTo>
                    <a:pt x="9" y="643"/>
                  </a:lnTo>
                  <a:lnTo>
                    <a:pt x="0" y="697"/>
                  </a:lnTo>
                  <a:lnTo>
                    <a:pt x="27" y="751"/>
                  </a:lnTo>
                  <a:lnTo>
                    <a:pt x="80" y="769"/>
                  </a:lnTo>
                  <a:lnTo>
                    <a:pt x="107" y="751"/>
                  </a:lnTo>
                  <a:lnTo>
                    <a:pt x="411" y="599"/>
                  </a:lnTo>
                  <a:lnTo>
                    <a:pt x="732" y="456"/>
                  </a:lnTo>
                  <a:lnTo>
                    <a:pt x="884" y="385"/>
                  </a:lnTo>
                  <a:lnTo>
                    <a:pt x="1036" y="313"/>
                  </a:lnTo>
                  <a:lnTo>
                    <a:pt x="1116" y="277"/>
                  </a:lnTo>
                  <a:lnTo>
                    <a:pt x="1268" y="188"/>
                  </a:lnTo>
                  <a:lnTo>
                    <a:pt x="1322" y="117"/>
                  </a:lnTo>
                  <a:lnTo>
                    <a:pt x="1331" y="81"/>
                  </a:lnTo>
                  <a:lnTo>
                    <a:pt x="1313" y="18"/>
                  </a:lnTo>
                  <a:lnTo>
                    <a:pt x="1277" y="9"/>
                  </a:lnTo>
                  <a:lnTo>
                    <a:pt x="11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29;p18">
              <a:extLst>
                <a:ext uri="{FF2B5EF4-FFF2-40B4-BE49-F238E27FC236}">
                  <a16:creationId xmlns:a16="http://schemas.microsoft.com/office/drawing/2014/main" id="{CFB6233C-5E02-2948-C82A-33D24DED169C}"/>
                </a:ext>
              </a:extLst>
            </p:cNvPr>
            <p:cNvSpPr/>
            <p:nvPr/>
          </p:nvSpPr>
          <p:spPr>
            <a:xfrm>
              <a:off x="5325828" y="4311829"/>
              <a:ext cx="81497" cy="54079"/>
            </a:xfrm>
            <a:custGeom>
              <a:avLst/>
              <a:gdLst/>
              <a:ahLst/>
              <a:cxnLst/>
              <a:rect l="l" t="t" r="r" b="b"/>
              <a:pathLst>
                <a:path w="1617" h="1073" extrusionOk="0">
                  <a:moveTo>
                    <a:pt x="518" y="1"/>
                  </a:moveTo>
                  <a:lnTo>
                    <a:pt x="393" y="10"/>
                  </a:lnTo>
                  <a:lnTo>
                    <a:pt x="304" y="19"/>
                  </a:lnTo>
                  <a:lnTo>
                    <a:pt x="152" y="72"/>
                  </a:lnTo>
                  <a:lnTo>
                    <a:pt x="45" y="162"/>
                  </a:lnTo>
                  <a:lnTo>
                    <a:pt x="0" y="305"/>
                  </a:lnTo>
                  <a:lnTo>
                    <a:pt x="9" y="403"/>
                  </a:lnTo>
                  <a:lnTo>
                    <a:pt x="27" y="501"/>
                  </a:lnTo>
                  <a:lnTo>
                    <a:pt x="54" y="599"/>
                  </a:lnTo>
                  <a:lnTo>
                    <a:pt x="116" y="733"/>
                  </a:lnTo>
                  <a:lnTo>
                    <a:pt x="313" y="956"/>
                  </a:lnTo>
                  <a:lnTo>
                    <a:pt x="447" y="1028"/>
                  </a:lnTo>
                  <a:lnTo>
                    <a:pt x="590" y="1073"/>
                  </a:lnTo>
                  <a:lnTo>
                    <a:pt x="884" y="1055"/>
                  </a:lnTo>
                  <a:lnTo>
                    <a:pt x="1313" y="867"/>
                  </a:lnTo>
                  <a:lnTo>
                    <a:pt x="1554" y="697"/>
                  </a:lnTo>
                  <a:lnTo>
                    <a:pt x="1599" y="653"/>
                  </a:lnTo>
                  <a:lnTo>
                    <a:pt x="1617" y="546"/>
                  </a:lnTo>
                  <a:lnTo>
                    <a:pt x="1492" y="367"/>
                  </a:lnTo>
                  <a:lnTo>
                    <a:pt x="1126" y="135"/>
                  </a:lnTo>
                  <a:lnTo>
                    <a:pt x="768" y="19"/>
                  </a:lnTo>
                  <a:lnTo>
                    <a:pt x="518" y="1"/>
                  </a:lnTo>
                  <a:close/>
                </a:path>
              </a:pathLst>
            </a:custGeom>
            <a:solidFill>
              <a:srgbClr val="D7C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30;p18">
              <a:extLst>
                <a:ext uri="{FF2B5EF4-FFF2-40B4-BE49-F238E27FC236}">
                  <a16:creationId xmlns:a16="http://schemas.microsoft.com/office/drawing/2014/main" id="{762E77B8-C861-0F91-B581-A01816CD7EF6}"/>
                </a:ext>
              </a:extLst>
            </p:cNvPr>
            <p:cNvSpPr/>
            <p:nvPr/>
          </p:nvSpPr>
          <p:spPr>
            <a:xfrm>
              <a:off x="5325828" y="3743879"/>
              <a:ext cx="75197" cy="587815"/>
            </a:xfrm>
            <a:custGeom>
              <a:avLst/>
              <a:gdLst/>
              <a:ahLst/>
              <a:cxnLst/>
              <a:rect l="l" t="t" r="r" b="b"/>
              <a:pathLst>
                <a:path w="1492" h="11663" extrusionOk="0">
                  <a:moveTo>
                    <a:pt x="0" y="0"/>
                  </a:moveTo>
                  <a:lnTo>
                    <a:pt x="0" y="11663"/>
                  </a:lnTo>
                  <a:lnTo>
                    <a:pt x="1492" y="11663"/>
                  </a:lnTo>
                  <a:lnTo>
                    <a:pt x="1492" y="0"/>
                  </a:lnTo>
                  <a:close/>
                </a:path>
              </a:pathLst>
            </a:custGeom>
            <a:solidFill>
              <a:srgbClr val="D1A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31;p18">
              <a:extLst>
                <a:ext uri="{FF2B5EF4-FFF2-40B4-BE49-F238E27FC236}">
                  <a16:creationId xmlns:a16="http://schemas.microsoft.com/office/drawing/2014/main" id="{99E6EB57-55BE-18B0-DF29-440795019C6E}"/>
                </a:ext>
              </a:extLst>
            </p:cNvPr>
            <p:cNvSpPr/>
            <p:nvPr/>
          </p:nvSpPr>
          <p:spPr>
            <a:xfrm>
              <a:off x="5510793" y="3095341"/>
              <a:ext cx="427644" cy="945202"/>
            </a:xfrm>
            <a:custGeom>
              <a:avLst/>
              <a:gdLst/>
              <a:ahLst/>
              <a:cxnLst/>
              <a:rect l="l" t="t" r="r" b="b"/>
              <a:pathLst>
                <a:path w="8485" h="18754" extrusionOk="0">
                  <a:moveTo>
                    <a:pt x="804" y="0"/>
                  </a:moveTo>
                  <a:lnTo>
                    <a:pt x="474" y="107"/>
                  </a:lnTo>
                  <a:lnTo>
                    <a:pt x="215" y="340"/>
                  </a:lnTo>
                  <a:lnTo>
                    <a:pt x="90" y="581"/>
                  </a:lnTo>
                  <a:lnTo>
                    <a:pt x="45" y="786"/>
                  </a:lnTo>
                  <a:lnTo>
                    <a:pt x="45" y="893"/>
                  </a:lnTo>
                  <a:lnTo>
                    <a:pt x="36" y="1518"/>
                  </a:lnTo>
                  <a:lnTo>
                    <a:pt x="1" y="2840"/>
                  </a:lnTo>
                  <a:lnTo>
                    <a:pt x="36" y="3849"/>
                  </a:lnTo>
                  <a:lnTo>
                    <a:pt x="117" y="4501"/>
                  </a:lnTo>
                  <a:lnTo>
                    <a:pt x="269" y="5135"/>
                  </a:lnTo>
                  <a:lnTo>
                    <a:pt x="492" y="5724"/>
                  </a:lnTo>
                  <a:lnTo>
                    <a:pt x="653" y="6010"/>
                  </a:lnTo>
                  <a:lnTo>
                    <a:pt x="822" y="6278"/>
                  </a:lnTo>
                  <a:lnTo>
                    <a:pt x="1215" y="6751"/>
                  </a:lnTo>
                  <a:lnTo>
                    <a:pt x="1679" y="7153"/>
                  </a:lnTo>
                  <a:lnTo>
                    <a:pt x="2188" y="7510"/>
                  </a:lnTo>
                  <a:lnTo>
                    <a:pt x="2465" y="7662"/>
                  </a:lnTo>
                  <a:lnTo>
                    <a:pt x="2992" y="7930"/>
                  </a:lnTo>
                  <a:lnTo>
                    <a:pt x="3778" y="8323"/>
                  </a:lnTo>
                  <a:lnTo>
                    <a:pt x="4269" y="8644"/>
                  </a:lnTo>
                  <a:lnTo>
                    <a:pt x="4483" y="8850"/>
                  </a:lnTo>
                  <a:lnTo>
                    <a:pt x="4600" y="8984"/>
                  </a:lnTo>
                  <a:lnTo>
                    <a:pt x="4760" y="9252"/>
                  </a:lnTo>
                  <a:lnTo>
                    <a:pt x="4832" y="9537"/>
                  </a:lnTo>
                  <a:lnTo>
                    <a:pt x="4841" y="9823"/>
                  </a:lnTo>
                  <a:lnTo>
                    <a:pt x="4778" y="10270"/>
                  </a:lnTo>
                  <a:lnTo>
                    <a:pt x="4617" y="10877"/>
                  </a:lnTo>
                  <a:lnTo>
                    <a:pt x="4555" y="11181"/>
                  </a:lnTo>
                  <a:lnTo>
                    <a:pt x="4528" y="11350"/>
                  </a:lnTo>
                  <a:lnTo>
                    <a:pt x="4510" y="11681"/>
                  </a:lnTo>
                  <a:lnTo>
                    <a:pt x="4573" y="12145"/>
                  </a:lnTo>
                  <a:lnTo>
                    <a:pt x="4787" y="12717"/>
                  </a:lnTo>
                  <a:lnTo>
                    <a:pt x="5126" y="13252"/>
                  </a:lnTo>
                  <a:lnTo>
                    <a:pt x="5332" y="13511"/>
                  </a:lnTo>
                  <a:lnTo>
                    <a:pt x="5716" y="13940"/>
                  </a:lnTo>
                  <a:lnTo>
                    <a:pt x="6323" y="14636"/>
                  </a:lnTo>
                  <a:lnTo>
                    <a:pt x="6537" y="15020"/>
                  </a:lnTo>
                  <a:lnTo>
                    <a:pt x="6627" y="15297"/>
                  </a:lnTo>
                  <a:lnTo>
                    <a:pt x="6636" y="15440"/>
                  </a:lnTo>
                  <a:lnTo>
                    <a:pt x="6645" y="15753"/>
                  </a:lnTo>
                  <a:lnTo>
                    <a:pt x="6546" y="16378"/>
                  </a:lnTo>
                  <a:lnTo>
                    <a:pt x="6475" y="16681"/>
                  </a:lnTo>
                  <a:lnTo>
                    <a:pt x="6421" y="16923"/>
                  </a:lnTo>
                  <a:lnTo>
                    <a:pt x="6350" y="17164"/>
                  </a:lnTo>
                  <a:lnTo>
                    <a:pt x="6278" y="17360"/>
                  </a:lnTo>
                  <a:lnTo>
                    <a:pt x="6252" y="17387"/>
                  </a:lnTo>
                  <a:lnTo>
                    <a:pt x="6189" y="17485"/>
                  </a:lnTo>
                  <a:lnTo>
                    <a:pt x="6109" y="17664"/>
                  </a:lnTo>
                  <a:lnTo>
                    <a:pt x="6073" y="17932"/>
                  </a:lnTo>
                  <a:lnTo>
                    <a:pt x="6171" y="18244"/>
                  </a:lnTo>
                  <a:lnTo>
                    <a:pt x="6394" y="18503"/>
                  </a:lnTo>
                  <a:lnTo>
                    <a:pt x="6698" y="18673"/>
                  </a:lnTo>
                  <a:lnTo>
                    <a:pt x="7046" y="18753"/>
                  </a:lnTo>
                  <a:lnTo>
                    <a:pt x="7404" y="18700"/>
                  </a:lnTo>
                  <a:lnTo>
                    <a:pt x="7654" y="18566"/>
                  </a:lnTo>
                  <a:lnTo>
                    <a:pt x="7805" y="18423"/>
                  </a:lnTo>
                  <a:lnTo>
                    <a:pt x="7868" y="18333"/>
                  </a:lnTo>
                  <a:lnTo>
                    <a:pt x="8002" y="18137"/>
                  </a:lnTo>
                  <a:lnTo>
                    <a:pt x="8189" y="17664"/>
                  </a:lnTo>
                  <a:lnTo>
                    <a:pt x="8359" y="16896"/>
                  </a:lnTo>
                  <a:lnTo>
                    <a:pt x="8431" y="16414"/>
                  </a:lnTo>
                  <a:lnTo>
                    <a:pt x="8475" y="16047"/>
                  </a:lnTo>
                  <a:lnTo>
                    <a:pt x="8484" y="15351"/>
                  </a:lnTo>
                  <a:lnTo>
                    <a:pt x="8377" y="14690"/>
                  </a:lnTo>
                  <a:lnTo>
                    <a:pt x="8127" y="14038"/>
                  </a:lnTo>
                  <a:lnTo>
                    <a:pt x="7939" y="13717"/>
                  </a:lnTo>
                  <a:lnTo>
                    <a:pt x="7761" y="13458"/>
                  </a:lnTo>
                  <a:lnTo>
                    <a:pt x="7323" y="12975"/>
                  </a:lnTo>
                  <a:lnTo>
                    <a:pt x="6859" y="12493"/>
                  </a:lnTo>
                  <a:lnTo>
                    <a:pt x="6573" y="12109"/>
                  </a:lnTo>
                  <a:lnTo>
                    <a:pt x="6421" y="11841"/>
                  </a:lnTo>
                  <a:lnTo>
                    <a:pt x="6368" y="11690"/>
                  </a:lnTo>
                  <a:lnTo>
                    <a:pt x="6341" y="11573"/>
                  </a:lnTo>
                  <a:lnTo>
                    <a:pt x="6394" y="11243"/>
                  </a:lnTo>
                  <a:lnTo>
                    <a:pt x="6573" y="10698"/>
                  </a:lnTo>
                  <a:lnTo>
                    <a:pt x="6653" y="10430"/>
                  </a:lnTo>
                  <a:lnTo>
                    <a:pt x="6689" y="10243"/>
                  </a:lnTo>
                  <a:lnTo>
                    <a:pt x="6734" y="9859"/>
                  </a:lnTo>
                  <a:lnTo>
                    <a:pt x="6734" y="9484"/>
                  </a:lnTo>
                  <a:lnTo>
                    <a:pt x="6671" y="9109"/>
                  </a:lnTo>
                  <a:lnTo>
                    <a:pt x="6618" y="8921"/>
                  </a:lnTo>
                  <a:lnTo>
                    <a:pt x="6511" y="8591"/>
                  </a:lnTo>
                  <a:lnTo>
                    <a:pt x="6207" y="8028"/>
                  </a:lnTo>
                  <a:lnTo>
                    <a:pt x="5823" y="7564"/>
                  </a:lnTo>
                  <a:lnTo>
                    <a:pt x="5368" y="7171"/>
                  </a:lnTo>
                  <a:lnTo>
                    <a:pt x="4600" y="6680"/>
                  </a:lnTo>
                  <a:lnTo>
                    <a:pt x="3501" y="6099"/>
                  </a:lnTo>
                  <a:lnTo>
                    <a:pt x="2956" y="5778"/>
                  </a:lnTo>
                  <a:lnTo>
                    <a:pt x="2814" y="5689"/>
                  </a:lnTo>
                  <a:lnTo>
                    <a:pt x="2581" y="5474"/>
                  </a:lnTo>
                  <a:lnTo>
                    <a:pt x="2385" y="5233"/>
                  </a:lnTo>
                  <a:lnTo>
                    <a:pt x="2224" y="4965"/>
                  </a:lnTo>
                  <a:lnTo>
                    <a:pt x="2037" y="4528"/>
                  </a:lnTo>
                  <a:lnTo>
                    <a:pt x="1903" y="3885"/>
                  </a:lnTo>
                  <a:lnTo>
                    <a:pt x="1849" y="3197"/>
                  </a:lnTo>
                  <a:lnTo>
                    <a:pt x="1849" y="2501"/>
                  </a:lnTo>
                  <a:lnTo>
                    <a:pt x="1903" y="1483"/>
                  </a:lnTo>
                  <a:lnTo>
                    <a:pt x="1912" y="893"/>
                  </a:lnTo>
                  <a:lnTo>
                    <a:pt x="1912" y="786"/>
                  </a:lnTo>
                  <a:lnTo>
                    <a:pt x="1876" y="581"/>
                  </a:lnTo>
                  <a:lnTo>
                    <a:pt x="1751" y="340"/>
                  </a:lnTo>
                  <a:lnTo>
                    <a:pt x="1492" y="107"/>
                  </a:lnTo>
                  <a:lnTo>
                    <a:pt x="1162" y="0"/>
                  </a:lnTo>
                  <a:close/>
                </a:path>
              </a:pathLst>
            </a:custGeom>
            <a:solidFill>
              <a:srgbClr val="D1A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2;p18">
              <a:extLst>
                <a:ext uri="{FF2B5EF4-FFF2-40B4-BE49-F238E27FC236}">
                  <a16:creationId xmlns:a16="http://schemas.microsoft.com/office/drawing/2014/main" id="{ED4E2874-74F3-4717-CA5D-CBCCE3A5CC47}"/>
                </a:ext>
              </a:extLst>
            </p:cNvPr>
            <p:cNvSpPr/>
            <p:nvPr/>
          </p:nvSpPr>
          <p:spPr>
            <a:xfrm>
              <a:off x="5727712" y="3882024"/>
              <a:ext cx="252554" cy="238140"/>
            </a:xfrm>
            <a:custGeom>
              <a:avLst/>
              <a:gdLst/>
              <a:ahLst/>
              <a:cxnLst/>
              <a:rect l="l" t="t" r="r" b="b"/>
              <a:pathLst>
                <a:path w="5011" h="4725" extrusionOk="0">
                  <a:moveTo>
                    <a:pt x="2385" y="1"/>
                  </a:moveTo>
                  <a:lnTo>
                    <a:pt x="2198" y="19"/>
                  </a:lnTo>
                  <a:lnTo>
                    <a:pt x="1876" y="126"/>
                  </a:lnTo>
                  <a:lnTo>
                    <a:pt x="1617" y="304"/>
                  </a:lnTo>
                  <a:lnTo>
                    <a:pt x="1448" y="546"/>
                  </a:lnTo>
                  <a:lnTo>
                    <a:pt x="1412" y="680"/>
                  </a:lnTo>
                  <a:lnTo>
                    <a:pt x="903" y="742"/>
                  </a:lnTo>
                  <a:lnTo>
                    <a:pt x="403" y="751"/>
                  </a:lnTo>
                  <a:lnTo>
                    <a:pt x="313" y="760"/>
                  </a:lnTo>
                  <a:lnTo>
                    <a:pt x="162" y="849"/>
                  </a:lnTo>
                  <a:lnTo>
                    <a:pt x="54" y="983"/>
                  </a:lnTo>
                  <a:lnTo>
                    <a:pt x="1" y="1153"/>
                  </a:lnTo>
                  <a:lnTo>
                    <a:pt x="1" y="1242"/>
                  </a:lnTo>
                  <a:lnTo>
                    <a:pt x="19" y="1331"/>
                  </a:lnTo>
                  <a:lnTo>
                    <a:pt x="99" y="1483"/>
                  </a:lnTo>
                  <a:lnTo>
                    <a:pt x="233" y="1581"/>
                  </a:lnTo>
                  <a:lnTo>
                    <a:pt x="394" y="1635"/>
                  </a:lnTo>
                  <a:lnTo>
                    <a:pt x="483" y="1635"/>
                  </a:lnTo>
                  <a:lnTo>
                    <a:pt x="867" y="1626"/>
                  </a:lnTo>
                  <a:lnTo>
                    <a:pt x="1251" y="1599"/>
                  </a:lnTo>
                  <a:lnTo>
                    <a:pt x="1189" y="1956"/>
                  </a:lnTo>
                  <a:lnTo>
                    <a:pt x="1171" y="2064"/>
                  </a:lnTo>
                  <a:lnTo>
                    <a:pt x="1180" y="2171"/>
                  </a:lnTo>
                  <a:lnTo>
                    <a:pt x="858" y="2644"/>
                  </a:lnTo>
                  <a:lnTo>
                    <a:pt x="492" y="3082"/>
                  </a:lnTo>
                  <a:lnTo>
                    <a:pt x="430" y="3162"/>
                  </a:lnTo>
                  <a:lnTo>
                    <a:pt x="385" y="3341"/>
                  </a:lnTo>
                  <a:lnTo>
                    <a:pt x="412" y="3501"/>
                  </a:lnTo>
                  <a:lnTo>
                    <a:pt x="501" y="3644"/>
                  </a:lnTo>
                  <a:lnTo>
                    <a:pt x="626" y="3751"/>
                  </a:lnTo>
                  <a:lnTo>
                    <a:pt x="778" y="3805"/>
                  </a:lnTo>
                  <a:lnTo>
                    <a:pt x="947" y="3805"/>
                  </a:lnTo>
                  <a:lnTo>
                    <a:pt x="1099" y="3734"/>
                  </a:lnTo>
                  <a:lnTo>
                    <a:pt x="1171" y="3653"/>
                  </a:lnTo>
                  <a:lnTo>
                    <a:pt x="1483" y="3278"/>
                  </a:lnTo>
                  <a:lnTo>
                    <a:pt x="1769" y="2894"/>
                  </a:lnTo>
                  <a:lnTo>
                    <a:pt x="1787" y="2903"/>
                  </a:lnTo>
                  <a:lnTo>
                    <a:pt x="1796" y="2912"/>
                  </a:lnTo>
                  <a:lnTo>
                    <a:pt x="1706" y="3528"/>
                  </a:lnTo>
                  <a:lnTo>
                    <a:pt x="1644" y="4144"/>
                  </a:lnTo>
                  <a:lnTo>
                    <a:pt x="1644" y="4243"/>
                  </a:lnTo>
                  <a:lnTo>
                    <a:pt x="1698" y="4421"/>
                  </a:lnTo>
                  <a:lnTo>
                    <a:pt x="1814" y="4546"/>
                  </a:lnTo>
                  <a:lnTo>
                    <a:pt x="1957" y="4627"/>
                  </a:lnTo>
                  <a:lnTo>
                    <a:pt x="2126" y="4653"/>
                  </a:lnTo>
                  <a:lnTo>
                    <a:pt x="2278" y="4627"/>
                  </a:lnTo>
                  <a:lnTo>
                    <a:pt x="2412" y="4546"/>
                  </a:lnTo>
                  <a:lnTo>
                    <a:pt x="2501" y="4394"/>
                  </a:lnTo>
                  <a:lnTo>
                    <a:pt x="2519" y="4296"/>
                  </a:lnTo>
                  <a:lnTo>
                    <a:pt x="2582" y="3707"/>
                  </a:lnTo>
                  <a:lnTo>
                    <a:pt x="2662" y="3117"/>
                  </a:lnTo>
                  <a:lnTo>
                    <a:pt x="2841" y="3153"/>
                  </a:lnTo>
                  <a:lnTo>
                    <a:pt x="2832" y="3742"/>
                  </a:lnTo>
                  <a:lnTo>
                    <a:pt x="2832" y="4341"/>
                  </a:lnTo>
                  <a:lnTo>
                    <a:pt x="2832" y="4439"/>
                  </a:lnTo>
                  <a:lnTo>
                    <a:pt x="2903" y="4591"/>
                  </a:lnTo>
                  <a:lnTo>
                    <a:pt x="3028" y="4689"/>
                  </a:lnTo>
                  <a:lnTo>
                    <a:pt x="3180" y="4725"/>
                  </a:lnTo>
                  <a:lnTo>
                    <a:pt x="3350" y="4707"/>
                  </a:lnTo>
                  <a:lnTo>
                    <a:pt x="3501" y="4635"/>
                  </a:lnTo>
                  <a:lnTo>
                    <a:pt x="3626" y="4519"/>
                  </a:lnTo>
                  <a:lnTo>
                    <a:pt x="3707" y="4350"/>
                  </a:lnTo>
                  <a:lnTo>
                    <a:pt x="3716" y="4251"/>
                  </a:lnTo>
                  <a:lnTo>
                    <a:pt x="3716" y="3742"/>
                  </a:lnTo>
                  <a:lnTo>
                    <a:pt x="3716" y="3242"/>
                  </a:lnTo>
                  <a:lnTo>
                    <a:pt x="3743" y="3233"/>
                  </a:lnTo>
                  <a:lnTo>
                    <a:pt x="3769" y="3233"/>
                  </a:lnTo>
                  <a:lnTo>
                    <a:pt x="3984" y="3644"/>
                  </a:lnTo>
                  <a:lnTo>
                    <a:pt x="4153" y="4073"/>
                  </a:lnTo>
                  <a:lnTo>
                    <a:pt x="4189" y="4171"/>
                  </a:lnTo>
                  <a:lnTo>
                    <a:pt x="4314" y="4296"/>
                  </a:lnTo>
                  <a:lnTo>
                    <a:pt x="4457" y="4359"/>
                  </a:lnTo>
                  <a:lnTo>
                    <a:pt x="4627" y="4350"/>
                  </a:lnTo>
                  <a:lnTo>
                    <a:pt x="4778" y="4296"/>
                  </a:lnTo>
                  <a:lnTo>
                    <a:pt x="4912" y="4189"/>
                  </a:lnTo>
                  <a:lnTo>
                    <a:pt x="4993" y="4046"/>
                  </a:lnTo>
                  <a:lnTo>
                    <a:pt x="5011" y="3867"/>
                  </a:lnTo>
                  <a:lnTo>
                    <a:pt x="4984" y="3760"/>
                  </a:lnTo>
                  <a:lnTo>
                    <a:pt x="4894" y="3501"/>
                  </a:lnTo>
                  <a:lnTo>
                    <a:pt x="4644" y="3010"/>
                  </a:lnTo>
                  <a:lnTo>
                    <a:pt x="4519" y="2769"/>
                  </a:lnTo>
                  <a:lnTo>
                    <a:pt x="4573" y="2662"/>
                  </a:lnTo>
                  <a:lnTo>
                    <a:pt x="4600" y="2546"/>
                  </a:lnTo>
                  <a:lnTo>
                    <a:pt x="4823" y="1296"/>
                  </a:lnTo>
                  <a:lnTo>
                    <a:pt x="4832" y="1162"/>
                  </a:lnTo>
                  <a:lnTo>
                    <a:pt x="4769" y="885"/>
                  </a:lnTo>
                  <a:lnTo>
                    <a:pt x="4609" y="644"/>
                  </a:lnTo>
                  <a:lnTo>
                    <a:pt x="4368" y="429"/>
                  </a:lnTo>
                  <a:lnTo>
                    <a:pt x="4225" y="349"/>
                  </a:lnTo>
                  <a:lnTo>
                    <a:pt x="2385" y="1"/>
                  </a:lnTo>
                  <a:close/>
                </a:path>
              </a:pathLst>
            </a:custGeom>
            <a:solidFill>
              <a:srgbClr val="D1A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33;p18">
              <a:extLst>
                <a:ext uri="{FF2B5EF4-FFF2-40B4-BE49-F238E27FC236}">
                  <a16:creationId xmlns:a16="http://schemas.microsoft.com/office/drawing/2014/main" id="{5EE26C44-F9DC-BE85-6B49-0FD8822ED37F}"/>
                </a:ext>
              </a:extLst>
            </p:cNvPr>
            <p:cNvSpPr/>
            <p:nvPr/>
          </p:nvSpPr>
          <p:spPr>
            <a:xfrm>
              <a:off x="4698860" y="2059736"/>
              <a:ext cx="943438" cy="1827353"/>
            </a:xfrm>
            <a:custGeom>
              <a:avLst/>
              <a:gdLst/>
              <a:ahLst/>
              <a:cxnLst/>
              <a:rect l="l" t="t" r="r" b="b"/>
              <a:pathLst>
                <a:path w="18719" h="36257" extrusionOk="0">
                  <a:moveTo>
                    <a:pt x="4627" y="1"/>
                  </a:moveTo>
                  <a:lnTo>
                    <a:pt x="4055" y="36"/>
                  </a:lnTo>
                  <a:lnTo>
                    <a:pt x="3493" y="170"/>
                  </a:lnTo>
                  <a:lnTo>
                    <a:pt x="2939" y="420"/>
                  </a:lnTo>
                  <a:lnTo>
                    <a:pt x="2680" y="590"/>
                  </a:lnTo>
                  <a:lnTo>
                    <a:pt x="2448" y="751"/>
                  </a:lnTo>
                  <a:lnTo>
                    <a:pt x="2037" y="1117"/>
                  </a:lnTo>
                  <a:lnTo>
                    <a:pt x="1698" y="1510"/>
                  </a:lnTo>
                  <a:lnTo>
                    <a:pt x="1412" y="1929"/>
                  </a:lnTo>
                  <a:lnTo>
                    <a:pt x="1189" y="2367"/>
                  </a:lnTo>
                  <a:lnTo>
                    <a:pt x="1010" y="2840"/>
                  </a:lnTo>
                  <a:lnTo>
                    <a:pt x="814" y="3572"/>
                  </a:lnTo>
                  <a:lnTo>
                    <a:pt x="680" y="4590"/>
                  </a:lnTo>
                  <a:lnTo>
                    <a:pt x="626" y="5653"/>
                  </a:lnTo>
                  <a:lnTo>
                    <a:pt x="590" y="7252"/>
                  </a:lnTo>
                  <a:lnTo>
                    <a:pt x="519" y="8270"/>
                  </a:lnTo>
                  <a:lnTo>
                    <a:pt x="331" y="10198"/>
                  </a:lnTo>
                  <a:lnTo>
                    <a:pt x="117" y="13101"/>
                  </a:lnTo>
                  <a:lnTo>
                    <a:pt x="46" y="15039"/>
                  </a:lnTo>
                  <a:lnTo>
                    <a:pt x="37" y="16003"/>
                  </a:lnTo>
                  <a:lnTo>
                    <a:pt x="1" y="18968"/>
                  </a:lnTo>
                  <a:lnTo>
                    <a:pt x="10" y="22709"/>
                  </a:lnTo>
                  <a:lnTo>
                    <a:pt x="63" y="24201"/>
                  </a:lnTo>
                  <a:lnTo>
                    <a:pt x="180" y="25683"/>
                  </a:lnTo>
                  <a:lnTo>
                    <a:pt x="376" y="27156"/>
                  </a:lnTo>
                  <a:lnTo>
                    <a:pt x="501" y="27889"/>
                  </a:lnTo>
                  <a:lnTo>
                    <a:pt x="626" y="28496"/>
                  </a:lnTo>
                  <a:lnTo>
                    <a:pt x="930" y="29701"/>
                  </a:lnTo>
                  <a:lnTo>
                    <a:pt x="1260" y="30559"/>
                  </a:lnTo>
                  <a:lnTo>
                    <a:pt x="1537" y="31103"/>
                  </a:lnTo>
                  <a:lnTo>
                    <a:pt x="1867" y="31612"/>
                  </a:lnTo>
                  <a:lnTo>
                    <a:pt x="2269" y="32086"/>
                  </a:lnTo>
                  <a:lnTo>
                    <a:pt x="2501" y="32309"/>
                  </a:lnTo>
                  <a:lnTo>
                    <a:pt x="2742" y="32514"/>
                  </a:lnTo>
                  <a:lnTo>
                    <a:pt x="3234" y="32907"/>
                  </a:lnTo>
                  <a:lnTo>
                    <a:pt x="4019" y="33425"/>
                  </a:lnTo>
                  <a:lnTo>
                    <a:pt x="5136" y="34015"/>
                  </a:lnTo>
                  <a:lnTo>
                    <a:pt x="6297" y="34515"/>
                  </a:lnTo>
                  <a:lnTo>
                    <a:pt x="6895" y="34729"/>
                  </a:lnTo>
                  <a:lnTo>
                    <a:pt x="7502" y="34943"/>
                  </a:lnTo>
                  <a:lnTo>
                    <a:pt x="8761" y="35354"/>
                  </a:lnTo>
                  <a:lnTo>
                    <a:pt x="10038" y="35720"/>
                  </a:lnTo>
                  <a:lnTo>
                    <a:pt x="11324" y="36006"/>
                  </a:lnTo>
                  <a:lnTo>
                    <a:pt x="11967" y="36113"/>
                  </a:lnTo>
                  <a:lnTo>
                    <a:pt x="12440" y="36185"/>
                  </a:lnTo>
                  <a:lnTo>
                    <a:pt x="13414" y="36256"/>
                  </a:lnTo>
                  <a:lnTo>
                    <a:pt x="14146" y="36247"/>
                  </a:lnTo>
                  <a:lnTo>
                    <a:pt x="14628" y="36185"/>
                  </a:lnTo>
                  <a:lnTo>
                    <a:pt x="15102" y="36086"/>
                  </a:lnTo>
                  <a:lnTo>
                    <a:pt x="15557" y="35935"/>
                  </a:lnTo>
                  <a:lnTo>
                    <a:pt x="15780" y="35836"/>
                  </a:lnTo>
                  <a:lnTo>
                    <a:pt x="16030" y="35702"/>
                  </a:lnTo>
                  <a:lnTo>
                    <a:pt x="16486" y="35408"/>
                  </a:lnTo>
                  <a:lnTo>
                    <a:pt x="16879" y="35059"/>
                  </a:lnTo>
                  <a:lnTo>
                    <a:pt x="17227" y="34658"/>
                  </a:lnTo>
                  <a:lnTo>
                    <a:pt x="17522" y="34220"/>
                  </a:lnTo>
                  <a:lnTo>
                    <a:pt x="17772" y="33747"/>
                  </a:lnTo>
                  <a:lnTo>
                    <a:pt x="18084" y="32988"/>
                  </a:lnTo>
                  <a:lnTo>
                    <a:pt x="18370" y="31898"/>
                  </a:lnTo>
                  <a:lnTo>
                    <a:pt x="18540" y="30773"/>
                  </a:lnTo>
                  <a:lnTo>
                    <a:pt x="18674" y="29112"/>
                  </a:lnTo>
                  <a:lnTo>
                    <a:pt x="18700" y="28103"/>
                  </a:lnTo>
                  <a:lnTo>
                    <a:pt x="18718" y="27264"/>
                  </a:lnTo>
                  <a:lnTo>
                    <a:pt x="18691" y="25567"/>
                  </a:lnTo>
                  <a:lnTo>
                    <a:pt x="18602" y="23870"/>
                  </a:lnTo>
                  <a:lnTo>
                    <a:pt x="18432" y="22174"/>
                  </a:lnTo>
                  <a:lnTo>
                    <a:pt x="18191" y="20486"/>
                  </a:lnTo>
                  <a:lnTo>
                    <a:pt x="17879" y="18816"/>
                  </a:lnTo>
                  <a:lnTo>
                    <a:pt x="17495" y="17155"/>
                  </a:lnTo>
                  <a:lnTo>
                    <a:pt x="17048" y="15521"/>
                  </a:lnTo>
                  <a:lnTo>
                    <a:pt x="16789" y="14717"/>
                  </a:lnTo>
                  <a:lnTo>
                    <a:pt x="16548" y="14003"/>
                  </a:lnTo>
                  <a:lnTo>
                    <a:pt x="16039" y="12565"/>
                  </a:lnTo>
                  <a:lnTo>
                    <a:pt x="15477" y="11136"/>
                  </a:lnTo>
                  <a:lnTo>
                    <a:pt x="14851" y="9725"/>
                  </a:lnTo>
                  <a:lnTo>
                    <a:pt x="14164" y="8341"/>
                  </a:lnTo>
                  <a:lnTo>
                    <a:pt x="13396" y="7011"/>
                  </a:lnTo>
                  <a:lnTo>
                    <a:pt x="12556" y="5742"/>
                  </a:lnTo>
                  <a:lnTo>
                    <a:pt x="11619" y="4537"/>
                  </a:lnTo>
                  <a:lnTo>
                    <a:pt x="11110" y="3974"/>
                  </a:lnTo>
                  <a:lnTo>
                    <a:pt x="10735" y="3572"/>
                  </a:lnTo>
                  <a:lnTo>
                    <a:pt x="9869" y="2733"/>
                  </a:lnTo>
                  <a:lnTo>
                    <a:pt x="8877" y="1885"/>
                  </a:lnTo>
                  <a:lnTo>
                    <a:pt x="7797" y="1117"/>
                  </a:lnTo>
                  <a:lnTo>
                    <a:pt x="6948" y="635"/>
                  </a:lnTo>
                  <a:lnTo>
                    <a:pt x="6368" y="376"/>
                  </a:lnTo>
                  <a:lnTo>
                    <a:pt x="5788" y="179"/>
                  </a:lnTo>
                  <a:lnTo>
                    <a:pt x="5207" y="45"/>
                  </a:lnTo>
                  <a:lnTo>
                    <a:pt x="4627" y="1"/>
                  </a:lnTo>
                  <a:close/>
                </a:path>
              </a:pathLst>
            </a:custGeom>
            <a:solidFill>
              <a:srgbClr val="D1A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34;p18">
              <a:extLst>
                <a:ext uri="{FF2B5EF4-FFF2-40B4-BE49-F238E27FC236}">
                  <a16:creationId xmlns:a16="http://schemas.microsoft.com/office/drawing/2014/main" id="{FD92EF77-2756-357A-7811-4B09FD271604}"/>
                </a:ext>
              </a:extLst>
            </p:cNvPr>
            <p:cNvSpPr/>
            <p:nvPr/>
          </p:nvSpPr>
          <p:spPr>
            <a:xfrm>
              <a:off x="5401427" y="3128201"/>
              <a:ext cx="137340" cy="72475"/>
            </a:xfrm>
            <a:custGeom>
              <a:avLst/>
              <a:gdLst/>
              <a:ahLst/>
              <a:cxnLst/>
              <a:rect l="l" t="t" r="r" b="b"/>
              <a:pathLst>
                <a:path w="2725" h="1438" extrusionOk="0">
                  <a:moveTo>
                    <a:pt x="1367" y="0"/>
                  </a:moveTo>
                  <a:lnTo>
                    <a:pt x="1090" y="9"/>
                  </a:lnTo>
                  <a:lnTo>
                    <a:pt x="599" y="125"/>
                  </a:lnTo>
                  <a:lnTo>
                    <a:pt x="233" y="313"/>
                  </a:lnTo>
                  <a:lnTo>
                    <a:pt x="63" y="509"/>
                  </a:lnTo>
                  <a:lnTo>
                    <a:pt x="10" y="652"/>
                  </a:lnTo>
                  <a:lnTo>
                    <a:pt x="1" y="724"/>
                  </a:lnTo>
                  <a:lnTo>
                    <a:pt x="10" y="795"/>
                  </a:lnTo>
                  <a:lnTo>
                    <a:pt x="63" y="938"/>
                  </a:lnTo>
                  <a:lnTo>
                    <a:pt x="233" y="1125"/>
                  </a:lnTo>
                  <a:lnTo>
                    <a:pt x="599" y="1322"/>
                  </a:lnTo>
                  <a:lnTo>
                    <a:pt x="1090" y="1429"/>
                  </a:lnTo>
                  <a:lnTo>
                    <a:pt x="1367" y="1438"/>
                  </a:lnTo>
                  <a:lnTo>
                    <a:pt x="1644" y="1429"/>
                  </a:lnTo>
                  <a:lnTo>
                    <a:pt x="2135" y="1322"/>
                  </a:lnTo>
                  <a:lnTo>
                    <a:pt x="2501" y="1125"/>
                  </a:lnTo>
                  <a:lnTo>
                    <a:pt x="2671" y="938"/>
                  </a:lnTo>
                  <a:lnTo>
                    <a:pt x="2724" y="795"/>
                  </a:lnTo>
                  <a:lnTo>
                    <a:pt x="2724" y="724"/>
                  </a:lnTo>
                  <a:lnTo>
                    <a:pt x="2724" y="652"/>
                  </a:lnTo>
                  <a:lnTo>
                    <a:pt x="2671" y="509"/>
                  </a:lnTo>
                  <a:lnTo>
                    <a:pt x="2501" y="313"/>
                  </a:lnTo>
                  <a:lnTo>
                    <a:pt x="2135" y="125"/>
                  </a:lnTo>
                  <a:lnTo>
                    <a:pt x="1644" y="9"/>
                  </a:lnTo>
                  <a:lnTo>
                    <a:pt x="1367" y="0"/>
                  </a:lnTo>
                  <a:close/>
                </a:path>
              </a:pathLst>
            </a:custGeom>
            <a:solidFill>
              <a:srgbClr val="FFD8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35;p18">
              <a:extLst>
                <a:ext uri="{FF2B5EF4-FFF2-40B4-BE49-F238E27FC236}">
                  <a16:creationId xmlns:a16="http://schemas.microsoft.com/office/drawing/2014/main" id="{5A3C11D2-0FC8-E52C-B39D-723C0EB3D2B1}"/>
                </a:ext>
              </a:extLst>
            </p:cNvPr>
            <p:cNvSpPr/>
            <p:nvPr/>
          </p:nvSpPr>
          <p:spPr>
            <a:xfrm>
              <a:off x="4764127" y="3128201"/>
              <a:ext cx="137340" cy="72475"/>
            </a:xfrm>
            <a:custGeom>
              <a:avLst/>
              <a:gdLst/>
              <a:ahLst/>
              <a:cxnLst/>
              <a:rect l="l" t="t" r="r" b="b"/>
              <a:pathLst>
                <a:path w="2725" h="1438" extrusionOk="0">
                  <a:moveTo>
                    <a:pt x="1358" y="0"/>
                  </a:moveTo>
                  <a:lnTo>
                    <a:pt x="1081" y="9"/>
                  </a:lnTo>
                  <a:lnTo>
                    <a:pt x="599" y="125"/>
                  </a:lnTo>
                  <a:lnTo>
                    <a:pt x="224" y="313"/>
                  </a:lnTo>
                  <a:lnTo>
                    <a:pt x="63" y="509"/>
                  </a:lnTo>
                  <a:lnTo>
                    <a:pt x="10" y="652"/>
                  </a:lnTo>
                  <a:lnTo>
                    <a:pt x="1" y="724"/>
                  </a:lnTo>
                  <a:lnTo>
                    <a:pt x="10" y="795"/>
                  </a:lnTo>
                  <a:lnTo>
                    <a:pt x="63" y="938"/>
                  </a:lnTo>
                  <a:lnTo>
                    <a:pt x="224" y="1125"/>
                  </a:lnTo>
                  <a:lnTo>
                    <a:pt x="599" y="1322"/>
                  </a:lnTo>
                  <a:lnTo>
                    <a:pt x="1081" y="1429"/>
                  </a:lnTo>
                  <a:lnTo>
                    <a:pt x="1358" y="1438"/>
                  </a:lnTo>
                  <a:lnTo>
                    <a:pt x="1644" y="1429"/>
                  </a:lnTo>
                  <a:lnTo>
                    <a:pt x="2126" y="1322"/>
                  </a:lnTo>
                  <a:lnTo>
                    <a:pt x="2501" y="1125"/>
                  </a:lnTo>
                  <a:lnTo>
                    <a:pt x="2662" y="938"/>
                  </a:lnTo>
                  <a:lnTo>
                    <a:pt x="2716" y="795"/>
                  </a:lnTo>
                  <a:lnTo>
                    <a:pt x="2724" y="724"/>
                  </a:lnTo>
                  <a:lnTo>
                    <a:pt x="2716" y="652"/>
                  </a:lnTo>
                  <a:lnTo>
                    <a:pt x="2662" y="509"/>
                  </a:lnTo>
                  <a:lnTo>
                    <a:pt x="2501" y="313"/>
                  </a:lnTo>
                  <a:lnTo>
                    <a:pt x="2126" y="125"/>
                  </a:lnTo>
                  <a:lnTo>
                    <a:pt x="1644" y="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FFD8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36;p18">
              <a:extLst>
                <a:ext uri="{FF2B5EF4-FFF2-40B4-BE49-F238E27FC236}">
                  <a16:creationId xmlns:a16="http://schemas.microsoft.com/office/drawing/2014/main" id="{3573CBDA-36F1-3709-ECFB-4637B50886A0}"/>
                </a:ext>
              </a:extLst>
            </p:cNvPr>
            <p:cNvSpPr/>
            <p:nvPr/>
          </p:nvSpPr>
          <p:spPr>
            <a:xfrm>
              <a:off x="5072874" y="2227616"/>
              <a:ext cx="79279" cy="82404"/>
            </a:xfrm>
            <a:custGeom>
              <a:avLst/>
              <a:gdLst/>
              <a:ahLst/>
              <a:cxnLst/>
              <a:rect l="l" t="t" r="r" b="b"/>
              <a:pathLst>
                <a:path w="1573" h="1635" extrusionOk="0">
                  <a:moveTo>
                    <a:pt x="787" y="0"/>
                  </a:moveTo>
                  <a:lnTo>
                    <a:pt x="599" y="18"/>
                  </a:lnTo>
                  <a:lnTo>
                    <a:pt x="304" y="152"/>
                  </a:lnTo>
                  <a:lnTo>
                    <a:pt x="99" y="375"/>
                  </a:lnTo>
                  <a:lnTo>
                    <a:pt x="1" y="670"/>
                  </a:lnTo>
                  <a:lnTo>
                    <a:pt x="1" y="974"/>
                  </a:lnTo>
                  <a:lnTo>
                    <a:pt x="99" y="1259"/>
                  </a:lnTo>
                  <a:lnTo>
                    <a:pt x="304" y="1492"/>
                  </a:lnTo>
                  <a:lnTo>
                    <a:pt x="599" y="1626"/>
                  </a:lnTo>
                  <a:lnTo>
                    <a:pt x="787" y="1635"/>
                  </a:lnTo>
                  <a:lnTo>
                    <a:pt x="974" y="1626"/>
                  </a:lnTo>
                  <a:lnTo>
                    <a:pt x="1269" y="1492"/>
                  </a:lnTo>
                  <a:lnTo>
                    <a:pt x="1474" y="1259"/>
                  </a:lnTo>
                  <a:lnTo>
                    <a:pt x="1572" y="974"/>
                  </a:lnTo>
                  <a:lnTo>
                    <a:pt x="1572" y="670"/>
                  </a:lnTo>
                  <a:lnTo>
                    <a:pt x="1474" y="375"/>
                  </a:lnTo>
                  <a:lnTo>
                    <a:pt x="1269" y="152"/>
                  </a:lnTo>
                  <a:lnTo>
                    <a:pt x="974" y="18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FD8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37;p18">
              <a:extLst>
                <a:ext uri="{FF2B5EF4-FFF2-40B4-BE49-F238E27FC236}">
                  <a16:creationId xmlns:a16="http://schemas.microsoft.com/office/drawing/2014/main" id="{351119F6-A983-B766-038D-56D2F4DC75CD}"/>
                </a:ext>
              </a:extLst>
            </p:cNvPr>
            <p:cNvSpPr/>
            <p:nvPr/>
          </p:nvSpPr>
          <p:spPr>
            <a:xfrm>
              <a:off x="5161526" y="2306844"/>
              <a:ext cx="194494" cy="275486"/>
            </a:xfrm>
            <a:custGeom>
              <a:avLst/>
              <a:gdLst/>
              <a:ahLst/>
              <a:cxnLst/>
              <a:rect l="l" t="t" r="r" b="b"/>
              <a:pathLst>
                <a:path w="3859" h="5466" extrusionOk="0">
                  <a:moveTo>
                    <a:pt x="724" y="0"/>
                  </a:moveTo>
                  <a:lnTo>
                    <a:pt x="439" y="89"/>
                  </a:lnTo>
                  <a:lnTo>
                    <a:pt x="215" y="286"/>
                  </a:lnTo>
                  <a:lnTo>
                    <a:pt x="63" y="545"/>
                  </a:lnTo>
                  <a:lnTo>
                    <a:pt x="1" y="848"/>
                  </a:lnTo>
                  <a:lnTo>
                    <a:pt x="46" y="1161"/>
                  </a:lnTo>
                  <a:lnTo>
                    <a:pt x="224" y="1438"/>
                  </a:lnTo>
                  <a:lnTo>
                    <a:pt x="376" y="1554"/>
                  </a:lnTo>
                  <a:lnTo>
                    <a:pt x="564" y="1688"/>
                  </a:lnTo>
                  <a:lnTo>
                    <a:pt x="912" y="1991"/>
                  </a:lnTo>
                  <a:lnTo>
                    <a:pt x="1224" y="2340"/>
                  </a:lnTo>
                  <a:lnTo>
                    <a:pt x="1501" y="2724"/>
                  </a:lnTo>
                  <a:lnTo>
                    <a:pt x="1733" y="3134"/>
                  </a:lnTo>
                  <a:lnTo>
                    <a:pt x="1921" y="3563"/>
                  </a:lnTo>
                  <a:lnTo>
                    <a:pt x="2073" y="4010"/>
                  </a:lnTo>
                  <a:lnTo>
                    <a:pt x="2180" y="4465"/>
                  </a:lnTo>
                  <a:lnTo>
                    <a:pt x="2207" y="4688"/>
                  </a:lnTo>
                  <a:lnTo>
                    <a:pt x="2251" y="4876"/>
                  </a:lnTo>
                  <a:lnTo>
                    <a:pt x="2421" y="5170"/>
                  </a:lnTo>
                  <a:lnTo>
                    <a:pt x="2680" y="5358"/>
                  </a:lnTo>
                  <a:lnTo>
                    <a:pt x="2975" y="5456"/>
                  </a:lnTo>
                  <a:lnTo>
                    <a:pt x="3287" y="5465"/>
                  </a:lnTo>
                  <a:lnTo>
                    <a:pt x="3564" y="5367"/>
                  </a:lnTo>
                  <a:lnTo>
                    <a:pt x="3760" y="5170"/>
                  </a:lnTo>
                  <a:lnTo>
                    <a:pt x="3859" y="4876"/>
                  </a:lnTo>
                  <a:lnTo>
                    <a:pt x="3850" y="4688"/>
                  </a:lnTo>
                  <a:lnTo>
                    <a:pt x="3796" y="4349"/>
                  </a:lnTo>
                  <a:lnTo>
                    <a:pt x="3653" y="3679"/>
                  </a:lnTo>
                  <a:lnTo>
                    <a:pt x="3448" y="3036"/>
                  </a:lnTo>
                  <a:lnTo>
                    <a:pt x="3180" y="2420"/>
                  </a:lnTo>
                  <a:lnTo>
                    <a:pt x="2850" y="1831"/>
                  </a:lnTo>
                  <a:lnTo>
                    <a:pt x="2466" y="1286"/>
                  </a:lnTo>
                  <a:lnTo>
                    <a:pt x="2010" y="786"/>
                  </a:lnTo>
                  <a:lnTo>
                    <a:pt x="1492" y="339"/>
                  </a:lnTo>
                  <a:lnTo>
                    <a:pt x="1198" y="143"/>
                  </a:lnTo>
                  <a:lnTo>
                    <a:pt x="1037" y="45"/>
                  </a:lnTo>
                  <a:lnTo>
                    <a:pt x="724" y="0"/>
                  </a:lnTo>
                  <a:close/>
                </a:path>
              </a:pathLst>
            </a:custGeom>
            <a:solidFill>
              <a:srgbClr val="FFD8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38;p18">
              <a:extLst>
                <a:ext uri="{FF2B5EF4-FFF2-40B4-BE49-F238E27FC236}">
                  <a16:creationId xmlns:a16="http://schemas.microsoft.com/office/drawing/2014/main" id="{D6B5E9DB-85A9-5732-F54E-EC507E8B5435}"/>
                </a:ext>
              </a:extLst>
            </p:cNvPr>
            <p:cNvSpPr/>
            <p:nvPr/>
          </p:nvSpPr>
          <p:spPr>
            <a:xfrm>
              <a:off x="4827177" y="2908561"/>
              <a:ext cx="191772" cy="165211"/>
            </a:xfrm>
            <a:custGeom>
              <a:avLst/>
              <a:gdLst/>
              <a:ahLst/>
              <a:cxnLst/>
              <a:rect l="l" t="t" r="r" b="b"/>
              <a:pathLst>
                <a:path w="3805" h="3278" extrusionOk="0">
                  <a:moveTo>
                    <a:pt x="357" y="0"/>
                  </a:moveTo>
                  <a:lnTo>
                    <a:pt x="214" y="45"/>
                  </a:lnTo>
                  <a:lnTo>
                    <a:pt x="98" y="125"/>
                  </a:lnTo>
                  <a:lnTo>
                    <a:pt x="54" y="188"/>
                  </a:lnTo>
                  <a:lnTo>
                    <a:pt x="18" y="259"/>
                  </a:lnTo>
                  <a:lnTo>
                    <a:pt x="0" y="402"/>
                  </a:lnTo>
                  <a:lnTo>
                    <a:pt x="45" y="536"/>
                  </a:lnTo>
                  <a:lnTo>
                    <a:pt x="125" y="652"/>
                  </a:lnTo>
                  <a:lnTo>
                    <a:pt x="188" y="697"/>
                  </a:lnTo>
                  <a:lnTo>
                    <a:pt x="589" y="983"/>
                  </a:lnTo>
                  <a:lnTo>
                    <a:pt x="1357" y="1608"/>
                  </a:lnTo>
                  <a:lnTo>
                    <a:pt x="2465" y="2599"/>
                  </a:lnTo>
                  <a:lnTo>
                    <a:pt x="3242" y="3224"/>
                  </a:lnTo>
                  <a:lnTo>
                    <a:pt x="3304" y="3260"/>
                  </a:lnTo>
                  <a:lnTo>
                    <a:pt x="3447" y="3278"/>
                  </a:lnTo>
                  <a:lnTo>
                    <a:pt x="3590" y="3233"/>
                  </a:lnTo>
                  <a:lnTo>
                    <a:pt x="3706" y="3144"/>
                  </a:lnTo>
                  <a:lnTo>
                    <a:pt x="3751" y="3090"/>
                  </a:lnTo>
                  <a:lnTo>
                    <a:pt x="3786" y="3019"/>
                  </a:lnTo>
                  <a:lnTo>
                    <a:pt x="3804" y="2876"/>
                  </a:lnTo>
                  <a:lnTo>
                    <a:pt x="3760" y="2742"/>
                  </a:lnTo>
                  <a:lnTo>
                    <a:pt x="3670" y="2626"/>
                  </a:lnTo>
                  <a:lnTo>
                    <a:pt x="3617" y="2581"/>
                  </a:lnTo>
                  <a:lnTo>
                    <a:pt x="2840" y="1956"/>
                  </a:lnTo>
                  <a:lnTo>
                    <a:pt x="1732" y="965"/>
                  </a:lnTo>
                  <a:lnTo>
                    <a:pt x="973" y="340"/>
                  </a:lnTo>
                  <a:lnTo>
                    <a:pt x="563" y="54"/>
                  </a:lnTo>
                  <a:lnTo>
                    <a:pt x="500" y="18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3333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39;p18">
              <a:extLst>
                <a:ext uri="{FF2B5EF4-FFF2-40B4-BE49-F238E27FC236}">
                  <a16:creationId xmlns:a16="http://schemas.microsoft.com/office/drawing/2014/main" id="{9EDFD147-9BC2-8F12-B904-D411A13D170E}"/>
                </a:ext>
              </a:extLst>
            </p:cNvPr>
            <p:cNvSpPr/>
            <p:nvPr/>
          </p:nvSpPr>
          <p:spPr>
            <a:xfrm>
              <a:off x="4827177" y="2908561"/>
              <a:ext cx="191318" cy="165211"/>
            </a:xfrm>
            <a:custGeom>
              <a:avLst/>
              <a:gdLst/>
              <a:ahLst/>
              <a:cxnLst/>
              <a:rect l="l" t="t" r="r" b="b"/>
              <a:pathLst>
                <a:path w="3796" h="3278" extrusionOk="0">
                  <a:moveTo>
                    <a:pt x="3447" y="0"/>
                  </a:moveTo>
                  <a:lnTo>
                    <a:pt x="3304" y="18"/>
                  </a:lnTo>
                  <a:lnTo>
                    <a:pt x="3242" y="54"/>
                  </a:lnTo>
                  <a:lnTo>
                    <a:pt x="2831" y="340"/>
                  </a:lnTo>
                  <a:lnTo>
                    <a:pt x="2063" y="965"/>
                  </a:lnTo>
                  <a:lnTo>
                    <a:pt x="956" y="1956"/>
                  </a:lnTo>
                  <a:lnTo>
                    <a:pt x="188" y="2581"/>
                  </a:lnTo>
                  <a:lnTo>
                    <a:pt x="134" y="2626"/>
                  </a:lnTo>
                  <a:lnTo>
                    <a:pt x="45" y="2742"/>
                  </a:lnTo>
                  <a:lnTo>
                    <a:pt x="0" y="2876"/>
                  </a:lnTo>
                  <a:lnTo>
                    <a:pt x="18" y="3019"/>
                  </a:lnTo>
                  <a:lnTo>
                    <a:pt x="54" y="3090"/>
                  </a:lnTo>
                  <a:lnTo>
                    <a:pt x="89" y="3144"/>
                  </a:lnTo>
                  <a:lnTo>
                    <a:pt x="214" y="3233"/>
                  </a:lnTo>
                  <a:lnTo>
                    <a:pt x="357" y="3278"/>
                  </a:lnTo>
                  <a:lnTo>
                    <a:pt x="500" y="3260"/>
                  </a:lnTo>
                  <a:lnTo>
                    <a:pt x="563" y="3224"/>
                  </a:lnTo>
                  <a:lnTo>
                    <a:pt x="1331" y="2599"/>
                  </a:lnTo>
                  <a:lnTo>
                    <a:pt x="2447" y="1608"/>
                  </a:lnTo>
                  <a:lnTo>
                    <a:pt x="3206" y="983"/>
                  </a:lnTo>
                  <a:lnTo>
                    <a:pt x="3617" y="697"/>
                  </a:lnTo>
                  <a:lnTo>
                    <a:pt x="3670" y="652"/>
                  </a:lnTo>
                  <a:lnTo>
                    <a:pt x="3760" y="536"/>
                  </a:lnTo>
                  <a:lnTo>
                    <a:pt x="3795" y="402"/>
                  </a:lnTo>
                  <a:lnTo>
                    <a:pt x="3786" y="259"/>
                  </a:lnTo>
                  <a:lnTo>
                    <a:pt x="3751" y="188"/>
                  </a:lnTo>
                  <a:lnTo>
                    <a:pt x="3706" y="125"/>
                  </a:lnTo>
                  <a:lnTo>
                    <a:pt x="3590" y="45"/>
                  </a:lnTo>
                  <a:lnTo>
                    <a:pt x="3447" y="0"/>
                  </a:lnTo>
                  <a:close/>
                </a:path>
              </a:pathLst>
            </a:custGeom>
            <a:solidFill>
              <a:srgbClr val="3333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40;p18">
              <a:extLst>
                <a:ext uri="{FF2B5EF4-FFF2-40B4-BE49-F238E27FC236}">
                  <a16:creationId xmlns:a16="http://schemas.microsoft.com/office/drawing/2014/main" id="{D6E35E12-6767-8981-5793-F97FFFB0B54D}"/>
                </a:ext>
              </a:extLst>
            </p:cNvPr>
            <p:cNvSpPr/>
            <p:nvPr/>
          </p:nvSpPr>
          <p:spPr>
            <a:xfrm>
              <a:off x="5229968" y="2908561"/>
              <a:ext cx="191772" cy="165211"/>
            </a:xfrm>
            <a:custGeom>
              <a:avLst/>
              <a:gdLst/>
              <a:ahLst/>
              <a:cxnLst/>
              <a:rect l="l" t="t" r="r" b="b"/>
              <a:pathLst>
                <a:path w="3805" h="3278" extrusionOk="0">
                  <a:moveTo>
                    <a:pt x="358" y="0"/>
                  </a:moveTo>
                  <a:lnTo>
                    <a:pt x="215" y="45"/>
                  </a:lnTo>
                  <a:lnTo>
                    <a:pt x="99" y="125"/>
                  </a:lnTo>
                  <a:lnTo>
                    <a:pt x="54" y="188"/>
                  </a:lnTo>
                  <a:lnTo>
                    <a:pt x="18" y="259"/>
                  </a:lnTo>
                  <a:lnTo>
                    <a:pt x="0" y="402"/>
                  </a:lnTo>
                  <a:lnTo>
                    <a:pt x="45" y="536"/>
                  </a:lnTo>
                  <a:lnTo>
                    <a:pt x="125" y="652"/>
                  </a:lnTo>
                  <a:lnTo>
                    <a:pt x="188" y="697"/>
                  </a:lnTo>
                  <a:lnTo>
                    <a:pt x="599" y="983"/>
                  </a:lnTo>
                  <a:lnTo>
                    <a:pt x="1358" y="1608"/>
                  </a:lnTo>
                  <a:lnTo>
                    <a:pt x="2474" y="2599"/>
                  </a:lnTo>
                  <a:lnTo>
                    <a:pt x="3242" y="3224"/>
                  </a:lnTo>
                  <a:lnTo>
                    <a:pt x="3304" y="3260"/>
                  </a:lnTo>
                  <a:lnTo>
                    <a:pt x="3447" y="3278"/>
                  </a:lnTo>
                  <a:lnTo>
                    <a:pt x="3590" y="3233"/>
                  </a:lnTo>
                  <a:lnTo>
                    <a:pt x="3715" y="3144"/>
                  </a:lnTo>
                  <a:lnTo>
                    <a:pt x="3751" y="3090"/>
                  </a:lnTo>
                  <a:lnTo>
                    <a:pt x="3787" y="3019"/>
                  </a:lnTo>
                  <a:lnTo>
                    <a:pt x="3804" y="2876"/>
                  </a:lnTo>
                  <a:lnTo>
                    <a:pt x="3760" y="2742"/>
                  </a:lnTo>
                  <a:lnTo>
                    <a:pt x="3679" y="2626"/>
                  </a:lnTo>
                  <a:lnTo>
                    <a:pt x="3617" y="2581"/>
                  </a:lnTo>
                  <a:lnTo>
                    <a:pt x="2849" y="1956"/>
                  </a:lnTo>
                  <a:lnTo>
                    <a:pt x="1742" y="965"/>
                  </a:lnTo>
                  <a:lnTo>
                    <a:pt x="974" y="340"/>
                  </a:lnTo>
                  <a:lnTo>
                    <a:pt x="563" y="54"/>
                  </a:lnTo>
                  <a:lnTo>
                    <a:pt x="500" y="18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rgbClr val="3333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41;p18">
              <a:extLst>
                <a:ext uri="{FF2B5EF4-FFF2-40B4-BE49-F238E27FC236}">
                  <a16:creationId xmlns:a16="http://schemas.microsoft.com/office/drawing/2014/main" id="{90F164F8-06E9-748C-CC6C-B299724E1C95}"/>
                </a:ext>
              </a:extLst>
            </p:cNvPr>
            <p:cNvSpPr/>
            <p:nvPr/>
          </p:nvSpPr>
          <p:spPr>
            <a:xfrm>
              <a:off x="5230422" y="2908561"/>
              <a:ext cx="191318" cy="165211"/>
            </a:xfrm>
            <a:custGeom>
              <a:avLst/>
              <a:gdLst/>
              <a:ahLst/>
              <a:cxnLst/>
              <a:rect l="l" t="t" r="r" b="b"/>
              <a:pathLst>
                <a:path w="3796" h="3278" extrusionOk="0">
                  <a:moveTo>
                    <a:pt x="3438" y="0"/>
                  </a:moveTo>
                  <a:lnTo>
                    <a:pt x="3295" y="18"/>
                  </a:lnTo>
                  <a:lnTo>
                    <a:pt x="3233" y="54"/>
                  </a:lnTo>
                  <a:lnTo>
                    <a:pt x="2822" y="340"/>
                  </a:lnTo>
                  <a:lnTo>
                    <a:pt x="2063" y="965"/>
                  </a:lnTo>
                  <a:lnTo>
                    <a:pt x="956" y="1956"/>
                  </a:lnTo>
                  <a:lnTo>
                    <a:pt x="179" y="2581"/>
                  </a:lnTo>
                  <a:lnTo>
                    <a:pt x="125" y="2626"/>
                  </a:lnTo>
                  <a:lnTo>
                    <a:pt x="36" y="2742"/>
                  </a:lnTo>
                  <a:lnTo>
                    <a:pt x="0" y="2876"/>
                  </a:lnTo>
                  <a:lnTo>
                    <a:pt x="9" y="3019"/>
                  </a:lnTo>
                  <a:lnTo>
                    <a:pt x="45" y="3090"/>
                  </a:lnTo>
                  <a:lnTo>
                    <a:pt x="90" y="3144"/>
                  </a:lnTo>
                  <a:lnTo>
                    <a:pt x="206" y="3233"/>
                  </a:lnTo>
                  <a:lnTo>
                    <a:pt x="349" y="3278"/>
                  </a:lnTo>
                  <a:lnTo>
                    <a:pt x="491" y="3260"/>
                  </a:lnTo>
                  <a:lnTo>
                    <a:pt x="554" y="3224"/>
                  </a:lnTo>
                  <a:lnTo>
                    <a:pt x="1331" y="2599"/>
                  </a:lnTo>
                  <a:lnTo>
                    <a:pt x="2438" y="1608"/>
                  </a:lnTo>
                  <a:lnTo>
                    <a:pt x="3206" y="983"/>
                  </a:lnTo>
                  <a:lnTo>
                    <a:pt x="3608" y="697"/>
                  </a:lnTo>
                  <a:lnTo>
                    <a:pt x="3670" y="652"/>
                  </a:lnTo>
                  <a:lnTo>
                    <a:pt x="3751" y="536"/>
                  </a:lnTo>
                  <a:lnTo>
                    <a:pt x="3795" y="402"/>
                  </a:lnTo>
                  <a:lnTo>
                    <a:pt x="3778" y="259"/>
                  </a:lnTo>
                  <a:lnTo>
                    <a:pt x="3742" y="188"/>
                  </a:lnTo>
                  <a:lnTo>
                    <a:pt x="3697" y="125"/>
                  </a:lnTo>
                  <a:lnTo>
                    <a:pt x="3581" y="45"/>
                  </a:lnTo>
                  <a:lnTo>
                    <a:pt x="3438" y="0"/>
                  </a:lnTo>
                  <a:close/>
                </a:path>
              </a:pathLst>
            </a:custGeom>
            <a:solidFill>
              <a:srgbClr val="3333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42;p18">
              <a:extLst>
                <a:ext uri="{FF2B5EF4-FFF2-40B4-BE49-F238E27FC236}">
                  <a16:creationId xmlns:a16="http://schemas.microsoft.com/office/drawing/2014/main" id="{3D6E2DCB-9462-7184-E7B4-D4CF43CC2BB7}"/>
                </a:ext>
              </a:extLst>
            </p:cNvPr>
            <p:cNvSpPr/>
            <p:nvPr/>
          </p:nvSpPr>
          <p:spPr>
            <a:xfrm>
              <a:off x="5183147" y="3550346"/>
              <a:ext cx="244440" cy="243986"/>
            </a:xfrm>
            <a:custGeom>
              <a:avLst/>
              <a:gdLst/>
              <a:ahLst/>
              <a:cxnLst/>
              <a:rect l="l" t="t" r="r" b="b"/>
              <a:pathLst>
                <a:path w="4850" h="4841" extrusionOk="0">
                  <a:moveTo>
                    <a:pt x="3412" y="0"/>
                  </a:moveTo>
                  <a:lnTo>
                    <a:pt x="1" y="3403"/>
                  </a:lnTo>
                  <a:lnTo>
                    <a:pt x="1438" y="4840"/>
                  </a:lnTo>
                  <a:lnTo>
                    <a:pt x="4850" y="1429"/>
                  </a:lnTo>
                  <a:lnTo>
                    <a:pt x="3412" y="0"/>
                  </a:lnTo>
                  <a:close/>
                </a:path>
              </a:pathLst>
            </a:custGeom>
            <a:solidFill>
              <a:srgbClr val="ECD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43;p18">
              <a:extLst>
                <a:ext uri="{FF2B5EF4-FFF2-40B4-BE49-F238E27FC236}">
                  <a16:creationId xmlns:a16="http://schemas.microsoft.com/office/drawing/2014/main" id="{05F6C6BE-7435-A519-530F-B886C0FCDA1B}"/>
                </a:ext>
              </a:extLst>
            </p:cNvPr>
            <p:cNvSpPr/>
            <p:nvPr/>
          </p:nvSpPr>
          <p:spPr>
            <a:xfrm>
              <a:off x="5183147" y="3550346"/>
              <a:ext cx="244440" cy="243986"/>
            </a:xfrm>
            <a:custGeom>
              <a:avLst/>
              <a:gdLst/>
              <a:ahLst/>
              <a:cxnLst/>
              <a:rect l="l" t="t" r="r" b="b"/>
              <a:pathLst>
                <a:path w="4850" h="4841" extrusionOk="0">
                  <a:moveTo>
                    <a:pt x="1438" y="0"/>
                  </a:moveTo>
                  <a:lnTo>
                    <a:pt x="1" y="1429"/>
                  </a:lnTo>
                  <a:lnTo>
                    <a:pt x="3412" y="4840"/>
                  </a:lnTo>
                  <a:lnTo>
                    <a:pt x="4850" y="3403"/>
                  </a:lnTo>
                  <a:lnTo>
                    <a:pt x="1438" y="0"/>
                  </a:lnTo>
                  <a:close/>
                </a:path>
              </a:pathLst>
            </a:custGeom>
            <a:solidFill>
              <a:srgbClr val="FFF5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44;p18">
              <a:extLst>
                <a:ext uri="{FF2B5EF4-FFF2-40B4-BE49-F238E27FC236}">
                  <a16:creationId xmlns:a16="http://schemas.microsoft.com/office/drawing/2014/main" id="{CF0EB212-E8E0-EB29-5E5E-9F687D98C269}"/>
                </a:ext>
              </a:extLst>
            </p:cNvPr>
            <p:cNvSpPr/>
            <p:nvPr/>
          </p:nvSpPr>
          <p:spPr>
            <a:xfrm>
              <a:off x="4763674" y="2377504"/>
              <a:ext cx="352044" cy="351994"/>
            </a:xfrm>
            <a:custGeom>
              <a:avLst/>
              <a:gdLst/>
              <a:ahLst/>
              <a:cxnLst/>
              <a:rect l="l" t="t" r="r" b="b"/>
              <a:pathLst>
                <a:path w="6985" h="6984" extrusionOk="0">
                  <a:moveTo>
                    <a:pt x="4912" y="0"/>
                  </a:moveTo>
                  <a:lnTo>
                    <a:pt x="1" y="4912"/>
                  </a:lnTo>
                  <a:lnTo>
                    <a:pt x="2064" y="6983"/>
                  </a:lnTo>
                  <a:lnTo>
                    <a:pt x="6984" y="2072"/>
                  </a:lnTo>
                  <a:lnTo>
                    <a:pt x="4912" y="0"/>
                  </a:lnTo>
                  <a:close/>
                </a:path>
              </a:pathLst>
            </a:custGeom>
            <a:solidFill>
              <a:srgbClr val="ECD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45;p18">
              <a:extLst>
                <a:ext uri="{FF2B5EF4-FFF2-40B4-BE49-F238E27FC236}">
                  <a16:creationId xmlns:a16="http://schemas.microsoft.com/office/drawing/2014/main" id="{D5004EE2-C037-C2F1-8AD9-B4ED5B6DEDCD}"/>
                </a:ext>
              </a:extLst>
            </p:cNvPr>
            <p:cNvSpPr/>
            <p:nvPr/>
          </p:nvSpPr>
          <p:spPr>
            <a:xfrm>
              <a:off x="4763674" y="2377504"/>
              <a:ext cx="352044" cy="351994"/>
            </a:xfrm>
            <a:custGeom>
              <a:avLst/>
              <a:gdLst/>
              <a:ahLst/>
              <a:cxnLst/>
              <a:rect l="l" t="t" r="r" b="b"/>
              <a:pathLst>
                <a:path w="6985" h="6984" extrusionOk="0">
                  <a:moveTo>
                    <a:pt x="2064" y="0"/>
                  </a:moveTo>
                  <a:lnTo>
                    <a:pt x="1" y="2072"/>
                  </a:lnTo>
                  <a:lnTo>
                    <a:pt x="4912" y="6983"/>
                  </a:lnTo>
                  <a:lnTo>
                    <a:pt x="6984" y="4912"/>
                  </a:lnTo>
                  <a:lnTo>
                    <a:pt x="2064" y="0"/>
                  </a:lnTo>
                  <a:close/>
                </a:path>
              </a:pathLst>
            </a:custGeom>
            <a:solidFill>
              <a:srgbClr val="FFF5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46;p18">
              <a:extLst>
                <a:ext uri="{FF2B5EF4-FFF2-40B4-BE49-F238E27FC236}">
                  <a16:creationId xmlns:a16="http://schemas.microsoft.com/office/drawing/2014/main" id="{CE08F7D3-BC22-7FB5-A9A6-55602D5080CC}"/>
                </a:ext>
              </a:extLst>
            </p:cNvPr>
            <p:cNvSpPr/>
            <p:nvPr/>
          </p:nvSpPr>
          <p:spPr>
            <a:xfrm>
              <a:off x="5251136" y="3011174"/>
              <a:ext cx="458640" cy="247111"/>
            </a:xfrm>
            <a:custGeom>
              <a:avLst/>
              <a:gdLst/>
              <a:ahLst/>
              <a:cxnLst/>
              <a:rect l="l" t="t" r="r" b="b"/>
              <a:pathLst>
                <a:path w="9100" h="4903" extrusionOk="0">
                  <a:moveTo>
                    <a:pt x="8573" y="0"/>
                  </a:moveTo>
                  <a:lnTo>
                    <a:pt x="0" y="3680"/>
                  </a:lnTo>
                  <a:lnTo>
                    <a:pt x="527" y="4903"/>
                  </a:lnTo>
                  <a:lnTo>
                    <a:pt x="9100" y="1224"/>
                  </a:lnTo>
                  <a:lnTo>
                    <a:pt x="8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47;p18">
              <a:extLst>
                <a:ext uri="{FF2B5EF4-FFF2-40B4-BE49-F238E27FC236}">
                  <a16:creationId xmlns:a16="http://schemas.microsoft.com/office/drawing/2014/main" id="{A5778B43-2D31-6160-7354-7CAF8F02761C}"/>
                </a:ext>
              </a:extLst>
            </p:cNvPr>
            <p:cNvSpPr/>
            <p:nvPr/>
          </p:nvSpPr>
          <p:spPr>
            <a:xfrm>
              <a:off x="5246600" y="3121448"/>
              <a:ext cx="205733" cy="137743"/>
            </a:xfrm>
            <a:custGeom>
              <a:avLst/>
              <a:gdLst/>
              <a:ahLst/>
              <a:cxnLst/>
              <a:rect l="l" t="t" r="r" b="b"/>
              <a:pathLst>
                <a:path w="4082" h="2733" extrusionOk="0">
                  <a:moveTo>
                    <a:pt x="3555" y="0"/>
                  </a:moveTo>
                  <a:lnTo>
                    <a:pt x="117" y="1483"/>
                  </a:lnTo>
                  <a:lnTo>
                    <a:pt x="108" y="1483"/>
                  </a:lnTo>
                  <a:lnTo>
                    <a:pt x="99" y="1492"/>
                  </a:lnTo>
                  <a:lnTo>
                    <a:pt x="54" y="1518"/>
                  </a:lnTo>
                  <a:lnTo>
                    <a:pt x="1" y="1652"/>
                  </a:lnTo>
                  <a:lnTo>
                    <a:pt x="1" y="1849"/>
                  </a:lnTo>
                  <a:lnTo>
                    <a:pt x="54" y="2090"/>
                  </a:lnTo>
                  <a:lnTo>
                    <a:pt x="108" y="2215"/>
                  </a:lnTo>
                  <a:lnTo>
                    <a:pt x="161" y="2340"/>
                  </a:lnTo>
                  <a:lnTo>
                    <a:pt x="295" y="2536"/>
                  </a:lnTo>
                  <a:lnTo>
                    <a:pt x="438" y="2679"/>
                  </a:lnTo>
                  <a:lnTo>
                    <a:pt x="572" y="2733"/>
                  </a:lnTo>
                  <a:lnTo>
                    <a:pt x="626" y="2715"/>
                  </a:lnTo>
                  <a:lnTo>
                    <a:pt x="635" y="2715"/>
                  </a:lnTo>
                  <a:lnTo>
                    <a:pt x="635" y="2706"/>
                  </a:lnTo>
                  <a:lnTo>
                    <a:pt x="4082" y="1224"/>
                  </a:lnTo>
                  <a:lnTo>
                    <a:pt x="3555" y="0"/>
                  </a:lnTo>
                  <a:close/>
                </a:path>
              </a:pathLst>
            </a:custGeom>
            <a:solidFill>
              <a:srgbClr val="F49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48;p18">
              <a:extLst>
                <a:ext uri="{FF2B5EF4-FFF2-40B4-BE49-F238E27FC236}">
                  <a16:creationId xmlns:a16="http://schemas.microsoft.com/office/drawing/2014/main" id="{7D82ACCF-1682-5333-D18C-24FF6BE3C5F4}"/>
                </a:ext>
              </a:extLst>
            </p:cNvPr>
            <p:cNvSpPr/>
            <p:nvPr/>
          </p:nvSpPr>
          <p:spPr>
            <a:xfrm>
              <a:off x="5421234" y="3120541"/>
              <a:ext cx="36490" cy="63504"/>
            </a:xfrm>
            <a:custGeom>
              <a:avLst/>
              <a:gdLst/>
              <a:ahLst/>
              <a:cxnLst/>
              <a:rect l="l" t="t" r="r" b="b"/>
              <a:pathLst>
                <a:path w="724" h="1260" extrusionOk="0">
                  <a:moveTo>
                    <a:pt x="152" y="0"/>
                  </a:moveTo>
                  <a:lnTo>
                    <a:pt x="99" y="18"/>
                  </a:lnTo>
                  <a:lnTo>
                    <a:pt x="54" y="45"/>
                  </a:lnTo>
                  <a:lnTo>
                    <a:pt x="1" y="179"/>
                  </a:lnTo>
                  <a:lnTo>
                    <a:pt x="1" y="375"/>
                  </a:lnTo>
                  <a:lnTo>
                    <a:pt x="54" y="617"/>
                  </a:lnTo>
                  <a:lnTo>
                    <a:pt x="108" y="742"/>
                  </a:lnTo>
                  <a:lnTo>
                    <a:pt x="170" y="867"/>
                  </a:lnTo>
                  <a:lnTo>
                    <a:pt x="295" y="1063"/>
                  </a:lnTo>
                  <a:lnTo>
                    <a:pt x="438" y="1206"/>
                  </a:lnTo>
                  <a:lnTo>
                    <a:pt x="572" y="1259"/>
                  </a:lnTo>
                  <a:lnTo>
                    <a:pt x="626" y="1242"/>
                  </a:lnTo>
                  <a:lnTo>
                    <a:pt x="679" y="1215"/>
                  </a:lnTo>
                  <a:lnTo>
                    <a:pt x="724" y="1081"/>
                  </a:lnTo>
                  <a:lnTo>
                    <a:pt x="724" y="884"/>
                  </a:lnTo>
                  <a:lnTo>
                    <a:pt x="670" y="643"/>
                  </a:lnTo>
                  <a:lnTo>
                    <a:pt x="617" y="518"/>
                  </a:lnTo>
                  <a:lnTo>
                    <a:pt x="563" y="393"/>
                  </a:lnTo>
                  <a:lnTo>
                    <a:pt x="429" y="197"/>
                  </a:lnTo>
                  <a:lnTo>
                    <a:pt x="286" y="54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49;p18">
              <a:extLst>
                <a:ext uri="{FF2B5EF4-FFF2-40B4-BE49-F238E27FC236}">
                  <a16:creationId xmlns:a16="http://schemas.microsoft.com/office/drawing/2014/main" id="{D121C200-AC52-5859-5BBE-89314405AFA8}"/>
                </a:ext>
              </a:extLst>
            </p:cNvPr>
            <p:cNvSpPr/>
            <p:nvPr/>
          </p:nvSpPr>
          <p:spPr>
            <a:xfrm>
              <a:off x="5263736" y="3174115"/>
              <a:ext cx="32861" cy="36490"/>
            </a:xfrm>
            <a:custGeom>
              <a:avLst/>
              <a:gdLst/>
              <a:ahLst/>
              <a:cxnLst/>
              <a:rect l="l" t="t" r="r" b="b"/>
              <a:pathLst>
                <a:path w="652" h="724" extrusionOk="0">
                  <a:moveTo>
                    <a:pt x="241" y="0"/>
                  </a:moveTo>
                  <a:lnTo>
                    <a:pt x="179" y="18"/>
                  </a:lnTo>
                  <a:lnTo>
                    <a:pt x="125" y="54"/>
                  </a:lnTo>
                  <a:lnTo>
                    <a:pt x="45" y="152"/>
                  </a:lnTo>
                  <a:lnTo>
                    <a:pt x="0" y="277"/>
                  </a:lnTo>
                  <a:lnTo>
                    <a:pt x="9" y="420"/>
                  </a:lnTo>
                  <a:lnTo>
                    <a:pt x="36" y="491"/>
                  </a:lnTo>
                  <a:lnTo>
                    <a:pt x="72" y="554"/>
                  </a:lnTo>
                  <a:lnTo>
                    <a:pt x="170" y="661"/>
                  </a:lnTo>
                  <a:lnTo>
                    <a:pt x="286" y="714"/>
                  </a:lnTo>
                  <a:lnTo>
                    <a:pt x="411" y="723"/>
                  </a:lnTo>
                  <a:lnTo>
                    <a:pt x="473" y="706"/>
                  </a:lnTo>
                  <a:lnTo>
                    <a:pt x="527" y="670"/>
                  </a:lnTo>
                  <a:lnTo>
                    <a:pt x="607" y="580"/>
                  </a:lnTo>
                  <a:lnTo>
                    <a:pt x="652" y="447"/>
                  </a:lnTo>
                  <a:lnTo>
                    <a:pt x="643" y="313"/>
                  </a:lnTo>
                  <a:lnTo>
                    <a:pt x="616" y="241"/>
                  </a:lnTo>
                  <a:lnTo>
                    <a:pt x="581" y="170"/>
                  </a:lnTo>
                  <a:lnTo>
                    <a:pt x="482" y="71"/>
                  </a:lnTo>
                  <a:lnTo>
                    <a:pt x="366" y="9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50;p18">
              <a:extLst>
                <a:ext uri="{FF2B5EF4-FFF2-40B4-BE49-F238E27FC236}">
                  <a16:creationId xmlns:a16="http://schemas.microsoft.com/office/drawing/2014/main" id="{74DAC24C-8515-20A0-ECAA-556A417CA137}"/>
                </a:ext>
              </a:extLst>
            </p:cNvPr>
            <p:cNvSpPr/>
            <p:nvPr/>
          </p:nvSpPr>
          <p:spPr>
            <a:xfrm>
              <a:off x="5389734" y="3174115"/>
              <a:ext cx="32458" cy="36036"/>
            </a:xfrm>
            <a:custGeom>
              <a:avLst/>
              <a:gdLst/>
              <a:ahLst/>
              <a:cxnLst/>
              <a:rect l="l" t="t" r="r" b="b"/>
              <a:pathLst>
                <a:path w="644" h="715" extrusionOk="0">
                  <a:moveTo>
                    <a:pt x="242" y="0"/>
                  </a:moveTo>
                  <a:lnTo>
                    <a:pt x="179" y="18"/>
                  </a:lnTo>
                  <a:lnTo>
                    <a:pt x="117" y="45"/>
                  </a:lnTo>
                  <a:lnTo>
                    <a:pt x="36" y="143"/>
                  </a:lnTo>
                  <a:lnTo>
                    <a:pt x="0" y="268"/>
                  </a:lnTo>
                  <a:lnTo>
                    <a:pt x="9" y="411"/>
                  </a:lnTo>
                  <a:lnTo>
                    <a:pt x="36" y="482"/>
                  </a:lnTo>
                  <a:lnTo>
                    <a:pt x="63" y="554"/>
                  </a:lnTo>
                  <a:lnTo>
                    <a:pt x="161" y="652"/>
                  </a:lnTo>
                  <a:lnTo>
                    <a:pt x="286" y="714"/>
                  </a:lnTo>
                  <a:lnTo>
                    <a:pt x="411" y="714"/>
                  </a:lnTo>
                  <a:lnTo>
                    <a:pt x="465" y="697"/>
                  </a:lnTo>
                  <a:lnTo>
                    <a:pt x="527" y="670"/>
                  </a:lnTo>
                  <a:lnTo>
                    <a:pt x="608" y="572"/>
                  </a:lnTo>
                  <a:lnTo>
                    <a:pt x="643" y="447"/>
                  </a:lnTo>
                  <a:lnTo>
                    <a:pt x="634" y="304"/>
                  </a:lnTo>
                  <a:lnTo>
                    <a:pt x="608" y="232"/>
                  </a:lnTo>
                  <a:lnTo>
                    <a:pt x="581" y="170"/>
                  </a:lnTo>
                  <a:lnTo>
                    <a:pt x="483" y="63"/>
                  </a:lnTo>
                  <a:lnTo>
                    <a:pt x="3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51;p18">
              <a:extLst>
                <a:ext uri="{FF2B5EF4-FFF2-40B4-BE49-F238E27FC236}">
                  <a16:creationId xmlns:a16="http://schemas.microsoft.com/office/drawing/2014/main" id="{E8DBCF61-CC15-A1FE-CF50-22E4355BE6EA}"/>
                </a:ext>
              </a:extLst>
            </p:cNvPr>
            <p:cNvSpPr/>
            <p:nvPr/>
          </p:nvSpPr>
          <p:spPr>
            <a:xfrm>
              <a:off x="5326735" y="3185354"/>
              <a:ext cx="19858" cy="22075"/>
            </a:xfrm>
            <a:custGeom>
              <a:avLst/>
              <a:gdLst/>
              <a:ahLst/>
              <a:cxnLst/>
              <a:rect l="l" t="t" r="r" b="b"/>
              <a:pathLst>
                <a:path w="394" h="438" extrusionOk="0">
                  <a:moveTo>
                    <a:pt x="188" y="0"/>
                  </a:moveTo>
                  <a:lnTo>
                    <a:pt x="116" y="18"/>
                  </a:lnTo>
                  <a:lnTo>
                    <a:pt x="54" y="63"/>
                  </a:lnTo>
                  <a:lnTo>
                    <a:pt x="0" y="206"/>
                  </a:lnTo>
                  <a:lnTo>
                    <a:pt x="27" y="295"/>
                  </a:lnTo>
                  <a:lnTo>
                    <a:pt x="72" y="366"/>
                  </a:lnTo>
                  <a:lnTo>
                    <a:pt x="215" y="438"/>
                  </a:lnTo>
                  <a:lnTo>
                    <a:pt x="286" y="420"/>
                  </a:lnTo>
                  <a:lnTo>
                    <a:pt x="349" y="384"/>
                  </a:lnTo>
                  <a:lnTo>
                    <a:pt x="393" y="232"/>
                  </a:lnTo>
                  <a:lnTo>
                    <a:pt x="366" y="152"/>
                  </a:lnTo>
                  <a:lnTo>
                    <a:pt x="322" y="72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452;p18">
              <a:extLst>
                <a:ext uri="{FF2B5EF4-FFF2-40B4-BE49-F238E27FC236}">
                  <a16:creationId xmlns:a16="http://schemas.microsoft.com/office/drawing/2014/main" id="{32ADC853-70EC-19D7-E20C-2F262E335570}"/>
                </a:ext>
              </a:extLst>
            </p:cNvPr>
            <p:cNvSpPr/>
            <p:nvPr/>
          </p:nvSpPr>
          <p:spPr>
            <a:xfrm>
              <a:off x="5677312" y="3010721"/>
              <a:ext cx="36540" cy="63050"/>
            </a:xfrm>
            <a:custGeom>
              <a:avLst/>
              <a:gdLst/>
              <a:ahLst/>
              <a:cxnLst/>
              <a:rect l="l" t="t" r="r" b="b"/>
              <a:pathLst>
                <a:path w="725" h="1251" extrusionOk="0">
                  <a:moveTo>
                    <a:pt x="153" y="0"/>
                  </a:moveTo>
                  <a:lnTo>
                    <a:pt x="99" y="9"/>
                  </a:lnTo>
                  <a:lnTo>
                    <a:pt x="54" y="45"/>
                  </a:lnTo>
                  <a:lnTo>
                    <a:pt x="1" y="179"/>
                  </a:lnTo>
                  <a:lnTo>
                    <a:pt x="1" y="376"/>
                  </a:lnTo>
                  <a:lnTo>
                    <a:pt x="54" y="608"/>
                  </a:lnTo>
                  <a:lnTo>
                    <a:pt x="108" y="733"/>
                  </a:lnTo>
                  <a:lnTo>
                    <a:pt x="161" y="858"/>
                  </a:lnTo>
                  <a:lnTo>
                    <a:pt x="295" y="1063"/>
                  </a:lnTo>
                  <a:lnTo>
                    <a:pt x="438" y="1197"/>
                  </a:lnTo>
                  <a:lnTo>
                    <a:pt x="572" y="1251"/>
                  </a:lnTo>
                  <a:lnTo>
                    <a:pt x="626" y="1242"/>
                  </a:lnTo>
                  <a:lnTo>
                    <a:pt x="670" y="1206"/>
                  </a:lnTo>
                  <a:lnTo>
                    <a:pt x="724" y="1072"/>
                  </a:lnTo>
                  <a:lnTo>
                    <a:pt x="724" y="876"/>
                  </a:lnTo>
                  <a:lnTo>
                    <a:pt x="670" y="643"/>
                  </a:lnTo>
                  <a:lnTo>
                    <a:pt x="617" y="518"/>
                  </a:lnTo>
                  <a:lnTo>
                    <a:pt x="563" y="393"/>
                  </a:lnTo>
                  <a:lnTo>
                    <a:pt x="429" y="188"/>
                  </a:lnTo>
                  <a:lnTo>
                    <a:pt x="286" y="54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FE86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53;p18">
              <a:extLst>
                <a:ext uri="{FF2B5EF4-FFF2-40B4-BE49-F238E27FC236}">
                  <a16:creationId xmlns:a16="http://schemas.microsoft.com/office/drawing/2014/main" id="{150C8F40-C930-AC8B-58AE-FE8531DDA2E3}"/>
                </a:ext>
              </a:extLst>
            </p:cNvPr>
            <p:cNvSpPr/>
            <p:nvPr/>
          </p:nvSpPr>
          <p:spPr>
            <a:xfrm>
              <a:off x="5684973" y="3023774"/>
              <a:ext cx="21218" cy="36943"/>
            </a:xfrm>
            <a:custGeom>
              <a:avLst/>
              <a:gdLst/>
              <a:ahLst/>
              <a:cxnLst/>
              <a:rect l="l" t="t" r="r" b="b"/>
              <a:pathLst>
                <a:path w="421" h="733" extrusionOk="0">
                  <a:moveTo>
                    <a:pt x="90" y="0"/>
                  </a:moveTo>
                  <a:lnTo>
                    <a:pt x="54" y="9"/>
                  </a:lnTo>
                  <a:lnTo>
                    <a:pt x="27" y="27"/>
                  </a:lnTo>
                  <a:lnTo>
                    <a:pt x="1" y="99"/>
                  </a:lnTo>
                  <a:lnTo>
                    <a:pt x="9" y="286"/>
                  </a:lnTo>
                  <a:lnTo>
                    <a:pt x="63" y="429"/>
                  </a:lnTo>
                  <a:lnTo>
                    <a:pt x="134" y="572"/>
                  </a:lnTo>
                  <a:lnTo>
                    <a:pt x="259" y="706"/>
                  </a:lnTo>
                  <a:lnTo>
                    <a:pt x="331" y="733"/>
                  </a:lnTo>
                  <a:lnTo>
                    <a:pt x="367" y="724"/>
                  </a:lnTo>
                  <a:lnTo>
                    <a:pt x="393" y="706"/>
                  </a:lnTo>
                  <a:lnTo>
                    <a:pt x="420" y="626"/>
                  </a:lnTo>
                  <a:lnTo>
                    <a:pt x="411" y="447"/>
                  </a:lnTo>
                  <a:lnTo>
                    <a:pt x="358" y="304"/>
                  </a:lnTo>
                  <a:lnTo>
                    <a:pt x="286" y="161"/>
                  </a:lnTo>
                  <a:lnTo>
                    <a:pt x="170" y="27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E86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54;p18">
              <a:extLst>
                <a:ext uri="{FF2B5EF4-FFF2-40B4-BE49-F238E27FC236}">
                  <a16:creationId xmlns:a16="http://schemas.microsoft.com/office/drawing/2014/main" id="{A6DC00F0-DC70-CC46-FD7B-6F717C9E55F6}"/>
                </a:ext>
              </a:extLst>
            </p:cNvPr>
            <p:cNvSpPr/>
            <p:nvPr/>
          </p:nvSpPr>
          <p:spPr>
            <a:xfrm>
              <a:off x="4956754" y="3169126"/>
              <a:ext cx="348415" cy="118894"/>
            </a:xfrm>
            <a:custGeom>
              <a:avLst/>
              <a:gdLst/>
              <a:ahLst/>
              <a:cxnLst/>
              <a:rect l="l" t="t" r="r" b="b"/>
              <a:pathLst>
                <a:path w="6913" h="2359" extrusionOk="0">
                  <a:moveTo>
                    <a:pt x="3492" y="1"/>
                  </a:moveTo>
                  <a:lnTo>
                    <a:pt x="2707" y="37"/>
                  </a:lnTo>
                  <a:lnTo>
                    <a:pt x="1948" y="162"/>
                  </a:lnTo>
                  <a:lnTo>
                    <a:pt x="1599" y="260"/>
                  </a:lnTo>
                  <a:lnTo>
                    <a:pt x="1215" y="376"/>
                  </a:lnTo>
                  <a:lnTo>
                    <a:pt x="474" y="715"/>
                  </a:lnTo>
                  <a:lnTo>
                    <a:pt x="135" y="930"/>
                  </a:lnTo>
                  <a:lnTo>
                    <a:pt x="81" y="974"/>
                  </a:lnTo>
                  <a:lnTo>
                    <a:pt x="19" y="1081"/>
                  </a:lnTo>
                  <a:lnTo>
                    <a:pt x="1" y="1251"/>
                  </a:lnTo>
                  <a:lnTo>
                    <a:pt x="117" y="1447"/>
                  </a:lnTo>
                  <a:lnTo>
                    <a:pt x="269" y="1501"/>
                  </a:lnTo>
                  <a:lnTo>
                    <a:pt x="376" y="1483"/>
                  </a:lnTo>
                  <a:lnTo>
                    <a:pt x="438" y="1447"/>
                  </a:lnTo>
                  <a:lnTo>
                    <a:pt x="706" y="1269"/>
                  </a:lnTo>
                  <a:lnTo>
                    <a:pt x="1305" y="983"/>
                  </a:lnTo>
                  <a:lnTo>
                    <a:pt x="1930" y="778"/>
                  </a:lnTo>
                  <a:lnTo>
                    <a:pt x="2582" y="653"/>
                  </a:lnTo>
                  <a:lnTo>
                    <a:pt x="2903" y="617"/>
                  </a:lnTo>
                  <a:lnTo>
                    <a:pt x="3233" y="599"/>
                  </a:lnTo>
                  <a:lnTo>
                    <a:pt x="3912" y="608"/>
                  </a:lnTo>
                  <a:lnTo>
                    <a:pt x="4573" y="724"/>
                  </a:lnTo>
                  <a:lnTo>
                    <a:pt x="5198" y="947"/>
                  </a:lnTo>
                  <a:lnTo>
                    <a:pt x="5493" y="1117"/>
                  </a:lnTo>
                  <a:lnTo>
                    <a:pt x="5636" y="1215"/>
                  </a:lnTo>
                  <a:lnTo>
                    <a:pt x="5886" y="1439"/>
                  </a:lnTo>
                  <a:lnTo>
                    <a:pt x="6091" y="1697"/>
                  </a:lnTo>
                  <a:lnTo>
                    <a:pt x="6261" y="1992"/>
                  </a:lnTo>
                  <a:lnTo>
                    <a:pt x="6323" y="2153"/>
                  </a:lnTo>
                  <a:lnTo>
                    <a:pt x="6350" y="2215"/>
                  </a:lnTo>
                  <a:lnTo>
                    <a:pt x="6430" y="2305"/>
                  </a:lnTo>
                  <a:lnTo>
                    <a:pt x="6591" y="2358"/>
                  </a:lnTo>
                  <a:lnTo>
                    <a:pt x="6805" y="2305"/>
                  </a:lnTo>
                  <a:lnTo>
                    <a:pt x="6904" y="2171"/>
                  </a:lnTo>
                  <a:lnTo>
                    <a:pt x="6913" y="2055"/>
                  </a:lnTo>
                  <a:lnTo>
                    <a:pt x="6895" y="1992"/>
                  </a:lnTo>
                  <a:lnTo>
                    <a:pt x="6823" y="1796"/>
                  </a:lnTo>
                  <a:lnTo>
                    <a:pt x="6636" y="1447"/>
                  </a:lnTo>
                  <a:lnTo>
                    <a:pt x="6413" y="1144"/>
                  </a:lnTo>
                  <a:lnTo>
                    <a:pt x="6154" y="876"/>
                  </a:lnTo>
                  <a:lnTo>
                    <a:pt x="5868" y="653"/>
                  </a:lnTo>
                  <a:lnTo>
                    <a:pt x="5546" y="456"/>
                  </a:lnTo>
                  <a:lnTo>
                    <a:pt x="5028" y="233"/>
                  </a:lnTo>
                  <a:lnTo>
                    <a:pt x="4278" y="63"/>
                  </a:lnTo>
                  <a:lnTo>
                    <a:pt x="3492" y="1"/>
                  </a:lnTo>
                  <a:close/>
                </a:path>
              </a:pathLst>
            </a:custGeom>
            <a:solidFill>
              <a:srgbClr val="3333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55;p18">
              <a:extLst>
                <a:ext uri="{FF2B5EF4-FFF2-40B4-BE49-F238E27FC236}">
                  <a16:creationId xmlns:a16="http://schemas.microsoft.com/office/drawing/2014/main" id="{CF08F5C8-65EA-A725-DBED-A7A14D45FABD}"/>
                </a:ext>
              </a:extLst>
            </p:cNvPr>
            <p:cNvSpPr/>
            <p:nvPr/>
          </p:nvSpPr>
          <p:spPr>
            <a:xfrm>
              <a:off x="5667328" y="2450381"/>
              <a:ext cx="210269" cy="564883"/>
            </a:xfrm>
            <a:custGeom>
              <a:avLst/>
              <a:gdLst/>
              <a:ahLst/>
              <a:cxnLst/>
              <a:rect l="l" t="t" r="r" b="b"/>
              <a:pathLst>
                <a:path w="4172" h="11208" extrusionOk="0">
                  <a:moveTo>
                    <a:pt x="2519" y="1"/>
                  </a:moveTo>
                  <a:lnTo>
                    <a:pt x="2537" y="19"/>
                  </a:lnTo>
                  <a:lnTo>
                    <a:pt x="2617" y="99"/>
                  </a:lnTo>
                  <a:lnTo>
                    <a:pt x="2742" y="215"/>
                  </a:lnTo>
                  <a:lnTo>
                    <a:pt x="2912" y="385"/>
                  </a:lnTo>
                  <a:lnTo>
                    <a:pt x="3001" y="492"/>
                  </a:lnTo>
                  <a:lnTo>
                    <a:pt x="3108" y="599"/>
                  </a:lnTo>
                  <a:lnTo>
                    <a:pt x="3207" y="733"/>
                  </a:lnTo>
                  <a:lnTo>
                    <a:pt x="3314" y="876"/>
                  </a:lnTo>
                  <a:lnTo>
                    <a:pt x="3367" y="947"/>
                  </a:lnTo>
                  <a:lnTo>
                    <a:pt x="3412" y="1028"/>
                  </a:lnTo>
                  <a:lnTo>
                    <a:pt x="3457" y="1108"/>
                  </a:lnTo>
                  <a:lnTo>
                    <a:pt x="3501" y="1197"/>
                  </a:lnTo>
                  <a:lnTo>
                    <a:pt x="3573" y="1376"/>
                  </a:lnTo>
                  <a:lnTo>
                    <a:pt x="3617" y="1572"/>
                  </a:lnTo>
                  <a:lnTo>
                    <a:pt x="3644" y="1778"/>
                  </a:lnTo>
                  <a:lnTo>
                    <a:pt x="3564" y="2189"/>
                  </a:lnTo>
                  <a:lnTo>
                    <a:pt x="3466" y="2403"/>
                  </a:lnTo>
                  <a:lnTo>
                    <a:pt x="3350" y="2617"/>
                  </a:lnTo>
                  <a:lnTo>
                    <a:pt x="3010" y="3037"/>
                  </a:lnTo>
                  <a:lnTo>
                    <a:pt x="2805" y="3251"/>
                  </a:lnTo>
                  <a:lnTo>
                    <a:pt x="2367" y="3680"/>
                  </a:lnTo>
                  <a:lnTo>
                    <a:pt x="1626" y="4376"/>
                  </a:lnTo>
                  <a:lnTo>
                    <a:pt x="1108" y="4894"/>
                  </a:lnTo>
                  <a:lnTo>
                    <a:pt x="858" y="5189"/>
                  </a:lnTo>
                  <a:lnTo>
                    <a:pt x="617" y="5484"/>
                  </a:lnTo>
                  <a:lnTo>
                    <a:pt x="304" y="6002"/>
                  </a:lnTo>
                  <a:lnTo>
                    <a:pt x="144" y="6377"/>
                  </a:lnTo>
                  <a:lnTo>
                    <a:pt x="81" y="6573"/>
                  </a:lnTo>
                  <a:lnTo>
                    <a:pt x="37" y="6779"/>
                  </a:lnTo>
                  <a:lnTo>
                    <a:pt x="1" y="7189"/>
                  </a:lnTo>
                  <a:lnTo>
                    <a:pt x="19" y="7395"/>
                  </a:lnTo>
                  <a:lnTo>
                    <a:pt x="54" y="7600"/>
                  </a:lnTo>
                  <a:lnTo>
                    <a:pt x="108" y="7797"/>
                  </a:lnTo>
                  <a:lnTo>
                    <a:pt x="179" y="7975"/>
                  </a:lnTo>
                  <a:lnTo>
                    <a:pt x="251" y="8145"/>
                  </a:lnTo>
                  <a:lnTo>
                    <a:pt x="349" y="8306"/>
                  </a:lnTo>
                  <a:lnTo>
                    <a:pt x="438" y="8457"/>
                  </a:lnTo>
                  <a:lnTo>
                    <a:pt x="537" y="8582"/>
                  </a:lnTo>
                  <a:lnTo>
                    <a:pt x="626" y="8707"/>
                  </a:lnTo>
                  <a:lnTo>
                    <a:pt x="805" y="8940"/>
                  </a:lnTo>
                  <a:lnTo>
                    <a:pt x="983" y="9163"/>
                  </a:lnTo>
                  <a:lnTo>
                    <a:pt x="1144" y="9377"/>
                  </a:lnTo>
                  <a:lnTo>
                    <a:pt x="1403" y="9779"/>
                  </a:lnTo>
                  <a:lnTo>
                    <a:pt x="1492" y="9967"/>
                  </a:lnTo>
                  <a:lnTo>
                    <a:pt x="1555" y="10154"/>
                  </a:lnTo>
                  <a:lnTo>
                    <a:pt x="1564" y="10404"/>
                  </a:lnTo>
                  <a:lnTo>
                    <a:pt x="1519" y="10547"/>
                  </a:lnTo>
                  <a:lnTo>
                    <a:pt x="1474" y="10618"/>
                  </a:lnTo>
                  <a:lnTo>
                    <a:pt x="1376" y="10734"/>
                  </a:lnTo>
                  <a:lnTo>
                    <a:pt x="1135" y="10922"/>
                  </a:lnTo>
                  <a:lnTo>
                    <a:pt x="1019" y="10985"/>
                  </a:lnTo>
                  <a:lnTo>
                    <a:pt x="796" y="11101"/>
                  </a:lnTo>
                  <a:lnTo>
                    <a:pt x="644" y="11154"/>
                  </a:lnTo>
                  <a:lnTo>
                    <a:pt x="537" y="11199"/>
                  </a:lnTo>
                  <a:lnTo>
                    <a:pt x="519" y="11208"/>
                  </a:lnTo>
                  <a:lnTo>
                    <a:pt x="537" y="11208"/>
                  </a:lnTo>
                  <a:lnTo>
                    <a:pt x="662" y="11199"/>
                  </a:lnTo>
                  <a:lnTo>
                    <a:pt x="822" y="11181"/>
                  </a:lnTo>
                  <a:lnTo>
                    <a:pt x="1072" y="11127"/>
                  </a:lnTo>
                  <a:lnTo>
                    <a:pt x="1206" y="11083"/>
                  </a:lnTo>
                  <a:lnTo>
                    <a:pt x="1528" y="10949"/>
                  </a:lnTo>
                  <a:lnTo>
                    <a:pt x="1698" y="10815"/>
                  </a:lnTo>
                  <a:lnTo>
                    <a:pt x="1778" y="10726"/>
                  </a:lnTo>
                  <a:lnTo>
                    <a:pt x="1903" y="10511"/>
                  </a:lnTo>
                  <a:lnTo>
                    <a:pt x="1948" y="10386"/>
                  </a:lnTo>
                  <a:lnTo>
                    <a:pt x="1974" y="10252"/>
                  </a:lnTo>
                  <a:lnTo>
                    <a:pt x="1965" y="9975"/>
                  </a:lnTo>
                  <a:lnTo>
                    <a:pt x="1948" y="9841"/>
                  </a:lnTo>
                  <a:lnTo>
                    <a:pt x="1876" y="9574"/>
                  </a:lnTo>
                  <a:lnTo>
                    <a:pt x="1653" y="9065"/>
                  </a:lnTo>
                  <a:lnTo>
                    <a:pt x="1519" y="8806"/>
                  </a:lnTo>
                  <a:lnTo>
                    <a:pt x="1376" y="8556"/>
                  </a:lnTo>
                  <a:lnTo>
                    <a:pt x="1224" y="8306"/>
                  </a:lnTo>
                  <a:lnTo>
                    <a:pt x="1153" y="8181"/>
                  </a:lnTo>
                  <a:lnTo>
                    <a:pt x="1081" y="8047"/>
                  </a:lnTo>
                  <a:lnTo>
                    <a:pt x="1028" y="7930"/>
                  </a:lnTo>
                  <a:lnTo>
                    <a:pt x="974" y="7814"/>
                  </a:lnTo>
                  <a:lnTo>
                    <a:pt x="930" y="7689"/>
                  </a:lnTo>
                  <a:lnTo>
                    <a:pt x="876" y="7448"/>
                  </a:lnTo>
                  <a:lnTo>
                    <a:pt x="867" y="7198"/>
                  </a:lnTo>
                  <a:lnTo>
                    <a:pt x="912" y="6948"/>
                  </a:lnTo>
                  <a:lnTo>
                    <a:pt x="947" y="6823"/>
                  </a:lnTo>
                  <a:lnTo>
                    <a:pt x="1046" y="6564"/>
                  </a:lnTo>
                  <a:lnTo>
                    <a:pt x="1376" y="6046"/>
                  </a:lnTo>
                  <a:lnTo>
                    <a:pt x="1581" y="5787"/>
                  </a:lnTo>
                  <a:lnTo>
                    <a:pt x="2037" y="5269"/>
                  </a:lnTo>
                  <a:lnTo>
                    <a:pt x="2974" y="4287"/>
                  </a:lnTo>
                  <a:lnTo>
                    <a:pt x="3403" y="3769"/>
                  </a:lnTo>
                  <a:lnTo>
                    <a:pt x="3609" y="3510"/>
                  </a:lnTo>
                  <a:lnTo>
                    <a:pt x="3939" y="2948"/>
                  </a:lnTo>
                  <a:lnTo>
                    <a:pt x="4064" y="2644"/>
                  </a:lnTo>
                  <a:lnTo>
                    <a:pt x="4082" y="2573"/>
                  </a:lnTo>
                  <a:lnTo>
                    <a:pt x="4109" y="2492"/>
                  </a:lnTo>
                  <a:lnTo>
                    <a:pt x="4126" y="2421"/>
                  </a:lnTo>
                  <a:lnTo>
                    <a:pt x="4144" y="2340"/>
                  </a:lnTo>
                  <a:lnTo>
                    <a:pt x="4153" y="2260"/>
                  </a:lnTo>
                  <a:lnTo>
                    <a:pt x="4171" y="2180"/>
                  </a:lnTo>
                  <a:lnTo>
                    <a:pt x="4171" y="2108"/>
                  </a:lnTo>
                  <a:lnTo>
                    <a:pt x="4171" y="2028"/>
                  </a:lnTo>
                  <a:lnTo>
                    <a:pt x="4171" y="1947"/>
                  </a:lnTo>
                  <a:lnTo>
                    <a:pt x="4171" y="1876"/>
                  </a:lnTo>
                  <a:lnTo>
                    <a:pt x="4162" y="1796"/>
                  </a:lnTo>
                  <a:lnTo>
                    <a:pt x="4144" y="1724"/>
                  </a:lnTo>
                  <a:lnTo>
                    <a:pt x="4135" y="1653"/>
                  </a:lnTo>
                  <a:lnTo>
                    <a:pt x="4118" y="1581"/>
                  </a:lnTo>
                  <a:lnTo>
                    <a:pt x="4100" y="1510"/>
                  </a:lnTo>
                  <a:lnTo>
                    <a:pt x="4073" y="1447"/>
                  </a:lnTo>
                  <a:lnTo>
                    <a:pt x="3966" y="1206"/>
                  </a:lnTo>
                  <a:lnTo>
                    <a:pt x="3832" y="1001"/>
                  </a:lnTo>
                  <a:lnTo>
                    <a:pt x="3760" y="912"/>
                  </a:lnTo>
                  <a:lnTo>
                    <a:pt x="3680" y="831"/>
                  </a:lnTo>
                  <a:lnTo>
                    <a:pt x="3617" y="742"/>
                  </a:lnTo>
                  <a:lnTo>
                    <a:pt x="3537" y="679"/>
                  </a:lnTo>
                  <a:lnTo>
                    <a:pt x="3394" y="545"/>
                  </a:lnTo>
                  <a:lnTo>
                    <a:pt x="3260" y="447"/>
                  </a:lnTo>
                  <a:lnTo>
                    <a:pt x="3126" y="349"/>
                  </a:lnTo>
                  <a:lnTo>
                    <a:pt x="3001" y="269"/>
                  </a:lnTo>
                  <a:lnTo>
                    <a:pt x="2787" y="144"/>
                  </a:lnTo>
                  <a:lnTo>
                    <a:pt x="2644" y="72"/>
                  </a:lnTo>
                  <a:lnTo>
                    <a:pt x="2537" y="10"/>
                  </a:lnTo>
                  <a:lnTo>
                    <a:pt x="25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56;p18">
              <a:extLst>
                <a:ext uri="{FF2B5EF4-FFF2-40B4-BE49-F238E27FC236}">
                  <a16:creationId xmlns:a16="http://schemas.microsoft.com/office/drawing/2014/main" id="{64610563-7BB7-CB75-9B29-9A1E05F356A3}"/>
                </a:ext>
              </a:extLst>
            </p:cNvPr>
            <p:cNvSpPr/>
            <p:nvPr/>
          </p:nvSpPr>
          <p:spPr>
            <a:xfrm>
              <a:off x="5792469" y="2723596"/>
              <a:ext cx="97272" cy="260618"/>
            </a:xfrm>
            <a:custGeom>
              <a:avLst/>
              <a:gdLst/>
              <a:ahLst/>
              <a:cxnLst/>
              <a:rect l="l" t="t" r="r" b="b"/>
              <a:pathLst>
                <a:path w="1930" h="5171" extrusionOk="0">
                  <a:moveTo>
                    <a:pt x="1161" y="0"/>
                  </a:moveTo>
                  <a:lnTo>
                    <a:pt x="1170" y="9"/>
                  </a:lnTo>
                  <a:lnTo>
                    <a:pt x="1215" y="45"/>
                  </a:lnTo>
                  <a:lnTo>
                    <a:pt x="1268" y="98"/>
                  </a:lnTo>
                  <a:lnTo>
                    <a:pt x="1349" y="179"/>
                  </a:lnTo>
                  <a:lnTo>
                    <a:pt x="1393" y="223"/>
                  </a:lnTo>
                  <a:lnTo>
                    <a:pt x="1438" y="277"/>
                  </a:lnTo>
                  <a:lnTo>
                    <a:pt x="1483" y="331"/>
                  </a:lnTo>
                  <a:lnTo>
                    <a:pt x="1536" y="402"/>
                  </a:lnTo>
                  <a:lnTo>
                    <a:pt x="1554" y="438"/>
                  </a:lnTo>
                  <a:lnTo>
                    <a:pt x="1581" y="473"/>
                  </a:lnTo>
                  <a:lnTo>
                    <a:pt x="1599" y="509"/>
                  </a:lnTo>
                  <a:lnTo>
                    <a:pt x="1617" y="545"/>
                  </a:lnTo>
                  <a:lnTo>
                    <a:pt x="1652" y="634"/>
                  </a:lnTo>
                  <a:lnTo>
                    <a:pt x="1670" y="723"/>
                  </a:lnTo>
                  <a:lnTo>
                    <a:pt x="1688" y="813"/>
                  </a:lnTo>
                  <a:lnTo>
                    <a:pt x="1652" y="1009"/>
                  </a:lnTo>
                  <a:lnTo>
                    <a:pt x="1608" y="1107"/>
                  </a:lnTo>
                  <a:lnTo>
                    <a:pt x="1483" y="1304"/>
                  </a:lnTo>
                  <a:lnTo>
                    <a:pt x="1295" y="1500"/>
                  </a:lnTo>
                  <a:lnTo>
                    <a:pt x="875" y="1893"/>
                  </a:lnTo>
                  <a:lnTo>
                    <a:pt x="402" y="2393"/>
                  </a:lnTo>
                  <a:lnTo>
                    <a:pt x="286" y="2536"/>
                  </a:lnTo>
                  <a:lnTo>
                    <a:pt x="99" y="2849"/>
                  </a:lnTo>
                  <a:lnTo>
                    <a:pt x="45" y="3036"/>
                  </a:lnTo>
                  <a:lnTo>
                    <a:pt x="0" y="3224"/>
                  </a:lnTo>
                  <a:lnTo>
                    <a:pt x="9" y="3411"/>
                  </a:lnTo>
                  <a:lnTo>
                    <a:pt x="27" y="3510"/>
                  </a:lnTo>
                  <a:lnTo>
                    <a:pt x="54" y="3599"/>
                  </a:lnTo>
                  <a:lnTo>
                    <a:pt x="81" y="3679"/>
                  </a:lnTo>
                  <a:lnTo>
                    <a:pt x="116" y="3760"/>
                  </a:lnTo>
                  <a:lnTo>
                    <a:pt x="161" y="3831"/>
                  </a:lnTo>
                  <a:lnTo>
                    <a:pt x="206" y="3903"/>
                  </a:lnTo>
                  <a:lnTo>
                    <a:pt x="250" y="3965"/>
                  </a:lnTo>
                  <a:lnTo>
                    <a:pt x="295" y="4019"/>
                  </a:lnTo>
                  <a:lnTo>
                    <a:pt x="375" y="4126"/>
                  </a:lnTo>
                  <a:lnTo>
                    <a:pt x="456" y="4233"/>
                  </a:lnTo>
                  <a:lnTo>
                    <a:pt x="599" y="4420"/>
                  </a:lnTo>
                  <a:lnTo>
                    <a:pt x="688" y="4599"/>
                  </a:lnTo>
                  <a:lnTo>
                    <a:pt x="724" y="4688"/>
                  </a:lnTo>
                  <a:lnTo>
                    <a:pt x="715" y="4840"/>
                  </a:lnTo>
                  <a:lnTo>
                    <a:pt x="679" y="4903"/>
                  </a:lnTo>
                  <a:lnTo>
                    <a:pt x="581" y="5010"/>
                  </a:lnTo>
                  <a:lnTo>
                    <a:pt x="474" y="5072"/>
                  </a:lnTo>
                  <a:lnTo>
                    <a:pt x="375" y="5126"/>
                  </a:lnTo>
                  <a:lnTo>
                    <a:pt x="304" y="5153"/>
                  </a:lnTo>
                  <a:lnTo>
                    <a:pt x="250" y="5171"/>
                  </a:lnTo>
                  <a:lnTo>
                    <a:pt x="304" y="5171"/>
                  </a:lnTo>
                  <a:lnTo>
                    <a:pt x="384" y="5162"/>
                  </a:lnTo>
                  <a:lnTo>
                    <a:pt x="500" y="5135"/>
                  </a:lnTo>
                  <a:lnTo>
                    <a:pt x="634" y="5099"/>
                  </a:lnTo>
                  <a:lnTo>
                    <a:pt x="786" y="4992"/>
                  </a:lnTo>
                  <a:lnTo>
                    <a:pt x="858" y="4912"/>
                  </a:lnTo>
                  <a:lnTo>
                    <a:pt x="902" y="4796"/>
                  </a:lnTo>
                  <a:lnTo>
                    <a:pt x="920" y="4671"/>
                  </a:lnTo>
                  <a:lnTo>
                    <a:pt x="902" y="4546"/>
                  </a:lnTo>
                  <a:lnTo>
                    <a:pt x="831" y="4295"/>
                  </a:lnTo>
                  <a:lnTo>
                    <a:pt x="706" y="4063"/>
                  </a:lnTo>
                  <a:lnTo>
                    <a:pt x="634" y="3947"/>
                  </a:lnTo>
                  <a:lnTo>
                    <a:pt x="572" y="3831"/>
                  </a:lnTo>
                  <a:lnTo>
                    <a:pt x="536" y="3778"/>
                  </a:lnTo>
                  <a:lnTo>
                    <a:pt x="500" y="3715"/>
                  </a:lnTo>
                  <a:lnTo>
                    <a:pt x="474" y="3661"/>
                  </a:lnTo>
                  <a:lnTo>
                    <a:pt x="456" y="3608"/>
                  </a:lnTo>
                  <a:lnTo>
                    <a:pt x="411" y="3492"/>
                  </a:lnTo>
                  <a:lnTo>
                    <a:pt x="411" y="3269"/>
                  </a:lnTo>
                  <a:lnTo>
                    <a:pt x="438" y="3152"/>
                  </a:lnTo>
                  <a:lnTo>
                    <a:pt x="483" y="3027"/>
                  </a:lnTo>
                  <a:lnTo>
                    <a:pt x="634" y="2786"/>
                  </a:lnTo>
                  <a:lnTo>
                    <a:pt x="733" y="2670"/>
                  </a:lnTo>
                  <a:lnTo>
                    <a:pt x="1161" y="2206"/>
                  </a:lnTo>
                  <a:lnTo>
                    <a:pt x="1572" y="1742"/>
                  </a:lnTo>
                  <a:lnTo>
                    <a:pt x="1670" y="1616"/>
                  </a:lnTo>
                  <a:lnTo>
                    <a:pt x="1822" y="1358"/>
                  </a:lnTo>
                  <a:lnTo>
                    <a:pt x="1876" y="1224"/>
                  </a:lnTo>
                  <a:lnTo>
                    <a:pt x="1894" y="1188"/>
                  </a:lnTo>
                  <a:lnTo>
                    <a:pt x="1902" y="1152"/>
                  </a:lnTo>
                  <a:lnTo>
                    <a:pt x="1911" y="1116"/>
                  </a:lnTo>
                  <a:lnTo>
                    <a:pt x="1911" y="1081"/>
                  </a:lnTo>
                  <a:lnTo>
                    <a:pt x="1920" y="1045"/>
                  </a:lnTo>
                  <a:lnTo>
                    <a:pt x="1929" y="1009"/>
                  </a:lnTo>
                  <a:lnTo>
                    <a:pt x="1929" y="965"/>
                  </a:lnTo>
                  <a:lnTo>
                    <a:pt x="1929" y="929"/>
                  </a:lnTo>
                  <a:lnTo>
                    <a:pt x="1929" y="857"/>
                  </a:lnTo>
                  <a:lnTo>
                    <a:pt x="1920" y="831"/>
                  </a:lnTo>
                  <a:lnTo>
                    <a:pt x="1920" y="795"/>
                  </a:lnTo>
                  <a:lnTo>
                    <a:pt x="1911" y="759"/>
                  </a:lnTo>
                  <a:lnTo>
                    <a:pt x="1902" y="723"/>
                  </a:lnTo>
                  <a:lnTo>
                    <a:pt x="1894" y="697"/>
                  </a:lnTo>
                  <a:lnTo>
                    <a:pt x="1885" y="670"/>
                  </a:lnTo>
                  <a:lnTo>
                    <a:pt x="1831" y="554"/>
                  </a:lnTo>
                  <a:lnTo>
                    <a:pt x="1768" y="456"/>
                  </a:lnTo>
                  <a:lnTo>
                    <a:pt x="1742" y="420"/>
                  </a:lnTo>
                  <a:lnTo>
                    <a:pt x="1706" y="375"/>
                  </a:lnTo>
                  <a:lnTo>
                    <a:pt x="1670" y="340"/>
                  </a:lnTo>
                  <a:lnTo>
                    <a:pt x="1635" y="313"/>
                  </a:lnTo>
                  <a:lnTo>
                    <a:pt x="1572" y="250"/>
                  </a:lnTo>
                  <a:lnTo>
                    <a:pt x="1510" y="206"/>
                  </a:lnTo>
                  <a:lnTo>
                    <a:pt x="1447" y="161"/>
                  </a:lnTo>
                  <a:lnTo>
                    <a:pt x="1393" y="125"/>
                  </a:lnTo>
                  <a:lnTo>
                    <a:pt x="1286" y="63"/>
                  </a:lnTo>
                  <a:lnTo>
                    <a:pt x="1224" y="27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F0F2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57;p18">
              <a:extLst>
                <a:ext uri="{FF2B5EF4-FFF2-40B4-BE49-F238E27FC236}">
                  <a16:creationId xmlns:a16="http://schemas.microsoft.com/office/drawing/2014/main" id="{48E5C93F-E06A-96C2-0AAB-8C476EB7A42E}"/>
                </a:ext>
              </a:extLst>
            </p:cNvPr>
            <p:cNvSpPr/>
            <p:nvPr/>
          </p:nvSpPr>
          <p:spPr>
            <a:xfrm>
              <a:off x="2833813" y="1421485"/>
              <a:ext cx="1132438" cy="339394"/>
            </a:xfrm>
            <a:custGeom>
              <a:avLst/>
              <a:gdLst/>
              <a:ahLst/>
              <a:cxnLst/>
              <a:rect l="l" t="t" r="r" b="b"/>
              <a:pathLst>
                <a:path w="22469" h="6734" extrusionOk="0">
                  <a:moveTo>
                    <a:pt x="8546" y="1"/>
                  </a:moveTo>
                  <a:lnTo>
                    <a:pt x="8305" y="10"/>
                  </a:lnTo>
                  <a:lnTo>
                    <a:pt x="7841" y="54"/>
                  </a:lnTo>
                  <a:lnTo>
                    <a:pt x="7395" y="152"/>
                  </a:lnTo>
                  <a:lnTo>
                    <a:pt x="6957" y="286"/>
                  </a:lnTo>
                  <a:lnTo>
                    <a:pt x="6546" y="456"/>
                  </a:lnTo>
                  <a:lnTo>
                    <a:pt x="6153" y="670"/>
                  </a:lnTo>
                  <a:lnTo>
                    <a:pt x="5787" y="920"/>
                  </a:lnTo>
                  <a:lnTo>
                    <a:pt x="5439" y="1206"/>
                  </a:lnTo>
                  <a:lnTo>
                    <a:pt x="5126" y="1519"/>
                  </a:lnTo>
                  <a:lnTo>
                    <a:pt x="4849" y="1858"/>
                  </a:lnTo>
                  <a:lnTo>
                    <a:pt x="4599" y="2224"/>
                  </a:lnTo>
                  <a:lnTo>
                    <a:pt x="4385" y="2617"/>
                  </a:lnTo>
                  <a:lnTo>
                    <a:pt x="4215" y="3028"/>
                  </a:lnTo>
                  <a:lnTo>
                    <a:pt x="4073" y="3465"/>
                  </a:lnTo>
                  <a:lnTo>
                    <a:pt x="3983" y="3912"/>
                  </a:lnTo>
                  <a:lnTo>
                    <a:pt x="3939" y="4376"/>
                  </a:lnTo>
                  <a:lnTo>
                    <a:pt x="3930" y="4617"/>
                  </a:lnTo>
                  <a:lnTo>
                    <a:pt x="3939" y="4876"/>
                  </a:lnTo>
                  <a:lnTo>
                    <a:pt x="3965" y="5135"/>
                  </a:lnTo>
                  <a:lnTo>
                    <a:pt x="3796" y="4993"/>
                  </a:lnTo>
                  <a:lnTo>
                    <a:pt x="3430" y="4760"/>
                  </a:lnTo>
                  <a:lnTo>
                    <a:pt x="3028" y="4600"/>
                  </a:lnTo>
                  <a:lnTo>
                    <a:pt x="2590" y="4510"/>
                  </a:lnTo>
                  <a:lnTo>
                    <a:pt x="2358" y="4501"/>
                  </a:lnTo>
                  <a:lnTo>
                    <a:pt x="2117" y="4510"/>
                  </a:lnTo>
                  <a:lnTo>
                    <a:pt x="1670" y="4600"/>
                  </a:lnTo>
                  <a:lnTo>
                    <a:pt x="1260" y="4769"/>
                  </a:lnTo>
                  <a:lnTo>
                    <a:pt x="894" y="5001"/>
                  </a:lnTo>
                  <a:lnTo>
                    <a:pt x="572" y="5305"/>
                  </a:lnTo>
                  <a:lnTo>
                    <a:pt x="313" y="5662"/>
                  </a:lnTo>
                  <a:lnTo>
                    <a:pt x="126" y="6064"/>
                  </a:lnTo>
                  <a:lnTo>
                    <a:pt x="18" y="6502"/>
                  </a:lnTo>
                  <a:lnTo>
                    <a:pt x="1" y="6734"/>
                  </a:lnTo>
                  <a:lnTo>
                    <a:pt x="22468" y="6734"/>
                  </a:lnTo>
                  <a:lnTo>
                    <a:pt x="22450" y="6502"/>
                  </a:lnTo>
                  <a:lnTo>
                    <a:pt x="22334" y="6064"/>
                  </a:lnTo>
                  <a:lnTo>
                    <a:pt x="22147" y="5662"/>
                  </a:lnTo>
                  <a:lnTo>
                    <a:pt x="21888" y="5305"/>
                  </a:lnTo>
                  <a:lnTo>
                    <a:pt x="21575" y="5001"/>
                  </a:lnTo>
                  <a:lnTo>
                    <a:pt x="21200" y="4769"/>
                  </a:lnTo>
                  <a:lnTo>
                    <a:pt x="20789" y="4600"/>
                  </a:lnTo>
                  <a:lnTo>
                    <a:pt x="20343" y="4510"/>
                  </a:lnTo>
                  <a:lnTo>
                    <a:pt x="20111" y="4501"/>
                  </a:lnTo>
                  <a:lnTo>
                    <a:pt x="19923" y="4510"/>
                  </a:lnTo>
                  <a:lnTo>
                    <a:pt x="19566" y="4564"/>
                  </a:lnTo>
                  <a:lnTo>
                    <a:pt x="19227" y="4671"/>
                  </a:lnTo>
                  <a:lnTo>
                    <a:pt x="18914" y="4823"/>
                  </a:lnTo>
                  <a:lnTo>
                    <a:pt x="18771" y="4921"/>
                  </a:lnTo>
                  <a:lnTo>
                    <a:pt x="18682" y="4671"/>
                  </a:lnTo>
                  <a:lnTo>
                    <a:pt x="18450" y="4216"/>
                  </a:lnTo>
                  <a:lnTo>
                    <a:pt x="18146" y="3805"/>
                  </a:lnTo>
                  <a:lnTo>
                    <a:pt x="17789" y="3439"/>
                  </a:lnTo>
                  <a:lnTo>
                    <a:pt x="17378" y="3135"/>
                  </a:lnTo>
                  <a:lnTo>
                    <a:pt x="16923" y="2903"/>
                  </a:lnTo>
                  <a:lnTo>
                    <a:pt x="16432" y="2733"/>
                  </a:lnTo>
                  <a:lnTo>
                    <a:pt x="15905" y="2644"/>
                  </a:lnTo>
                  <a:lnTo>
                    <a:pt x="15637" y="2635"/>
                  </a:lnTo>
                  <a:lnTo>
                    <a:pt x="15440" y="2644"/>
                  </a:lnTo>
                  <a:lnTo>
                    <a:pt x="15074" y="2689"/>
                  </a:lnTo>
                  <a:lnTo>
                    <a:pt x="14538" y="2823"/>
                  </a:lnTo>
                  <a:lnTo>
                    <a:pt x="13887" y="3126"/>
                  </a:lnTo>
                  <a:lnTo>
                    <a:pt x="13333" y="3573"/>
                  </a:lnTo>
                  <a:lnTo>
                    <a:pt x="13092" y="3832"/>
                  </a:lnTo>
                  <a:lnTo>
                    <a:pt x="13011" y="3430"/>
                  </a:lnTo>
                  <a:lnTo>
                    <a:pt x="12735" y="2671"/>
                  </a:lnTo>
                  <a:lnTo>
                    <a:pt x="12342" y="1983"/>
                  </a:lnTo>
                  <a:lnTo>
                    <a:pt x="11833" y="1367"/>
                  </a:lnTo>
                  <a:lnTo>
                    <a:pt x="11225" y="858"/>
                  </a:lnTo>
                  <a:lnTo>
                    <a:pt x="10538" y="447"/>
                  </a:lnTo>
                  <a:lnTo>
                    <a:pt x="9788" y="170"/>
                  </a:lnTo>
                  <a:lnTo>
                    <a:pt x="8975" y="19"/>
                  </a:lnTo>
                  <a:lnTo>
                    <a:pt x="85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58;p18">
              <a:extLst>
                <a:ext uri="{FF2B5EF4-FFF2-40B4-BE49-F238E27FC236}">
                  <a16:creationId xmlns:a16="http://schemas.microsoft.com/office/drawing/2014/main" id="{930DE824-39E9-02EA-6A37-95E29396ABE7}"/>
                </a:ext>
              </a:extLst>
            </p:cNvPr>
            <p:cNvSpPr/>
            <p:nvPr/>
          </p:nvSpPr>
          <p:spPr>
            <a:xfrm flipH="1">
              <a:off x="4936990" y="1205000"/>
              <a:ext cx="1079000" cy="339394"/>
            </a:xfrm>
            <a:custGeom>
              <a:avLst/>
              <a:gdLst/>
              <a:ahLst/>
              <a:cxnLst/>
              <a:rect l="l" t="t" r="r" b="b"/>
              <a:pathLst>
                <a:path w="22478" h="6734" extrusionOk="0">
                  <a:moveTo>
                    <a:pt x="8556" y="1"/>
                  </a:moveTo>
                  <a:lnTo>
                    <a:pt x="8314" y="10"/>
                  </a:lnTo>
                  <a:lnTo>
                    <a:pt x="7850" y="54"/>
                  </a:lnTo>
                  <a:lnTo>
                    <a:pt x="7395" y="144"/>
                  </a:lnTo>
                  <a:lnTo>
                    <a:pt x="6966" y="278"/>
                  </a:lnTo>
                  <a:lnTo>
                    <a:pt x="6555" y="456"/>
                  </a:lnTo>
                  <a:lnTo>
                    <a:pt x="6162" y="671"/>
                  </a:lnTo>
                  <a:lnTo>
                    <a:pt x="5787" y="921"/>
                  </a:lnTo>
                  <a:lnTo>
                    <a:pt x="5448" y="1197"/>
                  </a:lnTo>
                  <a:lnTo>
                    <a:pt x="5135" y="1510"/>
                  </a:lnTo>
                  <a:lnTo>
                    <a:pt x="4859" y="1858"/>
                  </a:lnTo>
                  <a:lnTo>
                    <a:pt x="4608" y="2224"/>
                  </a:lnTo>
                  <a:lnTo>
                    <a:pt x="4394" y="2617"/>
                  </a:lnTo>
                  <a:lnTo>
                    <a:pt x="4216" y="3028"/>
                  </a:lnTo>
                  <a:lnTo>
                    <a:pt x="4082" y="3466"/>
                  </a:lnTo>
                  <a:lnTo>
                    <a:pt x="3992" y="3912"/>
                  </a:lnTo>
                  <a:lnTo>
                    <a:pt x="3939" y="4376"/>
                  </a:lnTo>
                  <a:lnTo>
                    <a:pt x="3939" y="4618"/>
                  </a:lnTo>
                  <a:lnTo>
                    <a:pt x="3948" y="4877"/>
                  </a:lnTo>
                  <a:lnTo>
                    <a:pt x="3966" y="5136"/>
                  </a:lnTo>
                  <a:lnTo>
                    <a:pt x="3805" y="4993"/>
                  </a:lnTo>
                  <a:lnTo>
                    <a:pt x="3439" y="4760"/>
                  </a:lnTo>
                  <a:lnTo>
                    <a:pt x="3037" y="4591"/>
                  </a:lnTo>
                  <a:lnTo>
                    <a:pt x="2590" y="4510"/>
                  </a:lnTo>
                  <a:lnTo>
                    <a:pt x="2358" y="4501"/>
                  </a:lnTo>
                  <a:lnTo>
                    <a:pt x="2126" y="4510"/>
                  </a:lnTo>
                  <a:lnTo>
                    <a:pt x="1679" y="4591"/>
                  </a:lnTo>
                  <a:lnTo>
                    <a:pt x="1269" y="4760"/>
                  </a:lnTo>
                  <a:lnTo>
                    <a:pt x="894" y="5002"/>
                  </a:lnTo>
                  <a:lnTo>
                    <a:pt x="581" y="5305"/>
                  </a:lnTo>
                  <a:lnTo>
                    <a:pt x="322" y="5662"/>
                  </a:lnTo>
                  <a:lnTo>
                    <a:pt x="135" y="6064"/>
                  </a:lnTo>
                  <a:lnTo>
                    <a:pt x="18" y="6502"/>
                  </a:lnTo>
                  <a:lnTo>
                    <a:pt x="1" y="6734"/>
                  </a:lnTo>
                  <a:lnTo>
                    <a:pt x="22477" y="6734"/>
                  </a:lnTo>
                  <a:lnTo>
                    <a:pt x="22451" y="6502"/>
                  </a:lnTo>
                  <a:lnTo>
                    <a:pt x="22343" y="6064"/>
                  </a:lnTo>
                  <a:lnTo>
                    <a:pt x="22156" y="5662"/>
                  </a:lnTo>
                  <a:lnTo>
                    <a:pt x="21897" y="5305"/>
                  </a:lnTo>
                  <a:lnTo>
                    <a:pt x="21575" y="5002"/>
                  </a:lnTo>
                  <a:lnTo>
                    <a:pt x="21209" y="4760"/>
                  </a:lnTo>
                  <a:lnTo>
                    <a:pt x="20799" y="4591"/>
                  </a:lnTo>
                  <a:lnTo>
                    <a:pt x="20352" y="4510"/>
                  </a:lnTo>
                  <a:lnTo>
                    <a:pt x="20120" y="4501"/>
                  </a:lnTo>
                  <a:lnTo>
                    <a:pt x="19932" y="4501"/>
                  </a:lnTo>
                  <a:lnTo>
                    <a:pt x="19575" y="4564"/>
                  </a:lnTo>
                  <a:lnTo>
                    <a:pt x="19236" y="4671"/>
                  </a:lnTo>
                  <a:lnTo>
                    <a:pt x="18923" y="4823"/>
                  </a:lnTo>
                  <a:lnTo>
                    <a:pt x="18771" y="4912"/>
                  </a:lnTo>
                  <a:lnTo>
                    <a:pt x="18691" y="4671"/>
                  </a:lnTo>
                  <a:lnTo>
                    <a:pt x="18459" y="4216"/>
                  </a:lnTo>
                  <a:lnTo>
                    <a:pt x="18155" y="3796"/>
                  </a:lnTo>
                  <a:lnTo>
                    <a:pt x="17798" y="3439"/>
                  </a:lnTo>
                  <a:lnTo>
                    <a:pt x="17387" y="3135"/>
                  </a:lnTo>
                  <a:lnTo>
                    <a:pt x="16932" y="2894"/>
                  </a:lnTo>
                  <a:lnTo>
                    <a:pt x="16441" y="2733"/>
                  </a:lnTo>
                  <a:lnTo>
                    <a:pt x="15914" y="2644"/>
                  </a:lnTo>
                  <a:lnTo>
                    <a:pt x="15637" y="2635"/>
                  </a:lnTo>
                  <a:lnTo>
                    <a:pt x="15449" y="2644"/>
                  </a:lnTo>
                  <a:lnTo>
                    <a:pt x="15074" y="2680"/>
                  </a:lnTo>
                  <a:lnTo>
                    <a:pt x="14539" y="2814"/>
                  </a:lnTo>
                  <a:lnTo>
                    <a:pt x="13896" y="3126"/>
                  </a:lnTo>
                  <a:lnTo>
                    <a:pt x="13333" y="3564"/>
                  </a:lnTo>
                  <a:lnTo>
                    <a:pt x="13101" y="3832"/>
                  </a:lnTo>
                  <a:lnTo>
                    <a:pt x="13021" y="3430"/>
                  </a:lnTo>
                  <a:lnTo>
                    <a:pt x="12744" y="2671"/>
                  </a:lnTo>
                  <a:lnTo>
                    <a:pt x="12342" y="1974"/>
                  </a:lnTo>
                  <a:lnTo>
                    <a:pt x="11833" y="1367"/>
                  </a:lnTo>
                  <a:lnTo>
                    <a:pt x="11235" y="849"/>
                  </a:lnTo>
                  <a:lnTo>
                    <a:pt x="10547" y="447"/>
                  </a:lnTo>
                  <a:lnTo>
                    <a:pt x="9788" y="162"/>
                  </a:lnTo>
                  <a:lnTo>
                    <a:pt x="8975" y="19"/>
                  </a:lnTo>
                  <a:lnTo>
                    <a:pt x="855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59;p18">
              <a:extLst>
                <a:ext uri="{FF2B5EF4-FFF2-40B4-BE49-F238E27FC236}">
                  <a16:creationId xmlns:a16="http://schemas.microsoft.com/office/drawing/2014/main" id="{BF24C8E1-E5EC-E00E-5EEF-5B70C774DD2E}"/>
                </a:ext>
              </a:extLst>
            </p:cNvPr>
            <p:cNvSpPr/>
            <p:nvPr/>
          </p:nvSpPr>
          <p:spPr>
            <a:xfrm>
              <a:off x="2823396" y="3612891"/>
              <a:ext cx="431222" cy="129226"/>
            </a:xfrm>
            <a:custGeom>
              <a:avLst/>
              <a:gdLst/>
              <a:ahLst/>
              <a:cxnLst/>
              <a:rect l="l" t="t" r="r" b="b"/>
              <a:pathLst>
                <a:path w="8556" h="2564" extrusionOk="0">
                  <a:moveTo>
                    <a:pt x="3251" y="1"/>
                  </a:moveTo>
                  <a:lnTo>
                    <a:pt x="3072" y="10"/>
                  </a:lnTo>
                  <a:lnTo>
                    <a:pt x="2733" y="81"/>
                  </a:lnTo>
                  <a:lnTo>
                    <a:pt x="2411" y="215"/>
                  </a:lnTo>
                  <a:lnTo>
                    <a:pt x="2135" y="403"/>
                  </a:lnTo>
                  <a:lnTo>
                    <a:pt x="1894" y="644"/>
                  </a:lnTo>
                  <a:lnTo>
                    <a:pt x="1706" y="921"/>
                  </a:lnTo>
                  <a:lnTo>
                    <a:pt x="1572" y="1233"/>
                  </a:lnTo>
                  <a:lnTo>
                    <a:pt x="1501" y="1581"/>
                  </a:lnTo>
                  <a:lnTo>
                    <a:pt x="1501" y="1760"/>
                  </a:lnTo>
                  <a:lnTo>
                    <a:pt x="1501" y="1858"/>
                  </a:lnTo>
                  <a:lnTo>
                    <a:pt x="1510" y="1956"/>
                  </a:lnTo>
                  <a:lnTo>
                    <a:pt x="1385" y="1849"/>
                  </a:lnTo>
                  <a:lnTo>
                    <a:pt x="1072" y="1724"/>
                  </a:lnTo>
                  <a:lnTo>
                    <a:pt x="893" y="1715"/>
                  </a:lnTo>
                  <a:lnTo>
                    <a:pt x="715" y="1724"/>
                  </a:lnTo>
                  <a:lnTo>
                    <a:pt x="402" y="1858"/>
                  </a:lnTo>
                  <a:lnTo>
                    <a:pt x="161" y="2081"/>
                  </a:lnTo>
                  <a:lnTo>
                    <a:pt x="18" y="2394"/>
                  </a:lnTo>
                  <a:lnTo>
                    <a:pt x="0" y="2564"/>
                  </a:lnTo>
                  <a:lnTo>
                    <a:pt x="8555" y="2564"/>
                  </a:lnTo>
                  <a:lnTo>
                    <a:pt x="8537" y="2394"/>
                  </a:lnTo>
                  <a:lnTo>
                    <a:pt x="8386" y="2081"/>
                  </a:lnTo>
                  <a:lnTo>
                    <a:pt x="8144" y="1858"/>
                  </a:lnTo>
                  <a:lnTo>
                    <a:pt x="7832" y="1724"/>
                  </a:lnTo>
                  <a:lnTo>
                    <a:pt x="7653" y="1715"/>
                  </a:lnTo>
                  <a:lnTo>
                    <a:pt x="7519" y="1724"/>
                  </a:lnTo>
                  <a:lnTo>
                    <a:pt x="7260" y="1805"/>
                  </a:lnTo>
                  <a:lnTo>
                    <a:pt x="7144" y="1876"/>
                  </a:lnTo>
                  <a:lnTo>
                    <a:pt x="7073" y="1688"/>
                  </a:lnTo>
                  <a:lnTo>
                    <a:pt x="6850" y="1376"/>
                  </a:lnTo>
                  <a:lnTo>
                    <a:pt x="6537" y="1144"/>
                  </a:lnTo>
                  <a:lnTo>
                    <a:pt x="6162" y="1019"/>
                  </a:lnTo>
                  <a:lnTo>
                    <a:pt x="5948" y="1010"/>
                  </a:lnTo>
                  <a:lnTo>
                    <a:pt x="5805" y="1010"/>
                  </a:lnTo>
                  <a:lnTo>
                    <a:pt x="5537" y="1072"/>
                  </a:lnTo>
                  <a:lnTo>
                    <a:pt x="5287" y="1197"/>
                  </a:lnTo>
                  <a:lnTo>
                    <a:pt x="5073" y="1358"/>
                  </a:lnTo>
                  <a:lnTo>
                    <a:pt x="4983" y="1465"/>
                  </a:lnTo>
                  <a:lnTo>
                    <a:pt x="4956" y="1304"/>
                  </a:lnTo>
                  <a:lnTo>
                    <a:pt x="4849" y="1019"/>
                  </a:lnTo>
                  <a:lnTo>
                    <a:pt x="4698" y="760"/>
                  </a:lnTo>
                  <a:lnTo>
                    <a:pt x="4501" y="528"/>
                  </a:lnTo>
                  <a:lnTo>
                    <a:pt x="4278" y="331"/>
                  </a:lnTo>
                  <a:lnTo>
                    <a:pt x="4010" y="170"/>
                  </a:lnTo>
                  <a:lnTo>
                    <a:pt x="3724" y="63"/>
                  </a:lnTo>
                  <a:lnTo>
                    <a:pt x="3412" y="10"/>
                  </a:lnTo>
                  <a:lnTo>
                    <a:pt x="32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460;p18">
              <a:extLst>
                <a:ext uri="{FF2B5EF4-FFF2-40B4-BE49-F238E27FC236}">
                  <a16:creationId xmlns:a16="http://schemas.microsoft.com/office/drawing/2014/main" id="{DF642037-9E40-CF4D-D42E-8C167118FE24}"/>
                </a:ext>
              </a:extLst>
            </p:cNvPr>
            <p:cNvSpPr/>
            <p:nvPr/>
          </p:nvSpPr>
          <p:spPr>
            <a:xfrm>
              <a:off x="5772749" y="3115150"/>
              <a:ext cx="551244" cy="165248"/>
            </a:xfrm>
            <a:custGeom>
              <a:avLst/>
              <a:gdLst/>
              <a:ahLst/>
              <a:cxnLst/>
              <a:rect l="l" t="t" r="r" b="b"/>
              <a:pathLst>
                <a:path w="12869" h="3858" extrusionOk="0">
                  <a:moveTo>
                    <a:pt x="4894" y="0"/>
                  </a:moveTo>
                  <a:lnTo>
                    <a:pt x="4626" y="9"/>
                  </a:lnTo>
                  <a:lnTo>
                    <a:pt x="4108" y="116"/>
                  </a:lnTo>
                  <a:lnTo>
                    <a:pt x="3635" y="313"/>
                  </a:lnTo>
                  <a:lnTo>
                    <a:pt x="3215" y="599"/>
                  </a:lnTo>
                  <a:lnTo>
                    <a:pt x="2849" y="956"/>
                  </a:lnTo>
                  <a:lnTo>
                    <a:pt x="2563" y="1384"/>
                  </a:lnTo>
                  <a:lnTo>
                    <a:pt x="2367" y="1858"/>
                  </a:lnTo>
                  <a:lnTo>
                    <a:pt x="2259" y="2367"/>
                  </a:lnTo>
                  <a:lnTo>
                    <a:pt x="2251" y="2644"/>
                  </a:lnTo>
                  <a:lnTo>
                    <a:pt x="2259" y="2795"/>
                  </a:lnTo>
                  <a:lnTo>
                    <a:pt x="2268" y="2938"/>
                  </a:lnTo>
                  <a:lnTo>
                    <a:pt x="2179" y="2858"/>
                  </a:lnTo>
                  <a:lnTo>
                    <a:pt x="1965" y="2724"/>
                  </a:lnTo>
                  <a:lnTo>
                    <a:pt x="1733" y="2626"/>
                  </a:lnTo>
                  <a:lnTo>
                    <a:pt x="1483" y="2581"/>
                  </a:lnTo>
                  <a:lnTo>
                    <a:pt x="1349" y="2572"/>
                  </a:lnTo>
                  <a:lnTo>
                    <a:pt x="1215" y="2581"/>
                  </a:lnTo>
                  <a:lnTo>
                    <a:pt x="956" y="2635"/>
                  </a:lnTo>
                  <a:lnTo>
                    <a:pt x="724" y="2724"/>
                  </a:lnTo>
                  <a:lnTo>
                    <a:pt x="509" y="2867"/>
                  </a:lnTo>
                  <a:lnTo>
                    <a:pt x="331" y="3036"/>
                  </a:lnTo>
                  <a:lnTo>
                    <a:pt x="179" y="3242"/>
                  </a:lnTo>
                  <a:lnTo>
                    <a:pt x="72" y="3474"/>
                  </a:lnTo>
                  <a:lnTo>
                    <a:pt x="9" y="3724"/>
                  </a:lnTo>
                  <a:lnTo>
                    <a:pt x="0" y="3858"/>
                  </a:lnTo>
                  <a:lnTo>
                    <a:pt x="12868" y="3858"/>
                  </a:lnTo>
                  <a:lnTo>
                    <a:pt x="12859" y="3724"/>
                  </a:lnTo>
                  <a:lnTo>
                    <a:pt x="12797" y="3474"/>
                  </a:lnTo>
                  <a:lnTo>
                    <a:pt x="12690" y="3242"/>
                  </a:lnTo>
                  <a:lnTo>
                    <a:pt x="12538" y="3036"/>
                  </a:lnTo>
                  <a:lnTo>
                    <a:pt x="12359" y="2867"/>
                  </a:lnTo>
                  <a:lnTo>
                    <a:pt x="12145" y="2724"/>
                  </a:lnTo>
                  <a:lnTo>
                    <a:pt x="11913" y="2635"/>
                  </a:lnTo>
                  <a:lnTo>
                    <a:pt x="11654" y="2581"/>
                  </a:lnTo>
                  <a:lnTo>
                    <a:pt x="11520" y="2572"/>
                  </a:lnTo>
                  <a:lnTo>
                    <a:pt x="11306" y="2590"/>
                  </a:lnTo>
                  <a:lnTo>
                    <a:pt x="10922" y="2706"/>
                  </a:lnTo>
                  <a:lnTo>
                    <a:pt x="10752" y="2813"/>
                  </a:lnTo>
                  <a:lnTo>
                    <a:pt x="10698" y="2670"/>
                  </a:lnTo>
                  <a:lnTo>
                    <a:pt x="10564" y="2411"/>
                  </a:lnTo>
                  <a:lnTo>
                    <a:pt x="10395" y="2170"/>
                  </a:lnTo>
                  <a:lnTo>
                    <a:pt x="10189" y="1965"/>
                  </a:lnTo>
                  <a:lnTo>
                    <a:pt x="9957" y="1795"/>
                  </a:lnTo>
                  <a:lnTo>
                    <a:pt x="9698" y="1661"/>
                  </a:lnTo>
                  <a:lnTo>
                    <a:pt x="9412" y="1563"/>
                  </a:lnTo>
                  <a:lnTo>
                    <a:pt x="9109" y="1509"/>
                  </a:lnTo>
                  <a:lnTo>
                    <a:pt x="8957" y="1509"/>
                  </a:lnTo>
                  <a:lnTo>
                    <a:pt x="8734" y="1518"/>
                  </a:lnTo>
                  <a:lnTo>
                    <a:pt x="8323" y="1608"/>
                  </a:lnTo>
                  <a:lnTo>
                    <a:pt x="7957" y="1786"/>
                  </a:lnTo>
                  <a:lnTo>
                    <a:pt x="7635" y="2045"/>
                  </a:lnTo>
                  <a:lnTo>
                    <a:pt x="7501" y="2197"/>
                  </a:lnTo>
                  <a:lnTo>
                    <a:pt x="7457" y="1965"/>
                  </a:lnTo>
                  <a:lnTo>
                    <a:pt x="7296" y="1527"/>
                  </a:lnTo>
                  <a:lnTo>
                    <a:pt x="7064" y="1134"/>
                  </a:lnTo>
                  <a:lnTo>
                    <a:pt x="6778" y="777"/>
                  </a:lnTo>
                  <a:lnTo>
                    <a:pt x="6430" y="482"/>
                  </a:lnTo>
                  <a:lnTo>
                    <a:pt x="6037" y="250"/>
                  </a:lnTo>
                  <a:lnTo>
                    <a:pt x="5608" y="90"/>
                  </a:lnTo>
                  <a:lnTo>
                    <a:pt x="5135" y="9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461;p18">
              <a:extLst>
                <a:ext uri="{FF2B5EF4-FFF2-40B4-BE49-F238E27FC236}">
                  <a16:creationId xmlns:a16="http://schemas.microsoft.com/office/drawing/2014/main" id="{3D79B04B-24AC-5AE4-5202-897F87AB87D1}"/>
                </a:ext>
              </a:extLst>
            </p:cNvPr>
            <p:cNvSpPr/>
            <p:nvPr/>
          </p:nvSpPr>
          <p:spPr>
            <a:xfrm>
              <a:off x="4773602" y="1766311"/>
              <a:ext cx="431222" cy="129226"/>
            </a:xfrm>
            <a:custGeom>
              <a:avLst/>
              <a:gdLst/>
              <a:ahLst/>
              <a:cxnLst/>
              <a:rect l="l" t="t" r="r" b="b"/>
              <a:pathLst>
                <a:path w="8556" h="2564" extrusionOk="0">
                  <a:moveTo>
                    <a:pt x="5135" y="0"/>
                  </a:moveTo>
                  <a:lnTo>
                    <a:pt x="4831" y="54"/>
                  </a:lnTo>
                  <a:lnTo>
                    <a:pt x="4537" y="170"/>
                  </a:lnTo>
                  <a:lnTo>
                    <a:pt x="4278" y="322"/>
                  </a:lnTo>
                  <a:lnTo>
                    <a:pt x="4046" y="518"/>
                  </a:lnTo>
                  <a:lnTo>
                    <a:pt x="3858" y="750"/>
                  </a:lnTo>
                  <a:lnTo>
                    <a:pt x="3706" y="1009"/>
                  </a:lnTo>
                  <a:lnTo>
                    <a:pt x="3599" y="1304"/>
                  </a:lnTo>
                  <a:lnTo>
                    <a:pt x="3572" y="1456"/>
                  </a:lnTo>
                  <a:lnTo>
                    <a:pt x="3474" y="1358"/>
                  </a:lnTo>
                  <a:lnTo>
                    <a:pt x="3269" y="1188"/>
                  </a:lnTo>
                  <a:lnTo>
                    <a:pt x="3019" y="1072"/>
                  </a:lnTo>
                  <a:lnTo>
                    <a:pt x="2742" y="1009"/>
                  </a:lnTo>
                  <a:lnTo>
                    <a:pt x="2599" y="1000"/>
                  </a:lnTo>
                  <a:lnTo>
                    <a:pt x="2394" y="1009"/>
                  </a:lnTo>
                  <a:lnTo>
                    <a:pt x="2019" y="1134"/>
                  </a:lnTo>
                  <a:lnTo>
                    <a:pt x="1706" y="1366"/>
                  </a:lnTo>
                  <a:lnTo>
                    <a:pt x="1474" y="1679"/>
                  </a:lnTo>
                  <a:lnTo>
                    <a:pt x="1402" y="1867"/>
                  </a:lnTo>
                  <a:lnTo>
                    <a:pt x="1295" y="1795"/>
                  </a:lnTo>
                  <a:lnTo>
                    <a:pt x="1036" y="1715"/>
                  </a:lnTo>
                  <a:lnTo>
                    <a:pt x="893" y="1706"/>
                  </a:lnTo>
                  <a:lnTo>
                    <a:pt x="715" y="1724"/>
                  </a:lnTo>
                  <a:lnTo>
                    <a:pt x="402" y="1849"/>
                  </a:lnTo>
                  <a:lnTo>
                    <a:pt x="161" y="2081"/>
                  </a:lnTo>
                  <a:lnTo>
                    <a:pt x="18" y="2384"/>
                  </a:lnTo>
                  <a:lnTo>
                    <a:pt x="0" y="2563"/>
                  </a:lnTo>
                  <a:lnTo>
                    <a:pt x="8555" y="2563"/>
                  </a:lnTo>
                  <a:lnTo>
                    <a:pt x="8537" y="2384"/>
                  </a:lnTo>
                  <a:lnTo>
                    <a:pt x="8395" y="2081"/>
                  </a:lnTo>
                  <a:lnTo>
                    <a:pt x="8144" y="1849"/>
                  </a:lnTo>
                  <a:lnTo>
                    <a:pt x="7832" y="1724"/>
                  </a:lnTo>
                  <a:lnTo>
                    <a:pt x="7653" y="1706"/>
                  </a:lnTo>
                  <a:lnTo>
                    <a:pt x="7484" y="1724"/>
                  </a:lnTo>
                  <a:lnTo>
                    <a:pt x="7171" y="1849"/>
                  </a:lnTo>
                  <a:lnTo>
                    <a:pt x="7046" y="1947"/>
                  </a:lnTo>
                  <a:lnTo>
                    <a:pt x="7055" y="1849"/>
                  </a:lnTo>
                  <a:lnTo>
                    <a:pt x="7055" y="1750"/>
                  </a:lnTo>
                  <a:lnTo>
                    <a:pt x="7046" y="1572"/>
                  </a:lnTo>
                  <a:lnTo>
                    <a:pt x="6984" y="1233"/>
                  </a:lnTo>
                  <a:lnTo>
                    <a:pt x="6850" y="911"/>
                  </a:lnTo>
                  <a:lnTo>
                    <a:pt x="6653" y="634"/>
                  </a:lnTo>
                  <a:lnTo>
                    <a:pt x="6421" y="393"/>
                  </a:lnTo>
                  <a:lnTo>
                    <a:pt x="6135" y="206"/>
                  </a:lnTo>
                  <a:lnTo>
                    <a:pt x="5823" y="72"/>
                  </a:lnTo>
                  <a:lnTo>
                    <a:pt x="54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62;p18">
              <a:extLst>
                <a:ext uri="{FF2B5EF4-FFF2-40B4-BE49-F238E27FC236}">
                  <a16:creationId xmlns:a16="http://schemas.microsoft.com/office/drawing/2014/main" id="{FDDEFDD8-FF72-6A19-5B47-2338999E5214}"/>
                </a:ext>
              </a:extLst>
            </p:cNvPr>
            <p:cNvSpPr/>
            <p:nvPr/>
          </p:nvSpPr>
          <p:spPr>
            <a:xfrm>
              <a:off x="5568299" y="1925019"/>
              <a:ext cx="326491" cy="345139"/>
            </a:xfrm>
            <a:custGeom>
              <a:avLst/>
              <a:gdLst/>
              <a:ahLst/>
              <a:cxnLst/>
              <a:rect l="l" t="t" r="r" b="b"/>
              <a:pathLst>
                <a:path w="6478" h="6848" extrusionOk="0">
                  <a:moveTo>
                    <a:pt x="2025" y="2132"/>
                  </a:moveTo>
                  <a:lnTo>
                    <a:pt x="2477" y="2239"/>
                  </a:lnTo>
                  <a:lnTo>
                    <a:pt x="2739" y="2394"/>
                  </a:lnTo>
                  <a:lnTo>
                    <a:pt x="2858" y="2549"/>
                  </a:lnTo>
                  <a:lnTo>
                    <a:pt x="2894" y="2632"/>
                  </a:lnTo>
                  <a:lnTo>
                    <a:pt x="2882" y="2775"/>
                  </a:lnTo>
                  <a:lnTo>
                    <a:pt x="2691" y="3108"/>
                  </a:lnTo>
                  <a:lnTo>
                    <a:pt x="2537" y="3263"/>
                  </a:lnTo>
                  <a:lnTo>
                    <a:pt x="2334" y="3442"/>
                  </a:lnTo>
                  <a:lnTo>
                    <a:pt x="1941" y="3680"/>
                  </a:lnTo>
                  <a:lnTo>
                    <a:pt x="1786" y="3727"/>
                  </a:lnTo>
                  <a:lnTo>
                    <a:pt x="1679" y="3739"/>
                  </a:lnTo>
                  <a:lnTo>
                    <a:pt x="1477" y="3692"/>
                  </a:lnTo>
                  <a:lnTo>
                    <a:pt x="1227" y="3525"/>
                  </a:lnTo>
                  <a:lnTo>
                    <a:pt x="1036" y="3168"/>
                  </a:lnTo>
                  <a:lnTo>
                    <a:pt x="1001" y="2763"/>
                  </a:lnTo>
                  <a:lnTo>
                    <a:pt x="1072" y="2584"/>
                  </a:lnTo>
                  <a:lnTo>
                    <a:pt x="1132" y="2465"/>
                  </a:lnTo>
                  <a:lnTo>
                    <a:pt x="1322" y="2287"/>
                  </a:lnTo>
                  <a:lnTo>
                    <a:pt x="1429" y="2215"/>
                  </a:lnTo>
                  <a:lnTo>
                    <a:pt x="1584" y="2156"/>
                  </a:lnTo>
                  <a:lnTo>
                    <a:pt x="2025" y="2132"/>
                  </a:lnTo>
                  <a:close/>
                  <a:moveTo>
                    <a:pt x="2715" y="4382"/>
                  </a:moveTo>
                  <a:lnTo>
                    <a:pt x="2703" y="4406"/>
                  </a:lnTo>
                  <a:lnTo>
                    <a:pt x="2596" y="4644"/>
                  </a:lnTo>
                  <a:lnTo>
                    <a:pt x="2477" y="4775"/>
                  </a:lnTo>
                  <a:lnTo>
                    <a:pt x="2322" y="4882"/>
                  </a:lnTo>
                  <a:lnTo>
                    <a:pt x="2084" y="4966"/>
                  </a:lnTo>
                  <a:lnTo>
                    <a:pt x="2025" y="4930"/>
                  </a:lnTo>
                  <a:lnTo>
                    <a:pt x="2001" y="4859"/>
                  </a:lnTo>
                  <a:lnTo>
                    <a:pt x="2132" y="4644"/>
                  </a:lnTo>
                  <a:lnTo>
                    <a:pt x="2263" y="4525"/>
                  </a:lnTo>
                  <a:lnTo>
                    <a:pt x="2417" y="4430"/>
                  </a:lnTo>
                  <a:lnTo>
                    <a:pt x="2679" y="4382"/>
                  </a:lnTo>
                  <a:close/>
                  <a:moveTo>
                    <a:pt x="4346" y="3180"/>
                  </a:moveTo>
                  <a:lnTo>
                    <a:pt x="4644" y="3287"/>
                  </a:lnTo>
                  <a:lnTo>
                    <a:pt x="5001" y="3585"/>
                  </a:lnTo>
                  <a:lnTo>
                    <a:pt x="5251" y="3942"/>
                  </a:lnTo>
                  <a:lnTo>
                    <a:pt x="5299" y="4097"/>
                  </a:lnTo>
                  <a:lnTo>
                    <a:pt x="5311" y="4216"/>
                  </a:lnTo>
                  <a:lnTo>
                    <a:pt x="5287" y="4466"/>
                  </a:lnTo>
                  <a:lnTo>
                    <a:pt x="5227" y="4609"/>
                  </a:lnTo>
                  <a:lnTo>
                    <a:pt x="5132" y="4763"/>
                  </a:lnTo>
                  <a:lnTo>
                    <a:pt x="4787" y="5001"/>
                  </a:lnTo>
                  <a:lnTo>
                    <a:pt x="4382" y="5073"/>
                  </a:lnTo>
                  <a:lnTo>
                    <a:pt x="4096" y="4978"/>
                  </a:lnTo>
                  <a:lnTo>
                    <a:pt x="3942" y="4847"/>
                  </a:lnTo>
                  <a:lnTo>
                    <a:pt x="3882" y="4751"/>
                  </a:lnTo>
                  <a:lnTo>
                    <a:pt x="3822" y="4609"/>
                  </a:lnTo>
                  <a:lnTo>
                    <a:pt x="3763" y="4144"/>
                  </a:lnTo>
                  <a:lnTo>
                    <a:pt x="3787" y="3882"/>
                  </a:lnTo>
                  <a:lnTo>
                    <a:pt x="3811" y="3656"/>
                  </a:lnTo>
                  <a:lnTo>
                    <a:pt x="3953" y="3311"/>
                  </a:lnTo>
                  <a:lnTo>
                    <a:pt x="4061" y="3215"/>
                  </a:lnTo>
                  <a:lnTo>
                    <a:pt x="4156" y="3192"/>
                  </a:lnTo>
                  <a:lnTo>
                    <a:pt x="4346" y="3180"/>
                  </a:lnTo>
                  <a:close/>
                  <a:moveTo>
                    <a:pt x="2810" y="4406"/>
                  </a:moveTo>
                  <a:lnTo>
                    <a:pt x="2834" y="4430"/>
                  </a:lnTo>
                  <a:lnTo>
                    <a:pt x="2953" y="4680"/>
                  </a:lnTo>
                  <a:lnTo>
                    <a:pt x="2977" y="4859"/>
                  </a:lnTo>
                  <a:lnTo>
                    <a:pt x="2953" y="5025"/>
                  </a:lnTo>
                  <a:lnTo>
                    <a:pt x="2858" y="5275"/>
                  </a:lnTo>
                  <a:lnTo>
                    <a:pt x="2798" y="5299"/>
                  </a:lnTo>
                  <a:lnTo>
                    <a:pt x="2739" y="5275"/>
                  </a:lnTo>
                  <a:lnTo>
                    <a:pt x="2644" y="5025"/>
                  </a:lnTo>
                  <a:lnTo>
                    <a:pt x="2632" y="4859"/>
                  </a:lnTo>
                  <a:lnTo>
                    <a:pt x="2656" y="4680"/>
                  </a:lnTo>
                  <a:lnTo>
                    <a:pt x="2787" y="4430"/>
                  </a:lnTo>
                  <a:lnTo>
                    <a:pt x="2810" y="4406"/>
                  </a:lnTo>
                  <a:close/>
                  <a:moveTo>
                    <a:pt x="3275" y="1"/>
                  </a:moveTo>
                  <a:lnTo>
                    <a:pt x="2691" y="84"/>
                  </a:lnTo>
                  <a:lnTo>
                    <a:pt x="2132" y="275"/>
                  </a:lnTo>
                  <a:lnTo>
                    <a:pt x="1632" y="572"/>
                  </a:lnTo>
                  <a:lnTo>
                    <a:pt x="1179" y="965"/>
                  </a:lnTo>
                  <a:lnTo>
                    <a:pt x="798" y="1453"/>
                  </a:lnTo>
                  <a:lnTo>
                    <a:pt x="655" y="1727"/>
                  </a:lnTo>
                  <a:lnTo>
                    <a:pt x="512" y="2072"/>
                  </a:lnTo>
                  <a:lnTo>
                    <a:pt x="358" y="2751"/>
                  </a:lnTo>
                  <a:lnTo>
                    <a:pt x="346" y="3096"/>
                  </a:lnTo>
                  <a:lnTo>
                    <a:pt x="215" y="3239"/>
                  </a:lnTo>
                  <a:lnTo>
                    <a:pt x="108" y="3430"/>
                  </a:lnTo>
                  <a:lnTo>
                    <a:pt x="24" y="3632"/>
                  </a:lnTo>
                  <a:lnTo>
                    <a:pt x="0" y="4049"/>
                  </a:lnTo>
                  <a:lnTo>
                    <a:pt x="143" y="4442"/>
                  </a:lnTo>
                  <a:lnTo>
                    <a:pt x="417" y="4763"/>
                  </a:lnTo>
                  <a:lnTo>
                    <a:pt x="608" y="4871"/>
                  </a:lnTo>
                  <a:lnTo>
                    <a:pt x="762" y="4930"/>
                  </a:lnTo>
                  <a:lnTo>
                    <a:pt x="905" y="4954"/>
                  </a:lnTo>
                  <a:lnTo>
                    <a:pt x="822" y="5156"/>
                  </a:lnTo>
                  <a:lnTo>
                    <a:pt x="762" y="5287"/>
                  </a:lnTo>
                  <a:lnTo>
                    <a:pt x="703" y="5442"/>
                  </a:lnTo>
                  <a:lnTo>
                    <a:pt x="727" y="5656"/>
                  </a:lnTo>
                  <a:lnTo>
                    <a:pt x="786" y="5752"/>
                  </a:lnTo>
                  <a:lnTo>
                    <a:pt x="834" y="5775"/>
                  </a:lnTo>
                  <a:lnTo>
                    <a:pt x="905" y="5799"/>
                  </a:lnTo>
                  <a:lnTo>
                    <a:pt x="1048" y="5775"/>
                  </a:lnTo>
                  <a:lnTo>
                    <a:pt x="1120" y="5740"/>
                  </a:lnTo>
                  <a:lnTo>
                    <a:pt x="1120" y="5823"/>
                  </a:lnTo>
                  <a:lnTo>
                    <a:pt x="1191" y="5942"/>
                  </a:lnTo>
                  <a:lnTo>
                    <a:pt x="1251" y="5990"/>
                  </a:lnTo>
                  <a:lnTo>
                    <a:pt x="1322" y="6014"/>
                  </a:lnTo>
                  <a:lnTo>
                    <a:pt x="1465" y="5978"/>
                  </a:lnTo>
                  <a:lnTo>
                    <a:pt x="1536" y="5942"/>
                  </a:lnTo>
                  <a:lnTo>
                    <a:pt x="1536" y="6025"/>
                  </a:lnTo>
                  <a:lnTo>
                    <a:pt x="1608" y="6156"/>
                  </a:lnTo>
                  <a:lnTo>
                    <a:pt x="1667" y="6192"/>
                  </a:lnTo>
                  <a:lnTo>
                    <a:pt x="1739" y="6216"/>
                  </a:lnTo>
                  <a:lnTo>
                    <a:pt x="1882" y="6192"/>
                  </a:lnTo>
                  <a:lnTo>
                    <a:pt x="1953" y="6145"/>
                  </a:lnTo>
                  <a:lnTo>
                    <a:pt x="1953" y="6240"/>
                  </a:lnTo>
                  <a:lnTo>
                    <a:pt x="2025" y="6359"/>
                  </a:lnTo>
                  <a:lnTo>
                    <a:pt x="2084" y="6406"/>
                  </a:lnTo>
                  <a:lnTo>
                    <a:pt x="2156" y="6430"/>
                  </a:lnTo>
                  <a:lnTo>
                    <a:pt x="2298" y="6395"/>
                  </a:lnTo>
                  <a:lnTo>
                    <a:pt x="2370" y="6359"/>
                  </a:lnTo>
                  <a:lnTo>
                    <a:pt x="2370" y="6442"/>
                  </a:lnTo>
                  <a:lnTo>
                    <a:pt x="2441" y="6573"/>
                  </a:lnTo>
                  <a:lnTo>
                    <a:pt x="2501" y="6609"/>
                  </a:lnTo>
                  <a:lnTo>
                    <a:pt x="2572" y="6633"/>
                  </a:lnTo>
                  <a:lnTo>
                    <a:pt x="2715" y="6609"/>
                  </a:lnTo>
                  <a:lnTo>
                    <a:pt x="2787" y="6561"/>
                  </a:lnTo>
                  <a:lnTo>
                    <a:pt x="2787" y="6657"/>
                  </a:lnTo>
                  <a:lnTo>
                    <a:pt x="2858" y="6776"/>
                  </a:lnTo>
                  <a:lnTo>
                    <a:pt x="2918" y="6823"/>
                  </a:lnTo>
                  <a:lnTo>
                    <a:pt x="2977" y="6847"/>
                  </a:lnTo>
                  <a:lnTo>
                    <a:pt x="3096" y="6835"/>
                  </a:lnTo>
                  <a:lnTo>
                    <a:pt x="3275" y="6716"/>
                  </a:lnTo>
                  <a:lnTo>
                    <a:pt x="3346" y="6561"/>
                  </a:lnTo>
                  <a:lnTo>
                    <a:pt x="3406" y="6430"/>
                  </a:lnTo>
                  <a:lnTo>
                    <a:pt x="3501" y="6240"/>
                  </a:lnTo>
                  <a:lnTo>
                    <a:pt x="3620" y="6347"/>
                  </a:lnTo>
                  <a:lnTo>
                    <a:pt x="3751" y="6418"/>
                  </a:lnTo>
                  <a:lnTo>
                    <a:pt x="3953" y="6502"/>
                  </a:lnTo>
                  <a:lnTo>
                    <a:pt x="4370" y="6514"/>
                  </a:lnTo>
                  <a:lnTo>
                    <a:pt x="4763" y="6383"/>
                  </a:lnTo>
                  <a:lnTo>
                    <a:pt x="5085" y="6109"/>
                  </a:lnTo>
                  <a:lnTo>
                    <a:pt x="5192" y="5906"/>
                  </a:lnTo>
                  <a:lnTo>
                    <a:pt x="5263" y="5728"/>
                  </a:lnTo>
                  <a:lnTo>
                    <a:pt x="5299" y="5525"/>
                  </a:lnTo>
                  <a:lnTo>
                    <a:pt x="5549" y="5287"/>
                  </a:lnTo>
                  <a:lnTo>
                    <a:pt x="5989" y="4728"/>
                  </a:lnTo>
                  <a:lnTo>
                    <a:pt x="6168" y="4406"/>
                  </a:lnTo>
                  <a:lnTo>
                    <a:pt x="6287" y="4120"/>
                  </a:lnTo>
                  <a:lnTo>
                    <a:pt x="6442" y="3537"/>
                  </a:lnTo>
                  <a:lnTo>
                    <a:pt x="6478" y="2942"/>
                  </a:lnTo>
                  <a:lnTo>
                    <a:pt x="6394" y="2358"/>
                  </a:lnTo>
                  <a:lnTo>
                    <a:pt x="6204" y="1799"/>
                  </a:lnTo>
                  <a:lnTo>
                    <a:pt x="5906" y="1287"/>
                  </a:lnTo>
                  <a:lnTo>
                    <a:pt x="5513" y="834"/>
                  </a:lnTo>
                  <a:lnTo>
                    <a:pt x="5025" y="465"/>
                  </a:lnTo>
                  <a:lnTo>
                    <a:pt x="4751" y="310"/>
                  </a:lnTo>
                  <a:lnTo>
                    <a:pt x="4465" y="191"/>
                  </a:lnTo>
                  <a:lnTo>
                    <a:pt x="3870" y="36"/>
                  </a:lnTo>
                  <a:lnTo>
                    <a:pt x="32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63;p18">
              <a:extLst>
                <a:ext uri="{FF2B5EF4-FFF2-40B4-BE49-F238E27FC236}">
                  <a16:creationId xmlns:a16="http://schemas.microsoft.com/office/drawing/2014/main" id="{7B624659-749C-C2AC-795D-E0787BA56A2E}"/>
                </a:ext>
              </a:extLst>
            </p:cNvPr>
            <p:cNvSpPr/>
            <p:nvPr/>
          </p:nvSpPr>
          <p:spPr>
            <a:xfrm>
              <a:off x="5760786" y="2306068"/>
              <a:ext cx="61286" cy="61286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549" y="1"/>
                  </a:moveTo>
                  <a:lnTo>
                    <a:pt x="322" y="60"/>
                  </a:lnTo>
                  <a:lnTo>
                    <a:pt x="132" y="215"/>
                  </a:lnTo>
                  <a:lnTo>
                    <a:pt x="25" y="417"/>
                  </a:lnTo>
                  <a:lnTo>
                    <a:pt x="1" y="536"/>
                  </a:lnTo>
                  <a:lnTo>
                    <a:pt x="1" y="655"/>
                  </a:lnTo>
                  <a:lnTo>
                    <a:pt x="72" y="894"/>
                  </a:lnTo>
                  <a:lnTo>
                    <a:pt x="215" y="1072"/>
                  </a:lnTo>
                  <a:lnTo>
                    <a:pt x="418" y="1179"/>
                  </a:lnTo>
                  <a:lnTo>
                    <a:pt x="537" y="1203"/>
                  </a:lnTo>
                  <a:lnTo>
                    <a:pt x="656" y="1215"/>
                  </a:lnTo>
                  <a:lnTo>
                    <a:pt x="882" y="1144"/>
                  </a:lnTo>
                  <a:lnTo>
                    <a:pt x="1073" y="1001"/>
                  </a:lnTo>
                  <a:lnTo>
                    <a:pt x="1180" y="798"/>
                  </a:lnTo>
                  <a:lnTo>
                    <a:pt x="1215" y="667"/>
                  </a:lnTo>
                  <a:lnTo>
                    <a:pt x="1215" y="536"/>
                  </a:lnTo>
                  <a:lnTo>
                    <a:pt x="1144" y="310"/>
                  </a:lnTo>
                  <a:lnTo>
                    <a:pt x="1001" y="132"/>
                  </a:lnTo>
                  <a:lnTo>
                    <a:pt x="799" y="12"/>
                  </a:lnTo>
                  <a:lnTo>
                    <a:pt x="66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464;p18">
              <a:extLst>
                <a:ext uri="{FF2B5EF4-FFF2-40B4-BE49-F238E27FC236}">
                  <a16:creationId xmlns:a16="http://schemas.microsoft.com/office/drawing/2014/main" id="{C73BA571-3F0B-6F40-34A7-34A9C177C4A5}"/>
                </a:ext>
              </a:extLst>
            </p:cNvPr>
            <p:cNvSpPr/>
            <p:nvPr/>
          </p:nvSpPr>
          <p:spPr>
            <a:xfrm>
              <a:off x="5741813" y="2353264"/>
              <a:ext cx="61286" cy="60631"/>
            </a:xfrm>
            <a:custGeom>
              <a:avLst/>
              <a:gdLst/>
              <a:ahLst/>
              <a:cxnLst/>
              <a:rect l="l" t="t" r="r" b="b"/>
              <a:pathLst>
                <a:path w="1216" h="1203" extrusionOk="0">
                  <a:moveTo>
                    <a:pt x="549" y="0"/>
                  </a:moveTo>
                  <a:lnTo>
                    <a:pt x="322" y="72"/>
                  </a:lnTo>
                  <a:lnTo>
                    <a:pt x="132" y="214"/>
                  </a:lnTo>
                  <a:lnTo>
                    <a:pt x="25" y="417"/>
                  </a:lnTo>
                  <a:lnTo>
                    <a:pt x="1" y="536"/>
                  </a:lnTo>
                  <a:lnTo>
                    <a:pt x="1" y="667"/>
                  </a:lnTo>
                  <a:lnTo>
                    <a:pt x="72" y="893"/>
                  </a:lnTo>
                  <a:lnTo>
                    <a:pt x="215" y="1072"/>
                  </a:lnTo>
                  <a:lnTo>
                    <a:pt x="418" y="1191"/>
                  </a:lnTo>
                  <a:lnTo>
                    <a:pt x="537" y="1203"/>
                  </a:lnTo>
                  <a:lnTo>
                    <a:pt x="668" y="1203"/>
                  </a:lnTo>
                  <a:lnTo>
                    <a:pt x="894" y="1143"/>
                  </a:lnTo>
                  <a:lnTo>
                    <a:pt x="1073" y="988"/>
                  </a:lnTo>
                  <a:lnTo>
                    <a:pt x="1192" y="786"/>
                  </a:lnTo>
                  <a:lnTo>
                    <a:pt x="1215" y="667"/>
                  </a:lnTo>
                  <a:lnTo>
                    <a:pt x="1215" y="548"/>
                  </a:lnTo>
                  <a:lnTo>
                    <a:pt x="1144" y="310"/>
                  </a:lnTo>
                  <a:lnTo>
                    <a:pt x="1001" y="131"/>
                  </a:lnTo>
                  <a:lnTo>
                    <a:pt x="799" y="24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465;p18">
              <a:extLst>
                <a:ext uri="{FF2B5EF4-FFF2-40B4-BE49-F238E27FC236}">
                  <a16:creationId xmlns:a16="http://schemas.microsoft.com/office/drawing/2014/main" id="{B7111438-FBC0-EC70-B2F0-4893F062181C}"/>
                </a:ext>
              </a:extLst>
            </p:cNvPr>
            <p:cNvSpPr/>
            <p:nvPr/>
          </p:nvSpPr>
          <p:spPr>
            <a:xfrm>
              <a:off x="5409894" y="2261081"/>
              <a:ext cx="61236" cy="61236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548" y="0"/>
                  </a:moveTo>
                  <a:lnTo>
                    <a:pt x="321" y="72"/>
                  </a:lnTo>
                  <a:lnTo>
                    <a:pt x="131" y="215"/>
                  </a:lnTo>
                  <a:lnTo>
                    <a:pt x="24" y="417"/>
                  </a:lnTo>
                  <a:lnTo>
                    <a:pt x="0" y="536"/>
                  </a:lnTo>
                  <a:lnTo>
                    <a:pt x="0" y="667"/>
                  </a:lnTo>
                  <a:lnTo>
                    <a:pt x="71" y="893"/>
                  </a:lnTo>
                  <a:lnTo>
                    <a:pt x="214" y="1072"/>
                  </a:lnTo>
                  <a:lnTo>
                    <a:pt x="417" y="1191"/>
                  </a:lnTo>
                  <a:lnTo>
                    <a:pt x="536" y="1215"/>
                  </a:lnTo>
                  <a:lnTo>
                    <a:pt x="655" y="1215"/>
                  </a:lnTo>
                  <a:lnTo>
                    <a:pt x="881" y="1143"/>
                  </a:lnTo>
                  <a:lnTo>
                    <a:pt x="1072" y="1001"/>
                  </a:lnTo>
                  <a:lnTo>
                    <a:pt x="1179" y="798"/>
                  </a:lnTo>
                  <a:lnTo>
                    <a:pt x="1214" y="679"/>
                  </a:lnTo>
                  <a:lnTo>
                    <a:pt x="1214" y="548"/>
                  </a:lnTo>
                  <a:lnTo>
                    <a:pt x="1143" y="322"/>
                  </a:lnTo>
                  <a:lnTo>
                    <a:pt x="1000" y="131"/>
                  </a:lnTo>
                  <a:lnTo>
                    <a:pt x="798" y="24"/>
                  </a:lnTo>
                  <a:lnTo>
                    <a:pt x="6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466;p18">
              <a:extLst>
                <a:ext uri="{FF2B5EF4-FFF2-40B4-BE49-F238E27FC236}">
                  <a16:creationId xmlns:a16="http://schemas.microsoft.com/office/drawing/2014/main" id="{E72855F0-4F73-F379-6F6C-48ACF93C3905}"/>
                </a:ext>
              </a:extLst>
            </p:cNvPr>
            <p:cNvSpPr/>
            <p:nvPr/>
          </p:nvSpPr>
          <p:spPr>
            <a:xfrm>
              <a:off x="5403846" y="2315664"/>
              <a:ext cx="61286" cy="61286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549" y="1"/>
                  </a:moveTo>
                  <a:lnTo>
                    <a:pt x="322" y="72"/>
                  </a:lnTo>
                  <a:lnTo>
                    <a:pt x="132" y="215"/>
                  </a:lnTo>
                  <a:lnTo>
                    <a:pt x="25" y="418"/>
                  </a:lnTo>
                  <a:lnTo>
                    <a:pt x="1" y="549"/>
                  </a:lnTo>
                  <a:lnTo>
                    <a:pt x="1" y="668"/>
                  </a:lnTo>
                  <a:lnTo>
                    <a:pt x="72" y="894"/>
                  </a:lnTo>
                  <a:lnTo>
                    <a:pt x="215" y="1084"/>
                  </a:lnTo>
                  <a:lnTo>
                    <a:pt x="418" y="1192"/>
                  </a:lnTo>
                  <a:lnTo>
                    <a:pt x="537" y="1215"/>
                  </a:lnTo>
                  <a:lnTo>
                    <a:pt x="668" y="1215"/>
                  </a:lnTo>
                  <a:lnTo>
                    <a:pt x="894" y="1144"/>
                  </a:lnTo>
                  <a:lnTo>
                    <a:pt x="1073" y="1001"/>
                  </a:lnTo>
                  <a:lnTo>
                    <a:pt x="1192" y="799"/>
                  </a:lnTo>
                  <a:lnTo>
                    <a:pt x="1215" y="680"/>
                  </a:lnTo>
                  <a:lnTo>
                    <a:pt x="1215" y="549"/>
                  </a:lnTo>
                  <a:lnTo>
                    <a:pt x="1144" y="322"/>
                  </a:lnTo>
                  <a:lnTo>
                    <a:pt x="1001" y="144"/>
                  </a:lnTo>
                  <a:lnTo>
                    <a:pt x="799" y="25"/>
                  </a:lnTo>
                  <a:lnTo>
                    <a:pt x="668" y="13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67;p18">
              <a:extLst>
                <a:ext uri="{FF2B5EF4-FFF2-40B4-BE49-F238E27FC236}">
                  <a16:creationId xmlns:a16="http://schemas.microsoft.com/office/drawing/2014/main" id="{9D58010B-1D41-F3DD-3C02-B9362B08FAF3}"/>
                </a:ext>
              </a:extLst>
            </p:cNvPr>
            <p:cNvSpPr/>
            <p:nvPr/>
          </p:nvSpPr>
          <p:spPr>
            <a:xfrm>
              <a:off x="5422493" y="2297671"/>
              <a:ext cx="364896" cy="78070"/>
            </a:xfrm>
            <a:custGeom>
              <a:avLst/>
              <a:gdLst/>
              <a:ahLst/>
              <a:cxnLst/>
              <a:rect l="l" t="t" r="r" b="b"/>
              <a:pathLst>
                <a:path w="7240" h="1549" extrusionOk="0">
                  <a:moveTo>
                    <a:pt x="83" y="1"/>
                  </a:moveTo>
                  <a:lnTo>
                    <a:pt x="0" y="787"/>
                  </a:lnTo>
                  <a:lnTo>
                    <a:pt x="7156" y="1549"/>
                  </a:lnTo>
                  <a:lnTo>
                    <a:pt x="7239" y="763"/>
                  </a:lnTo>
                  <a:lnTo>
                    <a:pt x="8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468;p18">
              <a:extLst>
                <a:ext uri="{FF2B5EF4-FFF2-40B4-BE49-F238E27FC236}">
                  <a16:creationId xmlns:a16="http://schemas.microsoft.com/office/drawing/2014/main" id="{E87C441C-ACA1-9589-3F5E-3C4AEF9A4066}"/>
                </a:ext>
              </a:extLst>
            </p:cNvPr>
            <p:cNvSpPr/>
            <p:nvPr/>
          </p:nvSpPr>
          <p:spPr>
            <a:xfrm>
              <a:off x="5487257" y="2155444"/>
              <a:ext cx="60682" cy="60682"/>
            </a:xfrm>
            <a:custGeom>
              <a:avLst/>
              <a:gdLst/>
              <a:ahLst/>
              <a:cxnLst/>
              <a:rect l="l" t="t" r="r" b="b"/>
              <a:pathLst>
                <a:path w="1204" h="1204" extrusionOk="0">
                  <a:moveTo>
                    <a:pt x="525" y="1"/>
                  </a:moveTo>
                  <a:lnTo>
                    <a:pt x="311" y="72"/>
                  </a:lnTo>
                  <a:lnTo>
                    <a:pt x="203" y="156"/>
                  </a:lnTo>
                  <a:lnTo>
                    <a:pt x="120" y="239"/>
                  </a:lnTo>
                  <a:lnTo>
                    <a:pt x="13" y="453"/>
                  </a:lnTo>
                  <a:lnTo>
                    <a:pt x="1" y="680"/>
                  </a:lnTo>
                  <a:lnTo>
                    <a:pt x="72" y="894"/>
                  </a:lnTo>
                  <a:lnTo>
                    <a:pt x="156" y="1001"/>
                  </a:lnTo>
                  <a:lnTo>
                    <a:pt x="239" y="1084"/>
                  </a:lnTo>
                  <a:lnTo>
                    <a:pt x="453" y="1192"/>
                  </a:lnTo>
                  <a:lnTo>
                    <a:pt x="680" y="1203"/>
                  </a:lnTo>
                  <a:lnTo>
                    <a:pt x="894" y="1132"/>
                  </a:lnTo>
                  <a:lnTo>
                    <a:pt x="1001" y="1061"/>
                  </a:lnTo>
                  <a:lnTo>
                    <a:pt x="1084" y="965"/>
                  </a:lnTo>
                  <a:lnTo>
                    <a:pt x="1192" y="763"/>
                  </a:lnTo>
                  <a:lnTo>
                    <a:pt x="1204" y="525"/>
                  </a:lnTo>
                  <a:lnTo>
                    <a:pt x="1132" y="310"/>
                  </a:lnTo>
                  <a:lnTo>
                    <a:pt x="1061" y="215"/>
                  </a:lnTo>
                  <a:lnTo>
                    <a:pt x="965" y="120"/>
                  </a:lnTo>
                  <a:lnTo>
                    <a:pt x="763" y="13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469;p18">
              <a:extLst>
                <a:ext uri="{FF2B5EF4-FFF2-40B4-BE49-F238E27FC236}">
                  <a16:creationId xmlns:a16="http://schemas.microsoft.com/office/drawing/2014/main" id="{5BC1C7E7-DF3F-34E9-D644-F86CAA195DA3}"/>
                </a:ext>
              </a:extLst>
            </p:cNvPr>
            <p:cNvSpPr/>
            <p:nvPr/>
          </p:nvSpPr>
          <p:spPr>
            <a:xfrm>
              <a:off x="5445879" y="2191480"/>
              <a:ext cx="61236" cy="60631"/>
            </a:xfrm>
            <a:custGeom>
              <a:avLst/>
              <a:gdLst/>
              <a:ahLst/>
              <a:cxnLst/>
              <a:rect l="l" t="t" r="r" b="b"/>
              <a:pathLst>
                <a:path w="1215" h="1203" extrusionOk="0">
                  <a:moveTo>
                    <a:pt x="536" y="0"/>
                  </a:moveTo>
                  <a:lnTo>
                    <a:pt x="310" y="72"/>
                  </a:lnTo>
                  <a:lnTo>
                    <a:pt x="215" y="155"/>
                  </a:lnTo>
                  <a:lnTo>
                    <a:pt x="119" y="238"/>
                  </a:lnTo>
                  <a:lnTo>
                    <a:pt x="24" y="453"/>
                  </a:lnTo>
                  <a:lnTo>
                    <a:pt x="0" y="679"/>
                  </a:lnTo>
                  <a:lnTo>
                    <a:pt x="72" y="893"/>
                  </a:lnTo>
                  <a:lnTo>
                    <a:pt x="155" y="1000"/>
                  </a:lnTo>
                  <a:lnTo>
                    <a:pt x="239" y="1084"/>
                  </a:lnTo>
                  <a:lnTo>
                    <a:pt x="453" y="1191"/>
                  </a:lnTo>
                  <a:lnTo>
                    <a:pt x="679" y="1203"/>
                  </a:lnTo>
                  <a:lnTo>
                    <a:pt x="905" y="1131"/>
                  </a:lnTo>
                  <a:lnTo>
                    <a:pt x="1001" y="1060"/>
                  </a:lnTo>
                  <a:lnTo>
                    <a:pt x="1084" y="965"/>
                  </a:lnTo>
                  <a:lnTo>
                    <a:pt x="1191" y="762"/>
                  </a:lnTo>
                  <a:lnTo>
                    <a:pt x="1215" y="524"/>
                  </a:lnTo>
                  <a:lnTo>
                    <a:pt x="1132" y="310"/>
                  </a:lnTo>
                  <a:lnTo>
                    <a:pt x="1060" y="215"/>
                  </a:lnTo>
                  <a:lnTo>
                    <a:pt x="977" y="119"/>
                  </a:lnTo>
                  <a:lnTo>
                    <a:pt x="762" y="12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470;p18">
              <a:extLst>
                <a:ext uri="{FF2B5EF4-FFF2-40B4-BE49-F238E27FC236}">
                  <a16:creationId xmlns:a16="http://schemas.microsoft.com/office/drawing/2014/main" id="{2780D71D-433A-77E7-43BF-6AD9F35E702F}"/>
                </a:ext>
              </a:extLst>
            </p:cNvPr>
            <p:cNvSpPr/>
            <p:nvPr/>
          </p:nvSpPr>
          <p:spPr>
            <a:xfrm>
              <a:off x="5684978" y="2457090"/>
              <a:ext cx="61236" cy="61236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536" y="0"/>
                  </a:moveTo>
                  <a:lnTo>
                    <a:pt x="310" y="72"/>
                  </a:lnTo>
                  <a:lnTo>
                    <a:pt x="215" y="155"/>
                  </a:lnTo>
                  <a:lnTo>
                    <a:pt x="120" y="238"/>
                  </a:lnTo>
                  <a:lnTo>
                    <a:pt x="24" y="453"/>
                  </a:lnTo>
                  <a:lnTo>
                    <a:pt x="1" y="691"/>
                  </a:lnTo>
                  <a:lnTo>
                    <a:pt x="72" y="905"/>
                  </a:lnTo>
                  <a:lnTo>
                    <a:pt x="155" y="1000"/>
                  </a:lnTo>
                  <a:lnTo>
                    <a:pt x="239" y="1084"/>
                  </a:lnTo>
                  <a:lnTo>
                    <a:pt x="453" y="1191"/>
                  </a:lnTo>
                  <a:lnTo>
                    <a:pt x="679" y="1215"/>
                  </a:lnTo>
                  <a:lnTo>
                    <a:pt x="905" y="1131"/>
                  </a:lnTo>
                  <a:lnTo>
                    <a:pt x="1001" y="1060"/>
                  </a:lnTo>
                  <a:lnTo>
                    <a:pt x="1084" y="977"/>
                  </a:lnTo>
                  <a:lnTo>
                    <a:pt x="1191" y="762"/>
                  </a:lnTo>
                  <a:lnTo>
                    <a:pt x="1215" y="536"/>
                  </a:lnTo>
                  <a:lnTo>
                    <a:pt x="1132" y="310"/>
                  </a:lnTo>
                  <a:lnTo>
                    <a:pt x="1060" y="215"/>
                  </a:lnTo>
                  <a:lnTo>
                    <a:pt x="977" y="119"/>
                  </a:lnTo>
                  <a:lnTo>
                    <a:pt x="763" y="24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471;p18">
              <a:extLst>
                <a:ext uri="{FF2B5EF4-FFF2-40B4-BE49-F238E27FC236}">
                  <a16:creationId xmlns:a16="http://schemas.microsoft.com/office/drawing/2014/main" id="{BB4153EA-39EB-4FC7-98E5-9F288FB7D6D9}"/>
                </a:ext>
              </a:extLst>
            </p:cNvPr>
            <p:cNvSpPr/>
            <p:nvPr/>
          </p:nvSpPr>
          <p:spPr>
            <a:xfrm>
              <a:off x="5726113" y="2423067"/>
              <a:ext cx="61286" cy="61286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537" y="1"/>
                  </a:moveTo>
                  <a:lnTo>
                    <a:pt x="311" y="84"/>
                  </a:lnTo>
                  <a:lnTo>
                    <a:pt x="215" y="155"/>
                  </a:lnTo>
                  <a:lnTo>
                    <a:pt x="132" y="239"/>
                  </a:lnTo>
                  <a:lnTo>
                    <a:pt x="25" y="453"/>
                  </a:lnTo>
                  <a:lnTo>
                    <a:pt x="1" y="679"/>
                  </a:lnTo>
                  <a:lnTo>
                    <a:pt x="84" y="905"/>
                  </a:lnTo>
                  <a:lnTo>
                    <a:pt x="156" y="1001"/>
                  </a:lnTo>
                  <a:lnTo>
                    <a:pt x="239" y="1096"/>
                  </a:lnTo>
                  <a:lnTo>
                    <a:pt x="453" y="1191"/>
                  </a:lnTo>
                  <a:lnTo>
                    <a:pt x="680" y="1215"/>
                  </a:lnTo>
                  <a:lnTo>
                    <a:pt x="906" y="1144"/>
                  </a:lnTo>
                  <a:lnTo>
                    <a:pt x="1001" y="1060"/>
                  </a:lnTo>
                  <a:lnTo>
                    <a:pt x="1096" y="977"/>
                  </a:lnTo>
                  <a:lnTo>
                    <a:pt x="1192" y="763"/>
                  </a:lnTo>
                  <a:lnTo>
                    <a:pt x="1215" y="536"/>
                  </a:lnTo>
                  <a:lnTo>
                    <a:pt x="1144" y="310"/>
                  </a:lnTo>
                  <a:lnTo>
                    <a:pt x="1061" y="215"/>
                  </a:lnTo>
                  <a:lnTo>
                    <a:pt x="977" y="132"/>
                  </a:lnTo>
                  <a:lnTo>
                    <a:pt x="763" y="24"/>
                  </a:lnTo>
                  <a:lnTo>
                    <a:pt x="5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472;p18">
              <a:extLst>
                <a:ext uri="{FF2B5EF4-FFF2-40B4-BE49-F238E27FC236}">
                  <a16:creationId xmlns:a16="http://schemas.microsoft.com/office/drawing/2014/main" id="{C69943CD-9E41-6717-17F6-29B939915176}"/>
                </a:ext>
              </a:extLst>
            </p:cNvPr>
            <p:cNvSpPr/>
            <p:nvPr/>
          </p:nvSpPr>
          <p:spPr>
            <a:xfrm>
              <a:off x="5486097" y="2195663"/>
              <a:ext cx="268884" cy="298922"/>
            </a:xfrm>
            <a:custGeom>
              <a:avLst/>
              <a:gdLst/>
              <a:ahLst/>
              <a:cxnLst/>
              <a:rect l="l" t="t" r="r" b="b"/>
              <a:pathLst>
                <a:path w="5335" h="5931" extrusionOk="0">
                  <a:moveTo>
                    <a:pt x="596" y="1"/>
                  </a:moveTo>
                  <a:lnTo>
                    <a:pt x="0" y="513"/>
                  </a:lnTo>
                  <a:lnTo>
                    <a:pt x="4739" y="5930"/>
                  </a:lnTo>
                  <a:lnTo>
                    <a:pt x="5334" y="5406"/>
                  </a:lnTo>
                  <a:lnTo>
                    <a:pt x="59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9" name="Рисунок 8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602ACCC-1C19-58BA-9A82-2EC236E3B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90" name="Google Shape;15;p2">
            <a:extLst>
              <a:ext uri="{FF2B5EF4-FFF2-40B4-BE49-F238E27FC236}">
                <a16:creationId xmlns:a16="http://schemas.microsoft.com/office/drawing/2014/main" id="{40852F70-D9DA-BEBD-AC16-85225ED38939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8E92AB3F-0FAA-46CA-CFF7-7BEECAB9E5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97086" y="682622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237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2E3C09-1DA8-824E-71A7-ADA978089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90" y="164891"/>
            <a:ext cx="8520600" cy="974361"/>
          </a:xfrm>
        </p:spPr>
        <p:txBody>
          <a:bodyPr/>
          <a:lstStyle/>
          <a:p>
            <a:r>
              <a:rPr lang="ru-RU" dirty="0"/>
              <a:t>Оценка сердечно-сосудистого риска по шкале </a:t>
            </a:r>
            <a:r>
              <a:rPr lang="en-US" dirty="0"/>
              <a:t>SCORE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4B3B4B-1355-007C-A00E-9475E337DFCB}"/>
              </a:ext>
            </a:extLst>
          </p:cNvPr>
          <p:cNvSpPr txBox="1"/>
          <p:nvPr/>
        </p:nvSpPr>
        <p:spPr>
          <a:xfrm>
            <a:off x="326690" y="1287023"/>
            <a:ext cx="631485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35915" algn="just">
              <a:spcBef>
                <a:spcPts val="225"/>
              </a:spcBef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Если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курящий человек пока еще не имеет хронических сердечно-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сосудистых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(сердечно-сосудистых,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сахарного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диабета,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хронических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болезней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почек),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можно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определить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суммарный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сердечно-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сосудистый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риск,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т.е.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 смерти в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ближайшие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 лет.</a:t>
            </a:r>
          </a:p>
          <a:p>
            <a:pPr algn="just"/>
            <a:endParaRPr lang="en-US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Такая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методика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применяется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проведении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диспансеризации</a:t>
            </a:r>
            <a:r>
              <a:rPr lang="ru-RU" kern="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взрослого населения. Для оценки сердечно-сосудистого риска используется</a:t>
            </a:r>
            <a:r>
              <a:rPr lang="ru-RU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разработанная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шкала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SCORE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основании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следующих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параметров,</a:t>
            </a:r>
            <a:r>
              <a:rPr lang="ru-RU" kern="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характеризующих</a:t>
            </a:r>
            <a:r>
              <a:rPr lang="ru-RU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</a:t>
            </a:r>
            <a:r>
              <a:rPr lang="ru-RU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факторы</a:t>
            </a:r>
            <a:r>
              <a:rPr lang="ru-RU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риска</a:t>
            </a:r>
            <a:r>
              <a:rPr lang="ru-RU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сердечно-сосудистых</a:t>
            </a:r>
            <a:r>
              <a:rPr lang="ru-RU" kern="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заболеваний:</a:t>
            </a:r>
            <a:r>
              <a:rPr lang="ru-RU" kern="0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пола</a:t>
            </a:r>
            <a:r>
              <a:rPr lang="ru-RU" kern="0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(мужской</a:t>
            </a:r>
            <a:r>
              <a:rPr lang="ru-RU" kern="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</a:t>
            </a:r>
            <a:r>
              <a:rPr lang="ru-RU" kern="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kern="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фактор</a:t>
            </a:r>
            <a:r>
              <a:rPr lang="ru-RU" kern="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риска),</a:t>
            </a:r>
            <a:r>
              <a:rPr lang="ru-RU" kern="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возраста</a:t>
            </a:r>
            <a:r>
              <a:rPr lang="ru-RU" kern="0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(40</a:t>
            </a:r>
            <a:r>
              <a:rPr lang="ru-RU" kern="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лет</a:t>
            </a:r>
            <a:r>
              <a:rPr lang="ru-RU" kern="0" spc="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kern="0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старше),</a:t>
            </a:r>
            <a:r>
              <a:rPr lang="ru-RU" kern="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уровней</a:t>
            </a:r>
            <a:r>
              <a:rPr lang="ru-RU" kern="0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систолического</a:t>
            </a:r>
            <a:r>
              <a:rPr lang="ru-RU" kern="0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артериального</a:t>
            </a:r>
            <a:r>
              <a:rPr lang="ru-RU" kern="0" spc="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давления</a:t>
            </a:r>
            <a:r>
              <a:rPr lang="ru-RU" kern="0" spc="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(САД≥140</a:t>
            </a:r>
            <a:r>
              <a:rPr lang="ru-RU" kern="0" spc="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kern="0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фактор</a:t>
            </a:r>
            <a:r>
              <a:rPr lang="ru-RU" kern="0" spc="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риска),</a:t>
            </a:r>
            <a:r>
              <a:rPr lang="ru-RU" kern="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общего</a:t>
            </a:r>
            <a:r>
              <a:rPr lang="ru-RU" kern="0" spc="1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холестерина</a:t>
            </a:r>
            <a:r>
              <a:rPr lang="ru-RU" kern="0" spc="1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крови</a:t>
            </a:r>
            <a:r>
              <a:rPr lang="ru-RU" kern="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(≥5</a:t>
            </a:r>
            <a:r>
              <a:rPr lang="ru-RU" kern="0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ммоль/л</a:t>
            </a:r>
            <a:r>
              <a:rPr lang="ru-RU" kern="0" spc="1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kern="0" spc="1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фактор</a:t>
            </a:r>
            <a:r>
              <a:rPr lang="ru-RU" kern="0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риска),</a:t>
            </a:r>
            <a:r>
              <a:rPr lang="ru-RU" kern="0" spc="1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факта</a:t>
            </a:r>
            <a:r>
              <a:rPr lang="ru-RU" kern="0" spc="1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</a:t>
            </a:r>
            <a:r>
              <a:rPr lang="ru-RU" kern="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(фактор</a:t>
            </a:r>
            <a:r>
              <a:rPr lang="ru-RU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риска)</a:t>
            </a:r>
            <a:endParaRPr lang="ru-RU" dirty="0"/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410438F-46A4-2666-8556-3F77D03B0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grpSp>
        <p:nvGrpSpPr>
          <p:cNvPr id="8" name="Google Shape;128;p16">
            <a:extLst>
              <a:ext uri="{FF2B5EF4-FFF2-40B4-BE49-F238E27FC236}">
                <a16:creationId xmlns:a16="http://schemas.microsoft.com/office/drawing/2014/main" id="{2FC21053-272E-FD29-AA5F-A065FC4EABD0}"/>
              </a:ext>
            </a:extLst>
          </p:cNvPr>
          <p:cNvGrpSpPr/>
          <p:nvPr/>
        </p:nvGrpSpPr>
        <p:grpSpPr>
          <a:xfrm>
            <a:off x="6850505" y="1592741"/>
            <a:ext cx="1885981" cy="1958018"/>
            <a:chOff x="845550" y="1188088"/>
            <a:chExt cx="1017227" cy="1017166"/>
          </a:xfrm>
        </p:grpSpPr>
        <p:sp>
          <p:nvSpPr>
            <p:cNvPr id="9" name="Google Shape;129;p16">
              <a:extLst>
                <a:ext uri="{FF2B5EF4-FFF2-40B4-BE49-F238E27FC236}">
                  <a16:creationId xmlns:a16="http://schemas.microsoft.com/office/drawing/2014/main" id="{5A9363A1-6EC5-B293-9981-4DF1DE470149}"/>
                </a:ext>
              </a:extLst>
            </p:cNvPr>
            <p:cNvSpPr/>
            <p:nvPr/>
          </p:nvSpPr>
          <p:spPr>
            <a:xfrm>
              <a:off x="845550" y="1188088"/>
              <a:ext cx="1017227" cy="1017166"/>
            </a:xfrm>
            <a:custGeom>
              <a:avLst/>
              <a:gdLst/>
              <a:ahLst/>
              <a:cxnLst/>
              <a:rect l="l" t="t" r="r" b="b"/>
              <a:pathLst>
                <a:path w="16486" h="16485" extrusionOk="0">
                  <a:moveTo>
                    <a:pt x="8243" y="0"/>
                  </a:moveTo>
                  <a:lnTo>
                    <a:pt x="7814" y="9"/>
                  </a:lnTo>
                  <a:lnTo>
                    <a:pt x="6984" y="98"/>
                  </a:lnTo>
                  <a:lnTo>
                    <a:pt x="6180" y="259"/>
                  </a:lnTo>
                  <a:lnTo>
                    <a:pt x="5403" y="500"/>
                  </a:lnTo>
                  <a:lnTo>
                    <a:pt x="4662" y="813"/>
                  </a:lnTo>
                  <a:lnTo>
                    <a:pt x="3966" y="1197"/>
                  </a:lnTo>
                  <a:lnTo>
                    <a:pt x="3305" y="1634"/>
                  </a:lnTo>
                  <a:lnTo>
                    <a:pt x="2697" y="2143"/>
                  </a:lnTo>
                  <a:lnTo>
                    <a:pt x="2135" y="2697"/>
                  </a:lnTo>
                  <a:lnTo>
                    <a:pt x="1635" y="3313"/>
                  </a:lnTo>
                  <a:lnTo>
                    <a:pt x="1188" y="3965"/>
                  </a:lnTo>
                  <a:lnTo>
                    <a:pt x="804" y="4671"/>
                  </a:lnTo>
                  <a:lnTo>
                    <a:pt x="492" y="5412"/>
                  </a:lnTo>
                  <a:lnTo>
                    <a:pt x="251" y="6180"/>
                  </a:lnTo>
                  <a:lnTo>
                    <a:pt x="90" y="6992"/>
                  </a:lnTo>
                  <a:lnTo>
                    <a:pt x="10" y="7823"/>
                  </a:lnTo>
                  <a:lnTo>
                    <a:pt x="1" y="8243"/>
                  </a:lnTo>
                  <a:lnTo>
                    <a:pt x="10" y="8671"/>
                  </a:lnTo>
                  <a:lnTo>
                    <a:pt x="90" y="9502"/>
                  </a:lnTo>
                  <a:lnTo>
                    <a:pt x="251" y="10305"/>
                  </a:lnTo>
                  <a:lnTo>
                    <a:pt x="492" y="11082"/>
                  </a:lnTo>
                  <a:lnTo>
                    <a:pt x="804" y="11823"/>
                  </a:lnTo>
                  <a:lnTo>
                    <a:pt x="1188" y="12520"/>
                  </a:lnTo>
                  <a:lnTo>
                    <a:pt x="1635" y="13181"/>
                  </a:lnTo>
                  <a:lnTo>
                    <a:pt x="2135" y="13788"/>
                  </a:lnTo>
                  <a:lnTo>
                    <a:pt x="2697" y="14351"/>
                  </a:lnTo>
                  <a:lnTo>
                    <a:pt x="3305" y="14851"/>
                  </a:lnTo>
                  <a:lnTo>
                    <a:pt x="3966" y="15297"/>
                  </a:lnTo>
                  <a:lnTo>
                    <a:pt x="4662" y="15672"/>
                  </a:lnTo>
                  <a:lnTo>
                    <a:pt x="5403" y="15985"/>
                  </a:lnTo>
                  <a:lnTo>
                    <a:pt x="6180" y="16226"/>
                  </a:lnTo>
                  <a:lnTo>
                    <a:pt x="6984" y="16396"/>
                  </a:lnTo>
                  <a:lnTo>
                    <a:pt x="7814" y="16476"/>
                  </a:lnTo>
                  <a:lnTo>
                    <a:pt x="8243" y="16485"/>
                  </a:lnTo>
                  <a:lnTo>
                    <a:pt x="8663" y="16476"/>
                  </a:lnTo>
                  <a:lnTo>
                    <a:pt x="9493" y="16396"/>
                  </a:lnTo>
                  <a:lnTo>
                    <a:pt x="10306" y="16226"/>
                  </a:lnTo>
                  <a:lnTo>
                    <a:pt x="11074" y="15985"/>
                  </a:lnTo>
                  <a:lnTo>
                    <a:pt x="11815" y="15672"/>
                  </a:lnTo>
                  <a:lnTo>
                    <a:pt x="12520" y="15297"/>
                  </a:lnTo>
                  <a:lnTo>
                    <a:pt x="13172" y="14851"/>
                  </a:lnTo>
                  <a:lnTo>
                    <a:pt x="13788" y="14351"/>
                  </a:lnTo>
                  <a:lnTo>
                    <a:pt x="14342" y="13788"/>
                  </a:lnTo>
                  <a:lnTo>
                    <a:pt x="14851" y="13181"/>
                  </a:lnTo>
                  <a:lnTo>
                    <a:pt x="15289" y="12520"/>
                  </a:lnTo>
                  <a:lnTo>
                    <a:pt x="15673" y="11823"/>
                  </a:lnTo>
                  <a:lnTo>
                    <a:pt x="15985" y="11082"/>
                  </a:lnTo>
                  <a:lnTo>
                    <a:pt x="16226" y="10305"/>
                  </a:lnTo>
                  <a:lnTo>
                    <a:pt x="16387" y="9502"/>
                  </a:lnTo>
                  <a:lnTo>
                    <a:pt x="16476" y="8671"/>
                  </a:lnTo>
                  <a:lnTo>
                    <a:pt x="16485" y="8243"/>
                  </a:lnTo>
                  <a:lnTo>
                    <a:pt x="16476" y="7823"/>
                  </a:lnTo>
                  <a:lnTo>
                    <a:pt x="16387" y="6992"/>
                  </a:lnTo>
                  <a:lnTo>
                    <a:pt x="16226" y="6180"/>
                  </a:lnTo>
                  <a:lnTo>
                    <a:pt x="15985" y="5412"/>
                  </a:lnTo>
                  <a:lnTo>
                    <a:pt x="15673" y="4671"/>
                  </a:lnTo>
                  <a:lnTo>
                    <a:pt x="15289" y="3965"/>
                  </a:lnTo>
                  <a:lnTo>
                    <a:pt x="14851" y="3313"/>
                  </a:lnTo>
                  <a:lnTo>
                    <a:pt x="14342" y="2697"/>
                  </a:lnTo>
                  <a:lnTo>
                    <a:pt x="13788" y="2143"/>
                  </a:lnTo>
                  <a:lnTo>
                    <a:pt x="13172" y="1634"/>
                  </a:lnTo>
                  <a:lnTo>
                    <a:pt x="12520" y="1197"/>
                  </a:lnTo>
                  <a:lnTo>
                    <a:pt x="11815" y="813"/>
                  </a:lnTo>
                  <a:lnTo>
                    <a:pt x="11074" y="500"/>
                  </a:lnTo>
                  <a:lnTo>
                    <a:pt x="10306" y="259"/>
                  </a:lnTo>
                  <a:lnTo>
                    <a:pt x="9493" y="98"/>
                  </a:lnTo>
                  <a:lnTo>
                    <a:pt x="8663" y="9"/>
                  </a:lnTo>
                  <a:lnTo>
                    <a:pt x="824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0;p16">
              <a:extLst>
                <a:ext uri="{FF2B5EF4-FFF2-40B4-BE49-F238E27FC236}">
                  <a16:creationId xmlns:a16="http://schemas.microsoft.com/office/drawing/2014/main" id="{EC28DB52-88F7-165F-EC2F-F6A23743515F}"/>
                </a:ext>
              </a:extLst>
            </p:cNvPr>
            <p:cNvSpPr/>
            <p:nvPr/>
          </p:nvSpPr>
          <p:spPr>
            <a:xfrm>
              <a:off x="1011459" y="1248124"/>
              <a:ext cx="653553" cy="887159"/>
            </a:xfrm>
            <a:custGeom>
              <a:avLst/>
              <a:gdLst/>
              <a:ahLst/>
              <a:cxnLst/>
              <a:rect l="l" t="t" r="r" b="b"/>
              <a:pathLst>
                <a:path w="10592" h="14378" extrusionOk="0">
                  <a:moveTo>
                    <a:pt x="340" y="1"/>
                  </a:moveTo>
                  <a:lnTo>
                    <a:pt x="188" y="63"/>
                  </a:lnTo>
                  <a:lnTo>
                    <a:pt x="72" y="179"/>
                  </a:lnTo>
                  <a:lnTo>
                    <a:pt x="1" y="340"/>
                  </a:lnTo>
                  <a:lnTo>
                    <a:pt x="1" y="420"/>
                  </a:lnTo>
                  <a:lnTo>
                    <a:pt x="1" y="13949"/>
                  </a:lnTo>
                  <a:lnTo>
                    <a:pt x="1" y="14038"/>
                  </a:lnTo>
                  <a:lnTo>
                    <a:pt x="72" y="14190"/>
                  </a:lnTo>
                  <a:lnTo>
                    <a:pt x="188" y="14306"/>
                  </a:lnTo>
                  <a:lnTo>
                    <a:pt x="340" y="14369"/>
                  </a:lnTo>
                  <a:lnTo>
                    <a:pt x="421" y="14378"/>
                  </a:lnTo>
                  <a:lnTo>
                    <a:pt x="10163" y="14378"/>
                  </a:lnTo>
                  <a:lnTo>
                    <a:pt x="10252" y="14369"/>
                  </a:lnTo>
                  <a:lnTo>
                    <a:pt x="10404" y="14306"/>
                  </a:lnTo>
                  <a:lnTo>
                    <a:pt x="10520" y="14190"/>
                  </a:lnTo>
                  <a:lnTo>
                    <a:pt x="10583" y="14038"/>
                  </a:lnTo>
                  <a:lnTo>
                    <a:pt x="10592" y="13949"/>
                  </a:lnTo>
                  <a:lnTo>
                    <a:pt x="10592" y="3010"/>
                  </a:lnTo>
                  <a:lnTo>
                    <a:pt x="7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1;p16">
              <a:extLst>
                <a:ext uri="{FF2B5EF4-FFF2-40B4-BE49-F238E27FC236}">
                  <a16:creationId xmlns:a16="http://schemas.microsoft.com/office/drawing/2014/main" id="{CFB48497-172E-8EA3-E4A7-80C5E24F7845}"/>
                </a:ext>
              </a:extLst>
            </p:cNvPr>
            <p:cNvSpPr/>
            <p:nvPr/>
          </p:nvSpPr>
          <p:spPr>
            <a:xfrm>
              <a:off x="1478729" y="1248124"/>
              <a:ext cx="186280" cy="185725"/>
            </a:xfrm>
            <a:custGeom>
              <a:avLst/>
              <a:gdLst/>
              <a:ahLst/>
              <a:cxnLst/>
              <a:rect l="l" t="t" r="r" b="b"/>
              <a:pathLst>
                <a:path w="3019" h="3010" extrusionOk="0">
                  <a:moveTo>
                    <a:pt x="0" y="1"/>
                  </a:moveTo>
                  <a:lnTo>
                    <a:pt x="0" y="2171"/>
                  </a:lnTo>
                  <a:lnTo>
                    <a:pt x="9" y="2340"/>
                  </a:lnTo>
                  <a:lnTo>
                    <a:pt x="143" y="2644"/>
                  </a:lnTo>
                  <a:lnTo>
                    <a:pt x="367" y="2876"/>
                  </a:lnTo>
                  <a:lnTo>
                    <a:pt x="670" y="3001"/>
                  </a:lnTo>
                  <a:lnTo>
                    <a:pt x="840" y="3010"/>
                  </a:lnTo>
                  <a:lnTo>
                    <a:pt x="3019" y="301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8E7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2;p16">
              <a:extLst>
                <a:ext uri="{FF2B5EF4-FFF2-40B4-BE49-F238E27FC236}">
                  <a16:creationId xmlns:a16="http://schemas.microsoft.com/office/drawing/2014/main" id="{C11C06B2-4412-24AC-C97A-8DCC81EBE95F}"/>
                </a:ext>
              </a:extLst>
            </p:cNvPr>
            <p:cNvSpPr/>
            <p:nvPr/>
          </p:nvSpPr>
          <p:spPr>
            <a:xfrm>
              <a:off x="1187249" y="1454210"/>
              <a:ext cx="358738" cy="33690"/>
            </a:xfrm>
            <a:custGeom>
              <a:avLst/>
              <a:gdLst/>
              <a:ahLst/>
              <a:cxnLst/>
              <a:rect l="l" t="t" r="r" b="b"/>
              <a:pathLst>
                <a:path w="5814" h="546" extrusionOk="0">
                  <a:moveTo>
                    <a:pt x="215" y="0"/>
                  </a:moveTo>
                  <a:lnTo>
                    <a:pt x="117" y="45"/>
                  </a:lnTo>
                  <a:lnTo>
                    <a:pt x="45" y="116"/>
                  </a:lnTo>
                  <a:lnTo>
                    <a:pt x="0" y="215"/>
                  </a:lnTo>
                  <a:lnTo>
                    <a:pt x="0" y="277"/>
                  </a:lnTo>
                  <a:lnTo>
                    <a:pt x="0" y="331"/>
                  </a:lnTo>
                  <a:lnTo>
                    <a:pt x="45" y="429"/>
                  </a:lnTo>
                  <a:lnTo>
                    <a:pt x="117" y="500"/>
                  </a:lnTo>
                  <a:lnTo>
                    <a:pt x="215" y="545"/>
                  </a:lnTo>
                  <a:lnTo>
                    <a:pt x="5591" y="545"/>
                  </a:lnTo>
                  <a:lnTo>
                    <a:pt x="5689" y="500"/>
                  </a:lnTo>
                  <a:lnTo>
                    <a:pt x="5769" y="429"/>
                  </a:lnTo>
                  <a:lnTo>
                    <a:pt x="5805" y="331"/>
                  </a:lnTo>
                  <a:lnTo>
                    <a:pt x="5814" y="277"/>
                  </a:lnTo>
                  <a:lnTo>
                    <a:pt x="5796" y="161"/>
                  </a:lnTo>
                  <a:lnTo>
                    <a:pt x="5689" y="45"/>
                  </a:lnTo>
                  <a:lnTo>
                    <a:pt x="5591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3;p16">
              <a:extLst>
                <a:ext uri="{FF2B5EF4-FFF2-40B4-BE49-F238E27FC236}">
                  <a16:creationId xmlns:a16="http://schemas.microsoft.com/office/drawing/2014/main" id="{7E67F3A4-BBF3-44C7-6065-F9B871929050}"/>
                </a:ext>
              </a:extLst>
            </p:cNvPr>
            <p:cNvSpPr/>
            <p:nvPr/>
          </p:nvSpPr>
          <p:spPr>
            <a:xfrm>
              <a:off x="1187249" y="1572679"/>
              <a:ext cx="358738" cy="33628"/>
            </a:xfrm>
            <a:custGeom>
              <a:avLst/>
              <a:gdLst/>
              <a:ahLst/>
              <a:cxnLst/>
              <a:rect l="l" t="t" r="r" b="b"/>
              <a:pathLst>
                <a:path w="5814" h="545" extrusionOk="0">
                  <a:moveTo>
                    <a:pt x="215" y="0"/>
                  </a:moveTo>
                  <a:lnTo>
                    <a:pt x="117" y="45"/>
                  </a:lnTo>
                  <a:lnTo>
                    <a:pt x="45" y="116"/>
                  </a:lnTo>
                  <a:lnTo>
                    <a:pt x="0" y="215"/>
                  </a:lnTo>
                  <a:lnTo>
                    <a:pt x="0" y="277"/>
                  </a:lnTo>
                  <a:lnTo>
                    <a:pt x="0" y="331"/>
                  </a:lnTo>
                  <a:lnTo>
                    <a:pt x="45" y="429"/>
                  </a:lnTo>
                  <a:lnTo>
                    <a:pt x="117" y="500"/>
                  </a:lnTo>
                  <a:lnTo>
                    <a:pt x="215" y="545"/>
                  </a:lnTo>
                  <a:lnTo>
                    <a:pt x="5591" y="545"/>
                  </a:lnTo>
                  <a:lnTo>
                    <a:pt x="5689" y="500"/>
                  </a:lnTo>
                  <a:lnTo>
                    <a:pt x="5796" y="384"/>
                  </a:lnTo>
                  <a:lnTo>
                    <a:pt x="5814" y="277"/>
                  </a:lnTo>
                  <a:lnTo>
                    <a:pt x="5796" y="161"/>
                  </a:lnTo>
                  <a:lnTo>
                    <a:pt x="5689" y="45"/>
                  </a:lnTo>
                  <a:lnTo>
                    <a:pt x="5591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4;p16">
              <a:extLst>
                <a:ext uri="{FF2B5EF4-FFF2-40B4-BE49-F238E27FC236}">
                  <a16:creationId xmlns:a16="http://schemas.microsoft.com/office/drawing/2014/main" id="{AEA3852E-5C13-F75A-9CB7-215359D72651}"/>
                </a:ext>
              </a:extLst>
            </p:cNvPr>
            <p:cNvSpPr/>
            <p:nvPr/>
          </p:nvSpPr>
          <p:spPr>
            <a:xfrm>
              <a:off x="1187249" y="1691148"/>
              <a:ext cx="358738" cy="33628"/>
            </a:xfrm>
            <a:custGeom>
              <a:avLst/>
              <a:gdLst/>
              <a:ahLst/>
              <a:cxnLst/>
              <a:rect l="l" t="t" r="r" b="b"/>
              <a:pathLst>
                <a:path w="5814" h="545" extrusionOk="0">
                  <a:moveTo>
                    <a:pt x="215" y="0"/>
                  </a:moveTo>
                  <a:lnTo>
                    <a:pt x="117" y="45"/>
                  </a:lnTo>
                  <a:lnTo>
                    <a:pt x="45" y="116"/>
                  </a:lnTo>
                  <a:lnTo>
                    <a:pt x="0" y="215"/>
                  </a:lnTo>
                  <a:lnTo>
                    <a:pt x="0" y="277"/>
                  </a:lnTo>
                  <a:lnTo>
                    <a:pt x="0" y="331"/>
                  </a:lnTo>
                  <a:lnTo>
                    <a:pt x="45" y="429"/>
                  </a:lnTo>
                  <a:lnTo>
                    <a:pt x="117" y="500"/>
                  </a:lnTo>
                  <a:lnTo>
                    <a:pt x="215" y="545"/>
                  </a:lnTo>
                  <a:lnTo>
                    <a:pt x="5591" y="545"/>
                  </a:lnTo>
                  <a:lnTo>
                    <a:pt x="5689" y="500"/>
                  </a:lnTo>
                  <a:lnTo>
                    <a:pt x="5769" y="429"/>
                  </a:lnTo>
                  <a:lnTo>
                    <a:pt x="5805" y="331"/>
                  </a:lnTo>
                  <a:lnTo>
                    <a:pt x="5814" y="277"/>
                  </a:lnTo>
                  <a:lnTo>
                    <a:pt x="5796" y="161"/>
                  </a:lnTo>
                  <a:lnTo>
                    <a:pt x="5689" y="45"/>
                  </a:lnTo>
                  <a:lnTo>
                    <a:pt x="5591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5;p16">
              <a:extLst>
                <a:ext uri="{FF2B5EF4-FFF2-40B4-BE49-F238E27FC236}">
                  <a16:creationId xmlns:a16="http://schemas.microsoft.com/office/drawing/2014/main" id="{7B7ADE22-99E8-A689-1F1D-53969F3AADB0}"/>
                </a:ext>
              </a:extLst>
            </p:cNvPr>
            <p:cNvSpPr/>
            <p:nvPr/>
          </p:nvSpPr>
          <p:spPr>
            <a:xfrm>
              <a:off x="1187249" y="1809616"/>
              <a:ext cx="358738" cy="33628"/>
            </a:xfrm>
            <a:custGeom>
              <a:avLst/>
              <a:gdLst/>
              <a:ahLst/>
              <a:cxnLst/>
              <a:rect l="l" t="t" r="r" b="b"/>
              <a:pathLst>
                <a:path w="5814" h="545" extrusionOk="0">
                  <a:moveTo>
                    <a:pt x="215" y="0"/>
                  </a:moveTo>
                  <a:lnTo>
                    <a:pt x="117" y="45"/>
                  </a:lnTo>
                  <a:lnTo>
                    <a:pt x="45" y="116"/>
                  </a:lnTo>
                  <a:lnTo>
                    <a:pt x="0" y="214"/>
                  </a:lnTo>
                  <a:lnTo>
                    <a:pt x="0" y="268"/>
                  </a:lnTo>
                  <a:lnTo>
                    <a:pt x="0" y="331"/>
                  </a:lnTo>
                  <a:lnTo>
                    <a:pt x="45" y="429"/>
                  </a:lnTo>
                  <a:lnTo>
                    <a:pt x="117" y="500"/>
                  </a:lnTo>
                  <a:lnTo>
                    <a:pt x="215" y="545"/>
                  </a:lnTo>
                  <a:lnTo>
                    <a:pt x="5591" y="545"/>
                  </a:lnTo>
                  <a:lnTo>
                    <a:pt x="5689" y="500"/>
                  </a:lnTo>
                  <a:lnTo>
                    <a:pt x="5796" y="384"/>
                  </a:lnTo>
                  <a:lnTo>
                    <a:pt x="5814" y="268"/>
                  </a:lnTo>
                  <a:lnTo>
                    <a:pt x="5796" y="161"/>
                  </a:lnTo>
                  <a:lnTo>
                    <a:pt x="5689" y="45"/>
                  </a:lnTo>
                  <a:lnTo>
                    <a:pt x="5591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6;p16">
              <a:extLst>
                <a:ext uri="{FF2B5EF4-FFF2-40B4-BE49-F238E27FC236}">
                  <a16:creationId xmlns:a16="http://schemas.microsoft.com/office/drawing/2014/main" id="{4536C586-920D-4914-A3B5-1F4EBFF0B0AA}"/>
                </a:ext>
              </a:extLst>
            </p:cNvPr>
            <p:cNvSpPr/>
            <p:nvPr/>
          </p:nvSpPr>
          <p:spPr>
            <a:xfrm>
              <a:off x="1187249" y="1928085"/>
              <a:ext cx="358738" cy="33628"/>
            </a:xfrm>
            <a:custGeom>
              <a:avLst/>
              <a:gdLst/>
              <a:ahLst/>
              <a:cxnLst/>
              <a:rect l="l" t="t" r="r" b="b"/>
              <a:pathLst>
                <a:path w="5814" h="545" extrusionOk="0">
                  <a:moveTo>
                    <a:pt x="215" y="0"/>
                  </a:moveTo>
                  <a:lnTo>
                    <a:pt x="117" y="45"/>
                  </a:lnTo>
                  <a:lnTo>
                    <a:pt x="45" y="116"/>
                  </a:lnTo>
                  <a:lnTo>
                    <a:pt x="0" y="214"/>
                  </a:lnTo>
                  <a:lnTo>
                    <a:pt x="0" y="268"/>
                  </a:lnTo>
                  <a:lnTo>
                    <a:pt x="0" y="330"/>
                  </a:lnTo>
                  <a:lnTo>
                    <a:pt x="45" y="429"/>
                  </a:lnTo>
                  <a:lnTo>
                    <a:pt x="117" y="500"/>
                  </a:lnTo>
                  <a:lnTo>
                    <a:pt x="215" y="545"/>
                  </a:lnTo>
                  <a:lnTo>
                    <a:pt x="5591" y="545"/>
                  </a:lnTo>
                  <a:lnTo>
                    <a:pt x="5689" y="500"/>
                  </a:lnTo>
                  <a:lnTo>
                    <a:pt x="5769" y="429"/>
                  </a:lnTo>
                  <a:lnTo>
                    <a:pt x="5805" y="330"/>
                  </a:lnTo>
                  <a:lnTo>
                    <a:pt x="5814" y="268"/>
                  </a:lnTo>
                  <a:lnTo>
                    <a:pt x="5796" y="161"/>
                  </a:lnTo>
                  <a:lnTo>
                    <a:pt x="5689" y="45"/>
                  </a:lnTo>
                  <a:lnTo>
                    <a:pt x="5591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7;p16">
              <a:extLst>
                <a:ext uri="{FF2B5EF4-FFF2-40B4-BE49-F238E27FC236}">
                  <a16:creationId xmlns:a16="http://schemas.microsoft.com/office/drawing/2014/main" id="{0BD7D1CE-EE05-B00F-552B-2260601123BD}"/>
                </a:ext>
              </a:extLst>
            </p:cNvPr>
            <p:cNvSpPr/>
            <p:nvPr/>
          </p:nvSpPr>
          <p:spPr>
            <a:xfrm>
              <a:off x="1331632" y="1442610"/>
              <a:ext cx="446356" cy="446418"/>
            </a:xfrm>
            <a:custGeom>
              <a:avLst/>
              <a:gdLst/>
              <a:ahLst/>
              <a:cxnLst/>
              <a:rect l="l" t="t" r="r" b="b"/>
              <a:pathLst>
                <a:path w="7234" h="7235" extrusionOk="0">
                  <a:moveTo>
                    <a:pt x="5599" y="1"/>
                  </a:moveTo>
                  <a:lnTo>
                    <a:pt x="0" y="5600"/>
                  </a:lnTo>
                  <a:lnTo>
                    <a:pt x="1634" y="7234"/>
                  </a:lnTo>
                  <a:lnTo>
                    <a:pt x="7233" y="1635"/>
                  </a:lnTo>
                  <a:lnTo>
                    <a:pt x="5599" y="1"/>
                  </a:lnTo>
                  <a:close/>
                </a:path>
              </a:pathLst>
            </a:custGeom>
            <a:solidFill>
              <a:srgbClr val="F4A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8;p16">
              <a:extLst>
                <a:ext uri="{FF2B5EF4-FFF2-40B4-BE49-F238E27FC236}">
                  <a16:creationId xmlns:a16="http://schemas.microsoft.com/office/drawing/2014/main" id="{F3F46734-BE0A-6E7D-F09A-4E3322BE304B}"/>
                </a:ext>
              </a:extLst>
            </p:cNvPr>
            <p:cNvSpPr/>
            <p:nvPr/>
          </p:nvSpPr>
          <p:spPr>
            <a:xfrm>
              <a:off x="1331632" y="1442610"/>
              <a:ext cx="378607" cy="378607"/>
            </a:xfrm>
            <a:custGeom>
              <a:avLst/>
              <a:gdLst/>
              <a:ahLst/>
              <a:cxnLst/>
              <a:rect l="l" t="t" r="r" b="b"/>
              <a:pathLst>
                <a:path w="6136" h="6136" extrusionOk="0">
                  <a:moveTo>
                    <a:pt x="5599" y="1"/>
                  </a:moveTo>
                  <a:lnTo>
                    <a:pt x="0" y="5600"/>
                  </a:lnTo>
                  <a:lnTo>
                    <a:pt x="536" y="6136"/>
                  </a:lnTo>
                  <a:lnTo>
                    <a:pt x="6135" y="537"/>
                  </a:lnTo>
                  <a:lnTo>
                    <a:pt x="5599" y="1"/>
                  </a:lnTo>
                  <a:close/>
                </a:path>
              </a:pathLst>
            </a:custGeom>
            <a:solidFill>
              <a:srgbClr val="F2C7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;p16">
              <a:extLst>
                <a:ext uri="{FF2B5EF4-FFF2-40B4-BE49-F238E27FC236}">
                  <a16:creationId xmlns:a16="http://schemas.microsoft.com/office/drawing/2014/main" id="{B9CF773A-58C6-7128-8554-DB0095847EB4}"/>
                </a:ext>
              </a:extLst>
            </p:cNvPr>
            <p:cNvSpPr/>
            <p:nvPr/>
          </p:nvSpPr>
          <p:spPr>
            <a:xfrm>
              <a:off x="1399380" y="1510421"/>
              <a:ext cx="378607" cy="378607"/>
            </a:xfrm>
            <a:custGeom>
              <a:avLst/>
              <a:gdLst/>
              <a:ahLst/>
              <a:cxnLst/>
              <a:rect l="l" t="t" r="r" b="b"/>
              <a:pathLst>
                <a:path w="6136" h="6136" extrusionOk="0">
                  <a:moveTo>
                    <a:pt x="5600" y="0"/>
                  </a:moveTo>
                  <a:lnTo>
                    <a:pt x="1" y="5599"/>
                  </a:lnTo>
                  <a:lnTo>
                    <a:pt x="536" y="6135"/>
                  </a:lnTo>
                  <a:lnTo>
                    <a:pt x="6135" y="536"/>
                  </a:lnTo>
                  <a:lnTo>
                    <a:pt x="5600" y="0"/>
                  </a:lnTo>
                  <a:close/>
                </a:path>
              </a:pathLst>
            </a:custGeom>
            <a:solidFill>
              <a:srgbClr val="F76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;p16">
              <a:extLst>
                <a:ext uri="{FF2B5EF4-FFF2-40B4-BE49-F238E27FC236}">
                  <a16:creationId xmlns:a16="http://schemas.microsoft.com/office/drawing/2014/main" id="{099BD8BF-2B1C-FB6E-864A-EBCD31CCA191}"/>
                </a:ext>
              </a:extLst>
            </p:cNvPr>
            <p:cNvSpPr/>
            <p:nvPr/>
          </p:nvSpPr>
          <p:spPr>
            <a:xfrm>
              <a:off x="1269374" y="1788082"/>
              <a:ext cx="163141" cy="162648"/>
            </a:xfrm>
            <a:custGeom>
              <a:avLst/>
              <a:gdLst/>
              <a:ahLst/>
              <a:cxnLst/>
              <a:rect l="l" t="t" r="r" b="b"/>
              <a:pathLst>
                <a:path w="2644" h="2636" extrusionOk="0">
                  <a:moveTo>
                    <a:pt x="1009" y="1"/>
                  </a:moveTo>
                  <a:lnTo>
                    <a:pt x="27" y="2153"/>
                  </a:lnTo>
                  <a:lnTo>
                    <a:pt x="0" y="2224"/>
                  </a:lnTo>
                  <a:lnTo>
                    <a:pt x="27" y="2376"/>
                  </a:lnTo>
                  <a:lnTo>
                    <a:pt x="80" y="2430"/>
                  </a:lnTo>
                  <a:lnTo>
                    <a:pt x="205" y="2564"/>
                  </a:lnTo>
                  <a:lnTo>
                    <a:pt x="268" y="2608"/>
                  </a:lnTo>
                  <a:lnTo>
                    <a:pt x="420" y="2635"/>
                  </a:lnTo>
                  <a:lnTo>
                    <a:pt x="491" y="2617"/>
                  </a:lnTo>
                  <a:lnTo>
                    <a:pt x="2643" y="1635"/>
                  </a:lnTo>
                  <a:lnTo>
                    <a:pt x="2108" y="1099"/>
                  </a:lnTo>
                  <a:lnTo>
                    <a:pt x="1545" y="537"/>
                  </a:lnTo>
                  <a:lnTo>
                    <a:pt x="1009" y="1"/>
                  </a:lnTo>
                  <a:close/>
                </a:path>
              </a:pathLst>
            </a:custGeom>
            <a:solidFill>
              <a:srgbClr val="F4B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1;p16">
              <a:extLst>
                <a:ext uri="{FF2B5EF4-FFF2-40B4-BE49-F238E27FC236}">
                  <a16:creationId xmlns:a16="http://schemas.microsoft.com/office/drawing/2014/main" id="{1558AA8D-7C38-6361-7EBC-5196CAFAA807}"/>
                </a:ext>
              </a:extLst>
            </p:cNvPr>
            <p:cNvSpPr/>
            <p:nvPr/>
          </p:nvSpPr>
          <p:spPr>
            <a:xfrm>
              <a:off x="1269374" y="1788082"/>
              <a:ext cx="163141" cy="162648"/>
            </a:xfrm>
            <a:custGeom>
              <a:avLst/>
              <a:gdLst/>
              <a:ahLst/>
              <a:cxnLst/>
              <a:rect l="l" t="t" r="r" b="b"/>
              <a:pathLst>
                <a:path w="2644" h="2636" extrusionOk="0">
                  <a:moveTo>
                    <a:pt x="1009" y="1"/>
                  </a:moveTo>
                  <a:lnTo>
                    <a:pt x="27" y="2153"/>
                  </a:lnTo>
                  <a:lnTo>
                    <a:pt x="0" y="2224"/>
                  </a:lnTo>
                  <a:lnTo>
                    <a:pt x="27" y="2376"/>
                  </a:lnTo>
                  <a:lnTo>
                    <a:pt x="80" y="2430"/>
                  </a:lnTo>
                  <a:lnTo>
                    <a:pt x="205" y="2564"/>
                  </a:lnTo>
                  <a:lnTo>
                    <a:pt x="268" y="2608"/>
                  </a:lnTo>
                  <a:lnTo>
                    <a:pt x="420" y="2635"/>
                  </a:lnTo>
                  <a:lnTo>
                    <a:pt x="491" y="2617"/>
                  </a:lnTo>
                  <a:lnTo>
                    <a:pt x="2643" y="1635"/>
                  </a:lnTo>
                  <a:lnTo>
                    <a:pt x="2108" y="1099"/>
                  </a:lnTo>
                  <a:lnTo>
                    <a:pt x="1545" y="537"/>
                  </a:lnTo>
                  <a:lnTo>
                    <a:pt x="1009" y="1"/>
                  </a:lnTo>
                  <a:close/>
                </a:path>
              </a:pathLst>
            </a:custGeom>
            <a:solidFill>
              <a:srgbClr val="F4B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2;p16">
              <a:extLst>
                <a:ext uri="{FF2B5EF4-FFF2-40B4-BE49-F238E27FC236}">
                  <a16:creationId xmlns:a16="http://schemas.microsoft.com/office/drawing/2014/main" id="{E238639F-9B61-D1C5-AE02-6B66B50A4DEA}"/>
                </a:ext>
              </a:extLst>
            </p:cNvPr>
            <p:cNvSpPr/>
            <p:nvPr/>
          </p:nvSpPr>
          <p:spPr>
            <a:xfrm>
              <a:off x="1269374" y="1788082"/>
              <a:ext cx="78856" cy="161537"/>
            </a:xfrm>
            <a:custGeom>
              <a:avLst/>
              <a:gdLst/>
              <a:ahLst/>
              <a:cxnLst/>
              <a:rect l="l" t="t" r="r" b="b"/>
              <a:pathLst>
                <a:path w="1278" h="2618" extrusionOk="0">
                  <a:moveTo>
                    <a:pt x="1009" y="1"/>
                  </a:moveTo>
                  <a:lnTo>
                    <a:pt x="27" y="2153"/>
                  </a:lnTo>
                  <a:lnTo>
                    <a:pt x="0" y="2224"/>
                  </a:lnTo>
                  <a:lnTo>
                    <a:pt x="27" y="2376"/>
                  </a:lnTo>
                  <a:lnTo>
                    <a:pt x="80" y="2430"/>
                  </a:lnTo>
                  <a:lnTo>
                    <a:pt x="205" y="2564"/>
                  </a:lnTo>
                  <a:lnTo>
                    <a:pt x="250" y="2599"/>
                  </a:lnTo>
                  <a:lnTo>
                    <a:pt x="286" y="2617"/>
                  </a:lnTo>
                  <a:lnTo>
                    <a:pt x="268" y="2519"/>
                  </a:lnTo>
                  <a:lnTo>
                    <a:pt x="295" y="2421"/>
                  </a:lnTo>
                  <a:lnTo>
                    <a:pt x="1277" y="260"/>
                  </a:lnTo>
                  <a:lnTo>
                    <a:pt x="1009" y="1"/>
                  </a:lnTo>
                  <a:close/>
                </a:path>
              </a:pathLst>
            </a:custGeom>
            <a:solidFill>
              <a:srgbClr val="F9D0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3;p16">
              <a:extLst>
                <a:ext uri="{FF2B5EF4-FFF2-40B4-BE49-F238E27FC236}">
                  <a16:creationId xmlns:a16="http://schemas.microsoft.com/office/drawing/2014/main" id="{1A7CD80A-279B-303E-A95B-68011760D517}"/>
                </a:ext>
              </a:extLst>
            </p:cNvPr>
            <p:cNvSpPr/>
            <p:nvPr/>
          </p:nvSpPr>
          <p:spPr>
            <a:xfrm>
              <a:off x="1277642" y="1860274"/>
              <a:ext cx="154873" cy="90456"/>
            </a:xfrm>
            <a:custGeom>
              <a:avLst/>
              <a:gdLst/>
              <a:ahLst/>
              <a:cxnLst/>
              <a:rect l="l" t="t" r="r" b="b"/>
              <a:pathLst>
                <a:path w="2510" h="1466" extrusionOk="0">
                  <a:moveTo>
                    <a:pt x="0" y="1322"/>
                  </a:moveTo>
                  <a:lnTo>
                    <a:pt x="20" y="1334"/>
                  </a:lnTo>
                  <a:lnTo>
                    <a:pt x="18" y="1331"/>
                  </a:lnTo>
                  <a:lnTo>
                    <a:pt x="9" y="1322"/>
                  </a:lnTo>
                  <a:close/>
                  <a:moveTo>
                    <a:pt x="2054" y="1"/>
                  </a:moveTo>
                  <a:lnTo>
                    <a:pt x="241" y="1331"/>
                  </a:lnTo>
                  <a:lnTo>
                    <a:pt x="188" y="1367"/>
                  </a:lnTo>
                  <a:lnTo>
                    <a:pt x="63" y="1358"/>
                  </a:lnTo>
                  <a:lnTo>
                    <a:pt x="20" y="1334"/>
                  </a:lnTo>
                  <a:lnTo>
                    <a:pt x="71" y="1394"/>
                  </a:lnTo>
                  <a:lnTo>
                    <a:pt x="134" y="1438"/>
                  </a:lnTo>
                  <a:lnTo>
                    <a:pt x="286" y="1465"/>
                  </a:lnTo>
                  <a:lnTo>
                    <a:pt x="357" y="1447"/>
                  </a:lnTo>
                  <a:lnTo>
                    <a:pt x="2509" y="46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4A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4;p16">
              <a:extLst>
                <a:ext uri="{FF2B5EF4-FFF2-40B4-BE49-F238E27FC236}">
                  <a16:creationId xmlns:a16="http://schemas.microsoft.com/office/drawing/2014/main" id="{3C69C92C-D971-ECD9-E256-B5353FC406B1}"/>
                </a:ext>
              </a:extLst>
            </p:cNvPr>
            <p:cNvSpPr/>
            <p:nvPr/>
          </p:nvSpPr>
          <p:spPr>
            <a:xfrm>
              <a:off x="1269374" y="1864161"/>
              <a:ext cx="87062" cy="86569"/>
            </a:xfrm>
            <a:custGeom>
              <a:avLst/>
              <a:gdLst/>
              <a:ahLst/>
              <a:cxnLst/>
              <a:rect l="l" t="t" r="r" b="b"/>
              <a:pathLst>
                <a:path w="1411" h="1403" extrusionOk="0">
                  <a:moveTo>
                    <a:pt x="447" y="0"/>
                  </a:moveTo>
                  <a:lnTo>
                    <a:pt x="27" y="920"/>
                  </a:lnTo>
                  <a:lnTo>
                    <a:pt x="0" y="991"/>
                  </a:lnTo>
                  <a:lnTo>
                    <a:pt x="27" y="1143"/>
                  </a:lnTo>
                  <a:lnTo>
                    <a:pt x="80" y="1197"/>
                  </a:lnTo>
                  <a:lnTo>
                    <a:pt x="205" y="1331"/>
                  </a:lnTo>
                  <a:lnTo>
                    <a:pt x="268" y="1375"/>
                  </a:lnTo>
                  <a:lnTo>
                    <a:pt x="420" y="1402"/>
                  </a:lnTo>
                  <a:lnTo>
                    <a:pt x="491" y="1384"/>
                  </a:lnTo>
                  <a:lnTo>
                    <a:pt x="1411" y="956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rgbClr val="1819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5;p16">
              <a:extLst>
                <a:ext uri="{FF2B5EF4-FFF2-40B4-BE49-F238E27FC236}">
                  <a16:creationId xmlns:a16="http://schemas.microsoft.com/office/drawing/2014/main" id="{080AA4F4-1B67-5785-DCAA-C43C36251D96}"/>
                </a:ext>
              </a:extLst>
            </p:cNvPr>
            <p:cNvSpPr/>
            <p:nvPr/>
          </p:nvSpPr>
          <p:spPr>
            <a:xfrm>
              <a:off x="1654519" y="1442610"/>
              <a:ext cx="123467" cy="122973"/>
            </a:xfrm>
            <a:custGeom>
              <a:avLst/>
              <a:gdLst/>
              <a:ahLst/>
              <a:cxnLst/>
              <a:rect l="l" t="t" r="r" b="b"/>
              <a:pathLst>
                <a:path w="2001" h="1993" extrusionOk="0">
                  <a:moveTo>
                    <a:pt x="366" y="1"/>
                  </a:moveTo>
                  <a:lnTo>
                    <a:pt x="0" y="358"/>
                  </a:lnTo>
                  <a:lnTo>
                    <a:pt x="1634" y="1992"/>
                  </a:lnTo>
                  <a:lnTo>
                    <a:pt x="2000" y="1635"/>
                  </a:lnTo>
                  <a:lnTo>
                    <a:pt x="3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6;p16">
              <a:extLst>
                <a:ext uri="{FF2B5EF4-FFF2-40B4-BE49-F238E27FC236}">
                  <a16:creationId xmlns:a16="http://schemas.microsoft.com/office/drawing/2014/main" id="{340DDBA2-F6F7-89AB-D625-586AC8D1EDB9}"/>
                </a:ext>
              </a:extLst>
            </p:cNvPr>
            <p:cNvSpPr/>
            <p:nvPr/>
          </p:nvSpPr>
          <p:spPr>
            <a:xfrm>
              <a:off x="1677102" y="1372084"/>
              <a:ext cx="171410" cy="171410"/>
            </a:xfrm>
            <a:custGeom>
              <a:avLst/>
              <a:gdLst/>
              <a:ahLst/>
              <a:cxnLst/>
              <a:rect l="l" t="t" r="r" b="b"/>
              <a:pathLst>
                <a:path w="2778" h="2778" extrusionOk="0">
                  <a:moveTo>
                    <a:pt x="1242" y="1"/>
                  </a:moveTo>
                  <a:lnTo>
                    <a:pt x="1081" y="63"/>
                  </a:lnTo>
                  <a:lnTo>
                    <a:pt x="1018" y="126"/>
                  </a:lnTo>
                  <a:lnTo>
                    <a:pt x="0" y="1144"/>
                  </a:lnTo>
                  <a:lnTo>
                    <a:pt x="1634" y="2778"/>
                  </a:lnTo>
                  <a:lnTo>
                    <a:pt x="2652" y="1760"/>
                  </a:lnTo>
                  <a:lnTo>
                    <a:pt x="2706" y="1689"/>
                  </a:lnTo>
                  <a:lnTo>
                    <a:pt x="2777" y="1537"/>
                  </a:lnTo>
                  <a:lnTo>
                    <a:pt x="2777" y="1367"/>
                  </a:lnTo>
                  <a:lnTo>
                    <a:pt x="2706" y="1206"/>
                  </a:lnTo>
                  <a:lnTo>
                    <a:pt x="2652" y="1135"/>
                  </a:lnTo>
                  <a:lnTo>
                    <a:pt x="1643" y="126"/>
                  </a:lnTo>
                  <a:lnTo>
                    <a:pt x="1572" y="63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2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7;p16">
              <a:extLst>
                <a:ext uri="{FF2B5EF4-FFF2-40B4-BE49-F238E27FC236}">
                  <a16:creationId xmlns:a16="http://schemas.microsoft.com/office/drawing/2014/main" id="{794A1B23-02F5-C1FC-52BD-4D8FDBB65D54}"/>
                </a:ext>
              </a:extLst>
            </p:cNvPr>
            <p:cNvSpPr/>
            <p:nvPr/>
          </p:nvSpPr>
          <p:spPr>
            <a:xfrm>
              <a:off x="1745406" y="1404602"/>
              <a:ext cx="99773" cy="138892"/>
            </a:xfrm>
            <a:custGeom>
              <a:avLst/>
              <a:gdLst/>
              <a:ahLst/>
              <a:cxnLst/>
              <a:rect l="l" t="t" r="r" b="b"/>
              <a:pathLst>
                <a:path w="1617" h="2251" extrusionOk="0">
                  <a:moveTo>
                    <a:pt x="938" y="1"/>
                  </a:moveTo>
                  <a:lnTo>
                    <a:pt x="1010" y="90"/>
                  </a:lnTo>
                  <a:lnTo>
                    <a:pt x="1090" y="286"/>
                  </a:lnTo>
                  <a:lnTo>
                    <a:pt x="1090" y="501"/>
                  </a:lnTo>
                  <a:lnTo>
                    <a:pt x="1010" y="697"/>
                  </a:lnTo>
                  <a:lnTo>
                    <a:pt x="938" y="786"/>
                  </a:lnTo>
                  <a:lnTo>
                    <a:pt x="1" y="1724"/>
                  </a:lnTo>
                  <a:lnTo>
                    <a:pt x="527" y="2251"/>
                  </a:lnTo>
                  <a:lnTo>
                    <a:pt x="1465" y="1313"/>
                  </a:lnTo>
                  <a:lnTo>
                    <a:pt x="1537" y="1224"/>
                  </a:lnTo>
                  <a:lnTo>
                    <a:pt x="1617" y="1028"/>
                  </a:lnTo>
                  <a:lnTo>
                    <a:pt x="1617" y="813"/>
                  </a:lnTo>
                  <a:lnTo>
                    <a:pt x="1537" y="617"/>
                  </a:lnTo>
                  <a:lnTo>
                    <a:pt x="1465" y="528"/>
                  </a:lnTo>
                  <a:lnTo>
                    <a:pt x="938" y="1"/>
                  </a:lnTo>
                  <a:close/>
                </a:path>
              </a:pathLst>
            </a:custGeom>
            <a:solidFill>
              <a:srgbClr val="D32A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8;p16">
              <a:extLst>
                <a:ext uri="{FF2B5EF4-FFF2-40B4-BE49-F238E27FC236}">
                  <a16:creationId xmlns:a16="http://schemas.microsoft.com/office/drawing/2014/main" id="{2F940D38-698A-F0CB-0571-5A64F92657F3}"/>
                </a:ext>
              </a:extLst>
            </p:cNvPr>
            <p:cNvSpPr/>
            <p:nvPr/>
          </p:nvSpPr>
          <p:spPr>
            <a:xfrm>
              <a:off x="1065449" y="1423359"/>
              <a:ext cx="84964" cy="85458"/>
            </a:xfrm>
            <a:custGeom>
              <a:avLst/>
              <a:gdLst/>
              <a:ahLst/>
              <a:cxnLst/>
              <a:rect l="l" t="t" r="r" b="b"/>
              <a:pathLst>
                <a:path w="1377" h="1385" extrusionOk="0">
                  <a:moveTo>
                    <a:pt x="1064" y="152"/>
                  </a:moveTo>
                  <a:lnTo>
                    <a:pt x="1126" y="161"/>
                  </a:lnTo>
                  <a:lnTo>
                    <a:pt x="1224" y="250"/>
                  </a:lnTo>
                  <a:lnTo>
                    <a:pt x="1233" y="322"/>
                  </a:lnTo>
                  <a:lnTo>
                    <a:pt x="1233" y="1063"/>
                  </a:lnTo>
                  <a:lnTo>
                    <a:pt x="1224" y="1134"/>
                  </a:lnTo>
                  <a:lnTo>
                    <a:pt x="1126" y="1224"/>
                  </a:lnTo>
                  <a:lnTo>
                    <a:pt x="1064" y="1233"/>
                  </a:lnTo>
                  <a:lnTo>
                    <a:pt x="314" y="1233"/>
                  </a:lnTo>
                  <a:lnTo>
                    <a:pt x="242" y="1224"/>
                  </a:lnTo>
                  <a:lnTo>
                    <a:pt x="153" y="1134"/>
                  </a:lnTo>
                  <a:lnTo>
                    <a:pt x="144" y="1063"/>
                  </a:lnTo>
                  <a:lnTo>
                    <a:pt x="144" y="322"/>
                  </a:lnTo>
                  <a:lnTo>
                    <a:pt x="153" y="250"/>
                  </a:lnTo>
                  <a:lnTo>
                    <a:pt x="242" y="161"/>
                  </a:lnTo>
                  <a:lnTo>
                    <a:pt x="314" y="152"/>
                  </a:lnTo>
                  <a:close/>
                  <a:moveTo>
                    <a:pt x="314" y="0"/>
                  </a:moveTo>
                  <a:lnTo>
                    <a:pt x="251" y="9"/>
                  </a:lnTo>
                  <a:lnTo>
                    <a:pt x="135" y="54"/>
                  </a:lnTo>
                  <a:lnTo>
                    <a:pt x="55" y="143"/>
                  </a:lnTo>
                  <a:lnTo>
                    <a:pt x="1" y="250"/>
                  </a:lnTo>
                  <a:lnTo>
                    <a:pt x="1" y="322"/>
                  </a:lnTo>
                  <a:lnTo>
                    <a:pt x="1" y="1063"/>
                  </a:lnTo>
                  <a:lnTo>
                    <a:pt x="1" y="1134"/>
                  </a:lnTo>
                  <a:lnTo>
                    <a:pt x="55" y="1242"/>
                  </a:lnTo>
                  <a:lnTo>
                    <a:pt x="135" y="1331"/>
                  </a:lnTo>
                  <a:lnTo>
                    <a:pt x="251" y="1375"/>
                  </a:lnTo>
                  <a:lnTo>
                    <a:pt x="314" y="1384"/>
                  </a:lnTo>
                  <a:lnTo>
                    <a:pt x="1064" y="1384"/>
                  </a:lnTo>
                  <a:lnTo>
                    <a:pt x="1126" y="1375"/>
                  </a:lnTo>
                  <a:lnTo>
                    <a:pt x="1242" y="1331"/>
                  </a:lnTo>
                  <a:lnTo>
                    <a:pt x="1323" y="1242"/>
                  </a:lnTo>
                  <a:lnTo>
                    <a:pt x="1376" y="1134"/>
                  </a:lnTo>
                  <a:lnTo>
                    <a:pt x="1376" y="1063"/>
                  </a:lnTo>
                  <a:lnTo>
                    <a:pt x="1376" y="322"/>
                  </a:lnTo>
                  <a:lnTo>
                    <a:pt x="1376" y="250"/>
                  </a:lnTo>
                  <a:lnTo>
                    <a:pt x="1323" y="143"/>
                  </a:lnTo>
                  <a:lnTo>
                    <a:pt x="1242" y="54"/>
                  </a:lnTo>
                  <a:lnTo>
                    <a:pt x="1126" y="9"/>
                  </a:lnTo>
                  <a:lnTo>
                    <a:pt x="1064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9;p16">
              <a:extLst>
                <a:ext uri="{FF2B5EF4-FFF2-40B4-BE49-F238E27FC236}">
                  <a16:creationId xmlns:a16="http://schemas.microsoft.com/office/drawing/2014/main" id="{A6B4B92C-C4F7-57C2-8FA3-C5CBAE36B0F0}"/>
                </a:ext>
              </a:extLst>
            </p:cNvPr>
            <p:cNvSpPr/>
            <p:nvPr/>
          </p:nvSpPr>
          <p:spPr>
            <a:xfrm>
              <a:off x="1088093" y="1422804"/>
              <a:ext cx="79411" cy="62875"/>
            </a:xfrm>
            <a:custGeom>
              <a:avLst/>
              <a:gdLst/>
              <a:ahLst/>
              <a:cxnLst/>
              <a:rect l="l" t="t" r="r" b="b"/>
              <a:pathLst>
                <a:path w="1287" h="1019" extrusionOk="0">
                  <a:moveTo>
                    <a:pt x="1143" y="0"/>
                  </a:moveTo>
                  <a:lnTo>
                    <a:pt x="1107" y="27"/>
                  </a:lnTo>
                  <a:lnTo>
                    <a:pt x="384" y="750"/>
                  </a:lnTo>
                  <a:lnTo>
                    <a:pt x="188" y="554"/>
                  </a:lnTo>
                  <a:lnTo>
                    <a:pt x="152" y="527"/>
                  </a:lnTo>
                  <a:lnTo>
                    <a:pt x="63" y="527"/>
                  </a:lnTo>
                  <a:lnTo>
                    <a:pt x="27" y="554"/>
                  </a:lnTo>
                  <a:lnTo>
                    <a:pt x="0" y="590"/>
                  </a:lnTo>
                  <a:lnTo>
                    <a:pt x="0" y="670"/>
                  </a:lnTo>
                  <a:lnTo>
                    <a:pt x="27" y="706"/>
                  </a:lnTo>
                  <a:lnTo>
                    <a:pt x="304" y="983"/>
                  </a:lnTo>
                  <a:lnTo>
                    <a:pt x="339" y="1009"/>
                  </a:lnTo>
                  <a:lnTo>
                    <a:pt x="384" y="1018"/>
                  </a:lnTo>
                  <a:lnTo>
                    <a:pt x="420" y="1009"/>
                  </a:lnTo>
                  <a:lnTo>
                    <a:pt x="456" y="983"/>
                  </a:lnTo>
                  <a:lnTo>
                    <a:pt x="1259" y="188"/>
                  </a:lnTo>
                  <a:lnTo>
                    <a:pt x="1286" y="152"/>
                  </a:lnTo>
                  <a:lnTo>
                    <a:pt x="1286" y="63"/>
                  </a:lnTo>
                  <a:lnTo>
                    <a:pt x="1259" y="27"/>
                  </a:lnTo>
                  <a:lnTo>
                    <a:pt x="12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0;p16">
              <a:extLst>
                <a:ext uri="{FF2B5EF4-FFF2-40B4-BE49-F238E27FC236}">
                  <a16:creationId xmlns:a16="http://schemas.microsoft.com/office/drawing/2014/main" id="{6C937940-6E0B-1737-7D07-0387718E348D}"/>
                </a:ext>
              </a:extLst>
            </p:cNvPr>
            <p:cNvSpPr/>
            <p:nvPr/>
          </p:nvSpPr>
          <p:spPr>
            <a:xfrm>
              <a:off x="1065449" y="1545653"/>
              <a:ext cx="84964" cy="85458"/>
            </a:xfrm>
            <a:custGeom>
              <a:avLst/>
              <a:gdLst/>
              <a:ahLst/>
              <a:cxnLst/>
              <a:rect l="l" t="t" r="r" b="b"/>
              <a:pathLst>
                <a:path w="1377" h="1385" extrusionOk="0">
                  <a:moveTo>
                    <a:pt x="1064" y="153"/>
                  </a:moveTo>
                  <a:lnTo>
                    <a:pt x="1126" y="161"/>
                  </a:lnTo>
                  <a:lnTo>
                    <a:pt x="1224" y="251"/>
                  </a:lnTo>
                  <a:lnTo>
                    <a:pt x="1233" y="322"/>
                  </a:lnTo>
                  <a:lnTo>
                    <a:pt x="1233" y="1072"/>
                  </a:lnTo>
                  <a:lnTo>
                    <a:pt x="1224" y="1135"/>
                  </a:lnTo>
                  <a:lnTo>
                    <a:pt x="1126" y="1233"/>
                  </a:lnTo>
                  <a:lnTo>
                    <a:pt x="1064" y="1242"/>
                  </a:lnTo>
                  <a:lnTo>
                    <a:pt x="314" y="1242"/>
                  </a:lnTo>
                  <a:lnTo>
                    <a:pt x="242" y="1233"/>
                  </a:lnTo>
                  <a:lnTo>
                    <a:pt x="153" y="1135"/>
                  </a:lnTo>
                  <a:lnTo>
                    <a:pt x="144" y="1072"/>
                  </a:lnTo>
                  <a:lnTo>
                    <a:pt x="144" y="322"/>
                  </a:lnTo>
                  <a:lnTo>
                    <a:pt x="153" y="251"/>
                  </a:lnTo>
                  <a:lnTo>
                    <a:pt x="242" y="161"/>
                  </a:lnTo>
                  <a:lnTo>
                    <a:pt x="314" y="153"/>
                  </a:lnTo>
                  <a:close/>
                  <a:moveTo>
                    <a:pt x="314" y="1"/>
                  </a:moveTo>
                  <a:lnTo>
                    <a:pt x="251" y="10"/>
                  </a:lnTo>
                  <a:lnTo>
                    <a:pt x="135" y="54"/>
                  </a:lnTo>
                  <a:lnTo>
                    <a:pt x="55" y="144"/>
                  </a:lnTo>
                  <a:lnTo>
                    <a:pt x="1" y="260"/>
                  </a:lnTo>
                  <a:lnTo>
                    <a:pt x="1" y="322"/>
                  </a:lnTo>
                  <a:lnTo>
                    <a:pt x="1" y="1072"/>
                  </a:lnTo>
                  <a:lnTo>
                    <a:pt x="1" y="1135"/>
                  </a:lnTo>
                  <a:lnTo>
                    <a:pt x="55" y="1251"/>
                  </a:lnTo>
                  <a:lnTo>
                    <a:pt x="135" y="1331"/>
                  </a:lnTo>
                  <a:lnTo>
                    <a:pt x="251" y="1376"/>
                  </a:lnTo>
                  <a:lnTo>
                    <a:pt x="314" y="1385"/>
                  </a:lnTo>
                  <a:lnTo>
                    <a:pt x="1064" y="1385"/>
                  </a:lnTo>
                  <a:lnTo>
                    <a:pt x="1126" y="1376"/>
                  </a:lnTo>
                  <a:lnTo>
                    <a:pt x="1242" y="1331"/>
                  </a:lnTo>
                  <a:lnTo>
                    <a:pt x="1323" y="1251"/>
                  </a:lnTo>
                  <a:lnTo>
                    <a:pt x="1376" y="1135"/>
                  </a:lnTo>
                  <a:lnTo>
                    <a:pt x="1376" y="1072"/>
                  </a:lnTo>
                  <a:lnTo>
                    <a:pt x="1376" y="322"/>
                  </a:lnTo>
                  <a:lnTo>
                    <a:pt x="1376" y="260"/>
                  </a:lnTo>
                  <a:lnTo>
                    <a:pt x="1323" y="144"/>
                  </a:lnTo>
                  <a:lnTo>
                    <a:pt x="1242" y="54"/>
                  </a:lnTo>
                  <a:lnTo>
                    <a:pt x="1126" y="10"/>
                  </a:lnTo>
                  <a:lnTo>
                    <a:pt x="1064" y="1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1;p16">
              <a:extLst>
                <a:ext uri="{FF2B5EF4-FFF2-40B4-BE49-F238E27FC236}">
                  <a16:creationId xmlns:a16="http://schemas.microsoft.com/office/drawing/2014/main" id="{333D7A93-A2B4-3190-8071-3545CE3886F4}"/>
                </a:ext>
              </a:extLst>
            </p:cNvPr>
            <p:cNvSpPr/>
            <p:nvPr/>
          </p:nvSpPr>
          <p:spPr>
            <a:xfrm>
              <a:off x="1088093" y="1545653"/>
              <a:ext cx="79411" cy="62320"/>
            </a:xfrm>
            <a:custGeom>
              <a:avLst/>
              <a:gdLst/>
              <a:ahLst/>
              <a:cxnLst/>
              <a:rect l="l" t="t" r="r" b="b"/>
              <a:pathLst>
                <a:path w="1287" h="1010" extrusionOk="0">
                  <a:moveTo>
                    <a:pt x="1143" y="1"/>
                  </a:moveTo>
                  <a:lnTo>
                    <a:pt x="1107" y="27"/>
                  </a:lnTo>
                  <a:lnTo>
                    <a:pt x="384" y="742"/>
                  </a:lnTo>
                  <a:lnTo>
                    <a:pt x="188" y="545"/>
                  </a:lnTo>
                  <a:lnTo>
                    <a:pt x="152" y="519"/>
                  </a:lnTo>
                  <a:lnTo>
                    <a:pt x="63" y="519"/>
                  </a:lnTo>
                  <a:lnTo>
                    <a:pt x="27" y="545"/>
                  </a:lnTo>
                  <a:lnTo>
                    <a:pt x="0" y="581"/>
                  </a:lnTo>
                  <a:lnTo>
                    <a:pt x="0" y="670"/>
                  </a:lnTo>
                  <a:lnTo>
                    <a:pt x="27" y="706"/>
                  </a:lnTo>
                  <a:lnTo>
                    <a:pt x="304" y="974"/>
                  </a:lnTo>
                  <a:lnTo>
                    <a:pt x="339" y="1001"/>
                  </a:lnTo>
                  <a:lnTo>
                    <a:pt x="384" y="1010"/>
                  </a:lnTo>
                  <a:lnTo>
                    <a:pt x="420" y="1001"/>
                  </a:lnTo>
                  <a:lnTo>
                    <a:pt x="456" y="974"/>
                  </a:lnTo>
                  <a:lnTo>
                    <a:pt x="1259" y="179"/>
                  </a:lnTo>
                  <a:lnTo>
                    <a:pt x="1286" y="144"/>
                  </a:lnTo>
                  <a:lnTo>
                    <a:pt x="1286" y="63"/>
                  </a:lnTo>
                  <a:lnTo>
                    <a:pt x="1259" y="27"/>
                  </a:lnTo>
                  <a:lnTo>
                    <a:pt x="12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2;p16">
              <a:extLst>
                <a:ext uri="{FF2B5EF4-FFF2-40B4-BE49-F238E27FC236}">
                  <a16:creationId xmlns:a16="http://schemas.microsoft.com/office/drawing/2014/main" id="{6D342089-238C-6851-9E82-A95F20DE752A}"/>
                </a:ext>
              </a:extLst>
            </p:cNvPr>
            <p:cNvSpPr/>
            <p:nvPr/>
          </p:nvSpPr>
          <p:spPr>
            <a:xfrm>
              <a:off x="1065449" y="1663011"/>
              <a:ext cx="84964" cy="85458"/>
            </a:xfrm>
            <a:custGeom>
              <a:avLst/>
              <a:gdLst/>
              <a:ahLst/>
              <a:cxnLst/>
              <a:rect l="l" t="t" r="r" b="b"/>
              <a:pathLst>
                <a:path w="1377" h="1385" extrusionOk="0">
                  <a:moveTo>
                    <a:pt x="1064" y="153"/>
                  </a:moveTo>
                  <a:lnTo>
                    <a:pt x="1126" y="162"/>
                  </a:lnTo>
                  <a:lnTo>
                    <a:pt x="1224" y="251"/>
                  </a:lnTo>
                  <a:lnTo>
                    <a:pt x="1233" y="322"/>
                  </a:lnTo>
                  <a:lnTo>
                    <a:pt x="1233" y="1063"/>
                  </a:lnTo>
                  <a:lnTo>
                    <a:pt x="1224" y="1135"/>
                  </a:lnTo>
                  <a:lnTo>
                    <a:pt x="1126" y="1224"/>
                  </a:lnTo>
                  <a:lnTo>
                    <a:pt x="1064" y="1233"/>
                  </a:lnTo>
                  <a:lnTo>
                    <a:pt x="314" y="1233"/>
                  </a:lnTo>
                  <a:lnTo>
                    <a:pt x="242" y="1224"/>
                  </a:lnTo>
                  <a:lnTo>
                    <a:pt x="153" y="1135"/>
                  </a:lnTo>
                  <a:lnTo>
                    <a:pt x="144" y="1063"/>
                  </a:lnTo>
                  <a:lnTo>
                    <a:pt x="144" y="322"/>
                  </a:lnTo>
                  <a:lnTo>
                    <a:pt x="153" y="251"/>
                  </a:lnTo>
                  <a:lnTo>
                    <a:pt x="242" y="162"/>
                  </a:lnTo>
                  <a:lnTo>
                    <a:pt x="314" y="153"/>
                  </a:lnTo>
                  <a:close/>
                  <a:moveTo>
                    <a:pt x="314" y="1"/>
                  </a:moveTo>
                  <a:lnTo>
                    <a:pt x="251" y="10"/>
                  </a:lnTo>
                  <a:lnTo>
                    <a:pt x="135" y="54"/>
                  </a:lnTo>
                  <a:lnTo>
                    <a:pt x="55" y="144"/>
                  </a:lnTo>
                  <a:lnTo>
                    <a:pt x="1" y="251"/>
                  </a:lnTo>
                  <a:lnTo>
                    <a:pt x="1" y="322"/>
                  </a:lnTo>
                  <a:lnTo>
                    <a:pt x="1" y="1063"/>
                  </a:lnTo>
                  <a:lnTo>
                    <a:pt x="1" y="1135"/>
                  </a:lnTo>
                  <a:lnTo>
                    <a:pt x="55" y="1242"/>
                  </a:lnTo>
                  <a:lnTo>
                    <a:pt x="135" y="1331"/>
                  </a:lnTo>
                  <a:lnTo>
                    <a:pt x="251" y="1376"/>
                  </a:lnTo>
                  <a:lnTo>
                    <a:pt x="314" y="1385"/>
                  </a:lnTo>
                  <a:lnTo>
                    <a:pt x="1064" y="1385"/>
                  </a:lnTo>
                  <a:lnTo>
                    <a:pt x="1126" y="1376"/>
                  </a:lnTo>
                  <a:lnTo>
                    <a:pt x="1242" y="1331"/>
                  </a:lnTo>
                  <a:lnTo>
                    <a:pt x="1323" y="1242"/>
                  </a:lnTo>
                  <a:lnTo>
                    <a:pt x="1376" y="1135"/>
                  </a:lnTo>
                  <a:lnTo>
                    <a:pt x="1376" y="1063"/>
                  </a:lnTo>
                  <a:lnTo>
                    <a:pt x="1376" y="322"/>
                  </a:lnTo>
                  <a:lnTo>
                    <a:pt x="1376" y="251"/>
                  </a:lnTo>
                  <a:lnTo>
                    <a:pt x="1323" y="144"/>
                  </a:lnTo>
                  <a:lnTo>
                    <a:pt x="1242" y="54"/>
                  </a:lnTo>
                  <a:lnTo>
                    <a:pt x="1126" y="10"/>
                  </a:lnTo>
                  <a:lnTo>
                    <a:pt x="1064" y="1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3;p16">
              <a:extLst>
                <a:ext uri="{FF2B5EF4-FFF2-40B4-BE49-F238E27FC236}">
                  <a16:creationId xmlns:a16="http://schemas.microsoft.com/office/drawing/2014/main" id="{BFFE5BB4-8889-CCA0-DFBB-78E62AD52212}"/>
                </a:ext>
              </a:extLst>
            </p:cNvPr>
            <p:cNvSpPr/>
            <p:nvPr/>
          </p:nvSpPr>
          <p:spPr>
            <a:xfrm>
              <a:off x="1088093" y="1662456"/>
              <a:ext cx="79411" cy="62875"/>
            </a:xfrm>
            <a:custGeom>
              <a:avLst/>
              <a:gdLst/>
              <a:ahLst/>
              <a:cxnLst/>
              <a:rect l="l" t="t" r="r" b="b"/>
              <a:pathLst>
                <a:path w="1287" h="1019" extrusionOk="0">
                  <a:moveTo>
                    <a:pt x="1143" y="1"/>
                  </a:moveTo>
                  <a:lnTo>
                    <a:pt x="1107" y="28"/>
                  </a:lnTo>
                  <a:lnTo>
                    <a:pt x="384" y="751"/>
                  </a:lnTo>
                  <a:lnTo>
                    <a:pt x="188" y="555"/>
                  </a:lnTo>
                  <a:lnTo>
                    <a:pt x="152" y="528"/>
                  </a:lnTo>
                  <a:lnTo>
                    <a:pt x="63" y="528"/>
                  </a:lnTo>
                  <a:lnTo>
                    <a:pt x="27" y="555"/>
                  </a:lnTo>
                  <a:lnTo>
                    <a:pt x="0" y="590"/>
                  </a:lnTo>
                  <a:lnTo>
                    <a:pt x="0" y="671"/>
                  </a:lnTo>
                  <a:lnTo>
                    <a:pt x="27" y="706"/>
                  </a:lnTo>
                  <a:lnTo>
                    <a:pt x="304" y="983"/>
                  </a:lnTo>
                  <a:lnTo>
                    <a:pt x="339" y="1010"/>
                  </a:lnTo>
                  <a:lnTo>
                    <a:pt x="384" y="1019"/>
                  </a:lnTo>
                  <a:lnTo>
                    <a:pt x="420" y="1010"/>
                  </a:lnTo>
                  <a:lnTo>
                    <a:pt x="456" y="983"/>
                  </a:lnTo>
                  <a:lnTo>
                    <a:pt x="1259" y="188"/>
                  </a:lnTo>
                  <a:lnTo>
                    <a:pt x="1286" y="153"/>
                  </a:lnTo>
                  <a:lnTo>
                    <a:pt x="1286" y="63"/>
                  </a:lnTo>
                  <a:lnTo>
                    <a:pt x="1259" y="28"/>
                  </a:lnTo>
                  <a:lnTo>
                    <a:pt x="12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4;p16">
              <a:extLst>
                <a:ext uri="{FF2B5EF4-FFF2-40B4-BE49-F238E27FC236}">
                  <a16:creationId xmlns:a16="http://schemas.microsoft.com/office/drawing/2014/main" id="{963657C8-525B-B71D-1626-CC26C711F4E1}"/>
                </a:ext>
              </a:extLst>
            </p:cNvPr>
            <p:cNvSpPr/>
            <p:nvPr/>
          </p:nvSpPr>
          <p:spPr>
            <a:xfrm>
              <a:off x="1065449" y="1782035"/>
              <a:ext cx="84964" cy="84903"/>
            </a:xfrm>
            <a:custGeom>
              <a:avLst/>
              <a:gdLst/>
              <a:ahLst/>
              <a:cxnLst/>
              <a:rect l="l" t="t" r="r" b="b"/>
              <a:pathLst>
                <a:path w="1377" h="1376" extrusionOk="0">
                  <a:moveTo>
                    <a:pt x="1064" y="144"/>
                  </a:moveTo>
                  <a:lnTo>
                    <a:pt x="1126" y="152"/>
                  </a:lnTo>
                  <a:lnTo>
                    <a:pt x="1224" y="242"/>
                  </a:lnTo>
                  <a:lnTo>
                    <a:pt x="1233" y="313"/>
                  </a:lnTo>
                  <a:lnTo>
                    <a:pt x="1233" y="1063"/>
                  </a:lnTo>
                  <a:lnTo>
                    <a:pt x="1224" y="1126"/>
                  </a:lnTo>
                  <a:lnTo>
                    <a:pt x="1126" y="1224"/>
                  </a:lnTo>
                  <a:lnTo>
                    <a:pt x="1064" y="1233"/>
                  </a:lnTo>
                  <a:lnTo>
                    <a:pt x="314" y="1233"/>
                  </a:lnTo>
                  <a:lnTo>
                    <a:pt x="242" y="1224"/>
                  </a:lnTo>
                  <a:lnTo>
                    <a:pt x="153" y="1126"/>
                  </a:lnTo>
                  <a:lnTo>
                    <a:pt x="144" y="1063"/>
                  </a:lnTo>
                  <a:lnTo>
                    <a:pt x="144" y="313"/>
                  </a:lnTo>
                  <a:lnTo>
                    <a:pt x="153" y="242"/>
                  </a:lnTo>
                  <a:lnTo>
                    <a:pt x="242" y="152"/>
                  </a:lnTo>
                  <a:lnTo>
                    <a:pt x="314" y="144"/>
                  </a:lnTo>
                  <a:close/>
                  <a:moveTo>
                    <a:pt x="251" y="1"/>
                  </a:moveTo>
                  <a:lnTo>
                    <a:pt x="135" y="45"/>
                  </a:lnTo>
                  <a:lnTo>
                    <a:pt x="55" y="135"/>
                  </a:lnTo>
                  <a:lnTo>
                    <a:pt x="1" y="251"/>
                  </a:lnTo>
                  <a:lnTo>
                    <a:pt x="1" y="313"/>
                  </a:lnTo>
                  <a:lnTo>
                    <a:pt x="1" y="1063"/>
                  </a:lnTo>
                  <a:lnTo>
                    <a:pt x="1" y="1126"/>
                  </a:lnTo>
                  <a:lnTo>
                    <a:pt x="55" y="1242"/>
                  </a:lnTo>
                  <a:lnTo>
                    <a:pt x="135" y="1322"/>
                  </a:lnTo>
                  <a:lnTo>
                    <a:pt x="251" y="1376"/>
                  </a:lnTo>
                  <a:lnTo>
                    <a:pt x="1126" y="1376"/>
                  </a:lnTo>
                  <a:lnTo>
                    <a:pt x="1242" y="1322"/>
                  </a:lnTo>
                  <a:lnTo>
                    <a:pt x="1323" y="1242"/>
                  </a:lnTo>
                  <a:lnTo>
                    <a:pt x="1376" y="1126"/>
                  </a:lnTo>
                  <a:lnTo>
                    <a:pt x="1376" y="1063"/>
                  </a:lnTo>
                  <a:lnTo>
                    <a:pt x="1376" y="313"/>
                  </a:lnTo>
                  <a:lnTo>
                    <a:pt x="1376" y="251"/>
                  </a:lnTo>
                  <a:lnTo>
                    <a:pt x="1323" y="135"/>
                  </a:lnTo>
                  <a:lnTo>
                    <a:pt x="1242" y="45"/>
                  </a:lnTo>
                  <a:lnTo>
                    <a:pt x="1126" y="1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15;p2">
            <a:extLst>
              <a:ext uri="{FF2B5EF4-FFF2-40B4-BE49-F238E27FC236}">
                <a16:creationId xmlns:a16="http://schemas.microsoft.com/office/drawing/2014/main" id="{5419AAA1-29BB-392E-3017-7BECCBDEFD8D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B44ADE2-631E-6C11-C13A-B577753E73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167672" y="4710642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61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, снимок экрана, Прямоугольник, Красочность&#10;&#10;Автоматически созданное описание">
            <a:extLst>
              <a:ext uri="{FF2B5EF4-FFF2-40B4-BE49-F238E27FC236}">
                <a16:creationId xmlns:a16="http://schemas.microsoft.com/office/drawing/2014/main" id="{319CEB09-CC61-2E10-1088-41E385927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683" y="0"/>
            <a:ext cx="7135318" cy="51435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156CD1-31A9-A345-12AA-1215EA9AF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62084"/>
            <a:ext cx="2450891" cy="1265731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ru-RU" sz="4400" dirty="0"/>
              <a:t>Шкала </a:t>
            </a:r>
            <a:r>
              <a:rPr lang="en-US" sz="4400" dirty="0"/>
              <a:t>SCORE</a:t>
            </a:r>
            <a:endParaRPr lang="ru-RU" sz="4400" dirty="0"/>
          </a:p>
        </p:txBody>
      </p:sp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7EB9DD1-4A55-B90B-AE67-405991055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22" y="1206707"/>
            <a:ext cx="1021646" cy="69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163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388066-6D62-CB00-F7F6-F4FC383FB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45467"/>
            <a:ext cx="8520600" cy="841800"/>
          </a:xfrm>
        </p:spPr>
        <p:txBody>
          <a:bodyPr/>
          <a:lstStyle/>
          <a:p>
            <a:r>
              <a:rPr lang="ru-RU" sz="2800" dirty="0"/>
              <a:t>Оценка риска развития хронической обструктивной болезни легких (ХОБЛ)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AFEAF0-21FC-C300-DFDA-08CF0889FD7E}"/>
              </a:ext>
            </a:extLst>
          </p:cNvPr>
          <p:cNvSpPr txBox="1"/>
          <p:nvPr/>
        </p:nvSpPr>
        <p:spPr>
          <a:xfrm>
            <a:off x="0" y="1082330"/>
            <a:ext cx="9144000" cy="349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1087120" indent="448945" algn="l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Опросник для выявления риска развития ХОБЛ у курильщика 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проводится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индексу</a:t>
            </a:r>
            <a:r>
              <a:rPr lang="ru-RU" sz="1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курящего человека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индексу</a:t>
            </a:r>
            <a:r>
              <a:rPr lang="ru-RU" sz="1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пачек-лет.</a:t>
            </a:r>
          </a:p>
          <a:p>
            <a:pPr marL="302895" marR="338455" indent="449580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Индекс</a:t>
            </a:r>
            <a:r>
              <a:rPr lang="ru-RU" sz="1400" b="1" spc="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курящего</a:t>
            </a:r>
            <a:r>
              <a:rPr lang="ru-RU" sz="1400" b="1" spc="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человека</a:t>
            </a:r>
            <a:r>
              <a:rPr lang="ru-RU" sz="1400" b="1" spc="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(ИКЧ)</a:t>
            </a:r>
            <a:r>
              <a:rPr lang="ru-RU" sz="1400" b="1" spc="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=</a:t>
            </a:r>
            <a:r>
              <a:rPr lang="ru-RU" sz="1400" b="1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</a:t>
            </a:r>
            <a:r>
              <a:rPr lang="ru-RU" sz="1400" spc="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сигарет,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выкуренных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12 (число месяцев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году).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1840" algn="l">
              <a:lnSpc>
                <a:spcPts val="1585"/>
              </a:lnSpc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Если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ИКЧ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&gt;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120,</a:t>
            </a:r>
            <a:r>
              <a:rPr lang="ru-RU" sz="1400" spc="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есть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ХОБЛ;</a:t>
            </a:r>
          </a:p>
          <a:p>
            <a:pPr marL="751840" algn="l">
              <a:spcBef>
                <a:spcPts val="180"/>
              </a:spcBef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Если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ИКЧ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&gt;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140,</a:t>
            </a:r>
            <a:r>
              <a:rPr lang="ru-RU" sz="1400" spc="3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ХОБЛ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крайне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высокий;</a:t>
            </a:r>
          </a:p>
          <a:p>
            <a:pPr marL="302260" marR="338455" indent="449580" algn="just">
              <a:lnSpc>
                <a:spcPct val="115000"/>
              </a:lnSpc>
              <a:spcBef>
                <a:spcPts val="240"/>
              </a:spcBef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Если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ИКЧ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&gt;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200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злостный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курильщик,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70% имеет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хронической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обструктивной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болезни легких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(ХОБЛ).</a:t>
            </a:r>
          </a:p>
          <a:p>
            <a:pPr marL="302260" marR="337185" indent="448945" algn="just">
              <a:lnSpc>
                <a:spcPct val="115000"/>
              </a:lnSpc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Пример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курильщик с большим стажем выкуривает 12 сигарет в день.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Умножаем</a:t>
            </a:r>
            <a:r>
              <a:rPr lang="ru-RU" sz="1400" spc="1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</a:t>
            </a:r>
            <a:r>
              <a:rPr lang="ru-RU" sz="1400" spc="1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число</a:t>
            </a:r>
            <a:r>
              <a:rPr lang="ru-RU" sz="1400" spc="5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5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12</a:t>
            </a:r>
            <a:r>
              <a:rPr lang="ru-RU" sz="1400" spc="5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месяцев</a:t>
            </a:r>
            <a:r>
              <a:rPr lang="ru-RU" sz="1400" spc="5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году</a:t>
            </a:r>
            <a:r>
              <a:rPr lang="ru-RU" sz="1400" spc="5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5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получаем</a:t>
            </a:r>
            <a:r>
              <a:rPr lang="ru-RU" sz="1400" spc="3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ИКЧ</a:t>
            </a:r>
            <a:r>
              <a:rPr lang="ru-RU" sz="1400" spc="5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=</a:t>
            </a:r>
            <a:r>
              <a:rPr lang="ru-RU" sz="1400" spc="5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144,</a:t>
            </a:r>
            <a:r>
              <a:rPr lang="ru-RU" sz="14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т.е.</a:t>
            </a:r>
            <a:r>
              <a:rPr lang="ru-RU" sz="1400" spc="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крайне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высокий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 развития ХОБЛ.</a:t>
            </a:r>
          </a:p>
          <a:p>
            <a:pPr marL="302260" marR="337185"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Индекс пачек-лет (ИПЛ) =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 сигарет, выкуренных в день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умноженное</a:t>
            </a:r>
            <a:r>
              <a:rPr lang="ru-RU" sz="1400" spc="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стаж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 (количество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сигарет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пачке)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1840" marR="257937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ИПЛ &gt; 15 – высокий риск развития ХОБЛ.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приведенном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примере</a:t>
            </a:r>
          </a:p>
          <a:p>
            <a:pPr marL="302260" algn="just">
              <a:lnSpc>
                <a:spcPts val="1605"/>
              </a:lnSpc>
            </a:pP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ИПЛ</a:t>
            </a:r>
            <a:r>
              <a:rPr lang="ru-RU" sz="1400" b="1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= 12</a:t>
            </a:r>
            <a:r>
              <a:rPr lang="ru-RU" sz="1400" b="1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 30/20 =</a:t>
            </a:r>
            <a:r>
              <a:rPr lang="ru-RU" sz="1400" b="1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18,</a:t>
            </a:r>
            <a:r>
              <a:rPr lang="ru-RU" sz="1400" b="1" kern="0" spc="2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т.е.</a:t>
            </a:r>
            <a:r>
              <a:rPr lang="ru-RU" sz="1400" b="1" kern="0" spc="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крайне</a:t>
            </a:r>
            <a:r>
              <a:rPr lang="ru-RU" sz="1400" b="1" kern="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высокий</a:t>
            </a:r>
            <a:r>
              <a:rPr lang="ru-RU" sz="1400" b="1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</a:t>
            </a:r>
            <a:r>
              <a:rPr lang="ru-RU" sz="1400" b="1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1400" b="1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ХОБЛ.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202F2AE-5E3F-D416-D7D0-30F4414FB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21003330-31E3-DE10-2536-93E69334F2C4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604DDEE-DF2F-425A-20BF-16FACEA192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167672" y="4710642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683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ACDC36-4AD2-BA98-5A93-D4ACCF328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26002"/>
            <a:ext cx="8520600" cy="1133171"/>
          </a:xfrm>
        </p:spPr>
        <p:txBody>
          <a:bodyPr/>
          <a:lstStyle/>
          <a:p>
            <a:r>
              <a:rPr lang="ru-RU" sz="2400" dirty="0"/>
              <a:t>Законодательная база по борьбе с табаком и по оказанию медицинской помощи, направленной на прекращение потребления табака и других </a:t>
            </a:r>
            <a:r>
              <a:rPr lang="ru-RU" sz="2400" dirty="0" err="1"/>
              <a:t>никотинсодержащих</a:t>
            </a:r>
            <a:r>
              <a:rPr lang="ru-RU" sz="2400" dirty="0"/>
              <a:t> (НС) продуктов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8EF040-5D6A-62C5-60CF-00E68A159DB4}"/>
              </a:ext>
            </a:extLst>
          </p:cNvPr>
          <p:cNvSpPr txBox="1"/>
          <p:nvPr/>
        </p:nvSpPr>
        <p:spPr>
          <a:xfrm>
            <a:off x="63707" y="1639369"/>
            <a:ext cx="6464509" cy="2321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51840" algn="just">
              <a:spcBef>
                <a:spcPts val="5"/>
              </a:spcBef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3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2013</a:t>
            </a:r>
            <a:r>
              <a:rPr lang="ru-RU" sz="1400" spc="1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года</a:t>
            </a:r>
            <a:r>
              <a:rPr lang="ru-RU" sz="1400" spc="1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1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России</a:t>
            </a:r>
            <a:r>
              <a:rPr lang="ru-RU" sz="1400" spc="1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действует</a:t>
            </a:r>
            <a:r>
              <a:rPr lang="ru-RU" sz="1400" spc="1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Федеральный</a:t>
            </a:r>
            <a:r>
              <a:rPr lang="ru-RU" sz="14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закон  </a:t>
            </a:r>
            <a:r>
              <a:rPr lang="ru-RU" sz="140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(от</a:t>
            </a:r>
            <a:r>
              <a:rPr lang="ru-RU" sz="1400" spc="1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23.02.2013)</a:t>
            </a:r>
          </a:p>
          <a:p>
            <a:pPr marL="302260" marR="337820" algn="just">
              <a:lnSpc>
                <a:spcPct val="115000"/>
              </a:lnSpc>
              <a:spcBef>
                <a:spcPts val="235"/>
              </a:spcBef>
              <a:spcAft>
                <a:spcPts val="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№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15-ФЗ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"Об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охране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здоровья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граждан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воздействия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окружающего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табачного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дыма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последствий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потребления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табака".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302260" marR="337820" algn="just">
              <a:lnSpc>
                <a:spcPct val="115000"/>
              </a:lnSpc>
              <a:spcBef>
                <a:spcPts val="235"/>
              </a:spcBef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2020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закон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внесены поправки в связи с широким распространением электронных средств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доставки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(ЭДСН)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некурительных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продуктов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содержанием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(Федеральный закон от 31.07.2020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 303-ФЗ</a:t>
            </a:r>
            <a:r>
              <a:rPr lang="ru-RU" sz="1400" b="1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«Об охране здоровья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граждан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воздействия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окружающего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табачного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дыма,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последствий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потребления</a:t>
            </a:r>
            <a:r>
              <a:rPr lang="ru-RU" sz="14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</a:t>
            </a:r>
            <a:r>
              <a:rPr lang="ru-RU" sz="14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4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потребления</a:t>
            </a:r>
            <a:r>
              <a:rPr lang="ru-RU" sz="14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никотинсодержащей</a:t>
            </a:r>
            <a:r>
              <a:rPr lang="ru-RU" sz="14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продукции».</a:t>
            </a:r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09854880-DC14-DB10-C0CD-F36956F32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pic>
        <p:nvPicPr>
          <p:cNvPr id="6" name="Рисунок 5" descr="Изображение выглядит как графический дизайн, Графика, мультфильм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B51626F9-E822-8FDF-03CA-FBB006A3F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497" y="1569431"/>
            <a:ext cx="2365631" cy="2365631"/>
          </a:xfrm>
          <a:prstGeom prst="rect">
            <a:avLst/>
          </a:prstGeom>
        </p:spPr>
      </p:pic>
      <p:sp>
        <p:nvSpPr>
          <p:cNvPr id="7" name="Google Shape;15;p2">
            <a:extLst>
              <a:ext uri="{FF2B5EF4-FFF2-40B4-BE49-F238E27FC236}">
                <a16:creationId xmlns:a16="http://schemas.microsoft.com/office/drawing/2014/main" id="{8F79B8A3-8946-2C65-2E5E-46EC43A6461B}"/>
              </a:ext>
            </a:extLst>
          </p:cNvPr>
          <p:cNvSpPr/>
          <p:nvPr/>
        </p:nvSpPr>
        <p:spPr>
          <a:xfrm>
            <a:off x="3573479" y="4395493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16402B4-DC9E-E37A-CB59-0E50C2F33D2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889653" y="4535061"/>
            <a:ext cx="532606" cy="48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93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05BAA9-B0E6-AD65-F47F-592F27183874}"/>
              </a:ext>
            </a:extLst>
          </p:cNvPr>
          <p:cNvSpPr txBox="1"/>
          <p:nvPr/>
        </p:nvSpPr>
        <p:spPr>
          <a:xfrm>
            <a:off x="352284" y="1344201"/>
            <a:ext cx="654754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338455" lvl="0" indent="-342900">
              <a:spcBef>
                <a:spcPts val="1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arenR"/>
              <a:tabLst>
                <a:tab pos="1099820" algn="l"/>
              </a:tabLs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1600" b="1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апрет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использования    кальянов    на    отдельных территориях, в помещениях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на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объектах;</a:t>
            </a:r>
          </a:p>
          <a:p>
            <a:pPr marL="342900" marR="337820" lvl="0" indent="-342900">
              <a:buSzPts val="1400"/>
              <a:buFont typeface="Times New Roman" panose="02020603050405020304" pitchFamily="18" charset="0"/>
              <a:buAutoNum type="arabicParenR"/>
              <a:tabLst>
                <a:tab pos="988695" algn="l"/>
              </a:tabLst>
            </a:pPr>
            <a:r>
              <a:rPr lang="ru-RU" sz="1600" b="1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Ценовые</a:t>
            </a:r>
            <a:r>
              <a:rPr lang="ru-RU" sz="1600" b="1" spc="3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b="1" spc="3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налоговые</a:t>
            </a:r>
            <a:r>
              <a:rPr lang="ru-RU" sz="1600" b="1" spc="3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меры,</a:t>
            </a:r>
            <a:r>
              <a:rPr lang="ru-RU" sz="1600" spc="3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направленные</a:t>
            </a:r>
            <a:r>
              <a:rPr lang="ru-RU" sz="1600" spc="3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600" spc="3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сокращение</a:t>
            </a:r>
            <a:r>
              <a:rPr lang="ru-RU" sz="1600" spc="3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спроса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табачные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изделия или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продукции;</a:t>
            </a:r>
          </a:p>
          <a:p>
            <a:pPr marL="342900" marR="337185" lvl="0" indent="-342900">
              <a:buSzPts val="1400"/>
              <a:buFont typeface="Times New Roman" panose="02020603050405020304" pitchFamily="18" charset="0"/>
              <a:buAutoNum type="arabicParenR"/>
              <a:tabLst>
                <a:tab pos="1033145" algn="l"/>
              </a:tabLs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1600" b="1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егулирование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состава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табачных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изделий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установление требований к упаковке   и маркировке табачных изделий или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продукции;</a:t>
            </a:r>
          </a:p>
          <a:p>
            <a:pPr marL="342900" marR="338455" lvl="0" indent="-342900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arenR"/>
              <a:tabLst>
                <a:tab pos="960120" algn="l"/>
              </a:tabLs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1600" b="1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росвещение населения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информирование его о вреде потребления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потребления НС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3E1924-2C71-5A1C-0A80-BE021FC5BB0D}"/>
              </a:ext>
            </a:extLst>
          </p:cNvPr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algn="ctr">
              <a:spcBef>
                <a:spcPts val="240"/>
              </a:spcBef>
              <a:spcAft>
                <a:spcPts val="0"/>
              </a:spcAft>
            </a:pPr>
            <a:r>
              <a:rPr lang="ru-RU" sz="2000" b="1" dirty="0">
                <a:latin typeface="Fira Sans Extra Condensed" panose="020B0503050000020004" pitchFamily="34" charset="0"/>
              </a:rPr>
              <a:t>Установлен комплекс мер по охране здоровья граждан в целях предупреждения возникновения заболеваний, связанных с воздействием табачного дыма:</a:t>
            </a:r>
          </a:p>
        </p:txBody>
      </p:sp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D352C55-CAAE-EDF2-ADBD-B9FE9D286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grpSp>
        <p:nvGrpSpPr>
          <p:cNvPr id="8" name="Google Shape;1722;p34">
            <a:extLst>
              <a:ext uri="{FF2B5EF4-FFF2-40B4-BE49-F238E27FC236}">
                <a16:creationId xmlns:a16="http://schemas.microsoft.com/office/drawing/2014/main" id="{4D87691B-E032-1136-BC41-8D6B9E6C8606}"/>
              </a:ext>
            </a:extLst>
          </p:cNvPr>
          <p:cNvGrpSpPr/>
          <p:nvPr/>
        </p:nvGrpSpPr>
        <p:grpSpPr>
          <a:xfrm>
            <a:off x="6783123" y="1447691"/>
            <a:ext cx="2193279" cy="2248118"/>
            <a:chOff x="651503" y="1206972"/>
            <a:chExt cx="2761643" cy="2762412"/>
          </a:xfrm>
        </p:grpSpPr>
        <p:sp>
          <p:nvSpPr>
            <p:cNvPr id="9" name="Google Shape;1723;p34">
              <a:extLst>
                <a:ext uri="{FF2B5EF4-FFF2-40B4-BE49-F238E27FC236}">
                  <a16:creationId xmlns:a16="http://schemas.microsoft.com/office/drawing/2014/main" id="{93305181-04C1-D9FD-38BC-FEDA3E997144}"/>
                </a:ext>
              </a:extLst>
            </p:cNvPr>
            <p:cNvSpPr/>
            <p:nvPr/>
          </p:nvSpPr>
          <p:spPr>
            <a:xfrm>
              <a:off x="651503" y="1206972"/>
              <a:ext cx="2761643" cy="2762412"/>
            </a:xfrm>
            <a:custGeom>
              <a:avLst/>
              <a:gdLst/>
              <a:ahLst/>
              <a:cxnLst/>
              <a:rect l="l" t="t" r="r" b="b"/>
              <a:pathLst>
                <a:path w="46675" h="46688" extrusionOk="0">
                  <a:moveTo>
                    <a:pt x="23338" y="4978"/>
                  </a:moveTo>
                  <a:lnTo>
                    <a:pt x="24278" y="4990"/>
                  </a:lnTo>
                  <a:lnTo>
                    <a:pt x="26136" y="5180"/>
                  </a:lnTo>
                  <a:lnTo>
                    <a:pt x="27922" y="5549"/>
                  </a:lnTo>
                  <a:lnTo>
                    <a:pt x="29648" y="6085"/>
                  </a:lnTo>
                  <a:lnTo>
                    <a:pt x="31303" y="6776"/>
                  </a:lnTo>
                  <a:lnTo>
                    <a:pt x="32863" y="7633"/>
                  </a:lnTo>
                  <a:lnTo>
                    <a:pt x="34327" y="8621"/>
                  </a:lnTo>
                  <a:lnTo>
                    <a:pt x="35685" y="9741"/>
                  </a:lnTo>
                  <a:lnTo>
                    <a:pt x="36935" y="10991"/>
                  </a:lnTo>
                  <a:lnTo>
                    <a:pt x="38054" y="12360"/>
                  </a:lnTo>
                  <a:lnTo>
                    <a:pt x="39043" y="13825"/>
                  </a:lnTo>
                  <a:lnTo>
                    <a:pt x="39900" y="15384"/>
                  </a:lnTo>
                  <a:lnTo>
                    <a:pt x="40590" y="17028"/>
                  </a:lnTo>
                  <a:lnTo>
                    <a:pt x="41126" y="18754"/>
                  </a:lnTo>
                  <a:lnTo>
                    <a:pt x="41495" y="20540"/>
                  </a:lnTo>
                  <a:lnTo>
                    <a:pt x="41686" y="22398"/>
                  </a:lnTo>
                  <a:lnTo>
                    <a:pt x="41698" y="23338"/>
                  </a:lnTo>
                  <a:lnTo>
                    <a:pt x="41686" y="24279"/>
                  </a:lnTo>
                  <a:lnTo>
                    <a:pt x="41495" y="26136"/>
                  </a:lnTo>
                  <a:lnTo>
                    <a:pt x="41126" y="27922"/>
                  </a:lnTo>
                  <a:lnTo>
                    <a:pt x="40590" y="29649"/>
                  </a:lnTo>
                  <a:lnTo>
                    <a:pt x="39888" y="31292"/>
                  </a:lnTo>
                  <a:lnTo>
                    <a:pt x="39043" y="32852"/>
                  </a:lnTo>
                  <a:lnTo>
                    <a:pt x="38054" y="34316"/>
                  </a:lnTo>
                  <a:lnTo>
                    <a:pt x="36923" y="35685"/>
                  </a:lnTo>
                  <a:lnTo>
                    <a:pt x="35685" y="36936"/>
                  </a:lnTo>
                  <a:lnTo>
                    <a:pt x="34316" y="38055"/>
                  </a:lnTo>
                  <a:lnTo>
                    <a:pt x="32851" y="39043"/>
                  </a:lnTo>
                  <a:lnTo>
                    <a:pt x="31291" y="39900"/>
                  </a:lnTo>
                  <a:lnTo>
                    <a:pt x="29648" y="40591"/>
                  </a:lnTo>
                  <a:lnTo>
                    <a:pt x="27922" y="41127"/>
                  </a:lnTo>
                  <a:lnTo>
                    <a:pt x="26124" y="41496"/>
                  </a:lnTo>
                  <a:lnTo>
                    <a:pt x="24278" y="41686"/>
                  </a:lnTo>
                  <a:lnTo>
                    <a:pt x="23338" y="41710"/>
                  </a:lnTo>
                  <a:lnTo>
                    <a:pt x="22385" y="41686"/>
                  </a:lnTo>
                  <a:lnTo>
                    <a:pt x="20539" y="41496"/>
                  </a:lnTo>
                  <a:lnTo>
                    <a:pt x="18753" y="41127"/>
                  </a:lnTo>
                  <a:lnTo>
                    <a:pt x="17027" y="40591"/>
                  </a:lnTo>
                  <a:lnTo>
                    <a:pt x="15384" y="39900"/>
                  </a:lnTo>
                  <a:lnTo>
                    <a:pt x="13812" y="39055"/>
                  </a:lnTo>
                  <a:lnTo>
                    <a:pt x="12348" y="38055"/>
                  </a:lnTo>
                  <a:lnTo>
                    <a:pt x="10990" y="36936"/>
                  </a:lnTo>
                  <a:lnTo>
                    <a:pt x="9740" y="35685"/>
                  </a:lnTo>
                  <a:lnTo>
                    <a:pt x="8621" y="34328"/>
                  </a:lnTo>
                  <a:lnTo>
                    <a:pt x="7633" y="32864"/>
                  </a:lnTo>
                  <a:lnTo>
                    <a:pt x="6775" y="31304"/>
                  </a:lnTo>
                  <a:lnTo>
                    <a:pt x="6073" y="29649"/>
                  </a:lnTo>
                  <a:lnTo>
                    <a:pt x="5537" y="27934"/>
                  </a:lnTo>
                  <a:lnTo>
                    <a:pt x="5168" y="26136"/>
                  </a:lnTo>
                  <a:lnTo>
                    <a:pt x="4989" y="24279"/>
                  </a:lnTo>
                  <a:lnTo>
                    <a:pt x="4965" y="23338"/>
                  </a:lnTo>
                  <a:lnTo>
                    <a:pt x="4989" y="22398"/>
                  </a:lnTo>
                  <a:lnTo>
                    <a:pt x="5168" y="20540"/>
                  </a:lnTo>
                  <a:lnTo>
                    <a:pt x="5537" y="18754"/>
                  </a:lnTo>
                  <a:lnTo>
                    <a:pt x="6073" y="17028"/>
                  </a:lnTo>
                  <a:lnTo>
                    <a:pt x="6775" y="15384"/>
                  </a:lnTo>
                  <a:lnTo>
                    <a:pt x="7633" y="13825"/>
                  </a:lnTo>
                  <a:lnTo>
                    <a:pt x="8621" y="12360"/>
                  </a:lnTo>
                  <a:lnTo>
                    <a:pt x="9740" y="10991"/>
                  </a:lnTo>
                  <a:lnTo>
                    <a:pt x="10990" y="9741"/>
                  </a:lnTo>
                  <a:lnTo>
                    <a:pt x="12348" y="8621"/>
                  </a:lnTo>
                  <a:lnTo>
                    <a:pt x="13812" y="7633"/>
                  </a:lnTo>
                  <a:lnTo>
                    <a:pt x="15384" y="6776"/>
                  </a:lnTo>
                  <a:lnTo>
                    <a:pt x="17027" y="6085"/>
                  </a:lnTo>
                  <a:lnTo>
                    <a:pt x="18753" y="5549"/>
                  </a:lnTo>
                  <a:lnTo>
                    <a:pt x="20539" y="5180"/>
                  </a:lnTo>
                  <a:lnTo>
                    <a:pt x="22385" y="4990"/>
                  </a:lnTo>
                  <a:lnTo>
                    <a:pt x="23338" y="4978"/>
                  </a:lnTo>
                  <a:close/>
                  <a:moveTo>
                    <a:pt x="22730" y="1"/>
                  </a:moveTo>
                  <a:lnTo>
                    <a:pt x="21540" y="72"/>
                  </a:lnTo>
                  <a:lnTo>
                    <a:pt x="20361" y="191"/>
                  </a:lnTo>
                  <a:lnTo>
                    <a:pt x="19206" y="370"/>
                  </a:lnTo>
                  <a:lnTo>
                    <a:pt x="18063" y="596"/>
                  </a:lnTo>
                  <a:lnTo>
                    <a:pt x="16956" y="882"/>
                  </a:lnTo>
                  <a:lnTo>
                    <a:pt x="15860" y="1227"/>
                  </a:lnTo>
                  <a:lnTo>
                    <a:pt x="14777" y="1620"/>
                  </a:lnTo>
                  <a:lnTo>
                    <a:pt x="13217" y="2299"/>
                  </a:lnTo>
                  <a:lnTo>
                    <a:pt x="11240" y="3382"/>
                  </a:lnTo>
                  <a:lnTo>
                    <a:pt x="9371" y="4645"/>
                  </a:lnTo>
                  <a:lnTo>
                    <a:pt x="7644" y="6073"/>
                  </a:lnTo>
                  <a:lnTo>
                    <a:pt x="6061" y="7657"/>
                  </a:lnTo>
                  <a:lnTo>
                    <a:pt x="4632" y="9395"/>
                  </a:lnTo>
                  <a:lnTo>
                    <a:pt x="3370" y="11253"/>
                  </a:lnTo>
                  <a:lnTo>
                    <a:pt x="2298" y="13241"/>
                  </a:lnTo>
                  <a:lnTo>
                    <a:pt x="1620" y="14801"/>
                  </a:lnTo>
                  <a:lnTo>
                    <a:pt x="1227" y="15873"/>
                  </a:lnTo>
                  <a:lnTo>
                    <a:pt x="881" y="16968"/>
                  </a:lnTo>
                  <a:lnTo>
                    <a:pt x="596" y="18087"/>
                  </a:lnTo>
                  <a:lnTo>
                    <a:pt x="357" y="19230"/>
                  </a:lnTo>
                  <a:lnTo>
                    <a:pt x="179" y="20385"/>
                  </a:lnTo>
                  <a:lnTo>
                    <a:pt x="60" y="21564"/>
                  </a:lnTo>
                  <a:lnTo>
                    <a:pt x="0" y="22755"/>
                  </a:lnTo>
                  <a:lnTo>
                    <a:pt x="0" y="23350"/>
                  </a:lnTo>
                  <a:lnTo>
                    <a:pt x="0" y="23957"/>
                  </a:lnTo>
                  <a:lnTo>
                    <a:pt x="60" y="25148"/>
                  </a:lnTo>
                  <a:lnTo>
                    <a:pt x="179" y="26315"/>
                  </a:lnTo>
                  <a:lnTo>
                    <a:pt x="357" y="27482"/>
                  </a:lnTo>
                  <a:lnTo>
                    <a:pt x="596" y="28613"/>
                  </a:lnTo>
                  <a:lnTo>
                    <a:pt x="881" y="29732"/>
                  </a:lnTo>
                  <a:lnTo>
                    <a:pt x="1227" y="30827"/>
                  </a:lnTo>
                  <a:lnTo>
                    <a:pt x="1620" y="31899"/>
                  </a:lnTo>
                  <a:lnTo>
                    <a:pt x="2298" y="33459"/>
                  </a:lnTo>
                  <a:lnTo>
                    <a:pt x="3370" y="35447"/>
                  </a:lnTo>
                  <a:lnTo>
                    <a:pt x="4632" y="37305"/>
                  </a:lnTo>
                  <a:lnTo>
                    <a:pt x="6061" y="39043"/>
                  </a:lnTo>
                  <a:lnTo>
                    <a:pt x="7644" y="40627"/>
                  </a:lnTo>
                  <a:lnTo>
                    <a:pt x="9371" y="42056"/>
                  </a:lnTo>
                  <a:lnTo>
                    <a:pt x="11240" y="43318"/>
                  </a:lnTo>
                  <a:lnTo>
                    <a:pt x="13217" y="44389"/>
                  </a:lnTo>
                  <a:lnTo>
                    <a:pt x="14777" y="45068"/>
                  </a:lnTo>
                  <a:lnTo>
                    <a:pt x="15860" y="45461"/>
                  </a:lnTo>
                  <a:lnTo>
                    <a:pt x="16956" y="45806"/>
                  </a:lnTo>
                  <a:lnTo>
                    <a:pt x="18063" y="46092"/>
                  </a:lnTo>
                  <a:lnTo>
                    <a:pt x="19206" y="46330"/>
                  </a:lnTo>
                  <a:lnTo>
                    <a:pt x="20361" y="46509"/>
                  </a:lnTo>
                  <a:lnTo>
                    <a:pt x="21540" y="46628"/>
                  </a:lnTo>
                  <a:lnTo>
                    <a:pt x="22730" y="46687"/>
                  </a:lnTo>
                  <a:lnTo>
                    <a:pt x="23933" y="46687"/>
                  </a:lnTo>
                  <a:lnTo>
                    <a:pt x="25124" y="46628"/>
                  </a:lnTo>
                  <a:lnTo>
                    <a:pt x="26302" y="46509"/>
                  </a:lnTo>
                  <a:lnTo>
                    <a:pt x="27457" y="46330"/>
                  </a:lnTo>
                  <a:lnTo>
                    <a:pt x="28600" y="46092"/>
                  </a:lnTo>
                  <a:lnTo>
                    <a:pt x="29720" y="45806"/>
                  </a:lnTo>
                  <a:lnTo>
                    <a:pt x="30815" y="45461"/>
                  </a:lnTo>
                  <a:lnTo>
                    <a:pt x="31887" y="45068"/>
                  </a:lnTo>
                  <a:lnTo>
                    <a:pt x="33446" y="44389"/>
                  </a:lnTo>
                  <a:lnTo>
                    <a:pt x="35435" y="43306"/>
                  </a:lnTo>
                  <a:lnTo>
                    <a:pt x="37292" y="42044"/>
                  </a:lnTo>
                  <a:lnTo>
                    <a:pt x="39031" y="40615"/>
                  </a:lnTo>
                  <a:lnTo>
                    <a:pt x="40614" y="39031"/>
                  </a:lnTo>
                  <a:lnTo>
                    <a:pt x="42043" y="37305"/>
                  </a:lnTo>
                  <a:lnTo>
                    <a:pt x="43293" y="35435"/>
                  </a:lnTo>
                  <a:lnTo>
                    <a:pt x="44377" y="33447"/>
                  </a:lnTo>
                  <a:lnTo>
                    <a:pt x="45055" y="31887"/>
                  </a:lnTo>
                  <a:lnTo>
                    <a:pt x="45448" y="30816"/>
                  </a:lnTo>
                  <a:lnTo>
                    <a:pt x="45782" y="29720"/>
                  </a:lnTo>
                  <a:lnTo>
                    <a:pt x="46079" y="28601"/>
                  </a:lnTo>
                  <a:lnTo>
                    <a:pt x="46306" y="27458"/>
                  </a:lnTo>
                  <a:lnTo>
                    <a:pt x="46484" y="26303"/>
                  </a:lnTo>
                  <a:lnTo>
                    <a:pt x="46603" y="25136"/>
                  </a:lnTo>
                  <a:lnTo>
                    <a:pt x="46663" y="23945"/>
                  </a:lnTo>
                  <a:lnTo>
                    <a:pt x="46675" y="23338"/>
                  </a:lnTo>
                  <a:lnTo>
                    <a:pt x="46663" y="22731"/>
                  </a:lnTo>
                  <a:lnTo>
                    <a:pt x="46603" y="21540"/>
                  </a:lnTo>
                  <a:lnTo>
                    <a:pt x="46484" y="20373"/>
                  </a:lnTo>
                  <a:lnTo>
                    <a:pt x="46306" y="19218"/>
                  </a:lnTo>
                  <a:lnTo>
                    <a:pt x="46079" y="18075"/>
                  </a:lnTo>
                  <a:lnTo>
                    <a:pt x="45782" y="16956"/>
                  </a:lnTo>
                  <a:lnTo>
                    <a:pt x="45448" y="15861"/>
                  </a:lnTo>
                  <a:lnTo>
                    <a:pt x="45055" y="14789"/>
                  </a:lnTo>
                  <a:lnTo>
                    <a:pt x="44377" y="13229"/>
                  </a:lnTo>
                  <a:lnTo>
                    <a:pt x="43293" y="11241"/>
                  </a:lnTo>
                  <a:lnTo>
                    <a:pt x="42043" y="9383"/>
                  </a:lnTo>
                  <a:lnTo>
                    <a:pt x="40614" y="7657"/>
                  </a:lnTo>
                  <a:lnTo>
                    <a:pt x="39031" y="6061"/>
                  </a:lnTo>
                  <a:lnTo>
                    <a:pt x="37292" y="4645"/>
                  </a:lnTo>
                  <a:lnTo>
                    <a:pt x="35435" y="3382"/>
                  </a:lnTo>
                  <a:lnTo>
                    <a:pt x="33446" y="2299"/>
                  </a:lnTo>
                  <a:lnTo>
                    <a:pt x="31887" y="1620"/>
                  </a:lnTo>
                  <a:lnTo>
                    <a:pt x="30815" y="1227"/>
                  </a:lnTo>
                  <a:lnTo>
                    <a:pt x="29720" y="882"/>
                  </a:lnTo>
                  <a:lnTo>
                    <a:pt x="28600" y="596"/>
                  </a:lnTo>
                  <a:lnTo>
                    <a:pt x="27457" y="358"/>
                  </a:lnTo>
                  <a:lnTo>
                    <a:pt x="26302" y="191"/>
                  </a:lnTo>
                  <a:lnTo>
                    <a:pt x="25124" y="72"/>
                  </a:lnTo>
                  <a:lnTo>
                    <a:pt x="2393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724;p34">
              <a:extLst>
                <a:ext uri="{FF2B5EF4-FFF2-40B4-BE49-F238E27FC236}">
                  <a16:creationId xmlns:a16="http://schemas.microsoft.com/office/drawing/2014/main" id="{4D192D3F-D3F7-E370-860C-E059BD110FCE}"/>
                </a:ext>
              </a:extLst>
            </p:cNvPr>
            <p:cNvSpPr/>
            <p:nvPr/>
          </p:nvSpPr>
          <p:spPr>
            <a:xfrm>
              <a:off x="945393" y="1501630"/>
              <a:ext cx="2173755" cy="2173755"/>
            </a:xfrm>
            <a:custGeom>
              <a:avLst/>
              <a:gdLst/>
              <a:ahLst/>
              <a:cxnLst/>
              <a:rect l="l" t="t" r="r" b="b"/>
              <a:pathLst>
                <a:path w="36739" h="36739" extrusionOk="0">
                  <a:moveTo>
                    <a:pt x="17896" y="1"/>
                  </a:moveTo>
                  <a:lnTo>
                    <a:pt x="16958" y="54"/>
                  </a:lnTo>
                  <a:lnTo>
                    <a:pt x="16030" y="144"/>
                  </a:lnTo>
                  <a:lnTo>
                    <a:pt x="15119" y="286"/>
                  </a:lnTo>
                  <a:lnTo>
                    <a:pt x="14226" y="465"/>
                  </a:lnTo>
                  <a:lnTo>
                    <a:pt x="13342" y="697"/>
                  </a:lnTo>
                  <a:lnTo>
                    <a:pt x="12484" y="965"/>
                  </a:lnTo>
                  <a:lnTo>
                    <a:pt x="11636" y="1278"/>
                  </a:lnTo>
                  <a:lnTo>
                    <a:pt x="10815" y="1626"/>
                  </a:lnTo>
                  <a:lnTo>
                    <a:pt x="10011" y="2010"/>
                  </a:lnTo>
                  <a:lnTo>
                    <a:pt x="9234" y="2439"/>
                  </a:lnTo>
                  <a:lnTo>
                    <a:pt x="8475" y="2894"/>
                  </a:lnTo>
                  <a:lnTo>
                    <a:pt x="7743" y="3394"/>
                  </a:lnTo>
                  <a:lnTo>
                    <a:pt x="7037" y="3921"/>
                  </a:lnTo>
                  <a:lnTo>
                    <a:pt x="6350" y="4484"/>
                  </a:lnTo>
                  <a:lnTo>
                    <a:pt x="5698" y="5073"/>
                  </a:lnTo>
                  <a:lnTo>
                    <a:pt x="5073" y="5698"/>
                  </a:lnTo>
                  <a:lnTo>
                    <a:pt x="4483" y="6350"/>
                  </a:lnTo>
                  <a:lnTo>
                    <a:pt x="3921" y="7029"/>
                  </a:lnTo>
                  <a:lnTo>
                    <a:pt x="3394" y="7743"/>
                  </a:lnTo>
                  <a:lnTo>
                    <a:pt x="2894" y="8475"/>
                  </a:lnTo>
                  <a:lnTo>
                    <a:pt x="2438" y="9234"/>
                  </a:lnTo>
                  <a:lnTo>
                    <a:pt x="2010" y="10011"/>
                  </a:lnTo>
                  <a:lnTo>
                    <a:pt x="1626" y="10815"/>
                  </a:lnTo>
                  <a:lnTo>
                    <a:pt x="1277" y="11636"/>
                  </a:lnTo>
                  <a:lnTo>
                    <a:pt x="965" y="12485"/>
                  </a:lnTo>
                  <a:lnTo>
                    <a:pt x="697" y="13342"/>
                  </a:lnTo>
                  <a:lnTo>
                    <a:pt x="474" y="14226"/>
                  </a:lnTo>
                  <a:lnTo>
                    <a:pt x="286" y="15119"/>
                  </a:lnTo>
                  <a:lnTo>
                    <a:pt x="143" y="16030"/>
                  </a:lnTo>
                  <a:lnTo>
                    <a:pt x="54" y="16959"/>
                  </a:lnTo>
                  <a:lnTo>
                    <a:pt x="0" y="17896"/>
                  </a:lnTo>
                  <a:lnTo>
                    <a:pt x="0" y="18370"/>
                  </a:lnTo>
                  <a:lnTo>
                    <a:pt x="0" y="18843"/>
                  </a:lnTo>
                  <a:lnTo>
                    <a:pt x="54" y="19781"/>
                  </a:lnTo>
                  <a:lnTo>
                    <a:pt x="143" y="20700"/>
                  </a:lnTo>
                  <a:lnTo>
                    <a:pt x="286" y="21611"/>
                  </a:lnTo>
                  <a:lnTo>
                    <a:pt x="474" y="22513"/>
                  </a:lnTo>
                  <a:lnTo>
                    <a:pt x="697" y="23388"/>
                  </a:lnTo>
                  <a:lnTo>
                    <a:pt x="965" y="24254"/>
                  </a:lnTo>
                  <a:lnTo>
                    <a:pt x="1277" y="25094"/>
                  </a:lnTo>
                  <a:lnTo>
                    <a:pt x="1626" y="25924"/>
                  </a:lnTo>
                  <a:lnTo>
                    <a:pt x="2010" y="26719"/>
                  </a:lnTo>
                  <a:lnTo>
                    <a:pt x="2438" y="27505"/>
                  </a:lnTo>
                  <a:lnTo>
                    <a:pt x="2894" y="28264"/>
                  </a:lnTo>
                  <a:lnTo>
                    <a:pt x="3394" y="28996"/>
                  </a:lnTo>
                  <a:lnTo>
                    <a:pt x="3921" y="29702"/>
                  </a:lnTo>
                  <a:lnTo>
                    <a:pt x="4483" y="30380"/>
                  </a:lnTo>
                  <a:lnTo>
                    <a:pt x="5073" y="31032"/>
                  </a:lnTo>
                  <a:lnTo>
                    <a:pt x="5698" y="31657"/>
                  </a:lnTo>
                  <a:lnTo>
                    <a:pt x="6350" y="32256"/>
                  </a:lnTo>
                  <a:lnTo>
                    <a:pt x="7037" y="32818"/>
                  </a:lnTo>
                  <a:lnTo>
                    <a:pt x="7743" y="33345"/>
                  </a:lnTo>
                  <a:lnTo>
                    <a:pt x="8475" y="33836"/>
                  </a:lnTo>
                  <a:lnTo>
                    <a:pt x="9234" y="34301"/>
                  </a:lnTo>
                  <a:lnTo>
                    <a:pt x="10011" y="34720"/>
                  </a:lnTo>
                  <a:lnTo>
                    <a:pt x="10815" y="35113"/>
                  </a:lnTo>
                  <a:lnTo>
                    <a:pt x="11636" y="35462"/>
                  </a:lnTo>
                  <a:lnTo>
                    <a:pt x="12484" y="35774"/>
                  </a:lnTo>
                  <a:lnTo>
                    <a:pt x="13342" y="36042"/>
                  </a:lnTo>
                  <a:lnTo>
                    <a:pt x="14226" y="36265"/>
                  </a:lnTo>
                  <a:lnTo>
                    <a:pt x="15119" y="36453"/>
                  </a:lnTo>
                  <a:lnTo>
                    <a:pt x="16030" y="36587"/>
                  </a:lnTo>
                  <a:lnTo>
                    <a:pt x="16958" y="36685"/>
                  </a:lnTo>
                  <a:lnTo>
                    <a:pt x="17896" y="36730"/>
                  </a:lnTo>
                  <a:lnTo>
                    <a:pt x="18369" y="36738"/>
                  </a:lnTo>
                  <a:lnTo>
                    <a:pt x="18843" y="36730"/>
                  </a:lnTo>
                  <a:lnTo>
                    <a:pt x="19780" y="36685"/>
                  </a:lnTo>
                  <a:lnTo>
                    <a:pt x="20709" y="36587"/>
                  </a:lnTo>
                  <a:lnTo>
                    <a:pt x="21620" y="36453"/>
                  </a:lnTo>
                  <a:lnTo>
                    <a:pt x="22513" y="36265"/>
                  </a:lnTo>
                  <a:lnTo>
                    <a:pt x="23388" y="36042"/>
                  </a:lnTo>
                  <a:lnTo>
                    <a:pt x="24254" y="35774"/>
                  </a:lnTo>
                  <a:lnTo>
                    <a:pt x="25094" y="35462"/>
                  </a:lnTo>
                  <a:lnTo>
                    <a:pt x="25924" y="35113"/>
                  </a:lnTo>
                  <a:lnTo>
                    <a:pt x="26728" y="34720"/>
                  </a:lnTo>
                  <a:lnTo>
                    <a:pt x="27505" y="34301"/>
                  </a:lnTo>
                  <a:lnTo>
                    <a:pt x="28264" y="33836"/>
                  </a:lnTo>
                  <a:lnTo>
                    <a:pt x="28996" y="33345"/>
                  </a:lnTo>
                  <a:lnTo>
                    <a:pt x="29701" y="32818"/>
                  </a:lnTo>
                  <a:lnTo>
                    <a:pt x="30380" y="32256"/>
                  </a:lnTo>
                  <a:lnTo>
                    <a:pt x="31032" y="31657"/>
                  </a:lnTo>
                  <a:lnTo>
                    <a:pt x="31657" y="31032"/>
                  </a:lnTo>
                  <a:lnTo>
                    <a:pt x="32255" y="30380"/>
                  </a:lnTo>
                  <a:lnTo>
                    <a:pt x="32818" y="29702"/>
                  </a:lnTo>
                  <a:lnTo>
                    <a:pt x="33345" y="28996"/>
                  </a:lnTo>
                  <a:lnTo>
                    <a:pt x="33836" y="28264"/>
                  </a:lnTo>
                  <a:lnTo>
                    <a:pt x="34300" y="27505"/>
                  </a:lnTo>
                  <a:lnTo>
                    <a:pt x="34729" y="26719"/>
                  </a:lnTo>
                  <a:lnTo>
                    <a:pt x="35113" y="25924"/>
                  </a:lnTo>
                  <a:lnTo>
                    <a:pt x="35461" y="25094"/>
                  </a:lnTo>
                  <a:lnTo>
                    <a:pt x="35774" y="24254"/>
                  </a:lnTo>
                  <a:lnTo>
                    <a:pt x="36042" y="23388"/>
                  </a:lnTo>
                  <a:lnTo>
                    <a:pt x="36265" y="22513"/>
                  </a:lnTo>
                  <a:lnTo>
                    <a:pt x="36453" y="21611"/>
                  </a:lnTo>
                  <a:lnTo>
                    <a:pt x="36586" y="20700"/>
                  </a:lnTo>
                  <a:lnTo>
                    <a:pt x="36685" y="19781"/>
                  </a:lnTo>
                  <a:lnTo>
                    <a:pt x="36729" y="18843"/>
                  </a:lnTo>
                  <a:lnTo>
                    <a:pt x="36738" y="18370"/>
                  </a:lnTo>
                  <a:lnTo>
                    <a:pt x="36729" y="17896"/>
                  </a:lnTo>
                  <a:lnTo>
                    <a:pt x="36685" y="16959"/>
                  </a:lnTo>
                  <a:lnTo>
                    <a:pt x="36586" y="16030"/>
                  </a:lnTo>
                  <a:lnTo>
                    <a:pt x="36453" y="15119"/>
                  </a:lnTo>
                  <a:lnTo>
                    <a:pt x="36265" y="14226"/>
                  </a:lnTo>
                  <a:lnTo>
                    <a:pt x="36042" y="13342"/>
                  </a:lnTo>
                  <a:lnTo>
                    <a:pt x="35774" y="12485"/>
                  </a:lnTo>
                  <a:lnTo>
                    <a:pt x="35461" y="11636"/>
                  </a:lnTo>
                  <a:lnTo>
                    <a:pt x="35113" y="10815"/>
                  </a:lnTo>
                  <a:lnTo>
                    <a:pt x="34729" y="10011"/>
                  </a:lnTo>
                  <a:lnTo>
                    <a:pt x="34300" y="9234"/>
                  </a:lnTo>
                  <a:lnTo>
                    <a:pt x="33836" y="8475"/>
                  </a:lnTo>
                  <a:lnTo>
                    <a:pt x="33345" y="7743"/>
                  </a:lnTo>
                  <a:lnTo>
                    <a:pt x="32818" y="7029"/>
                  </a:lnTo>
                  <a:lnTo>
                    <a:pt x="32255" y="6350"/>
                  </a:lnTo>
                  <a:lnTo>
                    <a:pt x="31657" y="5698"/>
                  </a:lnTo>
                  <a:lnTo>
                    <a:pt x="31032" y="5073"/>
                  </a:lnTo>
                  <a:lnTo>
                    <a:pt x="30380" y="4484"/>
                  </a:lnTo>
                  <a:lnTo>
                    <a:pt x="29701" y="3921"/>
                  </a:lnTo>
                  <a:lnTo>
                    <a:pt x="28996" y="3394"/>
                  </a:lnTo>
                  <a:lnTo>
                    <a:pt x="28264" y="2894"/>
                  </a:lnTo>
                  <a:lnTo>
                    <a:pt x="27505" y="2439"/>
                  </a:lnTo>
                  <a:lnTo>
                    <a:pt x="26728" y="2010"/>
                  </a:lnTo>
                  <a:lnTo>
                    <a:pt x="25924" y="1626"/>
                  </a:lnTo>
                  <a:lnTo>
                    <a:pt x="25094" y="1278"/>
                  </a:lnTo>
                  <a:lnTo>
                    <a:pt x="24254" y="965"/>
                  </a:lnTo>
                  <a:lnTo>
                    <a:pt x="23388" y="697"/>
                  </a:lnTo>
                  <a:lnTo>
                    <a:pt x="22513" y="465"/>
                  </a:lnTo>
                  <a:lnTo>
                    <a:pt x="21620" y="286"/>
                  </a:lnTo>
                  <a:lnTo>
                    <a:pt x="20709" y="144"/>
                  </a:lnTo>
                  <a:lnTo>
                    <a:pt x="19780" y="54"/>
                  </a:lnTo>
                  <a:lnTo>
                    <a:pt x="188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725;p34">
              <a:extLst>
                <a:ext uri="{FF2B5EF4-FFF2-40B4-BE49-F238E27FC236}">
                  <a16:creationId xmlns:a16="http://schemas.microsoft.com/office/drawing/2014/main" id="{DB2168DE-8CF3-B407-C485-E0E238772647}"/>
                </a:ext>
              </a:extLst>
            </p:cNvPr>
            <p:cNvSpPr/>
            <p:nvPr/>
          </p:nvSpPr>
          <p:spPr>
            <a:xfrm>
              <a:off x="1325313" y="2587958"/>
              <a:ext cx="1014486" cy="976500"/>
            </a:xfrm>
            <a:custGeom>
              <a:avLst/>
              <a:gdLst/>
              <a:ahLst/>
              <a:cxnLst/>
              <a:rect l="l" t="t" r="r" b="b"/>
              <a:pathLst>
                <a:path w="17146" h="16504" extrusionOk="0">
                  <a:moveTo>
                    <a:pt x="8868" y="1"/>
                  </a:moveTo>
                  <a:lnTo>
                    <a:pt x="8028" y="45"/>
                  </a:lnTo>
                  <a:lnTo>
                    <a:pt x="7189" y="170"/>
                  </a:lnTo>
                  <a:lnTo>
                    <a:pt x="6358" y="385"/>
                  </a:lnTo>
                  <a:lnTo>
                    <a:pt x="5528" y="679"/>
                  </a:lnTo>
                  <a:lnTo>
                    <a:pt x="5126" y="858"/>
                  </a:lnTo>
                  <a:lnTo>
                    <a:pt x="4724" y="1054"/>
                  </a:lnTo>
                  <a:lnTo>
                    <a:pt x="3965" y="1501"/>
                  </a:lnTo>
                  <a:lnTo>
                    <a:pt x="3268" y="2001"/>
                  </a:lnTo>
                  <a:lnTo>
                    <a:pt x="2634" y="2564"/>
                  </a:lnTo>
                  <a:lnTo>
                    <a:pt x="2054" y="3171"/>
                  </a:lnTo>
                  <a:lnTo>
                    <a:pt x="1554" y="3823"/>
                  </a:lnTo>
                  <a:lnTo>
                    <a:pt x="1107" y="4519"/>
                  </a:lnTo>
                  <a:lnTo>
                    <a:pt x="741" y="5243"/>
                  </a:lnTo>
                  <a:lnTo>
                    <a:pt x="438" y="5993"/>
                  </a:lnTo>
                  <a:lnTo>
                    <a:pt x="214" y="6761"/>
                  </a:lnTo>
                  <a:lnTo>
                    <a:pt x="71" y="7546"/>
                  </a:lnTo>
                  <a:lnTo>
                    <a:pt x="0" y="8341"/>
                  </a:lnTo>
                  <a:lnTo>
                    <a:pt x="9" y="9145"/>
                  </a:lnTo>
                  <a:lnTo>
                    <a:pt x="107" y="9949"/>
                  </a:lnTo>
                  <a:lnTo>
                    <a:pt x="286" y="10743"/>
                  </a:lnTo>
                  <a:lnTo>
                    <a:pt x="554" y="11529"/>
                  </a:lnTo>
                  <a:lnTo>
                    <a:pt x="723" y="11913"/>
                  </a:lnTo>
                  <a:lnTo>
                    <a:pt x="911" y="12288"/>
                  </a:lnTo>
                  <a:lnTo>
                    <a:pt x="1340" y="12994"/>
                  </a:lnTo>
                  <a:lnTo>
                    <a:pt x="1831" y="13646"/>
                  </a:lnTo>
                  <a:lnTo>
                    <a:pt x="2384" y="14235"/>
                  </a:lnTo>
                  <a:lnTo>
                    <a:pt x="2992" y="14762"/>
                  </a:lnTo>
                  <a:lnTo>
                    <a:pt x="3643" y="15217"/>
                  </a:lnTo>
                  <a:lnTo>
                    <a:pt x="4340" y="15610"/>
                  </a:lnTo>
                  <a:lnTo>
                    <a:pt x="5081" y="15932"/>
                  </a:lnTo>
                  <a:lnTo>
                    <a:pt x="5849" y="16191"/>
                  </a:lnTo>
                  <a:lnTo>
                    <a:pt x="6635" y="16369"/>
                  </a:lnTo>
                  <a:lnTo>
                    <a:pt x="7448" y="16476"/>
                  </a:lnTo>
                  <a:lnTo>
                    <a:pt x="8278" y="16503"/>
                  </a:lnTo>
                  <a:lnTo>
                    <a:pt x="9109" y="16459"/>
                  </a:lnTo>
                  <a:lnTo>
                    <a:pt x="9948" y="16334"/>
                  </a:lnTo>
                  <a:lnTo>
                    <a:pt x="10787" y="16119"/>
                  </a:lnTo>
                  <a:lnTo>
                    <a:pt x="11609" y="15825"/>
                  </a:lnTo>
                  <a:lnTo>
                    <a:pt x="12020" y="15646"/>
                  </a:lnTo>
                  <a:lnTo>
                    <a:pt x="12422" y="15449"/>
                  </a:lnTo>
                  <a:lnTo>
                    <a:pt x="13181" y="15003"/>
                  </a:lnTo>
                  <a:lnTo>
                    <a:pt x="13877" y="14503"/>
                  </a:lnTo>
                  <a:lnTo>
                    <a:pt x="14511" y="13940"/>
                  </a:lnTo>
                  <a:lnTo>
                    <a:pt x="15083" y="13333"/>
                  </a:lnTo>
                  <a:lnTo>
                    <a:pt x="15592" y="12681"/>
                  </a:lnTo>
                  <a:lnTo>
                    <a:pt x="16029" y="11985"/>
                  </a:lnTo>
                  <a:lnTo>
                    <a:pt x="16404" y="11261"/>
                  </a:lnTo>
                  <a:lnTo>
                    <a:pt x="16699" y="10511"/>
                  </a:lnTo>
                  <a:lnTo>
                    <a:pt x="16922" y="9743"/>
                  </a:lnTo>
                  <a:lnTo>
                    <a:pt x="17074" y="8957"/>
                  </a:lnTo>
                  <a:lnTo>
                    <a:pt x="17146" y="8163"/>
                  </a:lnTo>
                  <a:lnTo>
                    <a:pt x="17128" y="7359"/>
                  </a:lnTo>
                  <a:lnTo>
                    <a:pt x="17038" y="6555"/>
                  </a:lnTo>
                  <a:lnTo>
                    <a:pt x="16860" y="5760"/>
                  </a:lnTo>
                  <a:lnTo>
                    <a:pt x="16592" y="4975"/>
                  </a:lnTo>
                  <a:lnTo>
                    <a:pt x="16422" y="4591"/>
                  </a:lnTo>
                  <a:lnTo>
                    <a:pt x="16235" y="4216"/>
                  </a:lnTo>
                  <a:lnTo>
                    <a:pt x="15806" y="3510"/>
                  </a:lnTo>
                  <a:lnTo>
                    <a:pt x="15315" y="2858"/>
                  </a:lnTo>
                  <a:lnTo>
                    <a:pt x="14761" y="2269"/>
                  </a:lnTo>
                  <a:lnTo>
                    <a:pt x="14154" y="1742"/>
                  </a:lnTo>
                  <a:lnTo>
                    <a:pt x="13493" y="1287"/>
                  </a:lnTo>
                  <a:lnTo>
                    <a:pt x="12797" y="894"/>
                  </a:lnTo>
                  <a:lnTo>
                    <a:pt x="12064" y="572"/>
                  </a:lnTo>
                  <a:lnTo>
                    <a:pt x="11296" y="313"/>
                  </a:lnTo>
                  <a:lnTo>
                    <a:pt x="10502" y="135"/>
                  </a:lnTo>
                  <a:lnTo>
                    <a:pt x="9689" y="27"/>
                  </a:lnTo>
                  <a:lnTo>
                    <a:pt x="8868" y="1"/>
                  </a:lnTo>
                  <a:close/>
                </a:path>
              </a:pathLst>
            </a:custGeom>
            <a:solidFill>
              <a:srgbClr val="FFB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726;p34">
              <a:extLst>
                <a:ext uri="{FF2B5EF4-FFF2-40B4-BE49-F238E27FC236}">
                  <a16:creationId xmlns:a16="http://schemas.microsoft.com/office/drawing/2014/main" id="{B9106B72-799F-16DA-173C-4410E63719F3}"/>
                </a:ext>
              </a:extLst>
            </p:cNvPr>
            <p:cNvSpPr/>
            <p:nvPr/>
          </p:nvSpPr>
          <p:spPr>
            <a:xfrm>
              <a:off x="1365429" y="1991424"/>
              <a:ext cx="1476821" cy="1557703"/>
            </a:xfrm>
            <a:custGeom>
              <a:avLst/>
              <a:gdLst/>
              <a:ahLst/>
              <a:cxnLst/>
              <a:rect l="l" t="t" r="r" b="b"/>
              <a:pathLst>
                <a:path w="24960" h="26327" extrusionOk="0">
                  <a:moveTo>
                    <a:pt x="15932" y="1"/>
                  </a:moveTo>
                  <a:lnTo>
                    <a:pt x="5305" y="4957"/>
                  </a:lnTo>
                  <a:lnTo>
                    <a:pt x="4876" y="5162"/>
                  </a:lnTo>
                  <a:lnTo>
                    <a:pt x="4082" y="5636"/>
                  </a:lnTo>
                  <a:lnTo>
                    <a:pt x="3341" y="6180"/>
                  </a:lnTo>
                  <a:lnTo>
                    <a:pt x="2680" y="6788"/>
                  </a:lnTo>
                  <a:lnTo>
                    <a:pt x="2081" y="7448"/>
                  </a:lnTo>
                  <a:lnTo>
                    <a:pt x="1546" y="8163"/>
                  </a:lnTo>
                  <a:lnTo>
                    <a:pt x="1099" y="8922"/>
                  </a:lnTo>
                  <a:lnTo>
                    <a:pt x="715" y="9717"/>
                  </a:lnTo>
                  <a:lnTo>
                    <a:pt x="412" y="10547"/>
                  </a:lnTo>
                  <a:lnTo>
                    <a:pt x="197" y="11395"/>
                  </a:lnTo>
                  <a:lnTo>
                    <a:pt x="54" y="12271"/>
                  </a:lnTo>
                  <a:lnTo>
                    <a:pt x="1" y="13155"/>
                  </a:lnTo>
                  <a:lnTo>
                    <a:pt x="36" y="14048"/>
                  </a:lnTo>
                  <a:lnTo>
                    <a:pt x="153" y="14941"/>
                  </a:lnTo>
                  <a:lnTo>
                    <a:pt x="367" y="15834"/>
                  </a:lnTo>
                  <a:lnTo>
                    <a:pt x="670" y="16709"/>
                  </a:lnTo>
                  <a:lnTo>
                    <a:pt x="867" y="17146"/>
                  </a:lnTo>
                  <a:lnTo>
                    <a:pt x="2144" y="19897"/>
                  </a:lnTo>
                  <a:lnTo>
                    <a:pt x="2546" y="20754"/>
                  </a:lnTo>
                  <a:lnTo>
                    <a:pt x="3332" y="22424"/>
                  </a:lnTo>
                  <a:lnTo>
                    <a:pt x="3966" y="23558"/>
                  </a:lnTo>
                  <a:lnTo>
                    <a:pt x="4430" y="24246"/>
                  </a:lnTo>
                  <a:lnTo>
                    <a:pt x="4939" y="24862"/>
                  </a:lnTo>
                  <a:lnTo>
                    <a:pt x="5511" y="25389"/>
                  </a:lnTo>
                  <a:lnTo>
                    <a:pt x="6153" y="25808"/>
                  </a:lnTo>
                  <a:lnTo>
                    <a:pt x="6877" y="26121"/>
                  </a:lnTo>
                  <a:lnTo>
                    <a:pt x="7689" y="26291"/>
                  </a:lnTo>
                  <a:lnTo>
                    <a:pt x="8609" y="26326"/>
                  </a:lnTo>
                  <a:lnTo>
                    <a:pt x="9636" y="26201"/>
                  </a:lnTo>
                  <a:lnTo>
                    <a:pt x="10797" y="25907"/>
                  </a:lnTo>
                  <a:lnTo>
                    <a:pt x="12101" y="25433"/>
                  </a:lnTo>
                  <a:lnTo>
                    <a:pt x="13547" y="24755"/>
                  </a:lnTo>
                  <a:lnTo>
                    <a:pt x="14333" y="24326"/>
                  </a:lnTo>
                  <a:lnTo>
                    <a:pt x="24960" y="19379"/>
                  </a:lnTo>
                  <a:lnTo>
                    <a:pt x="15932" y="1"/>
                  </a:lnTo>
                  <a:close/>
                </a:path>
              </a:pathLst>
            </a:custGeom>
            <a:solidFill>
              <a:srgbClr val="FFB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727;p34">
              <a:extLst>
                <a:ext uri="{FF2B5EF4-FFF2-40B4-BE49-F238E27FC236}">
                  <a16:creationId xmlns:a16="http://schemas.microsoft.com/office/drawing/2014/main" id="{8B41BA82-0079-F8B8-48DC-DE325C3233F5}"/>
                </a:ext>
              </a:extLst>
            </p:cNvPr>
            <p:cNvSpPr/>
            <p:nvPr/>
          </p:nvSpPr>
          <p:spPr>
            <a:xfrm>
              <a:off x="1217508" y="1340515"/>
              <a:ext cx="1611545" cy="1896318"/>
            </a:xfrm>
            <a:custGeom>
              <a:avLst/>
              <a:gdLst/>
              <a:ahLst/>
              <a:cxnLst/>
              <a:rect l="l" t="t" r="r" b="b"/>
              <a:pathLst>
                <a:path w="27237" h="32050" extrusionOk="0">
                  <a:moveTo>
                    <a:pt x="15708" y="0"/>
                  </a:moveTo>
                  <a:lnTo>
                    <a:pt x="0" y="7323"/>
                  </a:lnTo>
                  <a:lnTo>
                    <a:pt x="11529" y="32050"/>
                  </a:lnTo>
                  <a:lnTo>
                    <a:pt x="27237" y="24727"/>
                  </a:lnTo>
                  <a:lnTo>
                    <a:pt x="1570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28;p34">
              <a:extLst>
                <a:ext uri="{FF2B5EF4-FFF2-40B4-BE49-F238E27FC236}">
                  <a16:creationId xmlns:a16="http://schemas.microsoft.com/office/drawing/2014/main" id="{B338640F-7A7C-64E7-DEC5-F3B5D1D1B27E}"/>
                </a:ext>
              </a:extLst>
            </p:cNvPr>
            <p:cNvSpPr/>
            <p:nvPr/>
          </p:nvSpPr>
          <p:spPr>
            <a:xfrm>
              <a:off x="1790791" y="1822381"/>
              <a:ext cx="738706" cy="1351563"/>
            </a:xfrm>
            <a:custGeom>
              <a:avLst/>
              <a:gdLst/>
              <a:ahLst/>
              <a:cxnLst/>
              <a:rect l="l" t="t" r="r" b="b"/>
              <a:pathLst>
                <a:path w="12485" h="22843" extrusionOk="0">
                  <a:moveTo>
                    <a:pt x="2715" y="0"/>
                  </a:moveTo>
                  <a:lnTo>
                    <a:pt x="0" y="4733"/>
                  </a:lnTo>
                  <a:lnTo>
                    <a:pt x="8448" y="22843"/>
                  </a:lnTo>
                  <a:lnTo>
                    <a:pt x="12484" y="20959"/>
                  </a:lnTo>
                  <a:lnTo>
                    <a:pt x="2715" y="0"/>
                  </a:lnTo>
                  <a:close/>
                </a:path>
              </a:pathLst>
            </a:custGeom>
            <a:solidFill>
              <a:srgbClr val="82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729;p34">
              <a:extLst>
                <a:ext uri="{FF2B5EF4-FFF2-40B4-BE49-F238E27FC236}">
                  <a16:creationId xmlns:a16="http://schemas.microsoft.com/office/drawing/2014/main" id="{D3EB3594-5A88-C13C-68E3-9E8AFBBC17D4}"/>
                </a:ext>
              </a:extLst>
            </p:cNvPr>
            <p:cNvSpPr/>
            <p:nvPr/>
          </p:nvSpPr>
          <p:spPr>
            <a:xfrm>
              <a:off x="1437319" y="1688128"/>
              <a:ext cx="692733" cy="1196308"/>
            </a:xfrm>
            <a:custGeom>
              <a:avLst/>
              <a:gdLst/>
              <a:ahLst/>
              <a:cxnLst/>
              <a:rect l="l" t="t" r="r" b="b"/>
              <a:pathLst>
                <a:path w="11708" h="20219" extrusionOk="0">
                  <a:moveTo>
                    <a:pt x="2911" y="1"/>
                  </a:moveTo>
                  <a:lnTo>
                    <a:pt x="0" y="1358"/>
                  </a:lnTo>
                  <a:lnTo>
                    <a:pt x="8787" y="20218"/>
                  </a:lnTo>
                  <a:lnTo>
                    <a:pt x="11707" y="18861"/>
                  </a:lnTo>
                  <a:lnTo>
                    <a:pt x="2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730;p34">
              <a:extLst>
                <a:ext uri="{FF2B5EF4-FFF2-40B4-BE49-F238E27FC236}">
                  <a16:creationId xmlns:a16="http://schemas.microsoft.com/office/drawing/2014/main" id="{3EA40C35-02BD-2B85-3089-20EB070DC97B}"/>
                </a:ext>
              </a:extLst>
            </p:cNvPr>
            <p:cNvSpPr/>
            <p:nvPr/>
          </p:nvSpPr>
          <p:spPr>
            <a:xfrm>
              <a:off x="1437319" y="1688128"/>
              <a:ext cx="367253" cy="499374"/>
            </a:xfrm>
            <a:custGeom>
              <a:avLst/>
              <a:gdLst/>
              <a:ahLst/>
              <a:cxnLst/>
              <a:rect l="l" t="t" r="r" b="b"/>
              <a:pathLst>
                <a:path w="6207" h="8440" extrusionOk="0">
                  <a:moveTo>
                    <a:pt x="2911" y="1"/>
                  </a:moveTo>
                  <a:lnTo>
                    <a:pt x="0" y="1358"/>
                  </a:lnTo>
                  <a:lnTo>
                    <a:pt x="3295" y="8440"/>
                  </a:lnTo>
                  <a:lnTo>
                    <a:pt x="6207" y="7073"/>
                  </a:lnTo>
                  <a:lnTo>
                    <a:pt x="2911" y="1"/>
                  </a:lnTo>
                  <a:close/>
                </a:path>
              </a:pathLst>
            </a:custGeom>
            <a:solidFill>
              <a:srgbClr val="FFA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31;p34">
              <a:extLst>
                <a:ext uri="{FF2B5EF4-FFF2-40B4-BE49-F238E27FC236}">
                  <a16:creationId xmlns:a16="http://schemas.microsoft.com/office/drawing/2014/main" id="{6D0E0769-AFB6-0820-56BA-755EC0512FEB}"/>
                </a:ext>
              </a:extLst>
            </p:cNvPr>
            <p:cNvSpPr/>
            <p:nvPr/>
          </p:nvSpPr>
          <p:spPr>
            <a:xfrm>
              <a:off x="1353832" y="1801198"/>
              <a:ext cx="692733" cy="1196308"/>
            </a:xfrm>
            <a:custGeom>
              <a:avLst/>
              <a:gdLst/>
              <a:ahLst/>
              <a:cxnLst/>
              <a:rect l="l" t="t" r="r" b="b"/>
              <a:pathLst>
                <a:path w="11708" h="20219" extrusionOk="0">
                  <a:moveTo>
                    <a:pt x="2911" y="1"/>
                  </a:moveTo>
                  <a:lnTo>
                    <a:pt x="0" y="1358"/>
                  </a:lnTo>
                  <a:lnTo>
                    <a:pt x="8796" y="20218"/>
                  </a:lnTo>
                  <a:lnTo>
                    <a:pt x="11707" y="18861"/>
                  </a:lnTo>
                  <a:lnTo>
                    <a:pt x="2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732;p34">
              <a:extLst>
                <a:ext uri="{FF2B5EF4-FFF2-40B4-BE49-F238E27FC236}">
                  <a16:creationId xmlns:a16="http://schemas.microsoft.com/office/drawing/2014/main" id="{63BF5A61-F618-48ED-23A8-E07FF9C5BA88}"/>
                </a:ext>
              </a:extLst>
            </p:cNvPr>
            <p:cNvSpPr/>
            <p:nvPr/>
          </p:nvSpPr>
          <p:spPr>
            <a:xfrm>
              <a:off x="1353832" y="1801198"/>
              <a:ext cx="367253" cy="498841"/>
            </a:xfrm>
            <a:custGeom>
              <a:avLst/>
              <a:gdLst/>
              <a:ahLst/>
              <a:cxnLst/>
              <a:rect l="l" t="t" r="r" b="b"/>
              <a:pathLst>
                <a:path w="6207" h="8431" extrusionOk="0">
                  <a:moveTo>
                    <a:pt x="2911" y="1"/>
                  </a:moveTo>
                  <a:lnTo>
                    <a:pt x="0" y="1358"/>
                  </a:lnTo>
                  <a:lnTo>
                    <a:pt x="3295" y="8431"/>
                  </a:lnTo>
                  <a:lnTo>
                    <a:pt x="6207" y="7074"/>
                  </a:lnTo>
                  <a:lnTo>
                    <a:pt x="2911" y="1"/>
                  </a:lnTo>
                  <a:close/>
                </a:path>
              </a:pathLst>
            </a:custGeom>
            <a:solidFill>
              <a:srgbClr val="FFA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733;p34">
              <a:extLst>
                <a:ext uri="{FF2B5EF4-FFF2-40B4-BE49-F238E27FC236}">
                  <a16:creationId xmlns:a16="http://schemas.microsoft.com/office/drawing/2014/main" id="{2EDEBE89-FB6B-081B-8783-68BD3EC49D1F}"/>
                </a:ext>
              </a:extLst>
            </p:cNvPr>
            <p:cNvSpPr/>
            <p:nvPr/>
          </p:nvSpPr>
          <p:spPr>
            <a:xfrm>
              <a:off x="1413533" y="1329391"/>
              <a:ext cx="692733" cy="1196249"/>
            </a:xfrm>
            <a:custGeom>
              <a:avLst/>
              <a:gdLst/>
              <a:ahLst/>
              <a:cxnLst/>
              <a:rect l="l" t="t" r="r" b="b"/>
              <a:pathLst>
                <a:path w="11708" h="20218" extrusionOk="0">
                  <a:moveTo>
                    <a:pt x="2920" y="1"/>
                  </a:moveTo>
                  <a:lnTo>
                    <a:pt x="0" y="1358"/>
                  </a:lnTo>
                  <a:lnTo>
                    <a:pt x="8796" y="20218"/>
                  </a:lnTo>
                  <a:lnTo>
                    <a:pt x="11708" y="18861"/>
                  </a:lnTo>
                  <a:lnTo>
                    <a:pt x="2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734;p34">
              <a:extLst>
                <a:ext uri="{FF2B5EF4-FFF2-40B4-BE49-F238E27FC236}">
                  <a16:creationId xmlns:a16="http://schemas.microsoft.com/office/drawing/2014/main" id="{31477A02-8766-8C83-2EA2-ACCBB8921822}"/>
                </a:ext>
              </a:extLst>
            </p:cNvPr>
            <p:cNvSpPr/>
            <p:nvPr/>
          </p:nvSpPr>
          <p:spPr>
            <a:xfrm>
              <a:off x="1413533" y="1329391"/>
              <a:ext cx="367785" cy="498841"/>
            </a:xfrm>
            <a:custGeom>
              <a:avLst/>
              <a:gdLst/>
              <a:ahLst/>
              <a:cxnLst/>
              <a:rect l="l" t="t" r="r" b="b"/>
              <a:pathLst>
                <a:path w="6216" h="8431" extrusionOk="0">
                  <a:moveTo>
                    <a:pt x="2920" y="1"/>
                  </a:moveTo>
                  <a:lnTo>
                    <a:pt x="0" y="1358"/>
                  </a:lnTo>
                  <a:lnTo>
                    <a:pt x="3304" y="8430"/>
                  </a:lnTo>
                  <a:lnTo>
                    <a:pt x="6216" y="7073"/>
                  </a:lnTo>
                  <a:lnTo>
                    <a:pt x="2920" y="1"/>
                  </a:lnTo>
                  <a:close/>
                </a:path>
              </a:pathLst>
            </a:custGeom>
            <a:solidFill>
              <a:srgbClr val="FFA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735;p34">
              <a:extLst>
                <a:ext uri="{FF2B5EF4-FFF2-40B4-BE49-F238E27FC236}">
                  <a16:creationId xmlns:a16="http://schemas.microsoft.com/office/drawing/2014/main" id="{530564CB-1D9C-3F65-FD15-CD30A612B4AC}"/>
                </a:ext>
              </a:extLst>
            </p:cNvPr>
            <p:cNvSpPr/>
            <p:nvPr/>
          </p:nvSpPr>
          <p:spPr>
            <a:xfrm>
              <a:off x="1721564" y="1699252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1"/>
                  </a:moveTo>
                  <a:lnTo>
                    <a:pt x="126" y="54"/>
                  </a:lnTo>
                  <a:lnTo>
                    <a:pt x="54" y="134"/>
                  </a:lnTo>
                  <a:lnTo>
                    <a:pt x="1" y="224"/>
                  </a:lnTo>
                  <a:lnTo>
                    <a:pt x="9" y="367"/>
                  </a:lnTo>
                  <a:lnTo>
                    <a:pt x="72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2" y="367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736;p34">
              <a:extLst>
                <a:ext uri="{FF2B5EF4-FFF2-40B4-BE49-F238E27FC236}">
                  <a16:creationId xmlns:a16="http://schemas.microsoft.com/office/drawing/2014/main" id="{4F4876AB-ABF5-DA11-1511-F1A0936CCE17}"/>
                </a:ext>
              </a:extLst>
            </p:cNvPr>
            <p:cNvSpPr/>
            <p:nvPr/>
          </p:nvSpPr>
          <p:spPr>
            <a:xfrm>
              <a:off x="1615357" y="1751024"/>
              <a:ext cx="32305" cy="29110"/>
            </a:xfrm>
            <a:custGeom>
              <a:avLst/>
              <a:gdLst/>
              <a:ahLst/>
              <a:cxnLst/>
              <a:rect l="l" t="t" r="r" b="b"/>
              <a:pathLst>
                <a:path w="546" h="492" extrusionOk="0">
                  <a:moveTo>
                    <a:pt x="340" y="1"/>
                  </a:moveTo>
                  <a:lnTo>
                    <a:pt x="135" y="45"/>
                  </a:lnTo>
                  <a:lnTo>
                    <a:pt x="54" y="126"/>
                  </a:lnTo>
                  <a:lnTo>
                    <a:pt x="1" y="224"/>
                  </a:lnTo>
                  <a:lnTo>
                    <a:pt x="18" y="358"/>
                  </a:lnTo>
                  <a:lnTo>
                    <a:pt x="72" y="429"/>
                  </a:lnTo>
                  <a:lnTo>
                    <a:pt x="117" y="456"/>
                  </a:lnTo>
                  <a:lnTo>
                    <a:pt x="215" y="492"/>
                  </a:lnTo>
                  <a:lnTo>
                    <a:pt x="420" y="447"/>
                  </a:lnTo>
                  <a:lnTo>
                    <a:pt x="492" y="367"/>
                  </a:lnTo>
                  <a:lnTo>
                    <a:pt x="545" y="269"/>
                  </a:lnTo>
                  <a:lnTo>
                    <a:pt x="536" y="135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737;p34">
              <a:extLst>
                <a:ext uri="{FF2B5EF4-FFF2-40B4-BE49-F238E27FC236}">
                  <a16:creationId xmlns:a16="http://schemas.microsoft.com/office/drawing/2014/main" id="{DB350F80-91C7-C619-AC99-732E40D914BC}"/>
                </a:ext>
              </a:extLst>
            </p:cNvPr>
            <p:cNvSpPr/>
            <p:nvPr/>
          </p:nvSpPr>
          <p:spPr>
            <a:xfrm>
              <a:off x="1644409" y="1701382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5" y="54"/>
                  </a:lnTo>
                  <a:lnTo>
                    <a:pt x="54" y="134"/>
                  </a:lnTo>
                  <a:lnTo>
                    <a:pt x="1" y="223"/>
                  </a:lnTo>
                  <a:lnTo>
                    <a:pt x="19" y="366"/>
                  </a:lnTo>
                  <a:lnTo>
                    <a:pt x="72" y="438"/>
                  </a:lnTo>
                  <a:lnTo>
                    <a:pt x="117" y="465"/>
                  </a:lnTo>
                  <a:lnTo>
                    <a:pt x="215" y="500"/>
                  </a:lnTo>
                  <a:lnTo>
                    <a:pt x="420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37" y="143"/>
                  </a:lnTo>
                  <a:lnTo>
                    <a:pt x="483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738;p34">
              <a:extLst>
                <a:ext uri="{FF2B5EF4-FFF2-40B4-BE49-F238E27FC236}">
                  <a16:creationId xmlns:a16="http://schemas.microsoft.com/office/drawing/2014/main" id="{998F7E47-127B-03F9-3FBF-C80F5E8939C2}"/>
                </a:ext>
              </a:extLst>
            </p:cNvPr>
            <p:cNvSpPr/>
            <p:nvPr/>
          </p:nvSpPr>
          <p:spPr>
            <a:xfrm>
              <a:off x="1619617" y="1626889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30" y="0"/>
                  </a:moveTo>
                  <a:lnTo>
                    <a:pt x="125" y="54"/>
                  </a:lnTo>
                  <a:lnTo>
                    <a:pt x="54" y="134"/>
                  </a:lnTo>
                  <a:lnTo>
                    <a:pt x="0" y="232"/>
                  </a:lnTo>
                  <a:lnTo>
                    <a:pt x="18" y="366"/>
                  </a:lnTo>
                  <a:lnTo>
                    <a:pt x="71" y="438"/>
                  </a:lnTo>
                  <a:lnTo>
                    <a:pt x="107" y="464"/>
                  </a:lnTo>
                  <a:lnTo>
                    <a:pt x="205" y="500"/>
                  </a:lnTo>
                  <a:lnTo>
                    <a:pt x="411" y="447"/>
                  </a:lnTo>
                  <a:lnTo>
                    <a:pt x="491" y="375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739;p34">
              <a:extLst>
                <a:ext uri="{FF2B5EF4-FFF2-40B4-BE49-F238E27FC236}">
                  <a16:creationId xmlns:a16="http://schemas.microsoft.com/office/drawing/2014/main" id="{B215FFF8-A5F1-9C7C-F11F-BF78D8C31B3D}"/>
                </a:ext>
              </a:extLst>
            </p:cNvPr>
            <p:cNvSpPr/>
            <p:nvPr/>
          </p:nvSpPr>
          <p:spPr>
            <a:xfrm>
              <a:off x="1690915" y="1640083"/>
              <a:ext cx="31773" cy="29643"/>
            </a:xfrm>
            <a:custGeom>
              <a:avLst/>
              <a:gdLst/>
              <a:ahLst/>
              <a:cxnLst/>
              <a:rect l="l" t="t" r="r" b="b"/>
              <a:pathLst>
                <a:path w="537" h="501" extrusionOk="0">
                  <a:moveTo>
                    <a:pt x="331" y="0"/>
                  </a:moveTo>
                  <a:lnTo>
                    <a:pt x="126" y="54"/>
                  </a:lnTo>
                  <a:lnTo>
                    <a:pt x="45" y="134"/>
                  </a:lnTo>
                  <a:lnTo>
                    <a:pt x="1" y="224"/>
                  </a:lnTo>
                  <a:lnTo>
                    <a:pt x="10" y="358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0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36" y="277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740;p34">
              <a:extLst>
                <a:ext uri="{FF2B5EF4-FFF2-40B4-BE49-F238E27FC236}">
                  <a16:creationId xmlns:a16="http://schemas.microsoft.com/office/drawing/2014/main" id="{6EFE8592-19C2-E73D-CAF1-16667C01964D}"/>
                </a:ext>
              </a:extLst>
            </p:cNvPr>
            <p:cNvSpPr/>
            <p:nvPr/>
          </p:nvSpPr>
          <p:spPr>
            <a:xfrm>
              <a:off x="1574649" y="1686590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5" y="54"/>
                  </a:lnTo>
                  <a:lnTo>
                    <a:pt x="55" y="134"/>
                  </a:lnTo>
                  <a:lnTo>
                    <a:pt x="1" y="223"/>
                  </a:lnTo>
                  <a:lnTo>
                    <a:pt x="19" y="366"/>
                  </a:lnTo>
                  <a:lnTo>
                    <a:pt x="72" y="438"/>
                  </a:lnTo>
                  <a:lnTo>
                    <a:pt x="117" y="465"/>
                  </a:lnTo>
                  <a:lnTo>
                    <a:pt x="215" y="500"/>
                  </a:lnTo>
                  <a:lnTo>
                    <a:pt x="421" y="447"/>
                  </a:lnTo>
                  <a:lnTo>
                    <a:pt x="492" y="366"/>
                  </a:lnTo>
                  <a:lnTo>
                    <a:pt x="546" y="277"/>
                  </a:lnTo>
                  <a:lnTo>
                    <a:pt x="537" y="143"/>
                  </a:lnTo>
                  <a:lnTo>
                    <a:pt x="483" y="63"/>
                  </a:lnTo>
                  <a:lnTo>
                    <a:pt x="439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741;p34">
              <a:extLst>
                <a:ext uri="{FF2B5EF4-FFF2-40B4-BE49-F238E27FC236}">
                  <a16:creationId xmlns:a16="http://schemas.microsoft.com/office/drawing/2014/main" id="{EADD9A1A-E090-A04A-1645-DD2018B3FC4B}"/>
                </a:ext>
              </a:extLst>
            </p:cNvPr>
            <p:cNvSpPr/>
            <p:nvPr/>
          </p:nvSpPr>
          <p:spPr>
            <a:xfrm>
              <a:off x="1584708" y="1553934"/>
              <a:ext cx="31773" cy="29643"/>
            </a:xfrm>
            <a:custGeom>
              <a:avLst/>
              <a:gdLst/>
              <a:ahLst/>
              <a:cxnLst/>
              <a:rect l="l" t="t" r="r" b="b"/>
              <a:pathLst>
                <a:path w="537" h="501" extrusionOk="0">
                  <a:moveTo>
                    <a:pt x="331" y="1"/>
                  </a:moveTo>
                  <a:lnTo>
                    <a:pt x="126" y="54"/>
                  </a:lnTo>
                  <a:lnTo>
                    <a:pt x="45" y="135"/>
                  </a:lnTo>
                  <a:lnTo>
                    <a:pt x="1" y="224"/>
                  </a:lnTo>
                  <a:lnTo>
                    <a:pt x="10" y="358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2" y="367"/>
                  </a:lnTo>
                  <a:lnTo>
                    <a:pt x="536" y="278"/>
                  </a:lnTo>
                  <a:lnTo>
                    <a:pt x="528" y="135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742;p34">
              <a:extLst>
                <a:ext uri="{FF2B5EF4-FFF2-40B4-BE49-F238E27FC236}">
                  <a16:creationId xmlns:a16="http://schemas.microsoft.com/office/drawing/2014/main" id="{3E808F40-F3AF-C8B0-B386-85D9A50173B0}"/>
                </a:ext>
              </a:extLst>
            </p:cNvPr>
            <p:cNvSpPr/>
            <p:nvPr/>
          </p:nvSpPr>
          <p:spPr>
            <a:xfrm>
              <a:off x="1655532" y="1566656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23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16" y="464"/>
                  </a:lnTo>
                  <a:lnTo>
                    <a:pt x="215" y="500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743;p34">
              <a:extLst>
                <a:ext uri="{FF2B5EF4-FFF2-40B4-BE49-F238E27FC236}">
                  <a16:creationId xmlns:a16="http://schemas.microsoft.com/office/drawing/2014/main" id="{A1F13E35-01E6-381A-0DD3-7FEDFEBD13BF}"/>
                </a:ext>
              </a:extLst>
            </p:cNvPr>
            <p:cNvSpPr/>
            <p:nvPr/>
          </p:nvSpPr>
          <p:spPr>
            <a:xfrm>
              <a:off x="1539799" y="1613635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1"/>
                  </a:moveTo>
                  <a:lnTo>
                    <a:pt x="126" y="54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8" y="358"/>
                  </a:lnTo>
                  <a:lnTo>
                    <a:pt x="72" y="438"/>
                  </a:lnTo>
                  <a:lnTo>
                    <a:pt x="117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2" y="367"/>
                  </a:lnTo>
                  <a:lnTo>
                    <a:pt x="545" y="269"/>
                  </a:lnTo>
                  <a:lnTo>
                    <a:pt x="527" y="135"/>
                  </a:lnTo>
                  <a:lnTo>
                    <a:pt x="474" y="63"/>
                  </a:lnTo>
                  <a:lnTo>
                    <a:pt x="429" y="37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744;p34">
              <a:extLst>
                <a:ext uri="{FF2B5EF4-FFF2-40B4-BE49-F238E27FC236}">
                  <a16:creationId xmlns:a16="http://schemas.microsoft.com/office/drawing/2014/main" id="{CCE7EC46-FFE6-5736-3738-F15F3B82619A}"/>
                </a:ext>
              </a:extLst>
            </p:cNvPr>
            <p:cNvSpPr/>
            <p:nvPr/>
          </p:nvSpPr>
          <p:spPr>
            <a:xfrm>
              <a:off x="1555656" y="1484234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1" y="223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17" y="464"/>
                  </a:lnTo>
                  <a:lnTo>
                    <a:pt x="215" y="500"/>
                  </a:lnTo>
                  <a:lnTo>
                    <a:pt x="420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36" y="134"/>
                  </a:lnTo>
                  <a:lnTo>
                    <a:pt x="483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745;p34">
              <a:extLst>
                <a:ext uri="{FF2B5EF4-FFF2-40B4-BE49-F238E27FC236}">
                  <a16:creationId xmlns:a16="http://schemas.microsoft.com/office/drawing/2014/main" id="{762BBA0D-43FD-B4A8-053C-E3737E6E5D97}"/>
                </a:ext>
              </a:extLst>
            </p:cNvPr>
            <p:cNvSpPr/>
            <p:nvPr/>
          </p:nvSpPr>
          <p:spPr>
            <a:xfrm>
              <a:off x="1627013" y="1496896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39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33"/>
                  </a:lnTo>
                  <a:lnTo>
                    <a:pt x="18" y="366"/>
                  </a:lnTo>
                  <a:lnTo>
                    <a:pt x="71" y="438"/>
                  </a:lnTo>
                  <a:lnTo>
                    <a:pt x="116" y="465"/>
                  </a:lnTo>
                  <a:lnTo>
                    <a:pt x="205" y="500"/>
                  </a:lnTo>
                  <a:lnTo>
                    <a:pt x="420" y="447"/>
                  </a:lnTo>
                  <a:lnTo>
                    <a:pt x="491" y="375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9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746;p34">
              <a:extLst>
                <a:ext uri="{FF2B5EF4-FFF2-40B4-BE49-F238E27FC236}">
                  <a16:creationId xmlns:a16="http://schemas.microsoft.com/office/drawing/2014/main" id="{FCA1B59D-E9B3-2F03-B5AF-8B46C97680E3}"/>
                </a:ext>
              </a:extLst>
            </p:cNvPr>
            <p:cNvSpPr/>
            <p:nvPr/>
          </p:nvSpPr>
          <p:spPr>
            <a:xfrm>
              <a:off x="1511280" y="1543935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0"/>
                  </a:moveTo>
                  <a:lnTo>
                    <a:pt x="125" y="54"/>
                  </a:lnTo>
                  <a:lnTo>
                    <a:pt x="54" y="134"/>
                  </a:lnTo>
                  <a:lnTo>
                    <a:pt x="0" y="223"/>
                  </a:lnTo>
                  <a:lnTo>
                    <a:pt x="18" y="357"/>
                  </a:lnTo>
                  <a:lnTo>
                    <a:pt x="72" y="438"/>
                  </a:lnTo>
                  <a:lnTo>
                    <a:pt x="108" y="464"/>
                  </a:lnTo>
                  <a:lnTo>
                    <a:pt x="206" y="500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747;p34">
              <a:extLst>
                <a:ext uri="{FF2B5EF4-FFF2-40B4-BE49-F238E27FC236}">
                  <a16:creationId xmlns:a16="http://schemas.microsoft.com/office/drawing/2014/main" id="{D394C00F-02CB-C954-7BAA-15FCCF4111A7}"/>
                </a:ext>
              </a:extLst>
            </p:cNvPr>
            <p:cNvSpPr/>
            <p:nvPr/>
          </p:nvSpPr>
          <p:spPr>
            <a:xfrm>
              <a:off x="1520806" y="1408676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31" y="0"/>
                  </a:moveTo>
                  <a:lnTo>
                    <a:pt x="125" y="54"/>
                  </a:lnTo>
                  <a:lnTo>
                    <a:pt x="54" y="134"/>
                  </a:lnTo>
                  <a:lnTo>
                    <a:pt x="0" y="223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07" y="464"/>
                  </a:lnTo>
                  <a:lnTo>
                    <a:pt x="206" y="500"/>
                  </a:lnTo>
                  <a:lnTo>
                    <a:pt x="411" y="447"/>
                  </a:lnTo>
                  <a:lnTo>
                    <a:pt x="491" y="366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748;p34">
              <a:extLst>
                <a:ext uri="{FF2B5EF4-FFF2-40B4-BE49-F238E27FC236}">
                  <a16:creationId xmlns:a16="http://schemas.microsoft.com/office/drawing/2014/main" id="{C5406B9F-5F88-C133-96E5-DCD1ACD610DD}"/>
                </a:ext>
              </a:extLst>
            </p:cNvPr>
            <p:cNvSpPr/>
            <p:nvPr/>
          </p:nvSpPr>
          <p:spPr>
            <a:xfrm>
              <a:off x="1592104" y="1421871"/>
              <a:ext cx="31773" cy="29643"/>
            </a:xfrm>
            <a:custGeom>
              <a:avLst/>
              <a:gdLst/>
              <a:ahLst/>
              <a:cxnLst/>
              <a:rect l="l" t="t" r="r" b="b"/>
              <a:pathLst>
                <a:path w="537" h="501" extrusionOk="0">
                  <a:moveTo>
                    <a:pt x="331" y="0"/>
                  </a:moveTo>
                  <a:lnTo>
                    <a:pt x="126" y="54"/>
                  </a:lnTo>
                  <a:lnTo>
                    <a:pt x="45" y="134"/>
                  </a:lnTo>
                  <a:lnTo>
                    <a:pt x="1" y="224"/>
                  </a:lnTo>
                  <a:lnTo>
                    <a:pt x="10" y="357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0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36" y="277"/>
                  </a:lnTo>
                  <a:lnTo>
                    <a:pt x="528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749;p34">
              <a:extLst>
                <a:ext uri="{FF2B5EF4-FFF2-40B4-BE49-F238E27FC236}">
                  <a16:creationId xmlns:a16="http://schemas.microsoft.com/office/drawing/2014/main" id="{F04259B5-B951-EAAB-4471-E3E5BBEC8AF6}"/>
                </a:ext>
              </a:extLst>
            </p:cNvPr>
            <p:cNvSpPr/>
            <p:nvPr/>
          </p:nvSpPr>
          <p:spPr>
            <a:xfrm>
              <a:off x="1475897" y="1468377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39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23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16" y="464"/>
                  </a:lnTo>
                  <a:lnTo>
                    <a:pt x="214" y="500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77"/>
                  </a:lnTo>
                  <a:lnTo>
                    <a:pt x="536" y="143"/>
                  </a:lnTo>
                  <a:lnTo>
                    <a:pt x="473" y="63"/>
                  </a:lnTo>
                  <a:lnTo>
                    <a:pt x="438" y="36"/>
                  </a:lnTo>
                  <a:lnTo>
                    <a:pt x="339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750;p34">
              <a:extLst>
                <a:ext uri="{FF2B5EF4-FFF2-40B4-BE49-F238E27FC236}">
                  <a16:creationId xmlns:a16="http://schemas.microsoft.com/office/drawing/2014/main" id="{C2448043-B523-F5C4-298A-2E1068FEC007}"/>
                </a:ext>
              </a:extLst>
            </p:cNvPr>
            <p:cNvSpPr/>
            <p:nvPr/>
          </p:nvSpPr>
          <p:spPr>
            <a:xfrm>
              <a:off x="1583110" y="1361105"/>
              <a:ext cx="692792" cy="1196249"/>
            </a:xfrm>
            <a:custGeom>
              <a:avLst/>
              <a:gdLst/>
              <a:ahLst/>
              <a:cxnLst/>
              <a:rect l="l" t="t" r="r" b="b"/>
              <a:pathLst>
                <a:path w="11709" h="20218" extrusionOk="0">
                  <a:moveTo>
                    <a:pt x="2912" y="0"/>
                  </a:moveTo>
                  <a:lnTo>
                    <a:pt x="1" y="1358"/>
                  </a:lnTo>
                  <a:lnTo>
                    <a:pt x="8797" y="20218"/>
                  </a:lnTo>
                  <a:lnTo>
                    <a:pt x="11708" y="18860"/>
                  </a:lnTo>
                  <a:lnTo>
                    <a:pt x="29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751;p34">
              <a:extLst>
                <a:ext uri="{FF2B5EF4-FFF2-40B4-BE49-F238E27FC236}">
                  <a16:creationId xmlns:a16="http://schemas.microsoft.com/office/drawing/2014/main" id="{59102C5E-D06D-FFE2-9471-1A4E505F9659}"/>
                </a:ext>
              </a:extLst>
            </p:cNvPr>
            <p:cNvSpPr/>
            <p:nvPr/>
          </p:nvSpPr>
          <p:spPr>
            <a:xfrm>
              <a:off x="1583110" y="1361105"/>
              <a:ext cx="367844" cy="499374"/>
            </a:xfrm>
            <a:custGeom>
              <a:avLst/>
              <a:gdLst/>
              <a:ahLst/>
              <a:cxnLst/>
              <a:rect l="l" t="t" r="r" b="b"/>
              <a:pathLst>
                <a:path w="6217" h="8440" extrusionOk="0">
                  <a:moveTo>
                    <a:pt x="2912" y="0"/>
                  </a:moveTo>
                  <a:lnTo>
                    <a:pt x="1" y="1358"/>
                  </a:lnTo>
                  <a:lnTo>
                    <a:pt x="3296" y="8439"/>
                  </a:lnTo>
                  <a:lnTo>
                    <a:pt x="6216" y="7082"/>
                  </a:lnTo>
                  <a:lnTo>
                    <a:pt x="2912" y="0"/>
                  </a:lnTo>
                  <a:close/>
                </a:path>
              </a:pathLst>
            </a:custGeom>
            <a:solidFill>
              <a:srgbClr val="FFA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752;p34">
              <a:extLst>
                <a:ext uri="{FF2B5EF4-FFF2-40B4-BE49-F238E27FC236}">
                  <a16:creationId xmlns:a16="http://schemas.microsoft.com/office/drawing/2014/main" id="{E2B4E093-CB9B-ECA5-9647-03D0394A6C87}"/>
                </a:ext>
              </a:extLst>
            </p:cNvPr>
            <p:cNvSpPr/>
            <p:nvPr/>
          </p:nvSpPr>
          <p:spPr>
            <a:xfrm>
              <a:off x="1890668" y="1721972"/>
              <a:ext cx="32246" cy="29110"/>
            </a:xfrm>
            <a:custGeom>
              <a:avLst/>
              <a:gdLst/>
              <a:ahLst/>
              <a:cxnLst/>
              <a:rect l="l" t="t" r="r" b="b"/>
              <a:pathLst>
                <a:path w="545" h="492" extrusionOk="0">
                  <a:moveTo>
                    <a:pt x="339" y="0"/>
                  </a:moveTo>
                  <a:lnTo>
                    <a:pt x="134" y="45"/>
                  </a:lnTo>
                  <a:lnTo>
                    <a:pt x="54" y="126"/>
                  </a:lnTo>
                  <a:lnTo>
                    <a:pt x="0" y="224"/>
                  </a:lnTo>
                  <a:lnTo>
                    <a:pt x="18" y="358"/>
                  </a:lnTo>
                  <a:lnTo>
                    <a:pt x="72" y="429"/>
                  </a:lnTo>
                  <a:lnTo>
                    <a:pt x="116" y="456"/>
                  </a:lnTo>
                  <a:lnTo>
                    <a:pt x="214" y="492"/>
                  </a:lnTo>
                  <a:lnTo>
                    <a:pt x="420" y="438"/>
                  </a:lnTo>
                  <a:lnTo>
                    <a:pt x="491" y="367"/>
                  </a:lnTo>
                  <a:lnTo>
                    <a:pt x="545" y="268"/>
                  </a:lnTo>
                  <a:lnTo>
                    <a:pt x="536" y="134"/>
                  </a:lnTo>
                  <a:lnTo>
                    <a:pt x="482" y="54"/>
                  </a:lnTo>
                  <a:lnTo>
                    <a:pt x="438" y="27"/>
                  </a:lnTo>
                  <a:lnTo>
                    <a:pt x="339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753;p34">
              <a:extLst>
                <a:ext uri="{FF2B5EF4-FFF2-40B4-BE49-F238E27FC236}">
                  <a16:creationId xmlns:a16="http://schemas.microsoft.com/office/drawing/2014/main" id="{9DDD9532-E625-A2BD-2D20-6EFAB9CB65E8}"/>
                </a:ext>
              </a:extLst>
            </p:cNvPr>
            <p:cNvSpPr/>
            <p:nvPr/>
          </p:nvSpPr>
          <p:spPr>
            <a:xfrm>
              <a:off x="1784993" y="1773212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39" y="1"/>
                  </a:moveTo>
                  <a:lnTo>
                    <a:pt x="125" y="54"/>
                  </a:lnTo>
                  <a:lnTo>
                    <a:pt x="54" y="135"/>
                  </a:lnTo>
                  <a:lnTo>
                    <a:pt x="0" y="224"/>
                  </a:lnTo>
                  <a:lnTo>
                    <a:pt x="18" y="358"/>
                  </a:lnTo>
                  <a:lnTo>
                    <a:pt x="72" y="438"/>
                  </a:lnTo>
                  <a:lnTo>
                    <a:pt x="107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1" y="367"/>
                  </a:lnTo>
                  <a:lnTo>
                    <a:pt x="545" y="269"/>
                  </a:lnTo>
                  <a:lnTo>
                    <a:pt x="527" y="135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9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754;p34">
              <a:extLst>
                <a:ext uri="{FF2B5EF4-FFF2-40B4-BE49-F238E27FC236}">
                  <a16:creationId xmlns:a16="http://schemas.microsoft.com/office/drawing/2014/main" id="{9EC8DA09-20D8-8154-A2B6-3553D1FF5713}"/>
                </a:ext>
              </a:extLst>
            </p:cNvPr>
            <p:cNvSpPr/>
            <p:nvPr/>
          </p:nvSpPr>
          <p:spPr>
            <a:xfrm>
              <a:off x="1814044" y="1724102"/>
              <a:ext cx="32246" cy="29110"/>
            </a:xfrm>
            <a:custGeom>
              <a:avLst/>
              <a:gdLst/>
              <a:ahLst/>
              <a:cxnLst/>
              <a:rect l="l" t="t" r="r" b="b"/>
              <a:pathLst>
                <a:path w="545" h="492" extrusionOk="0">
                  <a:moveTo>
                    <a:pt x="340" y="0"/>
                  </a:moveTo>
                  <a:lnTo>
                    <a:pt x="125" y="45"/>
                  </a:lnTo>
                  <a:lnTo>
                    <a:pt x="54" y="125"/>
                  </a:lnTo>
                  <a:lnTo>
                    <a:pt x="0" y="223"/>
                  </a:lnTo>
                  <a:lnTo>
                    <a:pt x="18" y="357"/>
                  </a:lnTo>
                  <a:lnTo>
                    <a:pt x="72" y="429"/>
                  </a:lnTo>
                  <a:lnTo>
                    <a:pt x="116" y="456"/>
                  </a:lnTo>
                  <a:lnTo>
                    <a:pt x="206" y="491"/>
                  </a:lnTo>
                  <a:lnTo>
                    <a:pt x="411" y="438"/>
                  </a:lnTo>
                  <a:lnTo>
                    <a:pt x="491" y="366"/>
                  </a:lnTo>
                  <a:lnTo>
                    <a:pt x="545" y="268"/>
                  </a:lnTo>
                  <a:lnTo>
                    <a:pt x="527" y="134"/>
                  </a:lnTo>
                  <a:lnTo>
                    <a:pt x="474" y="54"/>
                  </a:lnTo>
                  <a:lnTo>
                    <a:pt x="429" y="27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755;p34">
              <a:extLst>
                <a:ext uri="{FF2B5EF4-FFF2-40B4-BE49-F238E27FC236}">
                  <a16:creationId xmlns:a16="http://schemas.microsoft.com/office/drawing/2014/main" id="{4F5512F5-260F-4E57-7DF0-8FFE018F7D7E}"/>
                </a:ext>
              </a:extLst>
            </p:cNvPr>
            <p:cNvSpPr/>
            <p:nvPr/>
          </p:nvSpPr>
          <p:spPr>
            <a:xfrm>
              <a:off x="1789194" y="1649609"/>
              <a:ext cx="31773" cy="29110"/>
            </a:xfrm>
            <a:custGeom>
              <a:avLst/>
              <a:gdLst/>
              <a:ahLst/>
              <a:cxnLst/>
              <a:rect l="l" t="t" r="r" b="b"/>
              <a:pathLst>
                <a:path w="537" h="492" extrusionOk="0">
                  <a:moveTo>
                    <a:pt x="331" y="0"/>
                  </a:moveTo>
                  <a:lnTo>
                    <a:pt x="126" y="45"/>
                  </a:lnTo>
                  <a:lnTo>
                    <a:pt x="45" y="125"/>
                  </a:lnTo>
                  <a:lnTo>
                    <a:pt x="1" y="223"/>
                  </a:lnTo>
                  <a:lnTo>
                    <a:pt x="9" y="357"/>
                  </a:lnTo>
                  <a:lnTo>
                    <a:pt x="63" y="429"/>
                  </a:lnTo>
                  <a:lnTo>
                    <a:pt x="108" y="456"/>
                  </a:lnTo>
                  <a:lnTo>
                    <a:pt x="206" y="491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36" y="268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756;p34">
              <a:extLst>
                <a:ext uri="{FF2B5EF4-FFF2-40B4-BE49-F238E27FC236}">
                  <a16:creationId xmlns:a16="http://schemas.microsoft.com/office/drawing/2014/main" id="{E643077F-62B6-D693-E026-04785E37B087}"/>
                </a:ext>
              </a:extLst>
            </p:cNvPr>
            <p:cNvSpPr/>
            <p:nvPr/>
          </p:nvSpPr>
          <p:spPr>
            <a:xfrm>
              <a:off x="1860018" y="1662271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24"/>
                  </a:lnTo>
                  <a:lnTo>
                    <a:pt x="18" y="367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4" y="500"/>
                  </a:lnTo>
                  <a:lnTo>
                    <a:pt x="420" y="447"/>
                  </a:lnTo>
                  <a:lnTo>
                    <a:pt x="491" y="367"/>
                  </a:lnTo>
                  <a:lnTo>
                    <a:pt x="545" y="277"/>
                  </a:lnTo>
                  <a:lnTo>
                    <a:pt x="527" y="134"/>
                  </a:lnTo>
                  <a:lnTo>
                    <a:pt x="473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757;p34">
              <a:extLst>
                <a:ext uri="{FF2B5EF4-FFF2-40B4-BE49-F238E27FC236}">
                  <a16:creationId xmlns:a16="http://schemas.microsoft.com/office/drawing/2014/main" id="{469E2FB1-96CC-C30E-142C-9E185381DDA5}"/>
                </a:ext>
              </a:extLst>
            </p:cNvPr>
            <p:cNvSpPr/>
            <p:nvPr/>
          </p:nvSpPr>
          <p:spPr>
            <a:xfrm>
              <a:off x="1744285" y="1708778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1" y="232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17" y="465"/>
                  </a:lnTo>
                  <a:lnTo>
                    <a:pt x="206" y="500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758;p34">
              <a:extLst>
                <a:ext uri="{FF2B5EF4-FFF2-40B4-BE49-F238E27FC236}">
                  <a16:creationId xmlns:a16="http://schemas.microsoft.com/office/drawing/2014/main" id="{511FFDDE-F634-BCCA-A5C6-27311C78325D}"/>
                </a:ext>
              </a:extLst>
            </p:cNvPr>
            <p:cNvSpPr/>
            <p:nvPr/>
          </p:nvSpPr>
          <p:spPr>
            <a:xfrm>
              <a:off x="1753811" y="1576122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40" y="1"/>
                  </a:moveTo>
                  <a:lnTo>
                    <a:pt x="134" y="54"/>
                  </a:lnTo>
                  <a:lnTo>
                    <a:pt x="54" y="135"/>
                  </a:lnTo>
                  <a:lnTo>
                    <a:pt x="0" y="224"/>
                  </a:lnTo>
                  <a:lnTo>
                    <a:pt x="18" y="367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5" y="501"/>
                  </a:lnTo>
                  <a:lnTo>
                    <a:pt x="420" y="447"/>
                  </a:lnTo>
                  <a:lnTo>
                    <a:pt x="491" y="367"/>
                  </a:lnTo>
                  <a:lnTo>
                    <a:pt x="545" y="278"/>
                  </a:lnTo>
                  <a:lnTo>
                    <a:pt x="527" y="135"/>
                  </a:lnTo>
                  <a:lnTo>
                    <a:pt x="474" y="63"/>
                  </a:lnTo>
                  <a:lnTo>
                    <a:pt x="438" y="37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59;p34">
              <a:extLst>
                <a:ext uri="{FF2B5EF4-FFF2-40B4-BE49-F238E27FC236}">
                  <a16:creationId xmlns:a16="http://schemas.microsoft.com/office/drawing/2014/main" id="{8632EC89-7B61-116D-3FC4-9DA96542D276}"/>
                </a:ext>
              </a:extLst>
            </p:cNvPr>
            <p:cNvSpPr/>
            <p:nvPr/>
          </p:nvSpPr>
          <p:spPr>
            <a:xfrm>
              <a:off x="1825109" y="1589376"/>
              <a:ext cx="32305" cy="29110"/>
            </a:xfrm>
            <a:custGeom>
              <a:avLst/>
              <a:gdLst/>
              <a:ahLst/>
              <a:cxnLst/>
              <a:rect l="l" t="t" r="r" b="b"/>
              <a:pathLst>
                <a:path w="546" h="492" extrusionOk="0">
                  <a:moveTo>
                    <a:pt x="331" y="0"/>
                  </a:moveTo>
                  <a:lnTo>
                    <a:pt x="126" y="45"/>
                  </a:lnTo>
                  <a:lnTo>
                    <a:pt x="54" y="125"/>
                  </a:lnTo>
                  <a:lnTo>
                    <a:pt x="1" y="223"/>
                  </a:lnTo>
                  <a:lnTo>
                    <a:pt x="19" y="357"/>
                  </a:lnTo>
                  <a:lnTo>
                    <a:pt x="72" y="429"/>
                  </a:lnTo>
                  <a:lnTo>
                    <a:pt x="108" y="456"/>
                  </a:lnTo>
                  <a:lnTo>
                    <a:pt x="206" y="491"/>
                  </a:lnTo>
                  <a:lnTo>
                    <a:pt x="412" y="438"/>
                  </a:lnTo>
                  <a:lnTo>
                    <a:pt x="492" y="366"/>
                  </a:lnTo>
                  <a:lnTo>
                    <a:pt x="546" y="268"/>
                  </a:lnTo>
                  <a:lnTo>
                    <a:pt x="528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60;p34">
              <a:extLst>
                <a:ext uri="{FF2B5EF4-FFF2-40B4-BE49-F238E27FC236}">
                  <a16:creationId xmlns:a16="http://schemas.microsoft.com/office/drawing/2014/main" id="{EF0DADAC-77CD-D53F-CB00-1312DB8A2781}"/>
                </a:ext>
              </a:extLst>
            </p:cNvPr>
            <p:cNvSpPr/>
            <p:nvPr/>
          </p:nvSpPr>
          <p:spPr>
            <a:xfrm>
              <a:off x="1709435" y="1635823"/>
              <a:ext cx="31714" cy="29643"/>
            </a:xfrm>
            <a:custGeom>
              <a:avLst/>
              <a:gdLst/>
              <a:ahLst/>
              <a:cxnLst/>
              <a:rect l="l" t="t" r="r" b="b"/>
              <a:pathLst>
                <a:path w="536" h="501" extrusionOk="0">
                  <a:moveTo>
                    <a:pt x="331" y="1"/>
                  </a:moveTo>
                  <a:lnTo>
                    <a:pt x="125" y="54"/>
                  </a:lnTo>
                  <a:lnTo>
                    <a:pt x="54" y="135"/>
                  </a:lnTo>
                  <a:lnTo>
                    <a:pt x="0" y="224"/>
                  </a:lnTo>
                  <a:lnTo>
                    <a:pt x="9" y="358"/>
                  </a:lnTo>
                  <a:lnTo>
                    <a:pt x="63" y="438"/>
                  </a:lnTo>
                  <a:lnTo>
                    <a:pt x="107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1" y="367"/>
                  </a:lnTo>
                  <a:lnTo>
                    <a:pt x="536" y="278"/>
                  </a:lnTo>
                  <a:lnTo>
                    <a:pt x="527" y="135"/>
                  </a:lnTo>
                  <a:lnTo>
                    <a:pt x="473" y="63"/>
                  </a:lnTo>
                  <a:lnTo>
                    <a:pt x="429" y="37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61;p34">
              <a:extLst>
                <a:ext uri="{FF2B5EF4-FFF2-40B4-BE49-F238E27FC236}">
                  <a16:creationId xmlns:a16="http://schemas.microsoft.com/office/drawing/2014/main" id="{B666B4B9-7C0F-FE2F-D5C9-7D10331D407D}"/>
                </a:ext>
              </a:extLst>
            </p:cNvPr>
            <p:cNvSpPr/>
            <p:nvPr/>
          </p:nvSpPr>
          <p:spPr>
            <a:xfrm>
              <a:off x="1725292" y="1506422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39" y="0"/>
                  </a:moveTo>
                  <a:lnTo>
                    <a:pt x="125" y="54"/>
                  </a:lnTo>
                  <a:lnTo>
                    <a:pt x="54" y="134"/>
                  </a:lnTo>
                  <a:lnTo>
                    <a:pt x="0" y="223"/>
                  </a:lnTo>
                  <a:lnTo>
                    <a:pt x="18" y="366"/>
                  </a:lnTo>
                  <a:lnTo>
                    <a:pt x="71" y="438"/>
                  </a:lnTo>
                  <a:lnTo>
                    <a:pt x="116" y="464"/>
                  </a:lnTo>
                  <a:lnTo>
                    <a:pt x="205" y="500"/>
                  </a:lnTo>
                  <a:lnTo>
                    <a:pt x="411" y="447"/>
                  </a:lnTo>
                  <a:lnTo>
                    <a:pt x="491" y="366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9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62;p34">
              <a:extLst>
                <a:ext uri="{FF2B5EF4-FFF2-40B4-BE49-F238E27FC236}">
                  <a16:creationId xmlns:a16="http://schemas.microsoft.com/office/drawing/2014/main" id="{541382A6-AA0D-ACA3-1D9F-CB541CF4480D}"/>
                </a:ext>
              </a:extLst>
            </p:cNvPr>
            <p:cNvSpPr/>
            <p:nvPr/>
          </p:nvSpPr>
          <p:spPr>
            <a:xfrm>
              <a:off x="1796590" y="1519617"/>
              <a:ext cx="32305" cy="29110"/>
            </a:xfrm>
            <a:custGeom>
              <a:avLst/>
              <a:gdLst/>
              <a:ahLst/>
              <a:cxnLst/>
              <a:rect l="l" t="t" r="r" b="b"/>
              <a:pathLst>
                <a:path w="546" h="492" extrusionOk="0">
                  <a:moveTo>
                    <a:pt x="331" y="0"/>
                  </a:moveTo>
                  <a:lnTo>
                    <a:pt x="126" y="54"/>
                  </a:lnTo>
                  <a:lnTo>
                    <a:pt x="54" y="125"/>
                  </a:lnTo>
                  <a:lnTo>
                    <a:pt x="1" y="224"/>
                  </a:lnTo>
                  <a:lnTo>
                    <a:pt x="10" y="358"/>
                  </a:lnTo>
                  <a:lnTo>
                    <a:pt x="63" y="429"/>
                  </a:lnTo>
                  <a:lnTo>
                    <a:pt x="108" y="456"/>
                  </a:lnTo>
                  <a:lnTo>
                    <a:pt x="206" y="491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45" y="268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63;p34">
              <a:extLst>
                <a:ext uri="{FF2B5EF4-FFF2-40B4-BE49-F238E27FC236}">
                  <a16:creationId xmlns:a16="http://schemas.microsoft.com/office/drawing/2014/main" id="{D2D0E9E9-DAF3-4982-BEC7-2994B772442D}"/>
                </a:ext>
              </a:extLst>
            </p:cNvPr>
            <p:cNvSpPr/>
            <p:nvPr/>
          </p:nvSpPr>
          <p:spPr>
            <a:xfrm>
              <a:off x="1680856" y="1566123"/>
              <a:ext cx="31773" cy="29643"/>
            </a:xfrm>
            <a:custGeom>
              <a:avLst/>
              <a:gdLst/>
              <a:ahLst/>
              <a:cxnLst/>
              <a:rect l="l" t="t" r="r" b="b"/>
              <a:pathLst>
                <a:path w="537" h="501" extrusionOk="0">
                  <a:moveTo>
                    <a:pt x="331" y="0"/>
                  </a:moveTo>
                  <a:lnTo>
                    <a:pt x="126" y="54"/>
                  </a:lnTo>
                  <a:lnTo>
                    <a:pt x="46" y="134"/>
                  </a:lnTo>
                  <a:lnTo>
                    <a:pt x="1" y="223"/>
                  </a:lnTo>
                  <a:lnTo>
                    <a:pt x="10" y="357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0"/>
                  </a:lnTo>
                  <a:lnTo>
                    <a:pt x="412" y="447"/>
                  </a:lnTo>
                  <a:lnTo>
                    <a:pt x="492" y="366"/>
                  </a:lnTo>
                  <a:lnTo>
                    <a:pt x="537" y="277"/>
                  </a:lnTo>
                  <a:lnTo>
                    <a:pt x="528" y="134"/>
                  </a:lnTo>
                  <a:lnTo>
                    <a:pt x="474" y="63"/>
                  </a:lnTo>
                  <a:lnTo>
                    <a:pt x="430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64;p34">
              <a:extLst>
                <a:ext uri="{FF2B5EF4-FFF2-40B4-BE49-F238E27FC236}">
                  <a16:creationId xmlns:a16="http://schemas.microsoft.com/office/drawing/2014/main" id="{86D8ABC2-1789-4F2C-1B43-255F497146E5}"/>
                </a:ext>
              </a:extLst>
            </p:cNvPr>
            <p:cNvSpPr/>
            <p:nvPr/>
          </p:nvSpPr>
          <p:spPr>
            <a:xfrm>
              <a:off x="1690382" y="1431397"/>
              <a:ext cx="31773" cy="29110"/>
            </a:xfrm>
            <a:custGeom>
              <a:avLst/>
              <a:gdLst/>
              <a:ahLst/>
              <a:cxnLst/>
              <a:rect l="l" t="t" r="r" b="b"/>
              <a:pathLst>
                <a:path w="537" h="492" extrusionOk="0">
                  <a:moveTo>
                    <a:pt x="331" y="0"/>
                  </a:moveTo>
                  <a:lnTo>
                    <a:pt x="126" y="45"/>
                  </a:lnTo>
                  <a:lnTo>
                    <a:pt x="45" y="125"/>
                  </a:lnTo>
                  <a:lnTo>
                    <a:pt x="1" y="223"/>
                  </a:lnTo>
                  <a:lnTo>
                    <a:pt x="10" y="357"/>
                  </a:lnTo>
                  <a:lnTo>
                    <a:pt x="63" y="429"/>
                  </a:lnTo>
                  <a:lnTo>
                    <a:pt x="108" y="455"/>
                  </a:lnTo>
                  <a:lnTo>
                    <a:pt x="206" y="491"/>
                  </a:lnTo>
                  <a:lnTo>
                    <a:pt x="411" y="438"/>
                  </a:lnTo>
                  <a:lnTo>
                    <a:pt x="492" y="366"/>
                  </a:lnTo>
                  <a:lnTo>
                    <a:pt x="536" y="268"/>
                  </a:lnTo>
                  <a:lnTo>
                    <a:pt x="528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65;p34">
              <a:extLst>
                <a:ext uri="{FF2B5EF4-FFF2-40B4-BE49-F238E27FC236}">
                  <a16:creationId xmlns:a16="http://schemas.microsoft.com/office/drawing/2014/main" id="{2BD473F9-457F-D574-6218-FE474C4C30AF}"/>
                </a:ext>
              </a:extLst>
            </p:cNvPr>
            <p:cNvSpPr/>
            <p:nvPr/>
          </p:nvSpPr>
          <p:spPr>
            <a:xfrm>
              <a:off x="1761207" y="1444059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24"/>
                  </a:lnTo>
                  <a:lnTo>
                    <a:pt x="18" y="358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5" y="500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77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66;p34">
              <a:extLst>
                <a:ext uri="{FF2B5EF4-FFF2-40B4-BE49-F238E27FC236}">
                  <a16:creationId xmlns:a16="http://schemas.microsoft.com/office/drawing/2014/main" id="{665F107E-B8FA-71A6-B9D8-AEF049D442C1}"/>
                </a:ext>
              </a:extLst>
            </p:cNvPr>
            <p:cNvSpPr/>
            <p:nvPr/>
          </p:nvSpPr>
          <p:spPr>
            <a:xfrm>
              <a:off x="1645474" y="1490565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26" y="54"/>
                  </a:lnTo>
                  <a:lnTo>
                    <a:pt x="54" y="134"/>
                  </a:lnTo>
                  <a:lnTo>
                    <a:pt x="1" y="223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08" y="465"/>
                  </a:lnTo>
                  <a:lnTo>
                    <a:pt x="206" y="500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67;p34">
              <a:extLst>
                <a:ext uri="{FF2B5EF4-FFF2-40B4-BE49-F238E27FC236}">
                  <a16:creationId xmlns:a16="http://schemas.microsoft.com/office/drawing/2014/main" id="{4A899549-0443-66B9-9EA2-7FB533FDB177}"/>
                </a:ext>
              </a:extLst>
            </p:cNvPr>
            <p:cNvSpPr/>
            <p:nvPr/>
          </p:nvSpPr>
          <p:spPr>
            <a:xfrm>
              <a:off x="1746415" y="1358975"/>
              <a:ext cx="693266" cy="1196308"/>
            </a:xfrm>
            <a:custGeom>
              <a:avLst/>
              <a:gdLst/>
              <a:ahLst/>
              <a:cxnLst/>
              <a:rect l="l" t="t" r="r" b="b"/>
              <a:pathLst>
                <a:path w="11717" h="20219" extrusionOk="0">
                  <a:moveTo>
                    <a:pt x="2920" y="1"/>
                  </a:moveTo>
                  <a:lnTo>
                    <a:pt x="0" y="1358"/>
                  </a:lnTo>
                  <a:lnTo>
                    <a:pt x="8796" y="20218"/>
                  </a:lnTo>
                  <a:lnTo>
                    <a:pt x="11716" y="18861"/>
                  </a:lnTo>
                  <a:lnTo>
                    <a:pt x="2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68;p34">
              <a:extLst>
                <a:ext uri="{FF2B5EF4-FFF2-40B4-BE49-F238E27FC236}">
                  <a16:creationId xmlns:a16="http://schemas.microsoft.com/office/drawing/2014/main" id="{605A5CDF-EDD4-26A2-FB01-A90784B65C46}"/>
                </a:ext>
              </a:extLst>
            </p:cNvPr>
            <p:cNvSpPr/>
            <p:nvPr/>
          </p:nvSpPr>
          <p:spPr>
            <a:xfrm>
              <a:off x="1746415" y="1358975"/>
              <a:ext cx="367785" cy="498841"/>
            </a:xfrm>
            <a:custGeom>
              <a:avLst/>
              <a:gdLst/>
              <a:ahLst/>
              <a:cxnLst/>
              <a:rect l="l" t="t" r="r" b="b"/>
              <a:pathLst>
                <a:path w="6216" h="8431" extrusionOk="0">
                  <a:moveTo>
                    <a:pt x="2920" y="1"/>
                  </a:moveTo>
                  <a:lnTo>
                    <a:pt x="0" y="1358"/>
                  </a:lnTo>
                  <a:lnTo>
                    <a:pt x="3304" y="8430"/>
                  </a:lnTo>
                  <a:lnTo>
                    <a:pt x="6215" y="7073"/>
                  </a:lnTo>
                  <a:lnTo>
                    <a:pt x="2920" y="1"/>
                  </a:lnTo>
                  <a:close/>
                </a:path>
              </a:pathLst>
            </a:custGeom>
            <a:solidFill>
              <a:srgbClr val="FFA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769;p34">
              <a:extLst>
                <a:ext uri="{FF2B5EF4-FFF2-40B4-BE49-F238E27FC236}">
                  <a16:creationId xmlns:a16="http://schemas.microsoft.com/office/drawing/2014/main" id="{E4C78E03-9060-2AD0-BF66-77996B47EAA6}"/>
                </a:ext>
              </a:extLst>
            </p:cNvPr>
            <p:cNvSpPr/>
            <p:nvPr/>
          </p:nvSpPr>
          <p:spPr>
            <a:xfrm>
              <a:off x="2049180" y="1730433"/>
              <a:ext cx="31714" cy="29643"/>
            </a:xfrm>
            <a:custGeom>
              <a:avLst/>
              <a:gdLst/>
              <a:ahLst/>
              <a:cxnLst/>
              <a:rect l="l" t="t" r="r" b="b"/>
              <a:pathLst>
                <a:path w="536" h="501" extrusionOk="0">
                  <a:moveTo>
                    <a:pt x="331" y="0"/>
                  </a:moveTo>
                  <a:lnTo>
                    <a:pt x="125" y="54"/>
                  </a:lnTo>
                  <a:lnTo>
                    <a:pt x="45" y="134"/>
                  </a:lnTo>
                  <a:lnTo>
                    <a:pt x="0" y="224"/>
                  </a:lnTo>
                  <a:lnTo>
                    <a:pt x="9" y="367"/>
                  </a:lnTo>
                  <a:lnTo>
                    <a:pt x="63" y="438"/>
                  </a:lnTo>
                  <a:lnTo>
                    <a:pt x="107" y="465"/>
                  </a:lnTo>
                  <a:lnTo>
                    <a:pt x="205" y="500"/>
                  </a:lnTo>
                  <a:lnTo>
                    <a:pt x="411" y="447"/>
                  </a:lnTo>
                  <a:lnTo>
                    <a:pt x="491" y="367"/>
                  </a:lnTo>
                  <a:lnTo>
                    <a:pt x="536" y="277"/>
                  </a:lnTo>
                  <a:lnTo>
                    <a:pt x="527" y="134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770;p34">
              <a:extLst>
                <a:ext uri="{FF2B5EF4-FFF2-40B4-BE49-F238E27FC236}">
                  <a16:creationId xmlns:a16="http://schemas.microsoft.com/office/drawing/2014/main" id="{CAE25E76-A606-DC3C-3880-E0BB14DBEE56}"/>
                </a:ext>
              </a:extLst>
            </p:cNvPr>
            <p:cNvSpPr/>
            <p:nvPr/>
          </p:nvSpPr>
          <p:spPr>
            <a:xfrm>
              <a:off x="1942972" y="1781673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40" y="1"/>
                  </a:moveTo>
                  <a:lnTo>
                    <a:pt x="134" y="54"/>
                  </a:lnTo>
                  <a:lnTo>
                    <a:pt x="54" y="135"/>
                  </a:lnTo>
                  <a:lnTo>
                    <a:pt x="0" y="233"/>
                  </a:lnTo>
                  <a:lnTo>
                    <a:pt x="18" y="367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4" y="501"/>
                  </a:lnTo>
                  <a:lnTo>
                    <a:pt x="420" y="447"/>
                  </a:lnTo>
                  <a:lnTo>
                    <a:pt x="491" y="367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3" y="63"/>
                  </a:lnTo>
                  <a:lnTo>
                    <a:pt x="438" y="36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771;p34">
              <a:extLst>
                <a:ext uri="{FF2B5EF4-FFF2-40B4-BE49-F238E27FC236}">
                  <a16:creationId xmlns:a16="http://schemas.microsoft.com/office/drawing/2014/main" id="{EF0EE9FB-0DDF-A25E-3C3C-49E7795E963F}"/>
                </a:ext>
              </a:extLst>
            </p:cNvPr>
            <p:cNvSpPr/>
            <p:nvPr/>
          </p:nvSpPr>
          <p:spPr>
            <a:xfrm>
              <a:off x="1972024" y="1732563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23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16" y="464"/>
                  </a:lnTo>
                  <a:lnTo>
                    <a:pt x="215" y="500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77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772;p34">
              <a:extLst>
                <a:ext uri="{FF2B5EF4-FFF2-40B4-BE49-F238E27FC236}">
                  <a16:creationId xmlns:a16="http://schemas.microsoft.com/office/drawing/2014/main" id="{74A76C06-F749-D788-DE90-5FCD0F5651D5}"/>
                </a:ext>
              </a:extLst>
            </p:cNvPr>
            <p:cNvSpPr/>
            <p:nvPr/>
          </p:nvSpPr>
          <p:spPr>
            <a:xfrm>
              <a:off x="1947173" y="1658011"/>
              <a:ext cx="32305" cy="29702"/>
            </a:xfrm>
            <a:custGeom>
              <a:avLst/>
              <a:gdLst/>
              <a:ahLst/>
              <a:cxnLst/>
              <a:rect l="l" t="t" r="r" b="b"/>
              <a:pathLst>
                <a:path w="546" h="502" extrusionOk="0">
                  <a:moveTo>
                    <a:pt x="331" y="1"/>
                  </a:moveTo>
                  <a:lnTo>
                    <a:pt x="126" y="55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0" y="367"/>
                  </a:lnTo>
                  <a:lnTo>
                    <a:pt x="63" y="439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2" y="367"/>
                  </a:lnTo>
                  <a:lnTo>
                    <a:pt x="545" y="278"/>
                  </a:lnTo>
                  <a:lnTo>
                    <a:pt x="527" y="144"/>
                  </a:lnTo>
                  <a:lnTo>
                    <a:pt x="474" y="63"/>
                  </a:lnTo>
                  <a:lnTo>
                    <a:pt x="429" y="37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773;p34">
              <a:extLst>
                <a:ext uri="{FF2B5EF4-FFF2-40B4-BE49-F238E27FC236}">
                  <a16:creationId xmlns:a16="http://schemas.microsoft.com/office/drawing/2014/main" id="{DB689F04-6174-9A15-7802-6959861D4449}"/>
                </a:ext>
              </a:extLst>
            </p:cNvPr>
            <p:cNvSpPr/>
            <p:nvPr/>
          </p:nvSpPr>
          <p:spPr>
            <a:xfrm>
              <a:off x="2017998" y="1671265"/>
              <a:ext cx="32246" cy="29110"/>
            </a:xfrm>
            <a:custGeom>
              <a:avLst/>
              <a:gdLst/>
              <a:ahLst/>
              <a:cxnLst/>
              <a:rect l="l" t="t" r="r" b="b"/>
              <a:pathLst>
                <a:path w="545" h="492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25"/>
                  </a:lnTo>
                  <a:lnTo>
                    <a:pt x="0" y="223"/>
                  </a:lnTo>
                  <a:lnTo>
                    <a:pt x="18" y="357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5" y="491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68"/>
                  </a:lnTo>
                  <a:lnTo>
                    <a:pt x="536" y="134"/>
                  </a:lnTo>
                  <a:lnTo>
                    <a:pt x="482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774;p34">
              <a:extLst>
                <a:ext uri="{FF2B5EF4-FFF2-40B4-BE49-F238E27FC236}">
                  <a16:creationId xmlns:a16="http://schemas.microsoft.com/office/drawing/2014/main" id="{67EA1D91-CED2-FE14-EDD4-7363DE4A41C0}"/>
                </a:ext>
              </a:extLst>
            </p:cNvPr>
            <p:cNvSpPr/>
            <p:nvPr/>
          </p:nvSpPr>
          <p:spPr>
            <a:xfrm>
              <a:off x="1902265" y="1717771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5" y="54"/>
                  </a:lnTo>
                  <a:lnTo>
                    <a:pt x="54" y="134"/>
                  </a:lnTo>
                  <a:lnTo>
                    <a:pt x="1" y="223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17" y="464"/>
                  </a:lnTo>
                  <a:lnTo>
                    <a:pt x="215" y="500"/>
                  </a:lnTo>
                  <a:lnTo>
                    <a:pt x="420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775;p34">
              <a:extLst>
                <a:ext uri="{FF2B5EF4-FFF2-40B4-BE49-F238E27FC236}">
                  <a16:creationId xmlns:a16="http://schemas.microsoft.com/office/drawing/2014/main" id="{CCB432B6-F29D-5B7B-8618-FAD2F3C220D7}"/>
                </a:ext>
              </a:extLst>
            </p:cNvPr>
            <p:cNvSpPr/>
            <p:nvPr/>
          </p:nvSpPr>
          <p:spPr>
            <a:xfrm>
              <a:off x="1911791" y="1585116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1"/>
                  </a:moveTo>
                  <a:lnTo>
                    <a:pt x="134" y="54"/>
                  </a:lnTo>
                  <a:lnTo>
                    <a:pt x="54" y="135"/>
                  </a:lnTo>
                  <a:lnTo>
                    <a:pt x="0" y="224"/>
                  </a:lnTo>
                  <a:lnTo>
                    <a:pt x="18" y="358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5" y="501"/>
                  </a:lnTo>
                  <a:lnTo>
                    <a:pt x="420" y="447"/>
                  </a:lnTo>
                  <a:lnTo>
                    <a:pt x="491" y="367"/>
                  </a:lnTo>
                  <a:lnTo>
                    <a:pt x="545" y="277"/>
                  </a:lnTo>
                  <a:lnTo>
                    <a:pt x="536" y="135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776;p34">
              <a:extLst>
                <a:ext uri="{FF2B5EF4-FFF2-40B4-BE49-F238E27FC236}">
                  <a16:creationId xmlns:a16="http://schemas.microsoft.com/office/drawing/2014/main" id="{64C8F7CB-3936-40D3-C399-DCB5F1D96BC9}"/>
                </a:ext>
              </a:extLst>
            </p:cNvPr>
            <p:cNvSpPr/>
            <p:nvPr/>
          </p:nvSpPr>
          <p:spPr>
            <a:xfrm>
              <a:off x="1983089" y="1597778"/>
              <a:ext cx="32305" cy="29702"/>
            </a:xfrm>
            <a:custGeom>
              <a:avLst/>
              <a:gdLst/>
              <a:ahLst/>
              <a:cxnLst/>
              <a:rect l="l" t="t" r="r" b="b"/>
              <a:pathLst>
                <a:path w="546" h="502" extrusionOk="0">
                  <a:moveTo>
                    <a:pt x="340" y="1"/>
                  </a:moveTo>
                  <a:lnTo>
                    <a:pt x="126" y="55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9" y="367"/>
                  </a:lnTo>
                  <a:lnTo>
                    <a:pt x="72" y="439"/>
                  </a:lnTo>
                  <a:lnTo>
                    <a:pt x="117" y="465"/>
                  </a:lnTo>
                  <a:lnTo>
                    <a:pt x="206" y="501"/>
                  </a:lnTo>
                  <a:lnTo>
                    <a:pt x="412" y="447"/>
                  </a:lnTo>
                  <a:lnTo>
                    <a:pt x="492" y="367"/>
                  </a:lnTo>
                  <a:lnTo>
                    <a:pt x="546" y="278"/>
                  </a:lnTo>
                  <a:lnTo>
                    <a:pt x="528" y="144"/>
                  </a:lnTo>
                  <a:lnTo>
                    <a:pt x="474" y="63"/>
                  </a:lnTo>
                  <a:lnTo>
                    <a:pt x="429" y="37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777;p34">
              <a:extLst>
                <a:ext uri="{FF2B5EF4-FFF2-40B4-BE49-F238E27FC236}">
                  <a16:creationId xmlns:a16="http://schemas.microsoft.com/office/drawing/2014/main" id="{52F36413-6C48-D230-AC8A-6B826559CE31}"/>
                </a:ext>
              </a:extLst>
            </p:cNvPr>
            <p:cNvSpPr/>
            <p:nvPr/>
          </p:nvSpPr>
          <p:spPr>
            <a:xfrm>
              <a:off x="1867414" y="1644817"/>
              <a:ext cx="32246" cy="29110"/>
            </a:xfrm>
            <a:custGeom>
              <a:avLst/>
              <a:gdLst/>
              <a:ahLst/>
              <a:cxnLst/>
              <a:rect l="l" t="t" r="r" b="b"/>
              <a:pathLst>
                <a:path w="545" h="492" extrusionOk="0">
                  <a:moveTo>
                    <a:pt x="331" y="1"/>
                  </a:moveTo>
                  <a:lnTo>
                    <a:pt x="125" y="45"/>
                  </a:lnTo>
                  <a:lnTo>
                    <a:pt x="54" y="126"/>
                  </a:lnTo>
                  <a:lnTo>
                    <a:pt x="0" y="224"/>
                  </a:lnTo>
                  <a:lnTo>
                    <a:pt x="9" y="358"/>
                  </a:lnTo>
                  <a:lnTo>
                    <a:pt x="72" y="429"/>
                  </a:lnTo>
                  <a:lnTo>
                    <a:pt x="107" y="456"/>
                  </a:lnTo>
                  <a:lnTo>
                    <a:pt x="206" y="492"/>
                  </a:lnTo>
                  <a:lnTo>
                    <a:pt x="411" y="447"/>
                  </a:lnTo>
                  <a:lnTo>
                    <a:pt x="491" y="367"/>
                  </a:lnTo>
                  <a:lnTo>
                    <a:pt x="545" y="269"/>
                  </a:lnTo>
                  <a:lnTo>
                    <a:pt x="527" y="135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778;p34">
              <a:extLst>
                <a:ext uri="{FF2B5EF4-FFF2-40B4-BE49-F238E27FC236}">
                  <a16:creationId xmlns:a16="http://schemas.microsoft.com/office/drawing/2014/main" id="{A662F108-D048-69DE-2C29-F8D476C037D2}"/>
                </a:ext>
              </a:extLst>
            </p:cNvPr>
            <p:cNvSpPr/>
            <p:nvPr/>
          </p:nvSpPr>
          <p:spPr>
            <a:xfrm>
              <a:off x="1883271" y="1515357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39" y="1"/>
                  </a:moveTo>
                  <a:lnTo>
                    <a:pt x="134" y="54"/>
                  </a:lnTo>
                  <a:lnTo>
                    <a:pt x="54" y="135"/>
                  </a:lnTo>
                  <a:lnTo>
                    <a:pt x="0" y="224"/>
                  </a:lnTo>
                  <a:lnTo>
                    <a:pt x="18" y="358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4" y="501"/>
                  </a:lnTo>
                  <a:lnTo>
                    <a:pt x="420" y="447"/>
                  </a:lnTo>
                  <a:lnTo>
                    <a:pt x="491" y="367"/>
                  </a:lnTo>
                  <a:lnTo>
                    <a:pt x="545" y="278"/>
                  </a:lnTo>
                  <a:lnTo>
                    <a:pt x="527" y="135"/>
                  </a:lnTo>
                  <a:lnTo>
                    <a:pt x="473" y="63"/>
                  </a:lnTo>
                  <a:lnTo>
                    <a:pt x="438" y="37"/>
                  </a:lnTo>
                  <a:lnTo>
                    <a:pt x="339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779;p34">
              <a:extLst>
                <a:ext uri="{FF2B5EF4-FFF2-40B4-BE49-F238E27FC236}">
                  <a16:creationId xmlns:a16="http://schemas.microsoft.com/office/drawing/2014/main" id="{9FCCE029-9488-EC7D-CF8D-883FC80327E3}"/>
                </a:ext>
              </a:extLst>
            </p:cNvPr>
            <p:cNvSpPr/>
            <p:nvPr/>
          </p:nvSpPr>
          <p:spPr>
            <a:xfrm>
              <a:off x="1954569" y="1528078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0"/>
                  </a:moveTo>
                  <a:lnTo>
                    <a:pt x="126" y="54"/>
                  </a:lnTo>
                  <a:lnTo>
                    <a:pt x="54" y="134"/>
                  </a:lnTo>
                  <a:lnTo>
                    <a:pt x="1" y="223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08" y="465"/>
                  </a:lnTo>
                  <a:lnTo>
                    <a:pt x="206" y="500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28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780;p34">
              <a:extLst>
                <a:ext uri="{FF2B5EF4-FFF2-40B4-BE49-F238E27FC236}">
                  <a16:creationId xmlns:a16="http://schemas.microsoft.com/office/drawing/2014/main" id="{09ABDE0F-CC0A-2CB7-6CC2-8843232B5A52}"/>
                </a:ext>
              </a:extLst>
            </p:cNvPr>
            <p:cNvSpPr/>
            <p:nvPr/>
          </p:nvSpPr>
          <p:spPr>
            <a:xfrm>
              <a:off x="1838836" y="1575057"/>
              <a:ext cx="32305" cy="29170"/>
            </a:xfrm>
            <a:custGeom>
              <a:avLst/>
              <a:gdLst/>
              <a:ahLst/>
              <a:cxnLst/>
              <a:rect l="l" t="t" r="r" b="b"/>
              <a:pathLst>
                <a:path w="546" h="493" extrusionOk="0">
                  <a:moveTo>
                    <a:pt x="331" y="1"/>
                  </a:moveTo>
                  <a:lnTo>
                    <a:pt x="126" y="55"/>
                  </a:lnTo>
                  <a:lnTo>
                    <a:pt x="55" y="126"/>
                  </a:lnTo>
                  <a:lnTo>
                    <a:pt x="1" y="224"/>
                  </a:lnTo>
                  <a:lnTo>
                    <a:pt x="10" y="358"/>
                  </a:lnTo>
                  <a:lnTo>
                    <a:pt x="63" y="439"/>
                  </a:lnTo>
                  <a:lnTo>
                    <a:pt x="108" y="465"/>
                  </a:lnTo>
                  <a:lnTo>
                    <a:pt x="206" y="492"/>
                  </a:lnTo>
                  <a:lnTo>
                    <a:pt x="412" y="447"/>
                  </a:lnTo>
                  <a:lnTo>
                    <a:pt x="492" y="367"/>
                  </a:lnTo>
                  <a:lnTo>
                    <a:pt x="546" y="269"/>
                  </a:lnTo>
                  <a:lnTo>
                    <a:pt x="528" y="135"/>
                  </a:lnTo>
                  <a:lnTo>
                    <a:pt x="474" y="63"/>
                  </a:lnTo>
                  <a:lnTo>
                    <a:pt x="430" y="37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781;p34">
              <a:extLst>
                <a:ext uri="{FF2B5EF4-FFF2-40B4-BE49-F238E27FC236}">
                  <a16:creationId xmlns:a16="http://schemas.microsoft.com/office/drawing/2014/main" id="{DFC5682F-97B2-56B9-3228-6B020B30F7A4}"/>
                </a:ext>
              </a:extLst>
            </p:cNvPr>
            <p:cNvSpPr/>
            <p:nvPr/>
          </p:nvSpPr>
          <p:spPr>
            <a:xfrm>
              <a:off x="1848362" y="1439799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1"/>
                  </a:moveTo>
                  <a:lnTo>
                    <a:pt x="126" y="54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0" y="367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2" y="367"/>
                  </a:lnTo>
                  <a:lnTo>
                    <a:pt x="545" y="278"/>
                  </a:lnTo>
                  <a:lnTo>
                    <a:pt x="528" y="144"/>
                  </a:lnTo>
                  <a:lnTo>
                    <a:pt x="474" y="63"/>
                  </a:lnTo>
                  <a:lnTo>
                    <a:pt x="429" y="37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782;p34">
              <a:extLst>
                <a:ext uri="{FF2B5EF4-FFF2-40B4-BE49-F238E27FC236}">
                  <a16:creationId xmlns:a16="http://schemas.microsoft.com/office/drawing/2014/main" id="{B1DA05D1-FC9E-85B2-8369-FFD281397D49}"/>
                </a:ext>
              </a:extLst>
            </p:cNvPr>
            <p:cNvSpPr/>
            <p:nvPr/>
          </p:nvSpPr>
          <p:spPr>
            <a:xfrm>
              <a:off x="1919187" y="1453053"/>
              <a:ext cx="32305" cy="29110"/>
            </a:xfrm>
            <a:custGeom>
              <a:avLst/>
              <a:gdLst/>
              <a:ahLst/>
              <a:cxnLst/>
              <a:rect l="l" t="t" r="r" b="b"/>
              <a:pathLst>
                <a:path w="546" h="492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25"/>
                  </a:lnTo>
                  <a:lnTo>
                    <a:pt x="0" y="223"/>
                  </a:lnTo>
                  <a:lnTo>
                    <a:pt x="18" y="357"/>
                  </a:lnTo>
                  <a:lnTo>
                    <a:pt x="72" y="429"/>
                  </a:lnTo>
                  <a:lnTo>
                    <a:pt x="116" y="456"/>
                  </a:lnTo>
                  <a:lnTo>
                    <a:pt x="215" y="491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68"/>
                  </a:lnTo>
                  <a:lnTo>
                    <a:pt x="536" y="134"/>
                  </a:lnTo>
                  <a:lnTo>
                    <a:pt x="483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783;p34">
              <a:extLst>
                <a:ext uri="{FF2B5EF4-FFF2-40B4-BE49-F238E27FC236}">
                  <a16:creationId xmlns:a16="http://schemas.microsoft.com/office/drawing/2014/main" id="{7766D80B-964C-D929-69F4-63A9F3AC068D}"/>
                </a:ext>
              </a:extLst>
            </p:cNvPr>
            <p:cNvSpPr/>
            <p:nvPr/>
          </p:nvSpPr>
          <p:spPr>
            <a:xfrm>
              <a:off x="1803453" y="1499500"/>
              <a:ext cx="32305" cy="29702"/>
            </a:xfrm>
            <a:custGeom>
              <a:avLst/>
              <a:gdLst/>
              <a:ahLst/>
              <a:cxnLst/>
              <a:rect l="l" t="t" r="r" b="b"/>
              <a:pathLst>
                <a:path w="546" h="502" extrusionOk="0">
                  <a:moveTo>
                    <a:pt x="340" y="1"/>
                  </a:moveTo>
                  <a:lnTo>
                    <a:pt x="135" y="55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9" y="367"/>
                  </a:lnTo>
                  <a:lnTo>
                    <a:pt x="72" y="439"/>
                  </a:lnTo>
                  <a:lnTo>
                    <a:pt x="117" y="465"/>
                  </a:lnTo>
                  <a:lnTo>
                    <a:pt x="215" y="501"/>
                  </a:lnTo>
                  <a:lnTo>
                    <a:pt x="420" y="447"/>
                  </a:lnTo>
                  <a:lnTo>
                    <a:pt x="492" y="367"/>
                  </a:lnTo>
                  <a:lnTo>
                    <a:pt x="545" y="278"/>
                  </a:lnTo>
                  <a:lnTo>
                    <a:pt x="528" y="135"/>
                  </a:lnTo>
                  <a:lnTo>
                    <a:pt x="474" y="64"/>
                  </a:lnTo>
                  <a:lnTo>
                    <a:pt x="438" y="37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784;p34">
              <a:extLst>
                <a:ext uri="{FF2B5EF4-FFF2-40B4-BE49-F238E27FC236}">
                  <a16:creationId xmlns:a16="http://schemas.microsoft.com/office/drawing/2014/main" id="{0DFBD45E-DD3A-CA58-13CE-087DBBAA8F54}"/>
                </a:ext>
              </a:extLst>
            </p:cNvPr>
            <p:cNvSpPr/>
            <p:nvPr/>
          </p:nvSpPr>
          <p:spPr>
            <a:xfrm>
              <a:off x="1940842" y="1453585"/>
              <a:ext cx="692733" cy="1196249"/>
            </a:xfrm>
            <a:custGeom>
              <a:avLst/>
              <a:gdLst/>
              <a:ahLst/>
              <a:cxnLst/>
              <a:rect l="l" t="t" r="r" b="b"/>
              <a:pathLst>
                <a:path w="11708" h="20218" extrusionOk="0">
                  <a:moveTo>
                    <a:pt x="2912" y="0"/>
                  </a:moveTo>
                  <a:lnTo>
                    <a:pt x="0" y="1357"/>
                  </a:lnTo>
                  <a:lnTo>
                    <a:pt x="8796" y="20217"/>
                  </a:lnTo>
                  <a:lnTo>
                    <a:pt x="11708" y="18860"/>
                  </a:lnTo>
                  <a:lnTo>
                    <a:pt x="29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785;p34">
              <a:extLst>
                <a:ext uri="{FF2B5EF4-FFF2-40B4-BE49-F238E27FC236}">
                  <a16:creationId xmlns:a16="http://schemas.microsoft.com/office/drawing/2014/main" id="{942AC972-EC04-BA60-325C-ED5C5F7BADA8}"/>
                </a:ext>
              </a:extLst>
            </p:cNvPr>
            <p:cNvSpPr/>
            <p:nvPr/>
          </p:nvSpPr>
          <p:spPr>
            <a:xfrm>
              <a:off x="1940842" y="1453585"/>
              <a:ext cx="367785" cy="498782"/>
            </a:xfrm>
            <a:custGeom>
              <a:avLst/>
              <a:gdLst/>
              <a:ahLst/>
              <a:cxnLst/>
              <a:rect l="l" t="t" r="r" b="b"/>
              <a:pathLst>
                <a:path w="6216" h="8430" extrusionOk="0">
                  <a:moveTo>
                    <a:pt x="2912" y="0"/>
                  </a:moveTo>
                  <a:lnTo>
                    <a:pt x="0" y="1357"/>
                  </a:lnTo>
                  <a:lnTo>
                    <a:pt x="3305" y="8430"/>
                  </a:lnTo>
                  <a:lnTo>
                    <a:pt x="6216" y="7073"/>
                  </a:lnTo>
                  <a:lnTo>
                    <a:pt x="2912" y="0"/>
                  </a:lnTo>
                  <a:close/>
                </a:path>
              </a:pathLst>
            </a:custGeom>
            <a:solidFill>
              <a:srgbClr val="FFA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786;p34">
              <a:extLst>
                <a:ext uri="{FF2B5EF4-FFF2-40B4-BE49-F238E27FC236}">
                  <a16:creationId xmlns:a16="http://schemas.microsoft.com/office/drawing/2014/main" id="{F894278D-FCE7-C647-4005-DBE6BD5595B2}"/>
                </a:ext>
              </a:extLst>
            </p:cNvPr>
            <p:cNvSpPr/>
            <p:nvPr/>
          </p:nvSpPr>
          <p:spPr>
            <a:xfrm>
              <a:off x="1940310" y="1507428"/>
              <a:ext cx="450206" cy="990227"/>
            </a:xfrm>
            <a:custGeom>
              <a:avLst/>
              <a:gdLst/>
              <a:ahLst/>
              <a:cxnLst/>
              <a:rect l="l" t="t" r="r" b="b"/>
              <a:pathLst>
                <a:path w="7609" h="16736" extrusionOk="0">
                  <a:moveTo>
                    <a:pt x="813" y="1"/>
                  </a:moveTo>
                  <a:lnTo>
                    <a:pt x="9" y="439"/>
                  </a:lnTo>
                  <a:lnTo>
                    <a:pt x="1" y="439"/>
                  </a:lnTo>
                  <a:lnTo>
                    <a:pt x="1" y="447"/>
                  </a:lnTo>
                  <a:lnTo>
                    <a:pt x="938" y="2492"/>
                  </a:lnTo>
                  <a:lnTo>
                    <a:pt x="1885" y="4528"/>
                  </a:lnTo>
                  <a:lnTo>
                    <a:pt x="3769" y="8609"/>
                  </a:lnTo>
                  <a:lnTo>
                    <a:pt x="5680" y="12673"/>
                  </a:lnTo>
                  <a:lnTo>
                    <a:pt x="6644" y="14709"/>
                  </a:lnTo>
                  <a:lnTo>
                    <a:pt x="7609" y="16736"/>
                  </a:lnTo>
                  <a:lnTo>
                    <a:pt x="6680" y="14691"/>
                  </a:lnTo>
                  <a:lnTo>
                    <a:pt x="5734" y="12655"/>
                  </a:lnTo>
                  <a:lnTo>
                    <a:pt x="3849" y="8574"/>
                  </a:lnTo>
                  <a:lnTo>
                    <a:pt x="1938" y="4502"/>
                  </a:lnTo>
                  <a:lnTo>
                    <a:pt x="983" y="2475"/>
                  </a:lnTo>
                  <a:lnTo>
                    <a:pt x="22" y="446"/>
                  </a:lnTo>
                  <a:lnTo>
                    <a:pt x="22" y="446"/>
                  </a:lnTo>
                  <a:lnTo>
                    <a:pt x="813" y="1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787;p34">
              <a:extLst>
                <a:ext uri="{FF2B5EF4-FFF2-40B4-BE49-F238E27FC236}">
                  <a16:creationId xmlns:a16="http://schemas.microsoft.com/office/drawing/2014/main" id="{2728513D-7762-015D-AF68-B5ED6CA6D9B4}"/>
                </a:ext>
              </a:extLst>
            </p:cNvPr>
            <p:cNvSpPr/>
            <p:nvPr/>
          </p:nvSpPr>
          <p:spPr>
            <a:xfrm>
              <a:off x="1465306" y="1800725"/>
              <a:ext cx="494049" cy="929403"/>
            </a:xfrm>
            <a:custGeom>
              <a:avLst/>
              <a:gdLst/>
              <a:ahLst/>
              <a:cxnLst/>
              <a:rect l="l" t="t" r="r" b="b"/>
              <a:pathLst>
                <a:path w="8350" h="15708" extrusionOk="0">
                  <a:moveTo>
                    <a:pt x="1019" y="0"/>
                  </a:moveTo>
                  <a:lnTo>
                    <a:pt x="0" y="482"/>
                  </a:lnTo>
                  <a:lnTo>
                    <a:pt x="1023" y="20"/>
                  </a:lnTo>
                  <a:lnTo>
                    <a:pt x="1023" y="20"/>
                  </a:lnTo>
                  <a:lnTo>
                    <a:pt x="1920" y="1983"/>
                  </a:lnTo>
                  <a:lnTo>
                    <a:pt x="2831" y="3947"/>
                  </a:lnTo>
                  <a:lnTo>
                    <a:pt x="4653" y="7876"/>
                  </a:lnTo>
                  <a:lnTo>
                    <a:pt x="6493" y="11797"/>
                  </a:lnTo>
                  <a:lnTo>
                    <a:pt x="7412" y="13752"/>
                  </a:lnTo>
                  <a:lnTo>
                    <a:pt x="8350" y="15708"/>
                  </a:lnTo>
                  <a:lnTo>
                    <a:pt x="7448" y="13734"/>
                  </a:lnTo>
                  <a:lnTo>
                    <a:pt x="6546" y="11770"/>
                  </a:lnTo>
                  <a:lnTo>
                    <a:pt x="4724" y="7841"/>
                  </a:lnTo>
                  <a:lnTo>
                    <a:pt x="2885" y="3920"/>
                  </a:lnTo>
                  <a:lnTo>
                    <a:pt x="1965" y="1956"/>
                  </a:lnTo>
                  <a:lnTo>
                    <a:pt x="1036" y="0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788;p34">
              <a:extLst>
                <a:ext uri="{FF2B5EF4-FFF2-40B4-BE49-F238E27FC236}">
                  <a16:creationId xmlns:a16="http://schemas.microsoft.com/office/drawing/2014/main" id="{E681C681-B8E5-3378-15D7-90ACE3F55FB7}"/>
                </a:ext>
              </a:extLst>
            </p:cNvPr>
            <p:cNvSpPr/>
            <p:nvPr/>
          </p:nvSpPr>
          <p:spPr>
            <a:xfrm>
              <a:off x="1554058" y="1709843"/>
              <a:ext cx="332403" cy="713323"/>
            </a:xfrm>
            <a:custGeom>
              <a:avLst/>
              <a:gdLst/>
              <a:ahLst/>
              <a:cxnLst/>
              <a:rect l="l" t="t" r="r" b="b"/>
              <a:pathLst>
                <a:path w="5618" h="12056" extrusionOk="0">
                  <a:moveTo>
                    <a:pt x="1" y="0"/>
                  </a:moveTo>
                  <a:lnTo>
                    <a:pt x="679" y="1518"/>
                  </a:lnTo>
                  <a:lnTo>
                    <a:pt x="1376" y="3027"/>
                  </a:lnTo>
                  <a:lnTo>
                    <a:pt x="2769" y="6046"/>
                  </a:lnTo>
                  <a:lnTo>
                    <a:pt x="4180" y="9055"/>
                  </a:lnTo>
                  <a:lnTo>
                    <a:pt x="4894" y="10564"/>
                  </a:lnTo>
                  <a:lnTo>
                    <a:pt x="5618" y="12056"/>
                  </a:lnTo>
                  <a:lnTo>
                    <a:pt x="4939" y="10546"/>
                  </a:lnTo>
                  <a:lnTo>
                    <a:pt x="4242" y="9028"/>
                  </a:lnTo>
                  <a:lnTo>
                    <a:pt x="2849" y="6010"/>
                  </a:lnTo>
                  <a:lnTo>
                    <a:pt x="1430" y="3001"/>
                  </a:lnTo>
                  <a:lnTo>
                    <a:pt x="715" y="150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789;p34">
              <a:extLst>
                <a:ext uri="{FF2B5EF4-FFF2-40B4-BE49-F238E27FC236}">
                  <a16:creationId xmlns:a16="http://schemas.microsoft.com/office/drawing/2014/main" id="{E833E51A-A18A-CFAB-8900-2D125367F8A0}"/>
                </a:ext>
              </a:extLst>
            </p:cNvPr>
            <p:cNvSpPr/>
            <p:nvPr/>
          </p:nvSpPr>
          <p:spPr>
            <a:xfrm>
              <a:off x="1582578" y="1420273"/>
              <a:ext cx="448667" cy="982831"/>
            </a:xfrm>
            <a:custGeom>
              <a:avLst/>
              <a:gdLst/>
              <a:ahLst/>
              <a:cxnLst/>
              <a:rect l="l" t="t" r="r" b="b"/>
              <a:pathLst>
                <a:path w="7583" h="16611" extrusionOk="0">
                  <a:moveTo>
                    <a:pt x="778" y="1"/>
                  </a:moveTo>
                  <a:lnTo>
                    <a:pt x="1" y="358"/>
                  </a:lnTo>
                  <a:lnTo>
                    <a:pt x="1" y="367"/>
                  </a:lnTo>
                  <a:lnTo>
                    <a:pt x="930" y="2403"/>
                  </a:lnTo>
                  <a:lnTo>
                    <a:pt x="1876" y="4439"/>
                  </a:lnTo>
                  <a:lnTo>
                    <a:pt x="3760" y="8502"/>
                  </a:lnTo>
                  <a:lnTo>
                    <a:pt x="5663" y="12556"/>
                  </a:lnTo>
                  <a:lnTo>
                    <a:pt x="6618" y="14583"/>
                  </a:lnTo>
                  <a:lnTo>
                    <a:pt x="7582" y="16610"/>
                  </a:lnTo>
                  <a:lnTo>
                    <a:pt x="6654" y="14565"/>
                  </a:lnTo>
                  <a:lnTo>
                    <a:pt x="5716" y="12529"/>
                  </a:lnTo>
                  <a:lnTo>
                    <a:pt x="3832" y="8466"/>
                  </a:lnTo>
                  <a:lnTo>
                    <a:pt x="1930" y="4412"/>
                  </a:lnTo>
                  <a:lnTo>
                    <a:pt x="974" y="2385"/>
                  </a:lnTo>
                  <a:lnTo>
                    <a:pt x="21" y="362"/>
                  </a:lnTo>
                  <a:lnTo>
                    <a:pt x="21" y="362"/>
                  </a:lnTo>
                  <a:lnTo>
                    <a:pt x="778" y="1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790;p34">
              <a:extLst>
                <a:ext uri="{FF2B5EF4-FFF2-40B4-BE49-F238E27FC236}">
                  <a16:creationId xmlns:a16="http://schemas.microsoft.com/office/drawing/2014/main" id="{CCEDF4E6-D16F-9EE4-2CAA-16561AFABB12}"/>
                </a:ext>
              </a:extLst>
            </p:cNvPr>
            <p:cNvSpPr/>
            <p:nvPr/>
          </p:nvSpPr>
          <p:spPr>
            <a:xfrm>
              <a:off x="1746415" y="1421871"/>
              <a:ext cx="345065" cy="757166"/>
            </a:xfrm>
            <a:custGeom>
              <a:avLst/>
              <a:gdLst/>
              <a:ahLst/>
              <a:cxnLst/>
              <a:rect l="l" t="t" r="r" b="b"/>
              <a:pathLst>
                <a:path w="5832" h="12797" extrusionOk="0">
                  <a:moveTo>
                    <a:pt x="634" y="0"/>
                  </a:moveTo>
                  <a:lnTo>
                    <a:pt x="0" y="286"/>
                  </a:lnTo>
                  <a:lnTo>
                    <a:pt x="0" y="295"/>
                  </a:lnTo>
                  <a:lnTo>
                    <a:pt x="715" y="1867"/>
                  </a:lnTo>
                  <a:lnTo>
                    <a:pt x="1438" y="3429"/>
                  </a:lnTo>
                  <a:lnTo>
                    <a:pt x="2885" y="6564"/>
                  </a:lnTo>
                  <a:lnTo>
                    <a:pt x="4349" y="9680"/>
                  </a:lnTo>
                  <a:lnTo>
                    <a:pt x="5090" y="11243"/>
                  </a:lnTo>
                  <a:lnTo>
                    <a:pt x="5831" y="12797"/>
                  </a:lnTo>
                  <a:lnTo>
                    <a:pt x="5126" y="11225"/>
                  </a:lnTo>
                  <a:lnTo>
                    <a:pt x="4403" y="9662"/>
                  </a:lnTo>
                  <a:lnTo>
                    <a:pt x="2956" y="6528"/>
                  </a:lnTo>
                  <a:lnTo>
                    <a:pt x="1492" y="3412"/>
                  </a:lnTo>
                  <a:lnTo>
                    <a:pt x="759" y="1849"/>
                  </a:lnTo>
                  <a:lnTo>
                    <a:pt x="13" y="302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791;p34">
              <a:extLst>
                <a:ext uri="{FF2B5EF4-FFF2-40B4-BE49-F238E27FC236}">
                  <a16:creationId xmlns:a16="http://schemas.microsoft.com/office/drawing/2014/main" id="{5B885E43-7C46-A4E2-8213-562F07FD9C85}"/>
                </a:ext>
              </a:extLst>
            </p:cNvPr>
            <p:cNvSpPr/>
            <p:nvPr/>
          </p:nvSpPr>
          <p:spPr>
            <a:xfrm>
              <a:off x="1652337" y="2165793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1"/>
                  </a:moveTo>
                  <a:lnTo>
                    <a:pt x="126" y="54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9" y="358"/>
                  </a:lnTo>
                  <a:lnTo>
                    <a:pt x="72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2" y="367"/>
                  </a:lnTo>
                  <a:lnTo>
                    <a:pt x="545" y="277"/>
                  </a:lnTo>
                  <a:lnTo>
                    <a:pt x="528" y="135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792;p34">
              <a:extLst>
                <a:ext uri="{FF2B5EF4-FFF2-40B4-BE49-F238E27FC236}">
                  <a16:creationId xmlns:a16="http://schemas.microsoft.com/office/drawing/2014/main" id="{172825F3-28B8-8D6E-BDDC-4CED56ACE9BE}"/>
                </a:ext>
              </a:extLst>
            </p:cNvPr>
            <p:cNvSpPr/>
            <p:nvPr/>
          </p:nvSpPr>
          <p:spPr>
            <a:xfrm>
              <a:off x="1546662" y="2217032"/>
              <a:ext cx="31773" cy="29643"/>
            </a:xfrm>
            <a:custGeom>
              <a:avLst/>
              <a:gdLst/>
              <a:ahLst/>
              <a:cxnLst/>
              <a:rect l="l" t="t" r="r" b="b"/>
              <a:pathLst>
                <a:path w="537" h="501" extrusionOk="0">
                  <a:moveTo>
                    <a:pt x="331" y="1"/>
                  </a:moveTo>
                  <a:lnTo>
                    <a:pt x="126" y="54"/>
                  </a:lnTo>
                  <a:lnTo>
                    <a:pt x="45" y="135"/>
                  </a:lnTo>
                  <a:lnTo>
                    <a:pt x="1" y="224"/>
                  </a:lnTo>
                  <a:lnTo>
                    <a:pt x="10" y="367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2" y="367"/>
                  </a:lnTo>
                  <a:lnTo>
                    <a:pt x="537" y="278"/>
                  </a:lnTo>
                  <a:lnTo>
                    <a:pt x="528" y="135"/>
                  </a:lnTo>
                  <a:lnTo>
                    <a:pt x="474" y="63"/>
                  </a:lnTo>
                  <a:lnTo>
                    <a:pt x="429" y="37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793;p34">
              <a:extLst>
                <a:ext uri="{FF2B5EF4-FFF2-40B4-BE49-F238E27FC236}">
                  <a16:creationId xmlns:a16="http://schemas.microsoft.com/office/drawing/2014/main" id="{EB0E74B2-FF4A-D77C-EDA2-6A41C29B1BCE}"/>
                </a:ext>
              </a:extLst>
            </p:cNvPr>
            <p:cNvSpPr/>
            <p:nvPr/>
          </p:nvSpPr>
          <p:spPr>
            <a:xfrm>
              <a:off x="1575714" y="2167923"/>
              <a:ext cx="31773" cy="29643"/>
            </a:xfrm>
            <a:custGeom>
              <a:avLst/>
              <a:gdLst/>
              <a:ahLst/>
              <a:cxnLst/>
              <a:rect l="l" t="t" r="r" b="b"/>
              <a:pathLst>
                <a:path w="537" h="501" extrusionOk="0">
                  <a:moveTo>
                    <a:pt x="331" y="0"/>
                  </a:moveTo>
                  <a:lnTo>
                    <a:pt x="126" y="54"/>
                  </a:lnTo>
                  <a:lnTo>
                    <a:pt x="46" y="134"/>
                  </a:lnTo>
                  <a:lnTo>
                    <a:pt x="1" y="224"/>
                  </a:lnTo>
                  <a:lnTo>
                    <a:pt x="10" y="358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0"/>
                  </a:lnTo>
                  <a:lnTo>
                    <a:pt x="412" y="447"/>
                  </a:lnTo>
                  <a:lnTo>
                    <a:pt x="492" y="366"/>
                  </a:lnTo>
                  <a:lnTo>
                    <a:pt x="537" y="277"/>
                  </a:lnTo>
                  <a:lnTo>
                    <a:pt x="528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794;p34">
              <a:extLst>
                <a:ext uri="{FF2B5EF4-FFF2-40B4-BE49-F238E27FC236}">
                  <a16:creationId xmlns:a16="http://schemas.microsoft.com/office/drawing/2014/main" id="{C86012E7-5F8D-BFE4-321F-BBD2B5577C7E}"/>
                </a:ext>
              </a:extLst>
            </p:cNvPr>
            <p:cNvSpPr/>
            <p:nvPr/>
          </p:nvSpPr>
          <p:spPr>
            <a:xfrm>
              <a:off x="1550390" y="2093430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23"/>
                  </a:lnTo>
                  <a:lnTo>
                    <a:pt x="18" y="357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06" y="500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77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795;p34">
              <a:extLst>
                <a:ext uri="{FF2B5EF4-FFF2-40B4-BE49-F238E27FC236}">
                  <a16:creationId xmlns:a16="http://schemas.microsoft.com/office/drawing/2014/main" id="{83926D18-13E3-76F3-A01F-B3EE89292268}"/>
                </a:ext>
              </a:extLst>
            </p:cNvPr>
            <p:cNvSpPr/>
            <p:nvPr/>
          </p:nvSpPr>
          <p:spPr>
            <a:xfrm>
              <a:off x="1621688" y="2106092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1"/>
                  </a:moveTo>
                  <a:lnTo>
                    <a:pt x="126" y="54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0" y="367"/>
                  </a:lnTo>
                  <a:lnTo>
                    <a:pt x="72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2" y="447"/>
                  </a:lnTo>
                  <a:lnTo>
                    <a:pt x="492" y="367"/>
                  </a:lnTo>
                  <a:lnTo>
                    <a:pt x="545" y="277"/>
                  </a:lnTo>
                  <a:lnTo>
                    <a:pt x="528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796;p34">
              <a:extLst>
                <a:ext uri="{FF2B5EF4-FFF2-40B4-BE49-F238E27FC236}">
                  <a16:creationId xmlns:a16="http://schemas.microsoft.com/office/drawing/2014/main" id="{E0F314EC-2A2C-E189-9074-1540C948A0A1}"/>
                </a:ext>
              </a:extLst>
            </p:cNvPr>
            <p:cNvSpPr/>
            <p:nvPr/>
          </p:nvSpPr>
          <p:spPr>
            <a:xfrm>
              <a:off x="1506014" y="2153131"/>
              <a:ext cx="31714" cy="29643"/>
            </a:xfrm>
            <a:custGeom>
              <a:avLst/>
              <a:gdLst/>
              <a:ahLst/>
              <a:cxnLst/>
              <a:rect l="l" t="t" r="r" b="b"/>
              <a:pathLst>
                <a:path w="536" h="501" extrusionOk="0">
                  <a:moveTo>
                    <a:pt x="331" y="0"/>
                  </a:moveTo>
                  <a:lnTo>
                    <a:pt x="125" y="54"/>
                  </a:lnTo>
                  <a:lnTo>
                    <a:pt x="54" y="134"/>
                  </a:lnTo>
                  <a:lnTo>
                    <a:pt x="0" y="224"/>
                  </a:lnTo>
                  <a:lnTo>
                    <a:pt x="9" y="358"/>
                  </a:lnTo>
                  <a:lnTo>
                    <a:pt x="63" y="438"/>
                  </a:lnTo>
                  <a:lnTo>
                    <a:pt x="107" y="465"/>
                  </a:lnTo>
                  <a:lnTo>
                    <a:pt x="205" y="500"/>
                  </a:lnTo>
                  <a:lnTo>
                    <a:pt x="411" y="447"/>
                  </a:lnTo>
                  <a:lnTo>
                    <a:pt x="491" y="366"/>
                  </a:lnTo>
                  <a:lnTo>
                    <a:pt x="536" y="268"/>
                  </a:lnTo>
                  <a:lnTo>
                    <a:pt x="527" y="134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797;p34">
              <a:extLst>
                <a:ext uri="{FF2B5EF4-FFF2-40B4-BE49-F238E27FC236}">
                  <a16:creationId xmlns:a16="http://schemas.microsoft.com/office/drawing/2014/main" id="{A65A09F4-423A-4F42-8822-D9A6E9B13C4A}"/>
                </a:ext>
              </a:extLst>
            </p:cNvPr>
            <p:cNvSpPr/>
            <p:nvPr/>
          </p:nvSpPr>
          <p:spPr>
            <a:xfrm>
              <a:off x="1515481" y="2020476"/>
              <a:ext cx="32305" cy="29170"/>
            </a:xfrm>
            <a:custGeom>
              <a:avLst/>
              <a:gdLst/>
              <a:ahLst/>
              <a:cxnLst/>
              <a:rect l="l" t="t" r="r" b="b"/>
              <a:pathLst>
                <a:path w="546" h="493" extrusionOk="0">
                  <a:moveTo>
                    <a:pt x="331" y="1"/>
                  </a:moveTo>
                  <a:lnTo>
                    <a:pt x="126" y="46"/>
                  </a:lnTo>
                  <a:lnTo>
                    <a:pt x="54" y="126"/>
                  </a:lnTo>
                  <a:lnTo>
                    <a:pt x="1" y="224"/>
                  </a:lnTo>
                  <a:lnTo>
                    <a:pt x="10" y="358"/>
                  </a:lnTo>
                  <a:lnTo>
                    <a:pt x="63" y="430"/>
                  </a:lnTo>
                  <a:lnTo>
                    <a:pt x="108" y="456"/>
                  </a:lnTo>
                  <a:lnTo>
                    <a:pt x="206" y="492"/>
                  </a:lnTo>
                  <a:lnTo>
                    <a:pt x="412" y="438"/>
                  </a:lnTo>
                  <a:lnTo>
                    <a:pt x="492" y="367"/>
                  </a:lnTo>
                  <a:lnTo>
                    <a:pt x="546" y="269"/>
                  </a:lnTo>
                  <a:lnTo>
                    <a:pt x="528" y="135"/>
                  </a:lnTo>
                  <a:lnTo>
                    <a:pt x="474" y="54"/>
                  </a:lnTo>
                  <a:lnTo>
                    <a:pt x="429" y="28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798;p34">
              <a:extLst>
                <a:ext uri="{FF2B5EF4-FFF2-40B4-BE49-F238E27FC236}">
                  <a16:creationId xmlns:a16="http://schemas.microsoft.com/office/drawing/2014/main" id="{685CAE73-39BD-483F-A79B-53413540F7DD}"/>
                </a:ext>
              </a:extLst>
            </p:cNvPr>
            <p:cNvSpPr/>
            <p:nvPr/>
          </p:nvSpPr>
          <p:spPr>
            <a:xfrm>
              <a:off x="1586838" y="2033197"/>
              <a:ext cx="31773" cy="29643"/>
            </a:xfrm>
            <a:custGeom>
              <a:avLst/>
              <a:gdLst/>
              <a:ahLst/>
              <a:cxnLst/>
              <a:rect l="l" t="t" r="r" b="b"/>
              <a:pathLst>
                <a:path w="537" h="501" extrusionOk="0">
                  <a:moveTo>
                    <a:pt x="331" y="0"/>
                  </a:moveTo>
                  <a:lnTo>
                    <a:pt x="125" y="54"/>
                  </a:lnTo>
                  <a:lnTo>
                    <a:pt x="45" y="134"/>
                  </a:lnTo>
                  <a:lnTo>
                    <a:pt x="0" y="223"/>
                  </a:lnTo>
                  <a:lnTo>
                    <a:pt x="9" y="357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0"/>
                  </a:lnTo>
                  <a:lnTo>
                    <a:pt x="411" y="447"/>
                  </a:lnTo>
                  <a:lnTo>
                    <a:pt x="483" y="366"/>
                  </a:lnTo>
                  <a:lnTo>
                    <a:pt x="536" y="277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799;p34">
              <a:extLst>
                <a:ext uri="{FF2B5EF4-FFF2-40B4-BE49-F238E27FC236}">
                  <a16:creationId xmlns:a16="http://schemas.microsoft.com/office/drawing/2014/main" id="{CEF12700-9F01-09B9-C1A9-6C1F1270C4A8}"/>
                </a:ext>
              </a:extLst>
            </p:cNvPr>
            <p:cNvSpPr/>
            <p:nvPr/>
          </p:nvSpPr>
          <p:spPr>
            <a:xfrm>
              <a:off x="1470572" y="2079703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5" y="54"/>
                  </a:lnTo>
                  <a:lnTo>
                    <a:pt x="54" y="134"/>
                  </a:lnTo>
                  <a:lnTo>
                    <a:pt x="1" y="223"/>
                  </a:lnTo>
                  <a:lnTo>
                    <a:pt x="19" y="366"/>
                  </a:lnTo>
                  <a:lnTo>
                    <a:pt x="72" y="438"/>
                  </a:lnTo>
                  <a:lnTo>
                    <a:pt x="117" y="464"/>
                  </a:lnTo>
                  <a:lnTo>
                    <a:pt x="215" y="500"/>
                  </a:lnTo>
                  <a:lnTo>
                    <a:pt x="420" y="447"/>
                  </a:lnTo>
                  <a:lnTo>
                    <a:pt x="492" y="366"/>
                  </a:lnTo>
                  <a:lnTo>
                    <a:pt x="546" y="277"/>
                  </a:lnTo>
                  <a:lnTo>
                    <a:pt x="528" y="143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800;p34">
              <a:extLst>
                <a:ext uri="{FF2B5EF4-FFF2-40B4-BE49-F238E27FC236}">
                  <a16:creationId xmlns:a16="http://schemas.microsoft.com/office/drawing/2014/main" id="{B9C45C64-4656-EF07-30D4-D482F105263C}"/>
                </a:ext>
              </a:extLst>
            </p:cNvPr>
            <p:cNvSpPr/>
            <p:nvPr/>
          </p:nvSpPr>
          <p:spPr>
            <a:xfrm>
              <a:off x="1486961" y="1950776"/>
              <a:ext cx="31773" cy="29110"/>
            </a:xfrm>
            <a:custGeom>
              <a:avLst/>
              <a:gdLst/>
              <a:ahLst/>
              <a:cxnLst/>
              <a:rect l="l" t="t" r="r" b="b"/>
              <a:pathLst>
                <a:path w="537" h="492" extrusionOk="0">
                  <a:moveTo>
                    <a:pt x="331" y="0"/>
                  </a:moveTo>
                  <a:lnTo>
                    <a:pt x="126" y="45"/>
                  </a:lnTo>
                  <a:lnTo>
                    <a:pt x="45" y="125"/>
                  </a:lnTo>
                  <a:lnTo>
                    <a:pt x="1" y="223"/>
                  </a:lnTo>
                  <a:lnTo>
                    <a:pt x="10" y="357"/>
                  </a:lnTo>
                  <a:lnTo>
                    <a:pt x="63" y="429"/>
                  </a:lnTo>
                  <a:lnTo>
                    <a:pt x="108" y="456"/>
                  </a:lnTo>
                  <a:lnTo>
                    <a:pt x="206" y="491"/>
                  </a:lnTo>
                  <a:lnTo>
                    <a:pt x="411" y="438"/>
                  </a:lnTo>
                  <a:lnTo>
                    <a:pt x="492" y="366"/>
                  </a:lnTo>
                  <a:lnTo>
                    <a:pt x="536" y="268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801;p34">
              <a:extLst>
                <a:ext uri="{FF2B5EF4-FFF2-40B4-BE49-F238E27FC236}">
                  <a16:creationId xmlns:a16="http://schemas.microsoft.com/office/drawing/2014/main" id="{624C435D-7385-8A0F-0707-F86A3F052FCE}"/>
                </a:ext>
              </a:extLst>
            </p:cNvPr>
            <p:cNvSpPr/>
            <p:nvPr/>
          </p:nvSpPr>
          <p:spPr>
            <a:xfrm>
              <a:off x="1557786" y="1963438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24"/>
                  </a:lnTo>
                  <a:lnTo>
                    <a:pt x="18" y="358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5" y="501"/>
                  </a:lnTo>
                  <a:lnTo>
                    <a:pt x="420" y="447"/>
                  </a:lnTo>
                  <a:lnTo>
                    <a:pt x="491" y="367"/>
                  </a:lnTo>
                  <a:lnTo>
                    <a:pt x="545" y="277"/>
                  </a:lnTo>
                  <a:lnTo>
                    <a:pt x="536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802;p34">
              <a:extLst>
                <a:ext uri="{FF2B5EF4-FFF2-40B4-BE49-F238E27FC236}">
                  <a16:creationId xmlns:a16="http://schemas.microsoft.com/office/drawing/2014/main" id="{3106A745-AD47-490E-369F-37F708C6DBB7}"/>
                </a:ext>
              </a:extLst>
            </p:cNvPr>
            <p:cNvSpPr/>
            <p:nvPr/>
          </p:nvSpPr>
          <p:spPr>
            <a:xfrm>
              <a:off x="1442053" y="2009944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5" y="54"/>
                  </a:lnTo>
                  <a:lnTo>
                    <a:pt x="54" y="134"/>
                  </a:lnTo>
                  <a:lnTo>
                    <a:pt x="1" y="224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17" y="465"/>
                  </a:lnTo>
                  <a:lnTo>
                    <a:pt x="206" y="500"/>
                  </a:lnTo>
                  <a:lnTo>
                    <a:pt x="420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803;p34">
              <a:extLst>
                <a:ext uri="{FF2B5EF4-FFF2-40B4-BE49-F238E27FC236}">
                  <a16:creationId xmlns:a16="http://schemas.microsoft.com/office/drawing/2014/main" id="{5E1F4570-32A4-FC02-5A85-23AAC1E7D07B}"/>
                </a:ext>
              </a:extLst>
            </p:cNvPr>
            <p:cNvSpPr/>
            <p:nvPr/>
          </p:nvSpPr>
          <p:spPr>
            <a:xfrm>
              <a:off x="1451579" y="1875218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23"/>
                  </a:lnTo>
                  <a:lnTo>
                    <a:pt x="18" y="357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06" y="500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77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804;p34">
              <a:extLst>
                <a:ext uri="{FF2B5EF4-FFF2-40B4-BE49-F238E27FC236}">
                  <a16:creationId xmlns:a16="http://schemas.microsoft.com/office/drawing/2014/main" id="{B2B56774-E1BB-2B19-CF87-DD4E01EE1533}"/>
                </a:ext>
              </a:extLst>
            </p:cNvPr>
            <p:cNvSpPr/>
            <p:nvPr/>
          </p:nvSpPr>
          <p:spPr>
            <a:xfrm>
              <a:off x="1522877" y="1887880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0"/>
                  </a:moveTo>
                  <a:lnTo>
                    <a:pt x="126" y="54"/>
                  </a:lnTo>
                  <a:lnTo>
                    <a:pt x="54" y="134"/>
                  </a:lnTo>
                  <a:lnTo>
                    <a:pt x="1" y="224"/>
                  </a:lnTo>
                  <a:lnTo>
                    <a:pt x="10" y="367"/>
                  </a:lnTo>
                  <a:lnTo>
                    <a:pt x="72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2" y="447"/>
                  </a:lnTo>
                  <a:lnTo>
                    <a:pt x="492" y="367"/>
                  </a:lnTo>
                  <a:lnTo>
                    <a:pt x="546" y="277"/>
                  </a:lnTo>
                  <a:lnTo>
                    <a:pt x="528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805;p34">
              <a:extLst>
                <a:ext uri="{FF2B5EF4-FFF2-40B4-BE49-F238E27FC236}">
                  <a16:creationId xmlns:a16="http://schemas.microsoft.com/office/drawing/2014/main" id="{F6F787BB-857F-8076-6C96-4AFA86E17EB7}"/>
                </a:ext>
              </a:extLst>
            </p:cNvPr>
            <p:cNvSpPr/>
            <p:nvPr/>
          </p:nvSpPr>
          <p:spPr>
            <a:xfrm>
              <a:off x="1407202" y="1934918"/>
              <a:ext cx="31714" cy="29110"/>
            </a:xfrm>
            <a:custGeom>
              <a:avLst/>
              <a:gdLst/>
              <a:ahLst/>
              <a:cxnLst/>
              <a:rect l="l" t="t" r="r" b="b"/>
              <a:pathLst>
                <a:path w="536" h="492" extrusionOk="0">
                  <a:moveTo>
                    <a:pt x="331" y="0"/>
                  </a:moveTo>
                  <a:lnTo>
                    <a:pt x="125" y="54"/>
                  </a:lnTo>
                  <a:lnTo>
                    <a:pt x="45" y="125"/>
                  </a:lnTo>
                  <a:lnTo>
                    <a:pt x="0" y="224"/>
                  </a:lnTo>
                  <a:lnTo>
                    <a:pt x="9" y="357"/>
                  </a:lnTo>
                  <a:lnTo>
                    <a:pt x="63" y="438"/>
                  </a:lnTo>
                  <a:lnTo>
                    <a:pt x="107" y="465"/>
                  </a:lnTo>
                  <a:lnTo>
                    <a:pt x="206" y="491"/>
                  </a:lnTo>
                  <a:lnTo>
                    <a:pt x="411" y="447"/>
                  </a:lnTo>
                  <a:lnTo>
                    <a:pt x="491" y="366"/>
                  </a:lnTo>
                  <a:lnTo>
                    <a:pt x="536" y="268"/>
                  </a:lnTo>
                  <a:lnTo>
                    <a:pt x="527" y="134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806;p34">
              <a:extLst>
                <a:ext uri="{FF2B5EF4-FFF2-40B4-BE49-F238E27FC236}">
                  <a16:creationId xmlns:a16="http://schemas.microsoft.com/office/drawing/2014/main" id="{85FA4B4C-1D66-C59B-BE76-C3673CD623A4}"/>
                </a:ext>
              </a:extLst>
            </p:cNvPr>
            <p:cNvSpPr/>
            <p:nvPr/>
          </p:nvSpPr>
          <p:spPr>
            <a:xfrm>
              <a:off x="2239880" y="1818120"/>
              <a:ext cx="32305" cy="29110"/>
            </a:xfrm>
            <a:custGeom>
              <a:avLst/>
              <a:gdLst/>
              <a:ahLst/>
              <a:cxnLst/>
              <a:rect l="l" t="t" r="r" b="b"/>
              <a:pathLst>
                <a:path w="546" h="492" extrusionOk="0">
                  <a:moveTo>
                    <a:pt x="340" y="1"/>
                  </a:moveTo>
                  <a:lnTo>
                    <a:pt x="135" y="45"/>
                  </a:lnTo>
                  <a:lnTo>
                    <a:pt x="54" y="126"/>
                  </a:lnTo>
                  <a:lnTo>
                    <a:pt x="1" y="224"/>
                  </a:lnTo>
                  <a:lnTo>
                    <a:pt x="19" y="358"/>
                  </a:lnTo>
                  <a:lnTo>
                    <a:pt x="72" y="429"/>
                  </a:lnTo>
                  <a:lnTo>
                    <a:pt x="117" y="456"/>
                  </a:lnTo>
                  <a:lnTo>
                    <a:pt x="206" y="492"/>
                  </a:lnTo>
                  <a:lnTo>
                    <a:pt x="421" y="447"/>
                  </a:lnTo>
                  <a:lnTo>
                    <a:pt x="492" y="367"/>
                  </a:lnTo>
                  <a:lnTo>
                    <a:pt x="546" y="269"/>
                  </a:lnTo>
                  <a:lnTo>
                    <a:pt x="528" y="135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807;p34">
              <a:extLst>
                <a:ext uri="{FF2B5EF4-FFF2-40B4-BE49-F238E27FC236}">
                  <a16:creationId xmlns:a16="http://schemas.microsoft.com/office/drawing/2014/main" id="{E86299A4-064C-E329-F3D4-D803C182CDC8}"/>
                </a:ext>
              </a:extLst>
            </p:cNvPr>
            <p:cNvSpPr/>
            <p:nvPr/>
          </p:nvSpPr>
          <p:spPr>
            <a:xfrm>
              <a:off x="2134205" y="1869360"/>
              <a:ext cx="31773" cy="29702"/>
            </a:xfrm>
            <a:custGeom>
              <a:avLst/>
              <a:gdLst/>
              <a:ahLst/>
              <a:cxnLst/>
              <a:rect l="l" t="t" r="r" b="b"/>
              <a:pathLst>
                <a:path w="537" h="502" extrusionOk="0">
                  <a:moveTo>
                    <a:pt x="331" y="1"/>
                  </a:moveTo>
                  <a:lnTo>
                    <a:pt x="126" y="55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0" y="358"/>
                  </a:lnTo>
                  <a:lnTo>
                    <a:pt x="63" y="439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2" y="447"/>
                  </a:lnTo>
                  <a:lnTo>
                    <a:pt x="492" y="367"/>
                  </a:lnTo>
                  <a:lnTo>
                    <a:pt x="537" y="278"/>
                  </a:lnTo>
                  <a:lnTo>
                    <a:pt x="528" y="135"/>
                  </a:lnTo>
                  <a:lnTo>
                    <a:pt x="474" y="63"/>
                  </a:lnTo>
                  <a:lnTo>
                    <a:pt x="429" y="37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808;p34">
              <a:extLst>
                <a:ext uri="{FF2B5EF4-FFF2-40B4-BE49-F238E27FC236}">
                  <a16:creationId xmlns:a16="http://schemas.microsoft.com/office/drawing/2014/main" id="{CC1FB826-2CEE-D26C-A7C3-57478224FE5D}"/>
                </a:ext>
              </a:extLst>
            </p:cNvPr>
            <p:cNvSpPr/>
            <p:nvPr/>
          </p:nvSpPr>
          <p:spPr>
            <a:xfrm>
              <a:off x="2163256" y="1820250"/>
              <a:ext cx="31773" cy="29110"/>
            </a:xfrm>
            <a:custGeom>
              <a:avLst/>
              <a:gdLst/>
              <a:ahLst/>
              <a:cxnLst/>
              <a:rect l="l" t="t" r="r" b="b"/>
              <a:pathLst>
                <a:path w="537" h="492" extrusionOk="0">
                  <a:moveTo>
                    <a:pt x="331" y="0"/>
                  </a:moveTo>
                  <a:lnTo>
                    <a:pt x="126" y="45"/>
                  </a:lnTo>
                  <a:lnTo>
                    <a:pt x="55" y="125"/>
                  </a:lnTo>
                  <a:lnTo>
                    <a:pt x="1" y="224"/>
                  </a:lnTo>
                  <a:lnTo>
                    <a:pt x="10" y="358"/>
                  </a:lnTo>
                  <a:lnTo>
                    <a:pt x="63" y="429"/>
                  </a:lnTo>
                  <a:lnTo>
                    <a:pt x="108" y="456"/>
                  </a:lnTo>
                  <a:lnTo>
                    <a:pt x="206" y="492"/>
                  </a:lnTo>
                  <a:lnTo>
                    <a:pt x="412" y="447"/>
                  </a:lnTo>
                  <a:lnTo>
                    <a:pt x="492" y="367"/>
                  </a:lnTo>
                  <a:lnTo>
                    <a:pt x="537" y="268"/>
                  </a:lnTo>
                  <a:lnTo>
                    <a:pt x="528" y="134"/>
                  </a:lnTo>
                  <a:lnTo>
                    <a:pt x="474" y="63"/>
                  </a:lnTo>
                  <a:lnTo>
                    <a:pt x="430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809;p34">
              <a:extLst>
                <a:ext uri="{FF2B5EF4-FFF2-40B4-BE49-F238E27FC236}">
                  <a16:creationId xmlns:a16="http://schemas.microsoft.com/office/drawing/2014/main" id="{3422B8B5-18BE-E92F-A0A1-5DFB899B2CA8}"/>
                </a:ext>
              </a:extLst>
            </p:cNvPr>
            <p:cNvSpPr/>
            <p:nvPr/>
          </p:nvSpPr>
          <p:spPr>
            <a:xfrm>
              <a:off x="2137932" y="1745758"/>
              <a:ext cx="32305" cy="29110"/>
            </a:xfrm>
            <a:custGeom>
              <a:avLst/>
              <a:gdLst/>
              <a:ahLst/>
              <a:cxnLst/>
              <a:rect l="l" t="t" r="r" b="b"/>
              <a:pathLst>
                <a:path w="546" h="492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25"/>
                  </a:lnTo>
                  <a:lnTo>
                    <a:pt x="0" y="224"/>
                  </a:lnTo>
                  <a:lnTo>
                    <a:pt x="18" y="358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5" y="491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68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810;p34">
              <a:extLst>
                <a:ext uri="{FF2B5EF4-FFF2-40B4-BE49-F238E27FC236}">
                  <a16:creationId xmlns:a16="http://schemas.microsoft.com/office/drawing/2014/main" id="{29224939-DDD0-9219-C2CC-A63958542E04}"/>
                </a:ext>
              </a:extLst>
            </p:cNvPr>
            <p:cNvSpPr/>
            <p:nvPr/>
          </p:nvSpPr>
          <p:spPr>
            <a:xfrm>
              <a:off x="2209230" y="1758420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1"/>
                  </a:moveTo>
                  <a:lnTo>
                    <a:pt x="126" y="54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9" y="367"/>
                  </a:lnTo>
                  <a:lnTo>
                    <a:pt x="72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2" y="447"/>
                  </a:lnTo>
                  <a:lnTo>
                    <a:pt x="492" y="367"/>
                  </a:lnTo>
                  <a:lnTo>
                    <a:pt x="546" y="277"/>
                  </a:lnTo>
                  <a:lnTo>
                    <a:pt x="528" y="135"/>
                  </a:lnTo>
                  <a:lnTo>
                    <a:pt x="474" y="63"/>
                  </a:lnTo>
                  <a:lnTo>
                    <a:pt x="430" y="36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811;p34">
              <a:extLst>
                <a:ext uri="{FF2B5EF4-FFF2-40B4-BE49-F238E27FC236}">
                  <a16:creationId xmlns:a16="http://schemas.microsoft.com/office/drawing/2014/main" id="{16EF1484-FED1-E143-48E8-56B74F37213F}"/>
                </a:ext>
              </a:extLst>
            </p:cNvPr>
            <p:cNvSpPr/>
            <p:nvPr/>
          </p:nvSpPr>
          <p:spPr>
            <a:xfrm>
              <a:off x="2093556" y="1805458"/>
              <a:ext cx="32246" cy="29110"/>
            </a:xfrm>
            <a:custGeom>
              <a:avLst/>
              <a:gdLst/>
              <a:ahLst/>
              <a:cxnLst/>
              <a:rect l="l" t="t" r="r" b="b"/>
              <a:pathLst>
                <a:path w="545" h="492" extrusionOk="0">
                  <a:moveTo>
                    <a:pt x="331" y="0"/>
                  </a:moveTo>
                  <a:lnTo>
                    <a:pt x="125" y="45"/>
                  </a:lnTo>
                  <a:lnTo>
                    <a:pt x="54" y="125"/>
                  </a:lnTo>
                  <a:lnTo>
                    <a:pt x="0" y="224"/>
                  </a:lnTo>
                  <a:lnTo>
                    <a:pt x="9" y="358"/>
                  </a:lnTo>
                  <a:lnTo>
                    <a:pt x="63" y="429"/>
                  </a:lnTo>
                  <a:lnTo>
                    <a:pt x="107" y="456"/>
                  </a:lnTo>
                  <a:lnTo>
                    <a:pt x="206" y="492"/>
                  </a:lnTo>
                  <a:lnTo>
                    <a:pt x="411" y="438"/>
                  </a:lnTo>
                  <a:lnTo>
                    <a:pt x="491" y="367"/>
                  </a:lnTo>
                  <a:lnTo>
                    <a:pt x="545" y="268"/>
                  </a:lnTo>
                  <a:lnTo>
                    <a:pt x="527" y="134"/>
                  </a:lnTo>
                  <a:lnTo>
                    <a:pt x="474" y="54"/>
                  </a:lnTo>
                  <a:lnTo>
                    <a:pt x="429" y="27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812;p34">
              <a:extLst>
                <a:ext uri="{FF2B5EF4-FFF2-40B4-BE49-F238E27FC236}">
                  <a16:creationId xmlns:a16="http://schemas.microsoft.com/office/drawing/2014/main" id="{E93A5761-A397-74C6-D885-075C9A85C045}"/>
                </a:ext>
              </a:extLst>
            </p:cNvPr>
            <p:cNvSpPr/>
            <p:nvPr/>
          </p:nvSpPr>
          <p:spPr>
            <a:xfrm>
              <a:off x="2103023" y="1672330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0"/>
                  </a:moveTo>
                  <a:lnTo>
                    <a:pt x="126" y="54"/>
                  </a:lnTo>
                  <a:lnTo>
                    <a:pt x="55" y="134"/>
                  </a:lnTo>
                  <a:lnTo>
                    <a:pt x="1" y="223"/>
                  </a:lnTo>
                  <a:lnTo>
                    <a:pt x="10" y="366"/>
                  </a:lnTo>
                  <a:lnTo>
                    <a:pt x="72" y="438"/>
                  </a:lnTo>
                  <a:lnTo>
                    <a:pt x="108" y="464"/>
                  </a:lnTo>
                  <a:lnTo>
                    <a:pt x="206" y="500"/>
                  </a:lnTo>
                  <a:lnTo>
                    <a:pt x="412" y="447"/>
                  </a:lnTo>
                  <a:lnTo>
                    <a:pt x="492" y="366"/>
                  </a:lnTo>
                  <a:lnTo>
                    <a:pt x="546" y="277"/>
                  </a:lnTo>
                  <a:lnTo>
                    <a:pt x="528" y="143"/>
                  </a:lnTo>
                  <a:lnTo>
                    <a:pt x="474" y="63"/>
                  </a:lnTo>
                  <a:lnTo>
                    <a:pt x="430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813;p34">
              <a:extLst>
                <a:ext uri="{FF2B5EF4-FFF2-40B4-BE49-F238E27FC236}">
                  <a16:creationId xmlns:a16="http://schemas.microsoft.com/office/drawing/2014/main" id="{5AC78F3B-9DD6-0641-A4F1-19F9C4B2DAF3}"/>
                </a:ext>
              </a:extLst>
            </p:cNvPr>
            <p:cNvSpPr/>
            <p:nvPr/>
          </p:nvSpPr>
          <p:spPr>
            <a:xfrm>
              <a:off x="2174380" y="1685525"/>
              <a:ext cx="31773" cy="29110"/>
            </a:xfrm>
            <a:custGeom>
              <a:avLst/>
              <a:gdLst/>
              <a:ahLst/>
              <a:cxnLst/>
              <a:rect l="l" t="t" r="r" b="b"/>
              <a:pathLst>
                <a:path w="537" h="492" extrusionOk="0">
                  <a:moveTo>
                    <a:pt x="331" y="0"/>
                  </a:moveTo>
                  <a:lnTo>
                    <a:pt x="126" y="54"/>
                  </a:lnTo>
                  <a:lnTo>
                    <a:pt x="45" y="125"/>
                  </a:lnTo>
                  <a:lnTo>
                    <a:pt x="1" y="224"/>
                  </a:lnTo>
                  <a:lnTo>
                    <a:pt x="9" y="358"/>
                  </a:lnTo>
                  <a:lnTo>
                    <a:pt x="63" y="429"/>
                  </a:lnTo>
                  <a:lnTo>
                    <a:pt x="108" y="465"/>
                  </a:lnTo>
                  <a:lnTo>
                    <a:pt x="206" y="491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36" y="268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814;p34">
              <a:extLst>
                <a:ext uri="{FF2B5EF4-FFF2-40B4-BE49-F238E27FC236}">
                  <a16:creationId xmlns:a16="http://schemas.microsoft.com/office/drawing/2014/main" id="{B6E905AC-35B9-236E-1A84-13ACEE914510}"/>
                </a:ext>
              </a:extLst>
            </p:cNvPr>
            <p:cNvSpPr/>
            <p:nvPr/>
          </p:nvSpPr>
          <p:spPr>
            <a:xfrm>
              <a:off x="2058114" y="1732031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5" y="54"/>
                  </a:lnTo>
                  <a:lnTo>
                    <a:pt x="54" y="134"/>
                  </a:lnTo>
                  <a:lnTo>
                    <a:pt x="1" y="223"/>
                  </a:lnTo>
                  <a:lnTo>
                    <a:pt x="19" y="366"/>
                  </a:lnTo>
                  <a:lnTo>
                    <a:pt x="72" y="438"/>
                  </a:lnTo>
                  <a:lnTo>
                    <a:pt x="117" y="465"/>
                  </a:lnTo>
                  <a:lnTo>
                    <a:pt x="215" y="500"/>
                  </a:lnTo>
                  <a:lnTo>
                    <a:pt x="421" y="447"/>
                  </a:lnTo>
                  <a:lnTo>
                    <a:pt x="492" y="366"/>
                  </a:lnTo>
                  <a:lnTo>
                    <a:pt x="546" y="277"/>
                  </a:lnTo>
                  <a:lnTo>
                    <a:pt x="537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815;p34">
              <a:extLst>
                <a:ext uri="{FF2B5EF4-FFF2-40B4-BE49-F238E27FC236}">
                  <a16:creationId xmlns:a16="http://schemas.microsoft.com/office/drawing/2014/main" id="{629C00D5-56D6-E990-E3C9-B085F3E4D6C8}"/>
                </a:ext>
              </a:extLst>
            </p:cNvPr>
            <p:cNvSpPr/>
            <p:nvPr/>
          </p:nvSpPr>
          <p:spPr>
            <a:xfrm>
              <a:off x="2074504" y="1602571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0"/>
                  </a:moveTo>
                  <a:lnTo>
                    <a:pt x="126" y="54"/>
                  </a:lnTo>
                  <a:lnTo>
                    <a:pt x="54" y="134"/>
                  </a:lnTo>
                  <a:lnTo>
                    <a:pt x="1" y="224"/>
                  </a:lnTo>
                  <a:lnTo>
                    <a:pt x="10" y="366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0"/>
                  </a:lnTo>
                  <a:lnTo>
                    <a:pt x="412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28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816;p34">
              <a:extLst>
                <a:ext uri="{FF2B5EF4-FFF2-40B4-BE49-F238E27FC236}">
                  <a16:creationId xmlns:a16="http://schemas.microsoft.com/office/drawing/2014/main" id="{69E5C71F-6B6E-3726-3E4D-6764061386F4}"/>
                </a:ext>
              </a:extLst>
            </p:cNvPr>
            <p:cNvSpPr/>
            <p:nvPr/>
          </p:nvSpPr>
          <p:spPr>
            <a:xfrm>
              <a:off x="2145328" y="1615765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1"/>
                  </a:moveTo>
                  <a:lnTo>
                    <a:pt x="134" y="54"/>
                  </a:lnTo>
                  <a:lnTo>
                    <a:pt x="54" y="126"/>
                  </a:lnTo>
                  <a:lnTo>
                    <a:pt x="0" y="224"/>
                  </a:lnTo>
                  <a:lnTo>
                    <a:pt x="18" y="358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5" y="501"/>
                  </a:lnTo>
                  <a:lnTo>
                    <a:pt x="420" y="447"/>
                  </a:lnTo>
                  <a:lnTo>
                    <a:pt x="492" y="367"/>
                  </a:lnTo>
                  <a:lnTo>
                    <a:pt x="545" y="268"/>
                  </a:lnTo>
                  <a:lnTo>
                    <a:pt x="536" y="135"/>
                  </a:lnTo>
                  <a:lnTo>
                    <a:pt x="483" y="63"/>
                  </a:lnTo>
                  <a:lnTo>
                    <a:pt x="438" y="36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817;p34">
              <a:extLst>
                <a:ext uri="{FF2B5EF4-FFF2-40B4-BE49-F238E27FC236}">
                  <a16:creationId xmlns:a16="http://schemas.microsoft.com/office/drawing/2014/main" id="{760054BE-241C-CDC3-F31F-65660089B0EE}"/>
                </a:ext>
              </a:extLst>
            </p:cNvPr>
            <p:cNvSpPr/>
            <p:nvPr/>
          </p:nvSpPr>
          <p:spPr>
            <a:xfrm>
              <a:off x="2029595" y="1662271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5" y="54"/>
                  </a:lnTo>
                  <a:lnTo>
                    <a:pt x="54" y="134"/>
                  </a:lnTo>
                  <a:lnTo>
                    <a:pt x="1" y="224"/>
                  </a:lnTo>
                  <a:lnTo>
                    <a:pt x="19" y="367"/>
                  </a:lnTo>
                  <a:lnTo>
                    <a:pt x="72" y="438"/>
                  </a:lnTo>
                  <a:lnTo>
                    <a:pt x="117" y="465"/>
                  </a:lnTo>
                  <a:lnTo>
                    <a:pt x="215" y="500"/>
                  </a:lnTo>
                  <a:lnTo>
                    <a:pt x="420" y="447"/>
                  </a:lnTo>
                  <a:lnTo>
                    <a:pt x="492" y="367"/>
                  </a:lnTo>
                  <a:lnTo>
                    <a:pt x="545" y="277"/>
                  </a:lnTo>
                  <a:lnTo>
                    <a:pt x="528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818;p34">
              <a:extLst>
                <a:ext uri="{FF2B5EF4-FFF2-40B4-BE49-F238E27FC236}">
                  <a16:creationId xmlns:a16="http://schemas.microsoft.com/office/drawing/2014/main" id="{2699DA4C-6A8E-593C-1EC4-0284B803A959}"/>
                </a:ext>
              </a:extLst>
            </p:cNvPr>
            <p:cNvSpPr/>
            <p:nvPr/>
          </p:nvSpPr>
          <p:spPr>
            <a:xfrm>
              <a:off x="2039121" y="1527545"/>
              <a:ext cx="32305" cy="29110"/>
            </a:xfrm>
            <a:custGeom>
              <a:avLst/>
              <a:gdLst/>
              <a:ahLst/>
              <a:cxnLst/>
              <a:rect l="l" t="t" r="r" b="b"/>
              <a:pathLst>
                <a:path w="546" h="492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25"/>
                  </a:lnTo>
                  <a:lnTo>
                    <a:pt x="0" y="224"/>
                  </a:lnTo>
                  <a:lnTo>
                    <a:pt x="18" y="357"/>
                  </a:lnTo>
                  <a:lnTo>
                    <a:pt x="72" y="429"/>
                  </a:lnTo>
                  <a:lnTo>
                    <a:pt x="117" y="465"/>
                  </a:lnTo>
                  <a:lnTo>
                    <a:pt x="215" y="491"/>
                  </a:lnTo>
                  <a:lnTo>
                    <a:pt x="420" y="447"/>
                  </a:lnTo>
                  <a:lnTo>
                    <a:pt x="492" y="366"/>
                  </a:lnTo>
                  <a:lnTo>
                    <a:pt x="545" y="268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819;p34">
              <a:extLst>
                <a:ext uri="{FF2B5EF4-FFF2-40B4-BE49-F238E27FC236}">
                  <a16:creationId xmlns:a16="http://schemas.microsoft.com/office/drawing/2014/main" id="{086AFB2B-6E39-9ECD-3A1B-178DC2DF7711}"/>
                </a:ext>
              </a:extLst>
            </p:cNvPr>
            <p:cNvSpPr/>
            <p:nvPr/>
          </p:nvSpPr>
          <p:spPr>
            <a:xfrm>
              <a:off x="2110419" y="1540207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1"/>
                  </a:moveTo>
                  <a:lnTo>
                    <a:pt x="126" y="54"/>
                  </a:lnTo>
                  <a:lnTo>
                    <a:pt x="55" y="135"/>
                  </a:lnTo>
                  <a:lnTo>
                    <a:pt x="1" y="224"/>
                  </a:lnTo>
                  <a:lnTo>
                    <a:pt x="19" y="367"/>
                  </a:lnTo>
                  <a:lnTo>
                    <a:pt x="72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2" y="447"/>
                  </a:lnTo>
                  <a:lnTo>
                    <a:pt x="492" y="367"/>
                  </a:lnTo>
                  <a:lnTo>
                    <a:pt x="546" y="277"/>
                  </a:lnTo>
                  <a:lnTo>
                    <a:pt x="528" y="135"/>
                  </a:lnTo>
                  <a:lnTo>
                    <a:pt x="474" y="63"/>
                  </a:lnTo>
                  <a:lnTo>
                    <a:pt x="430" y="36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820;p34">
              <a:extLst>
                <a:ext uri="{FF2B5EF4-FFF2-40B4-BE49-F238E27FC236}">
                  <a16:creationId xmlns:a16="http://schemas.microsoft.com/office/drawing/2014/main" id="{09EF4BD8-446C-109A-702E-79B5763C79D4}"/>
                </a:ext>
              </a:extLst>
            </p:cNvPr>
            <p:cNvSpPr/>
            <p:nvPr/>
          </p:nvSpPr>
          <p:spPr>
            <a:xfrm>
              <a:off x="1994745" y="1586714"/>
              <a:ext cx="31773" cy="29643"/>
            </a:xfrm>
            <a:custGeom>
              <a:avLst/>
              <a:gdLst/>
              <a:ahLst/>
              <a:cxnLst/>
              <a:rect l="l" t="t" r="r" b="b"/>
              <a:pathLst>
                <a:path w="537" h="501" extrusionOk="0">
                  <a:moveTo>
                    <a:pt x="331" y="0"/>
                  </a:moveTo>
                  <a:lnTo>
                    <a:pt x="125" y="54"/>
                  </a:lnTo>
                  <a:lnTo>
                    <a:pt x="54" y="134"/>
                  </a:lnTo>
                  <a:lnTo>
                    <a:pt x="0" y="233"/>
                  </a:lnTo>
                  <a:lnTo>
                    <a:pt x="9" y="367"/>
                  </a:lnTo>
                  <a:lnTo>
                    <a:pt x="63" y="438"/>
                  </a:lnTo>
                  <a:lnTo>
                    <a:pt x="107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1" y="375"/>
                  </a:lnTo>
                  <a:lnTo>
                    <a:pt x="536" y="277"/>
                  </a:lnTo>
                  <a:lnTo>
                    <a:pt x="527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821;p34">
              <a:extLst>
                <a:ext uri="{FF2B5EF4-FFF2-40B4-BE49-F238E27FC236}">
                  <a16:creationId xmlns:a16="http://schemas.microsoft.com/office/drawing/2014/main" id="{92F8D7BE-8718-3990-8DA4-7230E388AC5A}"/>
                </a:ext>
              </a:extLst>
            </p:cNvPr>
            <p:cNvSpPr/>
            <p:nvPr/>
          </p:nvSpPr>
          <p:spPr>
            <a:xfrm>
              <a:off x="1326852" y="1523818"/>
              <a:ext cx="1119686" cy="943722"/>
            </a:xfrm>
            <a:custGeom>
              <a:avLst/>
              <a:gdLst/>
              <a:ahLst/>
              <a:cxnLst/>
              <a:rect l="l" t="t" r="r" b="b"/>
              <a:pathLst>
                <a:path w="18924" h="15950" extrusionOk="0">
                  <a:moveTo>
                    <a:pt x="14673" y="1"/>
                  </a:moveTo>
                  <a:lnTo>
                    <a:pt x="13565" y="519"/>
                  </a:lnTo>
                  <a:lnTo>
                    <a:pt x="13449" y="572"/>
                  </a:lnTo>
                  <a:lnTo>
                    <a:pt x="13235" y="724"/>
                  </a:lnTo>
                  <a:lnTo>
                    <a:pt x="13065" y="894"/>
                  </a:lnTo>
                  <a:lnTo>
                    <a:pt x="12922" y="1090"/>
                  </a:lnTo>
                  <a:lnTo>
                    <a:pt x="12824" y="1305"/>
                  </a:lnTo>
                  <a:lnTo>
                    <a:pt x="12771" y="1519"/>
                  </a:lnTo>
                  <a:lnTo>
                    <a:pt x="12771" y="1742"/>
                  </a:lnTo>
                  <a:lnTo>
                    <a:pt x="12815" y="1956"/>
                  </a:lnTo>
                  <a:lnTo>
                    <a:pt x="12851" y="2064"/>
                  </a:lnTo>
                  <a:lnTo>
                    <a:pt x="13226" y="2858"/>
                  </a:lnTo>
                  <a:lnTo>
                    <a:pt x="13324" y="3099"/>
                  </a:lnTo>
                  <a:lnTo>
                    <a:pt x="13423" y="3582"/>
                  </a:lnTo>
                  <a:lnTo>
                    <a:pt x="13414" y="4082"/>
                  </a:lnTo>
                  <a:lnTo>
                    <a:pt x="13289" y="4573"/>
                  </a:lnTo>
                  <a:lnTo>
                    <a:pt x="13074" y="5046"/>
                  </a:lnTo>
                  <a:lnTo>
                    <a:pt x="12762" y="5493"/>
                  </a:lnTo>
                  <a:lnTo>
                    <a:pt x="12360" y="5886"/>
                  </a:lnTo>
                  <a:lnTo>
                    <a:pt x="11887" y="6216"/>
                  </a:lnTo>
                  <a:lnTo>
                    <a:pt x="11619" y="6350"/>
                  </a:lnTo>
                  <a:lnTo>
                    <a:pt x="6832" y="8582"/>
                  </a:lnTo>
                  <a:lnTo>
                    <a:pt x="6555" y="8707"/>
                  </a:lnTo>
                  <a:lnTo>
                    <a:pt x="5993" y="8859"/>
                  </a:lnTo>
                  <a:lnTo>
                    <a:pt x="5430" y="8904"/>
                  </a:lnTo>
                  <a:lnTo>
                    <a:pt x="4894" y="8859"/>
                  </a:lnTo>
                  <a:lnTo>
                    <a:pt x="4394" y="8725"/>
                  </a:lnTo>
                  <a:lnTo>
                    <a:pt x="3939" y="8502"/>
                  </a:lnTo>
                  <a:lnTo>
                    <a:pt x="3546" y="8190"/>
                  </a:lnTo>
                  <a:lnTo>
                    <a:pt x="3233" y="7806"/>
                  </a:lnTo>
                  <a:lnTo>
                    <a:pt x="3117" y="7573"/>
                  </a:lnTo>
                  <a:lnTo>
                    <a:pt x="2751" y="6779"/>
                  </a:lnTo>
                  <a:lnTo>
                    <a:pt x="2698" y="6671"/>
                  </a:lnTo>
                  <a:lnTo>
                    <a:pt x="2555" y="6502"/>
                  </a:lnTo>
                  <a:lnTo>
                    <a:pt x="2385" y="6368"/>
                  </a:lnTo>
                  <a:lnTo>
                    <a:pt x="2180" y="6261"/>
                  </a:lnTo>
                  <a:lnTo>
                    <a:pt x="1956" y="6207"/>
                  </a:lnTo>
                  <a:lnTo>
                    <a:pt x="1724" y="6180"/>
                  </a:lnTo>
                  <a:lnTo>
                    <a:pt x="1474" y="6207"/>
                  </a:lnTo>
                  <a:lnTo>
                    <a:pt x="1224" y="6279"/>
                  </a:lnTo>
                  <a:lnTo>
                    <a:pt x="1108" y="6323"/>
                  </a:lnTo>
                  <a:lnTo>
                    <a:pt x="1" y="6841"/>
                  </a:lnTo>
                  <a:lnTo>
                    <a:pt x="4243" y="15950"/>
                  </a:lnTo>
                  <a:lnTo>
                    <a:pt x="18923" y="9100"/>
                  </a:lnTo>
                  <a:lnTo>
                    <a:pt x="1467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822;p34">
              <a:extLst>
                <a:ext uri="{FF2B5EF4-FFF2-40B4-BE49-F238E27FC236}">
                  <a16:creationId xmlns:a16="http://schemas.microsoft.com/office/drawing/2014/main" id="{6045C72A-3E9F-3BC2-7FFD-311568A8B344}"/>
                </a:ext>
              </a:extLst>
            </p:cNvPr>
            <p:cNvSpPr/>
            <p:nvPr/>
          </p:nvSpPr>
          <p:spPr>
            <a:xfrm>
              <a:off x="1445780" y="1829777"/>
              <a:ext cx="1428718" cy="1505340"/>
            </a:xfrm>
            <a:custGeom>
              <a:avLst/>
              <a:gdLst/>
              <a:ahLst/>
              <a:cxnLst/>
              <a:rect l="l" t="t" r="r" b="b"/>
              <a:pathLst>
                <a:path w="24147" h="25442" extrusionOk="0">
                  <a:moveTo>
                    <a:pt x="15708" y="0"/>
                  </a:moveTo>
                  <a:lnTo>
                    <a:pt x="0" y="7332"/>
                  </a:lnTo>
                  <a:lnTo>
                    <a:pt x="8439" y="25442"/>
                  </a:lnTo>
                  <a:lnTo>
                    <a:pt x="24147" y="18110"/>
                  </a:lnTo>
                  <a:lnTo>
                    <a:pt x="1570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823;p34">
              <a:extLst>
                <a:ext uri="{FF2B5EF4-FFF2-40B4-BE49-F238E27FC236}">
                  <a16:creationId xmlns:a16="http://schemas.microsoft.com/office/drawing/2014/main" id="{99494D37-0692-6408-1C29-5D5DFB71CB9A}"/>
                </a:ext>
              </a:extLst>
            </p:cNvPr>
            <p:cNvSpPr/>
            <p:nvPr/>
          </p:nvSpPr>
          <p:spPr>
            <a:xfrm>
              <a:off x="1507552" y="1963438"/>
              <a:ext cx="1366947" cy="1371680"/>
            </a:xfrm>
            <a:custGeom>
              <a:avLst/>
              <a:gdLst/>
              <a:ahLst/>
              <a:cxnLst/>
              <a:rect l="l" t="t" r="r" b="b"/>
              <a:pathLst>
                <a:path w="23103" h="23183" extrusionOk="0">
                  <a:moveTo>
                    <a:pt x="15718" y="0"/>
                  </a:moveTo>
                  <a:lnTo>
                    <a:pt x="1" y="7323"/>
                  </a:lnTo>
                  <a:lnTo>
                    <a:pt x="7395" y="23183"/>
                  </a:lnTo>
                  <a:lnTo>
                    <a:pt x="23103" y="15851"/>
                  </a:lnTo>
                  <a:lnTo>
                    <a:pt x="157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824;p34">
              <a:extLst>
                <a:ext uri="{FF2B5EF4-FFF2-40B4-BE49-F238E27FC236}">
                  <a16:creationId xmlns:a16="http://schemas.microsoft.com/office/drawing/2014/main" id="{81ACD253-6850-8424-3E28-326B43BA7ADD}"/>
                </a:ext>
              </a:extLst>
            </p:cNvPr>
            <p:cNvSpPr/>
            <p:nvPr/>
          </p:nvSpPr>
          <p:spPr>
            <a:xfrm>
              <a:off x="1915459" y="2837884"/>
              <a:ext cx="959046" cy="497244"/>
            </a:xfrm>
            <a:custGeom>
              <a:avLst/>
              <a:gdLst/>
              <a:ahLst/>
              <a:cxnLst/>
              <a:rect l="l" t="t" r="r" b="b"/>
              <a:pathLst>
                <a:path w="16209" h="8404" extrusionOk="0">
                  <a:moveTo>
                    <a:pt x="15718" y="1"/>
                  </a:moveTo>
                  <a:lnTo>
                    <a:pt x="1" y="7332"/>
                  </a:lnTo>
                  <a:lnTo>
                    <a:pt x="501" y="8404"/>
                  </a:lnTo>
                  <a:lnTo>
                    <a:pt x="16209" y="1072"/>
                  </a:lnTo>
                  <a:lnTo>
                    <a:pt x="157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825;p34">
              <a:extLst>
                <a:ext uri="{FF2B5EF4-FFF2-40B4-BE49-F238E27FC236}">
                  <a16:creationId xmlns:a16="http://schemas.microsoft.com/office/drawing/2014/main" id="{8AC52DAF-F4B0-932E-DF16-4498B2EC04A8}"/>
                </a:ext>
              </a:extLst>
            </p:cNvPr>
            <p:cNvSpPr/>
            <p:nvPr/>
          </p:nvSpPr>
          <p:spPr>
            <a:xfrm>
              <a:off x="1506014" y="1959237"/>
              <a:ext cx="929403" cy="789413"/>
            </a:xfrm>
            <a:custGeom>
              <a:avLst/>
              <a:gdLst/>
              <a:ahLst/>
              <a:cxnLst/>
              <a:rect l="l" t="t" r="r" b="b"/>
              <a:pathLst>
                <a:path w="15708" h="13342" extrusionOk="0">
                  <a:moveTo>
                    <a:pt x="15708" y="0"/>
                  </a:moveTo>
                  <a:lnTo>
                    <a:pt x="0" y="7323"/>
                  </a:lnTo>
                  <a:lnTo>
                    <a:pt x="12368" y="13341"/>
                  </a:lnTo>
                  <a:lnTo>
                    <a:pt x="1570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826;p34">
              <a:extLst>
                <a:ext uri="{FF2B5EF4-FFF2-40B4-BE49-F238E27FC236}">
                  <a16:creationId xmlns:a16="http://schemas.microsoft.com/office/drawing/2014/main" id="{415909E0-870E-F4C4-FF78-07063F3578A1}"/>
                </a:ext>
              </a:extLst>
            </p:cNvPr>
            <p:cNvSpPr/>
            <p:nvPr/>
          </p:nvSpPr>
          <p:spPr>
            <a:xfrm>
              <a:off x="1143548" y="2144137"/>
              <a:ext cx="1127023" cy="978039"/>
            </a:xfrm>
            <a:custGeom>
              <a:avLst/>
              <a:gdLst/>
              <a:ahLst/>
              <a:cxnLst/>
              <a:rect l="l" t="t" r="r" b="b"/>
              <a:pathLst>
                <a:path w="19048" h="16530" extrusionOk="0">
                  <a:moveTo>
                    <a:pt x="12511" y="1"/>
                  </a:moveTo>
                  <a:lnTo>
                    <a:pt x="11984" y="18"/>
                  </a:lnTo>
                  <a:lnTo>
                    <a:pt x="11466" y="143"/>
                  </a:lnTo>
                  <a:lnTo>
                    <a:pt x="11216" y="251"/>
                  </a:lnTo>
                  <a:lnTo>
                    <a:pt x="7894" y="1795"/>
                  </a:lnTo>
                  <a:lnTo>
                    <a:pt x="3894" y="3662"/>
                  </a:lnTo>
                  <a:lnTo>
                    <a:pt x="3581" y="3814"/>
                  </a:lnTo>
                  <a:lnTo>
                    <a:pt x="3001" y="4162"/>
                  </a:lnTo>
                  <a:lnTo>
                    <a:pt x="2456" y="4564"/>
                  </a:lnTo>
                  <a:lnTo>
                    <a:pt x="1965" y="5010"/>
                  </a:lnTo>
                  <a:lnTo>
                    <a:pt x="1527" y="5501"/>
                  </a:lnTo>
                  <a:lnTo>
                    <a:pt x="1134" y="6028"/>
                  </a:lnTo>
                  <a:lnTo>
                    <a:pt x="804" y="6582"/>
                  </a:lnTo>
                  <a:lnTo>
                    <a:pt x="527" y="7171"/>
                  </a:lnTo>
                  <a:lnTo>
                    <a:pt x="304" y="7778"/>
                  </a:lnTo>
                  <a:lnTo>
                    <a:pt x="143" y="8404"/>
                  </a:lnTo>
                  <a:lnTo>
                    <a:pt x="36" y="9047"/>
                  </a:lnTo>
                  <a:lnTo>
                    <a:pt x="0" y="9698"/>
                  </a:lnTo>
                  <a:lnTo>
                    <a:pt x="18" y="10359"/>
                  </a:lnTo>
                  <a:lnTo>
                    <a:pt x="107" y="11011"/>
                  </a:lnTo>
                  <a:lnTo>
                    <a:pt x="268" y="11663"/>
                  </a:lnTo>
                  <a:lnTo>
                    <a:pt x="491" y="12315"/>
                  </a:lnTo>
                  <a:lnTo>
                    <a:pt x="634" y="12627"/>
                  </a:lnTo>
                  <a:lnTo>
                    <a:pt x="786" y="12940"/>
                  </a:lnTo>
                  <a:lnTo>
                    <a:pt x="1134" y="13529"/>
                  </a:lnTo>
                  <a:lnTo>
                    <a:pt x="1536" y="14074"/>
                  </a:lnTo>
                  <a:lnTo>
                    <a:pt x="1983" y="14565"/>
                  </a:lnTo>
                  <a:lnTo>
                    <a:pt x="2474" y="15003"/>
                  </a:lnTo>
                  <a:lnTo>
                    <a:pt x="2992" y="15396"/>
                  </a:lnTo>
                  <a:lnTo>
                    <a:pt x="3554" y="15726"/>
                  </a:lnTo>
                  <a:lnTo>
                    <a:pt x="4135" y="16003"/>
                  </a:lnTo>
                  <a:lnTo>
                    <a:pt x="4751" y="16226"/>
                  </a:lnTo>
                  <a:lnTo>
                    <a:pt x="5376" y="16387"/>
                  </a:lnTo>
                  <a:lnTo>
                    <a:pt x="6019" y="16494"/>
                  </a:lnTo>
                  <a:lnTo>
                    <a:pt x="6671" y="16530"/>
                  </a:lnTo>
                  <a:lnTo>
                    <a:pt x="7323" y="16503"/>
                  </a:lnTo>
                  <a:lnTo>
                    <a:pt x="7984" y="16414"/>
                  </a:lnTo>
                  <a:lnTo>
                    <a:pt x="8635" y="16262"/>
                  </a:lnTo>
                  <a:lnTo>
                    <a:pt x="9287" y="16039"/>
                  </a:lnTo>
                  <a:lnTo>
                    <a:pt x="9600" y="15896"/>
                  </a:lnTo>
                  <a:lnTo>
                    <a:pt x="9975" y="15717"/>
                  </a:lnTo>
                  <a:lnTo>
                    <a:pt x="10663" y="15289"/>
                  </a:lnTo>
                  <a:lnTo>
                    <a:pt x="11279" y="14789"/>
                  </a:lnTo>
                  <a:lnTo>
                    <a:pt x="11823" y="14235"/>
                  </a:lnTo>
                  <a:lnTo>
                    <a:pt x="12306" y="13619"/>
                  </a:lnTo>
                  <a:lnTo>
                    <a:pt x="12707" y="12958"/>
                  </a:lnTo>
                  <a:lnTo>
                    <a:pt x="13029" y="12261"/>
                  </a:lnTo>
                  <a:lnTo>
                    <a:pt x="13270" y="11529"/>
                  </a:lnTo>
                  <a:lnTo>
                    <a:pt x="13359" y="11154"/>
                  </a:lnTo>
                  <a:lnTo>
                    <a:pt x="13949" y="12440"/>
                  </a:lnTo>
                  <a:lnTo>
                    <a:pt x="14074" y="12681"/>
                  </a:lnTo>
                  <a:lnTo>
                    <a:pt x="14395" y="13110"/>
                  </a:lnTo>
                  <a:lnTo>
                    <a:pt x="14779" y="13458"/>
                  </a:lnTo>
                  <a:lnTo>
                    <a:pt x="15226" y="13726"/>
                  </a:lnTo>
                  <a:lnTo>
                    <a:pt x="15708" y="13896"/>
                  </a:lnTo>
                  <a:lnTo>
                    <a:pt x="16217" y="13985"/>
                  </a:lnTo>
                  <a:lnTo>
                    <a:pt x="16735" y="13967"/>
                  </a:lnTo>
                  <a:lnTo>
                    <a:pt x="17253" y="13842"/>
                  </a:lnTo>
                  <a:lnTo>
                    <a:pt x="17503" y="13735"/>
                  </a:lnTo>
                  <a:lnTo>
                    <a:pt x="17753" y="13610"/>
                  </a:lnTo>
                  <a:lnTo>
                    <a:pt x="18173" y="13288"/>
                  </a:lnTo>
                  <a:lnTo>
                    <a:pt x="18521" y="12904"/>
                  </a:lnTo>
                  <a:lnTo>
                    <a:pt x="18789" y="12458"/>
                  </a:lnTo>
                  <a:lnTo>
                    <a:pt x="18967" y="11976"/>
                  </a:lnTo>
                  <a:lnTo>
                    <a:pt x="19048" y="11467"/>
                  </a:lnTo>
                  <a:lnTo>
                    <a:pt x="19030" y="10949"/>
                  </a:lnTo>
                  <a:lnTo>
                    <a:pt x="18905" y="10431"/>
                  </a:lnTo>
                  <a:lnTo>
                    <a:pt x="18798" y="10181"/>
                  </a:lnTo>
                  <a:lnTo>
                    <a:pt x="14770" y="1545"/>
                  </a:lnTo>
                  <a:lnTo>
                    <a:pt x="14645" y="1295"/>
                  </a:lnTo>
                  <a:lnTo>
                    <a:pt x="14324" y="876"/>
                  </a:lnTo>
                  <a:lnTo>
                    <a:pt x="13940" y="527"/>
                  </a:lnTo>
                  <a:lnTo>
                    <a:pt x="13502" y="259"/>
                  </a:lnTo>
                  <a:lnTo>
                    <a:pt x="13020" y="81"/>
                  </a:lnTo>
                  <a:lnTo>
                    <a:pt x="12511" y="1"/>
                  </a:lnTo>
                  <a:close/>
                </a:path>
              </a:pathLst>
            </a:custGeom>
            <a:solidFill>
              <a:srgbClr val="FFB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827;p34">
              <a:extLst>
                <a:ext uri="{FF2B5EF4-FFF2-40B4-BE49-F238E27FC236}">
                  <a16:creationId xmlns:a16="http://schemas.microsoft.com/office/drawing/2014/main" id="{267C7303-99F1-22D1-DD01-8AF9A1492E95}"/>
                </a:ext>
              </a:extLst>
            </p:cNvPr>
            <p:cNvSpPr/>
            <p:nvPr/>
          </p:nvSpPr>
          <p:spPr>
            <a:xfrm>
              <a:off x="1868953" y="2667243"/>
              <a:ext cx="371513" cy="302819"/>
            </a:xfrm>
            <a:custGeom>
              <a:avLst/>
              <a:gdLst/>
              <a:ahLst/>
              <a:cxnLst/>
              <a:rect l="l" t="t" r="r" b="b"/>
              <a:pathLst>
                <a:path w="6279" h="5118" extrusionOk="0">
                  <a:moveTo>
                    <a:pt x="1" y="0"/>
                  </a:moveTo>
                  <a:lnTo>
                    <a:pt x="617" y="1331"/>
                  </a:lnTo>
                  <a:lnTo>
                    <a:pt x="1858" y="3983"/>
                  </a:lnTo>
                  <a:lnTo>
                    <a:pt x="1912" y="4099"/>
                  </a:lnTo>
                  <a:lnTo>
                    <a:pt x="2073" y="4322"/>
                  </a:lnTo>
                  <a:lnTo>
                    <a:pt x="2385" y="4617"/>
                  </a:lnTo>
                  <a:lnTo>
                    <a:pt x="2912" y="4903"/>
                  </a:lnTo>
                  <a:lnTo>
                    <a:pt x="3528" y="5072"/>
                  </a:lnTo>
                  <a:lnTo>
                    <a:pt x="4189" y="5117"/>
                  </a:lnTo>
                  <a:lnTo>
                    <a:pt x="4859" y="5010"/>
                  </a:lnTo>
                  <a:lnTo>
                    <a:pt x="5332" y="4822"/>
                  </a:lnTo>
                  <a:lnTo>
                    <a:pt x="5636" y="4653"/>
                  </a:lnTo>
                  <a:lnTo>
                    <a:pt x="5913" y="4438"/>
                  </a:lnTo>
                  <a:lnTo>
                    <a:pt x="6163" y="4188"/>
                  </a:lnTo>
                  <a:lnTo>
                    <a:pt x="6279" y="4036"/>
                  </a:lnTo>
                  <a:lnTo>
                    <a:pt x="5993" y="4170"/>
                  </a:lnTo>
                  <a:lnTo>
                    <a:pt x="5413" y="4313"/>
                  </a:lnTo>
                  <a:lnTo>
                    <a:pt x="4841" y="4313"/>
                  </a:lnTo>
                  <a:lnTo>
                    <a:pt x="4278" y="4188"/>
                  </a:lnTo>
                  <a:lnTo>
                    <a:pt x="3734" y="3965"/>
                  </a:lnTo>
                  <a:lnTo>
                    <a:pt x="3198" y="3653"/>
                  </a:lnTo>
                  <a:lnTo>
                    <a:pt x="2698" y="3277"/>
                  </a:lnTo>
                  <a:lnTo>
                    <a:pt x="2216" y="2849"/>
                  </a:lnTo>
                  <a:lnTo>
                    <a:pt x="1555" y="2161"/>
                  </a:lnTo>
                  <a:lnTo>
                    <a:pt x="831" y="1259"/>
                  </a:lnTo>
                  <a:lnTo>
                    <a:pt x="99" y="17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828;p34">
              <a:extLst>
                <a:ext uri="{FF2B5EF4-FFF2-40B4-BE49-F238E27FC236}">
                  <a16:creationId xmlns:a16="http://schemas.microsoft.com/office/drawing/2014/main" id="{3FE336B4-D55B-3A78-8DB3-765C5C987686}"/>
                </a:ext>
              </a:extLst>
            </p:cNvPr>
            <p:cNvSpPr/>
            <p:nvPr/>
          </p:nvSpPr>
          <p:spPr>
            <a:xfrm>
              <a:off x="1143548" y="2158929"/>
              <a:ext cx="696934" cy="1405524"/>
            </a:xfrm>
            <a:custGeom>
              <a:avLst/>
              <a:gdLst/>
              <a:ahLst/>
              <a:cxnLst/>
              <a:rect l="l" t="t" r="r" b="b"/>
              <a:pathLst>
                <a:path w="11779" h="23755" extrusionOk="0">
                  <a:moveTo>
                    <a:pt x="11216" y="1"/>
                  </a:moveTo>
                  <a:lnTo>
                    <a:pt x="3894" y="3412"/>
                  </a:lnTo>
                  <a:lnTo>
                    <a:pt x="3581" y="3564"/>
                  </a:lnTo>
                  <a:lnTo>
                    <a:pt x="3001" y="3912"/>
                  </a:lnTo>
                  <a:lnTo>
                    <a:pt x="2456" y="4314"/>
                  </a:lnTo>
                  <a:lnTo>
                    <a:pt x="1965" y="4760"/>
                  </a:lnTo>
                  <a:lnTo>
                    <a:pt x="1527" y="5251"/>
                  </a:lnTo>
                  <a:lnTo>
                    <a:pt x="1134" y="5778"/>
                  </a:lnTo>
                  <a:lnTo>
                    <a:pt x="804" y="6332"/>
                  </a:lnTo>
                  <a:lnTo>
                    <a:pt x="527" y="6921"/>
                  </a:lnTo>
                  <a:lnTo>
                    <a:pt x="304" y="7528"/>
                  </a:lnTo>
                  <a:lnTo>
                    <a:pt x="143" y="8154"/>
                  </a:lnTo>
                  <a:lnTo>
                    <a:pt x="36" y="8797"/>
                  </a:lnTo>
                  <a:lnTo>
                    <a:pt x="0" y="9448"/>
                  </a:lnTo>
                  <a:lnTo>
                    <a:pt x="18" y="10109"/>
                  </a:lnTo>
                  <a:lnTo>
                    <a:pt x="107" y="10761"/>
                  </a:lnTo>
                  <a:lnTo>
                    <a:pt x="268" y="11413"/>
                  </a:lnTo>
                  <a:lnTo>
                    <a:pt x="491" y="12065"/>
                  </a:lnTo>
                  <a:lnTo>
                    <a:pt x="634" y="12377"/>
                  </a:lnTo>
                  <a:lnTo>
                    <a:pt x="848" y="12824"/>
                  </a:lnTo>
                  <a:lnTo>
                    <a:pt x="1384" y="13628"/>
                  </a:lnTo>
                  <a:lnTo>
                    <a:pt x="2009" y="14342"/>
                  </a:lnTo>
                  <a:lnTo>
                    <a:pt x="2715" y="14940"/>
                  </a:lnTo>
                  <a:lnTo>
                    <a:pt x="3099" y="15199"/>
                  </a:lnTo>
                  <a:lnTo>
                    <a:pt x="3063" y="15699"/>
                  </a:lnTo>
                  <a:lnTo>
                    <a:pt x="3108" y="16700"/>
                  </a:lnTo>
                  <a:lnTo>
                    <a:pt x="3277" y="17700"/>
                  </a:lnTo>
                  <a:lnTo>
                    <a:pt x="3581" y="18682"/>
                  </a:lnTo>
                  <a:lnTo>
                    <a:pt x="3795" y="19164"/>
                  </a:lnTo>
                  <a:lnTo>
                    <a:pt x="3929" y="19450"/>
                  </a:lnTo>
                  <a:lnTo>
                    <a:pt x="4242" y="19986"/>
                  </a:lnTo>
                  <a:lnTo>
                    <a:pt x="4590" y="20504"/>
                  </a:lnTo>
                  <a:lnTo>
                    <a:pt x="4974" y="20977"/>
                  </a:lnTo>
                  <a:lnTo>
                    <a:pt x="5385" y="21415"/>
                  </a:lnTo>
                  <a:lnTo>
                    <a:pt x="5831" y="21825"/>
                  </a:lnTo>
                  <a:lnTo>
                    <a:pt x="6305" y="22191"/>
                  </a:lnTo>
                  <a:lnTo>
                    <a:pt x="6805" y="22522"/>
                  </a:lnTo>
                  <a:lnTo>
                    <a:pt x="7332" y="22817"/>
                  </a:lnTo>
                  <a:lnTo>
                    <a:pt x="7876" y="23076"/>
                  </a:lnTo>
                  <a:lnTo>
                    <a:pt x="8448" y="23290"/>
                  </a:lnTo>
                  <a:lnTo>
                    <a:pt x="9028" y="23468"/>
                  </a:lnTo>
                  <a:lnTo>
                    <a:pt x="9618" y="23602"/>
                  </a:lnTo>
                  <a:lnTo>
                    <a:pt x="10225" y="23692"/>
                  </a:lnTo>
                  <a:lnTo>
                    <a:pt x="10841" y="23745"/>
                  </a:lnTo>
                  <a:lnTo>
                    <a:pt x="11466" y="23754"/>
                  </a:lnTo>
                  <a:lnTo>
                    <a:pt x="11779" y="23736"/>
                  </a:lnTo>
                  <a:lnTo>
                    <a:pt x="11386" y="23602"/>
                  </a:lnTo>
                  <a:lnTo>
                    <a:pt x="10627" y="23263"/>
                  </a:lnTo>
                  <a:lnTo>
                    <a:pt x="9886" y="22825"/>
                  </a:lnTo>
                  <a:lnTo>
                    <a:pt x="9180" y="22299"/>
                  </a:lnTo>
                  <a:lnTo>
                    <a:pt x="8519" y="21691"/>
                  </a:lnTo>
                  <a:lnTo>
                    <a:pt x="7903" y="21004"/>
                  </a:lnTo>
                  <a:lnTo>
                    <a:pt x="7341" y="20236"/>
                  </a:lnTo>
                  <a:lnTo>
                    <a:pt x="6849" y="19405"/>
                  </a:lnTo>
                  <a:lnTo>
                    <a:pt x="6626" y="18959"/>
                  </a:lnTo>
                  <a:lnTo>
                    <a:pt x="6528" y="18718"/>
                  </a:lnTo>
                  <a:lnTo>
                    <a:pt x="6367" y="18289"/>
                  </a:lnTo>
                  <a:lnTo>
                    <a:pt x="6260" y="17887"/>
                  </a:lnTo>
                  <a:lnTo>
                    <a:pt x="6215" y="17530"/>
                  </a:lnTo>
                  <a:lnTo>
                    <a:pt x="6224" y="17048"/>
                  </a:lnTo>
                  <a:lnTo>
                    <a:pt x="6367" y="16503"/>
                  </a:lnTo>
                  <a:lnTo>
                    <a:pt x="6483" y="16271"/>
                  </a:lnTo>
                  <a:lnTo>
                    <a:pt x="6233" y="16101"/>
                  </a:lnTo>
                  <a:lnTo>
                    <a:pt x="5751" y="15673"/>
                  </a:lnTo>
                  <a:lnTo>
                    <a:pt x="5296" y="15173"/>
                  </a:lnTo>
                  <a:lnTo>
                    <a:pt x="4867" y="14628"/>
                  </a:lnTo>
                  <a:lnTo>
                    <a:pt x="4304" y="13762"/>
                  </a:lnTo>
                  <a:lnTo>
                    <a:pt x="3697" y="12645"/>
                  </a:lnTo>
                  <a:lnTo>
                    <a:pt x="3465" y="12172"/>
                  </a:lnTo>
                  <a:lnTo>
                    <a:pt x="3322" y="11860"/>
                  </a:lnTo>
                  <a:lnTo>
                    <a:pt x="3090" y="11234"/>
                  </a:lnTo>
                  <a:lnTo>
                    <a:pt x="2920" y="10618"/>
                  </a:lnTo>
                  <a:lnTo>
                    <a:pt x="2804" y="10011"/>
                  </a:lnTo>
                  <a:lnTo>
                    <a:pt x="2742" y="9413"/>
                  </a:lnTo>
                  <a:lnTo>
                    <a:pt x="2733" y="8832"/>
                  </a:lnTo>
                  <a:lnTo>
                    <a:pt x="2777" y="8270"/>
                  </a:lnTo>
                  <a:lnTo>
                    <a:pt x="2867" y="7716"/>
                  </a:lnTo>
                  <a:lnTo>
                    <a:pt x="3010" y="7189"/>
                  </a:lnTo>
                  <a:lnTo>
                    <a:pt x="3188" y="6671"/>
                  </a:lnTo>
                  <a:lnTo>
                    <a:pt x="3411" y="6180"/>
                  </a:lnTo>
                  <a:lnTo>
                    <a:pt x="3679" y="5707"/>
                  </a:lnTo>
                  <a:lnTo>
                    <a:pt x="3983" y="5251"/>
                  </a:lnTo>
                  <a:lnTo>
                    <a:pt x="4322" y="4823"/>
                  </a:lnTo>
                  <a:lnTo>
                    <a:pt x="4894" y="4224"/>
                  </a:lnTo>
                  <a:lnTo>
                    <a:pt x="5313" y="3867"/>
                  </a:lnTo>
                  <a:lnTo>
                    <a:pt x="5867" y="3439"/>
                  </a:lnTo>
                  <a:lnTo>
                    <a:pt x="7260" y="2483"/>
                  </a:lnTo>
                  <a:lnTo>
                    <a:pt x="9671" y="965"/>
                  </a:lnTo>
                  <a:lnTo>
                    <a:pt x="11216" y="1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829;p34">
              <a:extLst>
                <a:ext uri="{FF2B5EF4-FFF2-40B4-BE49-F238E27FC236}">
                  <a16:creationId xmlns:a16="http://schemas.microsoft.com/office/drawing/2014/main" id="{CA99199B-11AE-3DDC-B81D-260968FDA4E6}"/>
                </a:ext>
              </a:extLst>
            </p:cNvPr>
            <p:cNvSpPr/>
            <p:nvPr/>
          </p:nvSpPr>
          <p:spPr>
            <a:xfrm>
              <a:off x="2087225" y="2615945"/>
              <a:ext cx="158036" cy="165491"/>
            </a:xfrm>
            <a:custGeom>
              <a:avLst/>
              <a:gdLst/>
              <a:ahLst/>
              <a:cxnLst/>
              <a:rect l="l" t="t" r="r" b="b"/>
              <a:pathLst>
                <a:path w="2671" h="2797" extrusionOk="0">
                  <a:moveTo>
                    <a:pt x="732" y="1"/>
                  </a:moveTo>
                  <a:lnTo>
                    <a:pt x="509" y="63"/>
                  </a:lnTo>
                  <a:lnTo>
                    <a:pt x="313" y="215"/>
                  </a:lnTo>
                  <a:lnTo>
                    <a:pt x="152" y="465"/>
                  </a:lnTo>
                  <a:lnTo>
                    <a:pt x="45" y="805"/>
                  </a:lnTo>
                  <a:lnTo>
                    <a:pt x="0" y="1251"/>
                  </a:lnTo>
                  <a:lnTo>
                    <a:pt x="18" y="1787"/>
                  </a:lnTo>
                  <a:lnTo>
                    <a:pt x="107" y="2430"/>
                  </a:lnTo>
                  <a:lnTo>
                    <a:pt x="188" y="2796"/>
                  </a:lnTo>
                  <a:lnTo>
                    <a:pt x="464" y="2716"/>
                  </a:lnTo>
                  <a:lnTo>
                    <a:pt x="964" y="2626"/>
                  </a:lnTo>
                  <a:lnTo>
                    <a:pt x="1625" y="2573"/>
                  </a:lnTo>
                  <a:lnTo>
                    <a:pt x="2545" y="2698"/>
                  </a:lnTo>
                  <a:lnTo>
                    <a:pt x="2670" y="2742"/>
                  </a:lnTo>
                  <a:lnTo>
                    <a:pt x="2617" y="2430"/>
                  </a:lnTo>
                  <a:lnTo>
                    <a:pt x="2465" y="1867"/>
                  </a:lnTo>
                  <a:lnTo>
                    <a:pt x="2259" y="1367"/>
                  </a:lnTo>
                  <a:lnTo>
                    <a:pt x="2036" y="948"/>
                  </a:lnTo>
                  <a:lnTo>
                    <a:pt x="1786" y="590"/>
                  </a:lnTo>
                  <a:lnTo>
                    <a:pt x="1518" y="322"/>
                  </a:lnTo>
                  <a:lnTo>
                    <a:pt x="1250" y="135"/>
                  </a:lnTo>
                  <a:lnTo>
                    <a:pt x="991" y="19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rgbClr val="FFD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830;p34">
              <a:extLst>
                <a:ext uri="{FF2B5EF4-FFF2-40B4-BE49-F238E27FC236}">
                  <a16:creationId xmlns:a16="http://schemas.microsoft.com/office/drawing/2014/main" id="{0DD16F5F-A94E-CC50-49B6-847D0ADAB7B5}"/>
                </a:ext>
              </a:extLst>
            </p:cNvPr>
            <p:cNvSpPr/>
            <p:nvPr/>
          </p:nvSpPr>
          <p:spPr>
            <a:xfrm>
              <a:off x="1833570" y="2591686"/>
              <a:ext cx="134784" cy="289033"/>
            </a:xfrm>
            <a:custGeom>
              <a:avLst/>
              <a:gdLst/>
              <a:ahLst/>
              <a:cxnLst/>
              <a:rect l="l" t="t" r="r" b="b"/>
              <a:pathLst>
                <a:path w="2278" h="4885" fill="none" extrusionOk="0">
                  <a:moveTo>
                    <a:pt x="1" y="0"/>
                  </a:moveTo>
                  <a:lnTo>
                    <a:pt x="2278" y="48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831;p34">
              <a:extLst>
                <a:ext uri="{FF2B5EF4-FFF2-40B4-BE49-F238E27FC236}">
                  <a16:creationId xmlns:a16="http://schemas.microsoft.com/office/drawing/2014/main" id="{0E5BBD55-C3EF-D8B3-ED43-41DA524AA9B8}"/>
                </a:ext>
              </a:extLst>
            </p:cNvPr>
            <p:cNvSpPr/>
            <p:nvPr/>
          </p:nvSpPr>
          <p:spPr>
            <a:xfrm>
              <a:off x="1833570" y="2591686"/>
              <a:ext cx="134784" cy="289033"/>
            </a:xfrm>
            <a:custGeom>
              <a:avLst/>
              <a:gdLst/>
              <a:ahLst/>
              <a:cxnLst/>
              <a:rect l="l" t="t" r="r" b="b"/>
              <a:pathLst>
                <a:path w="2278" h="4885" extrusionOk="0">
                  <a:moveTo>
                    <a:pt x="1" y="0"/>
                  </a:moveTo>
                  <a:lnTo>
                    <a:pt x="260" y="625"/>
                  </a:lnTo>
                  <a:lnTo>
                    <a:pt x="536" y="1241"/>
                  </a:lnTo>
                  <a:lnTo>
                    <a:pt x="813" y="1849"/>
                  </a:lnTo>
                  <a:lnTo>
                    <a:pt x="1090" y="2465"/>
                  </a:lnTo>
                  <a:lnTo>
                    <a:pt x="1376" y="3072"/>
                  </a:lnTo>
                  <a:lnTo>
                    <a:pt x="1671" y="3679"/>
                  </a:lnTo>
                  <a:lnTo>
                    <a:pt x="1965" y="4287"/>
                  </a:lnTo>
                  <a:lnTo>
                    <a:pt x="2278" y="4885"/>
                  </a:lnTo>
                  <a:lnTo>
                    <a:pt x="2278" y="4885"/>
                  </a:lnTo>
                  <a:lnTo>
                    <a:pt x="2019" y="4260"/>
                  </a:lnTo>
                  <a:lnTo>
                    <a:pt x="1742" y="3644"/>
                  </a:lnTo>
                  <a:lnTo>
                    <a:pt x="1465" y="3027"/>
                  </a:lnTo>
                  <a:lnTo>
                    <a:pt x="1188" y="2420"/>
                  </a:lnTo>
                  <a:lnTo>
                    <a:pt x="894" y="1813"/>
                  </a:lnTo>
                  <a:lnTo>
                    <a:pt x="608" y="1206"/>
                  </a:lnTo>
                  <a:lnTo>
                    <a:pt x="313" y="59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832;p34">
              <a:extLst>
                <a:ext uri="{FF2B5EF4-FFF2-40B4-BE49-F238E27FC236}">
                  <a16:creationId xmlns:a16="http://schemas.microsoft.com/office/drawing/2014/main" id="{9D7F985D-F958-B950-FEE2-AE43C7199B66}"/>
                </a:ext>
              </a:extLst>
            </p:cNvPr>
            <p:cNvSpPr/>
            <p:nvPr/>
          </p:nvSpPr>
          <p:spPr>
            <a:xfrm>
              <a:off x="2208224" y="1915866"/>
              <a:ext cx="454406" cy="380506"/>
            </a:xfrm>
            <a:custGeom>
              <a:avLst/>
              <a:gdLst/>
              <a:ahLst/>
              <a:cxnLst/>
              <a:rect l="l" t="t" r="r" b="b"/>
              <a:pathLst>
                <a:path w="7680" h="6431" extrusionOk="0">
                  <a:moveTo>
                    <a:pt x="5170" y="1"/>
                  </a:moveTo>
                  <a:lnTo>
                    <a:pt x="4653" y="19"/>
                  </a:lnTo>
                  <a:lnTo>
                    <a:pt x="4135" y="144"/>
                  </a:lnTo>
                  <a:lnTo>
                    <a:pt x="3885" y="251"/>
                  </a:lnTo>
                  <a:lnTo>
                    <a:pt x="1545" y="1340"/>
                  </a:lnTo>
                  <a:lnTo>
                    <a:pt x="1295" y="1465"/>
                  </a:lnTo>
                  <a:lnTo>
                    <a:pt x="875" y="1778"/>
                  </a:lnTo>
                  <a:lnTo>
                    <a:pt x="527" y="2171"/>
                  </a:lnTo>
                  <a:lnTo>
                    <a:pt x="259" y="2608"/>
                  </a:lnTo>
                  <a:lnTo>
                    <a:pt x="80" y="3091"/>
                  </a:lnTo>
                  <a:lnTo>
                    <a:pt x="0" y="3600"/>
                  </a:lnTo>
                  <a:lnTo>
                    <a:pt x="18" y="4126"/>
                  </a:lnTo>
                  <a:lnTo>
                    <a:pt x="143" y="4644"/>
                  </a:lnTo>
                  <a:lnTo>
                    <a:pt x="250" y="4894"/>
                  </a:lnTo>
                  <a:lnTo>
                    <a:pt x="375" y="5136"/>
                  </a:lnTo>
                  <a:lnTo>
                    <a:pt x="688" y="5564"/>
                  </a:lnTo>
                  <a:lnTo>
                    <a:pt x="1081" y="5912"/>
                  </a:lnTo>
                  <a:lnTo>
                    <a:pt x="1518" y="6171"/>
                  </a:lnTo>
                  <a:lnTo>
                    <a:pt x="2000" y="6350"/>
                  </a:lnTo>
                  <a:lnTo>
                    <a:pt x="2509" y="6430"/>
                  </a:lnTo>
                  <a:lnTo>
                    <a:pt x="3036" y="6412"/>
                  </a:lnTo>
                  <a:lnTo>
                    <a:pt x="3545" y="6296"/>
                  </a:lnTo>
                  <a:lnTo>
                    <a:pt x="3804" y="6189"/>
                  </a:lnTo>
                  <a:lnTo>
                    <a:pt x="6144" y="5091"/>
                  </a:lnTo>
                  <a:lnTo>
                    <a:pt x="6385" y="4966"/>
                  </a:lnTo>
                  <a:lnTo>
                    <a:pt x="6814" y="4653"/>
                  </a:lnTo>
                  <a:lnTo>
                    <a:pt x="7162" y="4269"/>
                  </a:lnTo>
                  <a:lnTo>
                    <a:pt x="7421" y="3823"/>
                  </a:lnTo>
                  <a:lnTo>
                    <a:pt x="7599" y="3341"/>
                  </a:lnTo>
                  <a:lnTo>
                    <a:pt x="7680" y="2832"/>
                  </a:lnTo>
                  <a:lnTo>
                    <a:pt x="7662" y="2314"/>
                  </a:lnTo>
                  <a:lnTo>
                    <a:pt x="7537" y="1796"/>
                  </a:lnTo>
                  <a:lnTo>
                    <a:pt x="7430" y="1546"/>
                  </a:lnTo>
                  <a:lnTo>
                    <a:pt x="7314" y="1296"/>
                  </a:lnTo>
                  <a:lnTo>
                    <a:pt x="6992" y="876"/>
                  </a:lnTo>
                  <a:lnTo>
                    <a:pt x="6608" y="528"/>
                  </a:lnTo>
                  <a:lnTo>
                    <a:pt x="6162" y="260"/>
                  </a:lnTo>
                  <a:lnTo>
                    <a:pt x="5679" y="81"/>
                  </a:lnTo>
                  <a:lnTo>
                    <a:pt x="5170" y="1"/>
                  </a:lnTo>
                  <a:close/>
                </a:path>
              </a:pathLst>
            </a:custGeom>
            <a:solidFill>
              <a:srgbClr val="FFB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833;p34">
              <a:extLst>
                <a:ext uri="{FF2B5EF4-FFF2-40B4-BE49-F238E27FC236}">
                  <a16:creationId xmlns:a16="http://schemas.microsoft.com/office/drawing/2014/main" id="{4426C765-76F3-08DA-C4E7-E4693D941CF5}"/>
                </a:ext>
              </a:extLst>
            </p:cNvPr>
            <p:cNvSpPr/>
            <p:nvPr/>
          </p:nvSpPr>
          <p:spPr>
            <a:xfrm>
              <a:off x="2392593" y="2178987"/>
              <a:ext cx="454466" cy="380506"/>
            </a:xfrm>
            <a:custGeom>
              <a:avLst/>
              <a:gdLst/>
              <a:ahLst/>
              <a:cxnLst/>
              <a:rect l="l" t="t" r="r" b="b"/>
              <a:pathLst>
                <a:path w="7681" h="6431" extrusionOk="0">
                  <a:moveTo>
                    <a:pt x="5171" y="1"/>
                  </a:moveTo>
                  <a:lnTo>
                    <a:pt x="4653" y="19"/>
                  </a:lnTo>
                  <a:lnTo>
                    <a:pt x="4135" y="144"/>
                  </a:lnTo>
                  <a:lnTo>
                    <a:pt x="3876" y="251"/>
                  </a:lnTo>
                  <a:lnTo>
                    <a:pt x="1537" y="1340"/>
                  </a:lnTo>
                  <a:lnTo>
                    <a:pt x="1295" y="1465"/>
                  </a:lnTo>
                  <a:lnTo>
                    <a:pt x="867" y="1778"/>
                  </a:lnTo>
                  <a:lnTo>
                    <a:pt x="519" y="2171"/>
                  </a:lnTo>
                  <a:lnTo>
                    <a:pt x="260" y="2608"/>
                  </a:lnTo>
                  <a:lnTo>
                    <a:pt x="81" y="3091"/>
                  </a:lnTo>
                  <a:lnTo>
                    <a:pt x="1" y="3600"/>
                  </a:lnTo>
                  <a:lnTo>
                    <a:pt x="18" y="4118"/>
                  </a:lnTo>
                  <a:lnTo>
                    <a:pt x="143" y="4636"/>
                  </a:lnTo>
                  <a:lnTo>
                    <a:pt x="251" y="4895"/>
                  </a:lnTo>
                  <a:lnTo>
                    <a:pt x="376" y="5136"/>
                  </a:lnTo>
                  <a:lnTo>
                    <a:pt x="688" y="5564"/>
                  </a:lnTo>
                  <a:lnTo>
                    <a:pt x="1072" y="5913"/>
                  </a:lnTo>
                  <a:lnTo>
                    <a:pt x="1519" y="6171"/>
                  </a:lnTo>
                  <a:lnTo>
                    <a:pt x="2001" y="6350"/>
                  </a:lnTo>
                  <a:lnTo>
                    <a:pt x="2510" y="6430"/>
                  </a:lnTo>
                  <a:lnTo>
                    <a:pt x="3028" y="6413"/>
                  </a:lnTo>
                  <a:lnTo>
                    <a:pt x="3546" y="6288"/>
                  </a:lnTo>
                  <a:lnTo>
                    <a:pt x="3796" y="6180"/>
                  </a:lnTo>
                  <a:lnTo>
                    <a:pt x="6135" y="5091"/>
                  </a:lnTo>
                  <a:lnTo>
                    <a:pt x="6386" y="4966"/>
                  </a:lnTo>
                  <a:lnTo>
                    <a:pt x="6814" y="4653"/>
                  </a:lnTo>
                  <a:lnTo>
                    <a:pt x="7162" y="4260"/>
                  </a:lnTo>
                  <a:lnTo>
                    <a:pt x="7421" y="3823"/>
                  </a:lnTo>
                  <a:lnTo>
                    <a:pt x="7600" y="3341"/>
                  </a:lnTo>
                  <a:lnTo>
                    <a:pt x="7680" y="2832"/>
                  </a:lnTo>
                  <a:lnTo>
                    <a:pt x="7662" y="2314"/>
                  </a:lnTo>
                  <a:lnTo>
                    <a:pt x="7537" y="1796"/>
                  </a:lnTo>
                  <a:lnTo>
                    <a:pt x="7430" y="1537"/>
                  </a:lnTo>
                  <a:lnTo>
                    <a:pt x="7305" y="1296"/>
                  </a:lnTo>
                  <a:lnTo>
                    <a:pt x="6993" y="867"/>
                  </a:lnTo>
                  <a:lnTo>
                    <a:pt x="6600" y="519"/>
                  </a:lnTo>
                  <a:lnTo>
                    <a:pt x="6162" y="260"/>
                  </a:lnTo>
                  <a:lnTo>
                    <a:pt x="5680" y="81"/>
                  </a:lnTo>
                  <a:lnTo>
                    <a:pt x="5171" y="1"/>
                  </a:lnTo>
                  <a:close/>
                </a:path>
              </a:pathLst>
            </a:custGeom>
            <a:solidFill>
              <a:srgbClr val="FFB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834;p34">
              <a:extLst>
                <a:ext uri="{FF2B5EF4-FFF2-40B4-BE49-F238E27FC236}">
                  <a16:creationId xmlns:a16="http://schemas.microsoft.com/office/drawing/2014/main" id="{32DCB3A3-962B-4C28-2CA1-C4EAF596A384}"/>
                </a:ext>
              </a:extLst>
            </p:cNvPr>
            <p:cNvSpPr/>
            <p:nvPr/>
          </p:nvSpPr>
          <p:spPr>
            <a:xfrm>
              <a:off x="2208224" y="1961840"/>
              <a:ext cx="295897" cy="334533"/>
            </a:xfrm>
            <a:custGeom>
              <a:avLst/>
              <a:gdLst/>
              <a:ahLst/>
              <a:cxnLst/>
              <a:rect l="l" t="t" r="r" b="b"/>
              <a:pathLst>
                <a:path w="5001" h="5654" extrusionOk="0">
                  <a:moveTo>
                    <a:pt x="2742" y="1"/>
                  </a:moveTo>
                  <a:lnTo>
                    <a:pt x="1545" y="563"/>
                  </a:lnTo>
                  <a:lnTo>
                    <a:pt x="1295" y="688"/>
                  </a:lnTo>
                  <a:lnTo>
                    <a:pt x="875" y="1001"/>
                  </a:lnTo>
                  <a:lnTo>
                    <a:pt x="527" y="1394"/>
                  </a:lnTo>
                  <a:lnTo>
                    <a:pt x="259" y="1831"/>
                  </a:lnTo>
                  <a:lnTo>
                    <a:pt x="80" y="2314"/>
                  </a:lnTo>
                  <a:lnTo>
                    <a:pt x="0" y="2823"/>
                  </a:lnTo>
                  <a:lnTo>
                    <a:pt x="18" y="3349"/>
                  </a:lnTo>
                  <a:lnTo>
                    <a:pt x="143" y="3867"/>
                  </a:lnTo>
                  <a:lnTo>
                    <a:pt x="250" y="4117"/>
                  </a:lnTo>
                  <a:lnTo>
                    <a:pt x="375" y="4359"/>
                  </a:lnTo>
                  <a:lnTo>
                    <a:pt x="688" y="4787"/>
                  </a:lnTo>
                  <a:lnTo>
                    <a:pt x="1081" y="5135"/>
                  </a:lnTo>
                  <a:lnTo>
                    <a:pt x="1518" y="5403"/>
                  </a:lnTo>
                  <a:lnTo>
                    <a:pt x="2000" y="5573"/>
                  </a:lnTo>
                  <a:lnTo>
                    <a:pt x="2509" y="5653"/>
                  </a:lnTo>
                  <a:lnTo>
                    <a:pt x="3027" y="5635"/>
                  </a:lnTo>
                  <a:lnTo>
                    <a:pt x="3545" y="5519"/>
                  </a:lnTo>
                  <a:lnTo>
                    <a:pt x="3804" y="5412"/>
                  </a:lnTo>
                  <a:lnTo>
                    <a:pt x="5001" y="4850"/>
                  </a:lnTo>
                  <a:lnTo>
                    <a:pt x="4751" y="4957"/>
                  </a:lnTo>
                  <a:lnTo>
                    <a:pt x="4233" y="5082"/>
                  </a:lnTo>
                  <a:lnTo>
                    <a:pt x="3715" y="5100"/>
                  </a:lnTo>
                  <a:lnTo>
                    <a:pt x="3206" y="5010"/>
                  </a:lnTo>
                  <a:lnTo>
                    <a:pt x="2724" y="4841"/>
                  </a:lnTo>
                  <a:lnTo>
                    <a:pt x="2277" y="4573"/>
                  </a:lnTo>
                  <a:lnTo>
                    <a:pt x="1893" y="4225"/>
                  </a:lnTo>
                  <a:lnTo>
                    <a:pt x="1572" y="3796"/>
                  </a:lnTo>
                  <a:lnTo>
                    <a:pt x="1447" y="3555"/>
                  </a:lnTo>
                  <a:lnTo>
                    <a:pt x="1340" y="3305"/>
                  </a:lnTo>
                  <a:lnTo>
                    <a:pt x="1223" y="2787"/>
                  </a:lnTo>
                  <a:lnTo>
                    <a:pt x="1206" y="2269"/>
                  </a:lnTo>
                  <a:lnTo>
                    <a:pt x="1286" y="1760"/>
                  </a:lnTo>
                  <a:lnTo>
                    <a:pt x="1456" y="1278"/>
                  </a:lnTo>
                  <a:lnTo>
                    <a:pt x="1724" y="831"/>
                  </a:lnTo>
                  <a:lnTo>
                    <a:pt x="2072" y="447"/>
                  </a:lnTo>
                  <a:lnTo>
                    <a:pt x="2500" y="126"/>
                  </a:lnTo>
                  <a:lnTo>
                    <a:pt x="2742" y="1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835;p34">
              <a:extLst>
                <a:ext uri="{FF2B5EF4-FFF2-40B4-BE49-F238E27FC236}">
                  <a16:creationId xmlns:a16="http://schemas.microsoft.com/office/drawing/2014/main" id="{346134C3-EEC3-014E-AB6B-0E1DD2EF5FAF}"/>
                </a:ext>
              </a:extLst>
            </p:cNvPr>
            <p:cNvSpPr/>
            <p:nvPr/>
          </p:nvSpPr>
          <p:spPr>
            <a:xfrm>
              <a:off x="2392593" y="2224961"/>
              <a:ext cx="295956" cy="334533"/>
            </a:xfrm>
            <a:custGeom>
              <a:avLst/>
              <a:gdLst/>
              <a:ahLst/>
              <a:cxnLst/>
              <a:rect l="l" t="t" r="r" b="b"/>
              <a:pathLst>
                <a:path w="5002" h="5654" extrusionOk="0">
                  <a:moveTo>
                    <a:pt x="2742" y="1"/>
                  </a:moveTo>
                  <a:lnTo>
                    <a:pt x="1537" y="563"/>
                  </a:lnTo>
                  <a:lnTo>
                    <a:pt x="1295" y="688"/>
                  </a:lnTo>
                  <a:lnTo>
                    <a:pt x="867" y="1001"/>
                  </a:lnTo>
                  <a:lnTo>
                    <a:pt x="519" y="1394"/>
                  </a:lnTo>
                  <a:lnTo>
                    <a:pt x="260" y="1831"/>
                  </a:lnTo>
                  <a:lnTo>
                    <a:pt x="81" y="2314"/>
                  </a:lnTo>
                  <a:lnTo>
                    <a:pt x="1" y="2823"/>
                  </a:lnTo>
                  <a:lnTo>
                    <a:pt x="18" y="3341"/>
                  </a:lnTo>
                  <a:lnTo>
                    <a:pt x="143" y="3859"/>
                  </a:lnTo>
                  <a:lnTo>
                    <a:pt x="251" y="4118"/>
                  </a:lnTo>
                  <a:lnTo>
                    <a:pt x="376" y="4359"/>
                  </a:lnTo>
                  <a:lnTo>
                    <a:pt x="688" y="4787"/>
                  </a:lnTo>
                  <a:lnTo>
                    <a:pt x="1072" y="5136"/>
                  </a:lnTo>
                  <a:lnTo>
                    <a:pt x="1519" y="5394"/>
                  </a:lnTo>
                  <a:lnTo>
                    <a:pt x="2001" y="5573"/>
                  </a:lnTo>
                  <a:lnTo>
                    <a:pt x="2510" y="5653"/>
                  </a:lnTo>
                  <a:lnTo>
                    <a:pt x="3028" y="5636"/>
                  </a:lnTo>
                  <a:lnTo>
                    <a:pt x="3546" y="5511"/>
                  </a:lnTo>
                  <a:lnTo>
                    <a:pt x="3796" y="5403"/>
                  </a:lnTo>
                  <a:lnTo>
                    <a:pt x="5001" y="4850"/>
                  </a:lnTo>
                  <a:lnTo>
                    <a:pt x="4751" y="4957"/>
                  </a:lnTo>
                  <a:lnTo>
                    <a:pt x="4233" y="5073"/>
                  </a:lnTo>
                  <a:lnTo>
                    <a:pt x="3707" y="5091"/>
                  </a:lnTo>
                  <a:lnTo>
                    <a:pt x="3198" y="5010"/>
                  </a:lnTo>
                  <a:lnTo>
                    <a:pt x="2715" y="4841"/>
                  </a:lnTo>
                  <a:lnTo>
                    <a:pt x="2278" y="4573"/>
                  </a:lnTo>
                  <a:lnTo>
                    <a:pt x="1885" y="4225"/>
                  </a:lnTo>
                  <a:lnTo>
                    <a:pt x="1572" y="3796"/>
                  </a:lnTo>
                  <a:lnTo>
                    <a:pt x="1447" y="3555"/>
                  </a:lnTo>
                  <a:lnTo>
                    <a:pt x="1340" y="3305"/>
                  </a:lnTo>
                  <a:lnTo>
                    <a:pt x="1215" y="2787"/>
                  </a:lnTo>
                  <a:lnTo>
                    <a:pt x="1197" y="2269"/>
                  </a:lnTo>
                  <a:lnTo>
                    <a:pt x="1278" y="1760"/>
                  </a:lnTo>
                  <a:lnTo>
                    <a:pt x="1456" y="1269"/>
                  </a:lnTo>
                  <a:lnTo>
                    <a:pt x="1724" y="831"/>
                  </a:lnTo>
                  <a:lnTo>
                    <a:pt x="2072" y="447"/>
                  </a:lnTo>
                  <a:lnTo>
                    <a:pt x="2492" y="126"/>
                  </a:lnTo>
                  <a:lnTo>
                    <a:pt x="2742" y="1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836;p34">
              <a:extLst>
                <a:ext uri="{FF2B5EF4-FFF2-40B4-BE49-F238E27FC236}">
                  <a16:creationId xmlns:a16="http://schemas.microsoft.com/office/drawing/2014/main" id="{09551927-4BDD-A572-09C6-A8568B0C0DB3}"/>
                </a:ext>
              </a:extLst>
            </p:cNvPr>
            <p:cNvSpPr/>
            <p:nvPr/>
          </p:nvSpPr>
          <p:spPr>
            <a:xfrm>
              <a:off x="2503002" y="2476485"/>
              <a:ext cx="454466" cy="380506"/>
            </a:xfrm>
            <a:custGeom>
              <a:avLst/>
              <a:gdLst/>
              <a:ahLst/>
              <a:cxnLst/>
              <a:rect l="l" t="t" r="r" b="b"/>
              <a:pathLst>
                <a:path w="7681" h="6431" extrusionOk="0">
                  <a:moveTo>
                    <a:pt x="5171" y="0"/>
                  </a:moveTo>
                  <a:lnTo>
                    <a:pt x="4653" y="18"/>
                  </a:lnTo>
                  <a:lnTo>
                    <a:pt x="4136" y="134"/>
                  </a:lnTo>
                  <a:lnTo>
                    <a:pt x="3885" y="242"/>
                  </a:lnTo>
                  <a:lnTo>
                    <a:pt x="1546" y="1340"/>
                  </a:lnTo>
                  <a:lnTo>
                    <a:pt x="1305" y="1465"/>
                  </a:lnTo>
                  <a:lnTo>
                    <a:pt x="876" y="1778"/>
                  </a:lnTo>
                  <a:lnTo>
                    <a:pt x="528" y="2161"/>
                  </a:lnTo>
                  <a:lnTo>
                    <a:pt x="260" y="2608"/>
                  </a:lnTo>
                  <a:lnTo>
                    <a:pt x="81" y="3090"/>
                  </a:lnTo>
                  <a:lnTo>
                    <a:pt x="1" y="3599"/>
                  </a:lnTo>
                  <a:lnTo>
                    <a:pt x="19" y="4117"/>
                  </a:lnTo>
                  <a:lnTo>
                    <a:pt x="144" y="4635"/>
                  </a:lnTo>
                  <a:lnTo>
                    <a:pt x="251" y="4885"/>
                  </a:lnTo>
                  <a:lnTo>
                    <a:pt x="376" y="5135"/>
                  </a:lnTo>
                  <a:lnTo>
                    <a:pt x="689" y="5555"/>
                  </a:lnTo>
                  <a:lnTo>
                    <a:pt x="1081" y="5903"/>
                  </a:lnTo>
                  <a:lnTo>
                    <a:pt x="1519" y="6171"/>
                  </a:lnTo>
                  <a:lnTo>
                    <a:pt x="2001" y="6350"/>
                  </a:lnTo>
                  <a:lnTo>
                    <a:pt x="2510" y="6430"/>
                  </a:lnTo>
                  <a:lnTo>
                    <a:pt x="3037" y="6412"/>
                  </a:lnTo>
                  <a:lnTo>
                    <a:pt x="3555" y="6287"/>
                  </a:lnTo>
                  <a:lnTo>
                    <a:pt x="3805" y="6180"/>
                  </a:lnTo>
                  <a:lnTo>
                    <a:pt x="6145" y="5091"/>
                  </a:lnTo>
                  <a:lnTo>
                    <a:pt x="6386" y="4966"/>
                  </a:lnTo>
                  <a:lnTo>
                    <a:pt x="6815" y="4653"/>
                  </a:lnTo>
                  <a:lnTo>
                    <a:pt x="7163" y="4260"/>
                  </a:lnTo>
                  <a:lnTo>
                    <a:pt x="7431" y="3822"/>
                  </a:lnTo>
                  <a:lnTo>
                    <a:pt x="7600" y="3340"/>
                  </a:lnTo>
                  <a:lnTo>
                    <a:pt x="7681" y="2831"/>
                  </a:lnTo>
                  <a:lnTo>
                    <a:pt x="7663" y="2304"/>
                  </a:lnTo>
                  <a:lnTo>
                    <a:pt x="7547" y="1786"/>
                  </a:lnTo>
                  <a:lnTo>
                    <a:pt x="7440" y="1536"/>
                  </a:lnTo>
                  <a:lnTo>
                    <a:pt x="7315" y="1295"/>
                  </a:lnTo>
                  <a:lnTo>
                    <a:pt x="6993" y="867"/>
                  </a:lnTo>
                  <a:lnTo>
                    <a:pt x="6609" y="518"/>
                  </a:lnTo>
                  <a:lnTo>
                    <a:pt x="6163" y="259"/>
                  </a:lnTo>
                  <a:lnTo>
                    <a:pt x="5680" y="81"/>
                  </a:lnTo>
                  <a:lnTo>
                    <a:pt x="5171" y="0"/>
                  </a:lnTo>
                  <a:close/>
                </a:path>
              </a:pathLst>
            </a:custGeom>
            <a:solidFill>
              <a:srgbClr val="FFB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837;p34">
              <a:extLst>
                <a:ext uri="{FF2B5EF4-FFF2-40B4-BE49-F238E27FC236}">
                  <a16:creationId xmlns:a16="http://schemas.microsoft.com/office/drawing/2014/main" id="{11B266A9-402D-9221-33E8-4FDD8A00316A}"/>
                </a:ext>
              </a:extLst>
            </p:cNvPr>
            <p:cNvSpPr/>
            <p:nvPr/>
          </p:nvSpPr>
          <p:spPr>
            <a:xfrm>
              <a:off x="2452294" y="2217032"/>
              <a:ext cx="119459" cy="55558"/>
            </a:xfrm>
            <a:custGeom>
              <a:avLst/>
              <a:gdLst/>
              <a:ahLst/>
              <a:cxnLst/>
              <a:rect l="l" t="t" r="r" b="b"/>
              <a:pathLst>
                <a:path w="2019" h="939" fill="none" extrusionOk="0">
                  <a:moveTo>
                    <a:pt x="2019" y="1"/>
                  </a:moveTo>
                  <a:lnTo>
                    <a:pt x="1" y="93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838;p34">
              <a:extLst>
                <a:ext uri="{FF2B5EF4-FFF2-40B4-BE49-F238E27FC236}">
                  <a16:creationId xmlns:a16="http://schemas.microsoft.com/office/drawing/2014/main" id="{150EF883-A42E-9D45-E99F-0D4B3E2DFE7F}"/>
                </a:ext>
              </a:extLst>
            </p:cNvPr>
            <p:cNvSpPr/>
            <p:nvPr/>
          </p:nvSpPr>
          <p:spPr>
            <a:xfrm>
              <a:off x="2452294" y="2217032"/>
              <a:ext cx="119459" cy="55558"/>
            </a:xfrm>
            <a:custGeom>
              <a:avLst/>
              <a:gdLst/>
              <a:ahLst/>
              <a:cxnLst/>
              <a:rect l="l" t="t" r="r" b="b"/>
              <a:pathLst>
                <a:path w="2019" h="939" extrusionOk="0">
                  <a:moveTo>
                    <a:pt x="2019" y="1"/>
                  </a:moveTo>
                  <a:lnTo>
                    <a:pt x="1492" y="197"/>
                  </a:lnTo>
                  <a:lnTo>
                    <a:pt x="983" y="429"/>
                  </a:lnTo>
                  <a:lnTo>
                    <a:pt x="483" y="662"/>
                  </a:lnTo>
                  <a:lnTo>
                    <a:pt x="1" y="938"/>
                  </a:lnTo>
                  <a:lnTo>
                    <a:pt x="528" y="751"/>
                  </a:lnTo>
                  <a:lnTo>
                    <a:pt x="1028" y="519"/>
                  </a:lnTo>
                  <a:lnTo>
                    <a:pt x="1537" y="278"/>
                  </a:lnTo>
                  <a:lnTo>
                    <a:pt x="2019" y="1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839;p34">
              <a:extLst>
                <a:ext uri="{FF2B5EF4-FFF2-40B4-BE49-F238E27FC236}">
                  <a16:creationId xmlns:a16="http://schemas.microsoft.com/office/drawing/2014/main" id="{E6F1271E-9F1E-BCD6-DA17-C2A995AF1084}"/>
                </a:ext>
              </a:extLst>
            </p:cNvPr>
            <p:cNvSpPr/>
            <p:nvPr/>
          </p:nvSpPr>
          <p:spPr>
            <a:xfrm>
              <a:off x="2669442" y="2480153"/>
              <a:ext cx="86207" cy="40234"/>
            </a:xfrm>
            <a:custGeom>
              <a:avLst/>
              <a:gdLst/>
              <a:ahLst/>
              <a:cxnLst/>
              <a:rect l="l" t="t" r="r" b="b"/>
              <a:pathLst>
                <a:path w="1457" h="680" fill="none" extrusionOk="0">
                  <a:moveTo>
                    <a:pt x="1456" y="1"/>
                  </a:moveTo>
                  <a:lnTo>
                    <a:pt x="1" y="68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840;p34">
              <a:extLst>
                <a:ext uri="{FF2B5EF4-FFF2-40B4-BE49-F238E27FC236}">
                  <a16:creationId xmlns:a16="http://schemas.microsoft.com/office/drawing/2014/main" id="{330FB987-8544-8C26-70BE-C5E8C5B210CA}"/>
                </a:ext>
              </a:extLst>
            </p:cNvPr>
            <p:cNvSpPr/>
            <p:nvPr/>
          </p:nvSpPr>
          <p:spPr>
            <a:xfrm>
              <a:off x="2669442" y="2480153"/>
              <a:ext cx="86207" cy="40234"/>
            </a:xfrm>
            <a:custGeom>
              <a:avLst/>
              <a:gdLst/>
              <a:ahLst/>
              <a:cxnLst/>
              <a:rect l="l" t="t" r="r" b="b"/>
              <a:pathLst>
                <a:path w="1457" h="680" extrusionOk="0">
                  <a:moveTo>
                    <a:pt x="1456" y="1"/>
                  </a:moveTo>
                  <a:lnTo>
                    <a:pt x="1072" y="135"/>
                  </a:lnTo>
                  <a:lnTo>
                    <a:pt x="706" y="296"/>
                  </a:lnTo>
                  <a:lnTo>
                    <a:pt x="349" y="474"/>
                  </a:lnTo>
                  <a:lnTo>
                    <a:pt x="1" y="680"/>
                  </a:lnTo>
                  <a:lnTo>
                    <a:pt x="385" y="555"/>
                  </a:lnTo>
                  <a:lnTo>
                    <a:pt x="751" y="394"/>
                  </a:lnTo>
                  <a:lnTo>
                    <a:pt x="1117" y="215"/>
                  </a:lnTo>
                  <a:lnTo>
                    <a:pt x="1456" y="1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841;p34">
              <a:extLst>
                <a:ext uri="{FF2B5EF4-FFF2-40B4-BE49-F238E27FC236}">
                  <a16:creationId xmlns:a16="http://schemas.microsoft.com/office/drawing/2014/main" id="{E19CA17D-0CD0-C2E6-01BA-507667322F5E}"/>
                </a:ext>
              </a:extLst>
            </p:cNvPr>
            <p:cNvSpPr/>
            <p:nvPr/>
          </p:nvSpPr>
          <p:spPr>
            <a:xfrm>
              <a:off x="2568028" y="2816761"/>
              <a:ext cx="408492" cy="358792"/>
            </a:xfrm>
            <a:custGeom>
              <a:avLst/>
              <a:gdLst/>
              <a:ahLst/>
              <a:cxnLst/>
              <a:rect l="l" t="t" r="r" b="b"/>
              <a:pathLst>
                <a:path w="6904" h="6064" extrusionOk="0">
                  <a:moveTo>
                    <a:pt x="4394" y="0"/>
                  </a:moveTo>
                  <a:lnTo>
                    <a:pt x="3867" y="18"/>
                  </a:lnTo>
                  <a:lnTo>
                    <a:pt x="3349" y="134"/>
                  </a:lnTo>
                  <a:lnTo>
                    <a:pt x="3099" y="241"/>
                  </a:lnTo>
                  <a:lnTo>
                    <a:pt x="1536" y="974"/>
                  </a:lnTo>
                  <a:lnTo>
                    <a:pt x="1295" y="1099"/>
                  </a:lnTo>
                  <a:lnTo>
                    <a:pt x="867" y="1411"/>
                  </a:lnTo>
                  <a:lnTo>
                    <a:pt x="518" y="1804"/>
                  </a:lnTo>
                  <a:lnTo>
                    <a:pt x="250" y="2242"/>
                  </a:lnTo>
                  <a:lnTo>
                    <a:pt x="81" y="2724"/>
                  </a:lnTo>
                  <a:lnTo>
                    <a:pt x="0" y="3233"/>
                  </a:lnTo>
                  <a:lnTo>
                    <a:pt x="18" y="3760"/>
                  </a:lnTo>
                  <a:lnTo>
                    <a:pt x="134" y="4278"/>
                  </a:lnTo>
                  <a:lnTo>
                    <a:pt x="241" y="4528"/>
                  </a:lnTo>
                  <a:lnTo>
                    <a:pt x="366" y="4769"/>
                  </a:lnTo>
                  <a:lnTo>
                    <a:pt x="688" y="5198"/>
                  </a:lnTo>
                  <a:lnTo>
                    <a:pt x="1072" y="5546"/>
                  </a:lnTo>
                  <a:lnTo>
                    <a:pt x="1518" y="5805"/>
                  </a:lnTo>
                  <a:lnTo>
                    <a:pt x="2001" y="5983"/>
                  </a:lnTo>
                  <a:lnTo>
                    <a:pt x="2510" y="6064"/>
                  </a:lnTo>
                  <a:lnTo>
                    <a:pt x="3028" y="6046"/>
                  </a:lnTo>
                  <a:lnTo>
                    <a:pt x="3546" y="5930"/>
                  </a:lnTo>
                  <a:lnTo>
                    <a:pt x="3796" y="5823"/>
                  </a:lnTo>
                  <a:lnTo>
                    <a:pt x="5358" y="5090"/>
                  </a:lnTo>
                  <a:lnTo>
                    <a:pt x="5608" y="4965"/>
                  </a:lnTo>
                  <a:lnTo>
                    <a:pt x="6028" y="4644"/>
                  </a:lnTo>
                  <a:lnTo>
                    <a:pt x="6376" y="4260"/>
                  </a:lnTo>
                  <a:lnTo>
                    <a:pt x="6644" y="3822"/>
                  </a:lnTo>
                  <a:lnTo>
                    <a:pt x="6823" y="3340"/>
                  </a:lnTo>
                  <a:lnTo>
                    <a:pt x="6903" y="2831"/>
                  </a:lnTo>
                  <a:lnTo>
                    <a:pt x="6885" y="2304"/>
                  </a:lnTo>
                  <a:lnTo>
                    <a:pt x="6760" y="1786"/>
                  </a:lnTo>
                  <a:lnTo>
                    <a:pt x="6653" y="1536"/>
                  </a:lnTo>
                  <a:lnTo>
                    <a:pt x="6528" y="1295"/>
                  </a:lnTo>
                  <a:lnTo>
                    <a:pt x="6216" y="867"/>
                  </a:lnTo>
                  <a:lnTo>
                    <a:pt x="5823" y="518"/>
                  </a:lnTo>
                  <a:lnTo>
                    <a:pt x="5385" y="250"/>
                  </a:lnTo>
                  <a:lnTo>
                    <a:pt x="4903" y="81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rgbClr val="FFB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842;p34">
              <a:extLst>
                <a:ext uri="{FF2B5EF4-FFF2-40B4-BE49-F238E27FC236}">
                  <a16:creationId xmlns:a16="http://schemas.microsoft.com/office/drawing/2014/main" id="{66666D43-FDB9-42EE-8B5F-211F95EAFC31}"/>
                </a:ext>
              </a:extLst>
            </p:cNvPr>
            <p:cNvSpPr/>
            <p:nvPr/>
          </p:nvSpPr>
          <p:spPr>
            <a:xfrm>
              <a:off x="2503002" y="2531452"/>
              <a:ext cx="395831" cy="644097"/>
            </a:xfrm>
            <a:custGeom>
              <a:avLst/>
              <a:gdLst/>
              <a:ahLst/>
              <a:cxnLst/>
              <a:rect l="l" t="t" r="r" b="b"/>
              <a:pathLst>
                <a:path w="6690" h="10886" extrusionOk="0">
                  <a:moveTo>
                    <a:pt x="2421" y="0"/>
                  </a:moveTo>
                  <a:lnTo>
                    <a:pt x="1546" y="411"/>
                  </a:lnTo>
                  <a:lnTo>
                    <a:pt x="1296" y="536"/>
                  </a:lnTo>
                  <a:lnTo>
                    <a:pt x="876" y="849"/>
                  </a:lnTo>
                  <a:lnTo>
                    <a:pt x="528" y="1232"/>
                  </a:lnTo>
                  <a:lnTo>
                    <a:pt x="260" y="1679"/>
                  </a:lnTo>
                  <a:lnTo>
                    <a:pt x="81" y="2161"/>
                  </a:lnTo>
                  <a:lnTo>
                    <a:pt x="1" y="2670"/>
                  </a:lnTo>
                  <a:lnTo>
                    <a:pt x="19" y="3188"/>
                  </a:lnTo>
                  <a:lnTo>
                    <a:pt x="144" y="3706"/>
                  </a:lnTo>
                  <a:lnTo>
                    <a:pt x="251" y="3956"/>
                  </a:lnTo>
                  <a:lnTo>
                    <a:pt x="376" y="4206"/>
                  </a:lnTo>
                  <a:lnTo>
                    <a:pt x="689" y="4626"/>
                  </a:lnTo>
                  <a:lnTo>
                    <a:pt x="1081" y="4974"/>
                  </a:lnTo>
                  <a:lnTo>
                    <a:pt x="1519" y="5242"/>
                  </a:lnTo>
                  <a:lnTo>
                    <a:pt x="2001" y="5421"/>
                  </a:lnTo>
                  <a:lnTo>
                    <a:pt x="2510" y="5501"/>
                  </a:lnTo>
                  <a:lnTo>
                    <a:pt x="3037" y="5483"/>
                  </a:lnTo>
                  <a:lnTo>
                    <a:pt x="3555" y="5358"/>
                  </a:lnTo>
                  <a:lnTo>
                    <a:pt x="3805" y="5251"/>
                  </a:lnTo>
                  <a:lnTo>
                    <a:pt x="2635" y="5796"/>
                  </a:lnTo>
                  <a:lnTo>
                    <a:pt x="2394" y="5921"/>
                  </a:lnTo>
                  <a:lnTo>
                    <a:pt x="1966" y="6233"/>
                  </a:lnTo>
                  <a:lnTo>
                    <a:pt x="1617" y="6626"/>
                  </a:lnTo>
                  <a:lnTo>
                    <a:pt x="1358" y="7064"/>
                  </a:lnTo>
                  <a:lnTo>
                    <a:pt x="1180" y="7546"/>
                  </a:lnTo>
                  <a:lnTo>
                    <a:pt x="1099" y="8055"/>
                  </a:lnTo>
                  <a:lnTo>
                    <a:pt x="1117" y="8582"/>
                  </a:lnTo>
                  <a:lnTo>
                    <a:pt x="1233" y="9100"/>
                  </a:lnTo>
                  <a:lnTo>
                    <a:pt x="1340" y="9350"/>
                  </a:lnTo>
                  <a:lnTo>
                    <a:pt x="1465" y="9591"/>
                  </a:lnTo>
                  <a:lnTo>
                    <a:pt x="1787" y="10020"/>
                  </a:lnTo>
                  <a:lnTo>
                    <a:pt x="2171" y="10368"/>
                  </a:lnTo>
                  <a:lnTo>
                    <a:pt x="2617" y="10627"/>
                  </a:lnTo>
                  <a:lnTo>
                    <a:pt x="3100" y="10805"/>
                  </a:lnTo>
                  <a:lnTo>
                    <a:pt x="3609" y="10886"/>
                  </a:lnTo>
                  <a:lnTo>
                    <a:pt x="4127" y="10868"/>
                  </a:lnTo>
                  <a:lnTo>
                    <a:pt x="4645" y="10752"/>
                  </a:lnTo>
                  <a:lnTo>
                    <a:pt x="4895" y="10645"/>
                  </a:lnTo>
                  <a:lnTo>
                    <a:pt x="6689" y="9805"/>
                  </a:lnTo>
                  <a:lnTo>
                    <a:pt x="6439" y="9912"/>
                  </a:lnTo>
                  <a:lnTo>
                    <a:pt x="5922" y="10037"/>
                  </a:lnTo>
                  <a:lnTo>
                    <a:pt x="5404" y="10055"/>
                  </a:lnTo>
                  <a:lnTo>
                    <a:pt x="4895" y="9975"/>
                  </a:lnTo>
                  <a:lnTo>
                    <a:pt x="4412" y="9796"/>
                  </a:lnTo>
                  <a:lnTo>
                    <a:pt x="3966" y="9528"/>
                  </a:lnTo>
                  <a:lnTo>
                    <a:pt x="3582" y="9180"/>
                  </a:lnTo>
                  <a:lnTo>
                    <a:pt x="3260" y="8752"/>
                  </a:lnTo>
                  <a:lnTo>
                    <a:pt x="3135" y="8510"/>
                  </a:lnTo>
                  <a:lnTo>
                    <a:pt x="3028" y="8260"/>
                  </a:lnTo>
                  <a:lnTo>
                    <a:pt x="2912" y="7742"/>
                  </a:lnTo>
                  <a:lnTo>
                    <a:pt x="2885" y="7224"/>
                  </a:lnTo>
                  <a:lnTo>
                    <a:pt x="2975" y="6715"/>
                  </a:lnTo>
                  <a:lnTo>
                    <a:pt x="3144" y="6233"/>
                  </a:lnTo>
                  <a:lnTo>
                    <a:pt x="3412" y="5787"/>
                  </a:lnTo>
                  <a:lnTo>
                    <a:pt x="3760" y="5403"/>
                  </a:lnTo>
                  <a:lnTo>
                    <a:pt x="4189" y="5081"/>
                  </a:lnTo>
                  <a:lnTo>
                    <a:pt x="4430" y="4956"/>
                  </a:lnTo>
                  <a:lnTo>
                    <a:pt x="4680" y="4840"/>
                  </a:lnTo>
                  <a:lnTo>
                    <a:pt x="4439" y="4947"/>
                  </a:lnTo>
                  <a:lnTo>
                    <a:pt x="3993" y="5037"/>
                  </a:lnTo>
                  <a:lnTo>
                    <a:pt x="3600" y="4992"/>
                  </a:lnTo>
                  <a:lnTo>
                    <a:pt x="3251" y="4840"/>
                  </a:lnTo>
                  <a:lnTo>
                    <a:pt x="2948" y="4581"/>
                  </a:lnTo>
                  <a:lnTo>
                    <a:pt x="2662" y="4242"/>
                  </a:lnTo>
                  <a:lnTo>
                    <a:pt x="2278" y="3617"/>
                  </a:lnTo>
                  <a:lnTo>
                    <a:pt x="2046" y="3126"/>
                  </a:lnTo>
                  <a:lnTo>
                    <a:pt x="1823" y="2626"/>
                  </a:lnTo>
                  <a:lnTo>
                    <a:pt x="1582" y="1929"/>
                  </a:lnTo>
                  <a:lnTo>
                    <a:pt x="1510" y="1500"/>
                  </a:lnTo>
                  <a:lnTo>
                    <a:pt x="1510" y="1099"/>
                  </a:lnTo>
                  <a:lnTo>
                    <a:pt x="1617" y="732"/>
                  </a:lnTo>
                  <a:lnTo>
                    <a:pt x="1832" y="402"/>
                  </a:lnTo>
                  <a:lnTo>
                    <a:pt x="2189" y="116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rgbClr val="FFB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843;p34">
              <a:extLst>
                <a:ext uri="{FF2B5EF4-FFF2-40B4-BE49-F238E27FC236}">
                  <a16:creationId xmlns:a16="http://schemas.microsoft.com/office/drawing/2014/main" id="{B611AFF9-0854-FA1E-07A3-7A62A4AA8E94}"/>
                </a:ext>
              </a:extLst>
            </p:cNvPr>
            <p:cNvSpPr/>
            <p:nvPr/>
          </p:nvSpPr>
          <p:spPr>
            <a:xfrm>
              <a:off x="2503002" y="2531452"/>
              <a:ext cx="395831" cy="644097"/>
            </a:xfrm>
            <a:custGeom>
              <a:avLst/>
              <a:gdLst/>
              <a:ahLst/>
              <a:cxnLst/>
              <a:rect l="l" t="t" r="r" b="b"/>
              <a:pathLst>
                <a:path w="6690" h="10886" extrusionOk="0">
                  <a:moveTo>
                    <a:pt x="2421" y="0"/>
                  </a:moveTo>
                  <a:lnTo>
                    <a:pt x="1546" y="411"/>
                  </a:lnTo>
                  <a:lnTo>
                    <a:pt x="1296" y="536"/>
                  </a:lnTo>
                  <a:lnTo>
                    <a:pt x="876" y="849"/>
                  </a:lnTo>
                  <a:lnTo>
                    <a:pt x="528" y="1232"/>
                  </a:lnTo>
                  <a:lnTo>
                    <a:pt x="260" y="1679"/>
                  </a:lnTo>
                  <a:lnTo>
                    <a:pt x="81" y="2161"/>
                  </a:lnTo>
                  <a:lnTo>
                    <a:pt x="1" y="2670"/>
                  </a:lnTo>
                  <a:lnTo>
                    <a:pt x="19" y="3188"/>
                  </a:lnTo>
                  <a:lnTo>
                    <a:pt x="144" y="3706"/>
                  </a:lnTo>
                  <a:lnTo>
                    <a:pt x="251" y="3956"/>
                  </a:lnTo>
                  <a:lnTo>
                    <a:pt x="376" y="4206"/>
                  </a:lnTo>
                  <a:lnTo>
                    <a:pt x="689" y="4626"/>
                  </a:lnTo>
                  <a:lnTo>
                    <a:pt x="1081" y="4974"/>
                  </a:lnTo>
                  <a:lnTo>
                    <a:pt x="1519" y="5242"/>
                  </a:lnTo>
                  <a:lnTo>
                    <a:pt x="2001" y="5421"/>
                  </a:lnTo>
                  <a:lnTo>
                    <a:pt x="2510" y="5501"/>
                  </a:lnTo>
                  <a:lnTo>
                    <a:pt x="3037" y="5483"/>
                  </a:lnTo>
                  <a:lnTo>
                    <a:pt x="3555" y="5358"/>
                  </a:lnTo>
                  <a:lnTo>
                    <a:pt x="3805" y="5251"/>
                  </a:lnTo>
                  <a:lnTo>
                    <a:pt x="2635" y="5796"/>
                  </a:lnTo>
                  <a:lnTo>
                    <a:pt x="2394" y="5921"/>
                  </a:lnTo>
                  <a:lnTo>
                    <a:pt x="1966" y="6233"/>
                  </a:lnTo>
                  <a:lnTo>
                    <a:pt x="1617" y="6626"/>
                  </a:lnTo>
                  <a:lnTo>
                    <a:pt x="1358" y="7064"/>
                  </a:lnTo>
                  <a:lnTo>
                    <a:pt x="1180" y="7546"/>
                  </a:lnTo>
                  <a:lnTo>
                    <a:pt x="1099" y="8055"/>
                  </a:lnTo>
                  <a:lnTo>
                    <a:pt x="1117" y="8582"/>
                  </a:lnTo>
                  <a:lnTo>
                    <a:pt x="1233" y="9100"/>
                  </a:lnTo>
                  <a:lnTo>
                    <a:pt x="1340" y="9350"/>
                  </a:lnTo>
                  <a:lnTo>
                    <a:pt x="1465" y="9591"/>
                  </a:lnTo>
                  <a:lnTo>
                    <a:pt x="1787" y="10020"/>
                  </a:lnTo>
                  <a:lnTo>
                    <a:pt x="2171" y="10368"/>
                  </a:lnTo>
                  <a:lnTo>
                    <a:pt x="2617" y="10627"/>
                  </a:lnTo>
                  <a:lnTo>
                    <a:pt x="3100" y="10805"/>
                  </a:lnTo>
                  <a:lnTo>
                    <a:pt x="3609" y="10886"/>
                  </a:lnTo>
                  <a:lnTo>
                    <a:pt x="4127" y="10868"/>
                  </a:lnTo>
                  <a:lnTo>
                    <a:pt x="4645" y="10752"/>
                  </a:lnTo>
                  <a:lnTo>
                    <a:pt x="4895" y="10645"/>
                  </a:lnTo>
                  <a:lnTo>
                    <a:pt x="6689" y="9805"/>
                  </a:lnTo>
                  <a:lnTo>
                    <a:pt x="6439" y="9912"/>
                  </a:lnTo>
                  <a:lnTo>
                    <a:pt x="5922" y="10037"/>
                  </a:lnTo>
                  <a:lnTo>
                    <a:pt x="5404" y="10055"/>
                  </a:lnTo>
                  <a:lnTo>
                    <a:pt x="4895" y="9975"/>
                  </a:lnTo>
                  <a:lnTo>
                    <a:pt x="4412" y="9796"/>
                  </a:lnTo>
                  <a:lnTo>
                    <a:pt x="3966" y="9528"/>
                  </a:lnTo>
                  <a:lnTo>
                    <a:pt x="3582" y="9180"/>
                  </a:lnTo>
                  <a:lnTo>
                    <a:pt x="3260" y="8752"/>
                  </a:lnTo>
                  <a:lnTo>
                    <a:pt x="3135" y="8510"/>
                  </a:lnTo>
                  <a:lnTo>
                    <a:pt x="3028" y="8260"/>
                  </a:lnTo>
                  <a:lnTo>
                    <a:pt x="2912" y="7742"/>
                  </a:lnTo>
                  <a:lnTo>
                    <a:pt x="2885" y="7224"/>
                  </a:lnTo>
                  <a:lnTo>
                    <a:pt x="2975" y="6715"/>
                  </a:lnTo>
                  <a:lnTo>
                    <a:pt x="3144" y="6233"/>
                  </a:lnTo>
                  <a:lnTo>
                    <a:pt x="3412" y="5787"/>
                  </a:lnTo>
                  <a:lnTo>
                    <a:pt x="3760" y="5403"/>
                  </a:lnTo>
                  <a:lnTo>
                    <a:pt x="4189" y="5081"/>
                  </a:lnTo>
                  <a:lnTo>
                    <a:pt x="4430" y="4956"/>
                  </a:lnTo>
                  <a:lnTo>
                    <a:pt x="4680" y="4840"/>
                  </a:lnTo>
                  <a:lnTo>
                    <a:pt x="4430" y="4947"/>
                  </a:lnTo>
                  <a:lnTo>
                    <a:pt x="3966" y="5046"/>
                  </a:lnTo>
                  <a:lnTo>
                    <a:pt x="3528" y="5028"/>
                  </a:lnTo>
                  <a:lnTo>
                    <a:pt x="3126" y="4894"/>
                  </a:lnTo>
                  <a:lnTo>
                    <a:pt x="2760" y="4662"/>
                  </a:lnTo>
                  <a:lnTo>
                    <a:pt x="2430" y="4349"/>
                  </a:lnTo>
                  <a:lnTo>
                    <a:pt x="2126" y="3965"/>
                  </a:lnTo>
                  <a:lnTo>
                    <a:pt x="1858" y="3510"/>
                  </a:lnTo>
                  <a:lnTo>
                    <a:pt x="1742" y="3269"/>
                  </a:lnTo>
                  <a:lnTo>
                    <a:pt x="1626" y="3018"/>
                  </a:lnTo>
                  <a:lnTo>
                    <a:pt x="1457" y="2518"/>
                  </a:lnTo>
                  <a:lnTo>
                    <a:pt x="1349" y="2045"/>
                  </a:lnTo>
                  <a:lnTo>
                    <a:pt x="1323" y="1581"/>
                  </a:lnTo>
                  <a:lnTo>
                    <a:pt x="1385" y="1152"/>
                  </a:lnTo>
                  <a:lnTo>
                    <a:pt x="1546" y="759"/>
                  </a:lnTo>
                  <a:lnTo>
                    <a:pt x="1805" y="411"/>
                  </a:lnTo>
                  <a:lnTo>
                    <a:pt x="2180" y="116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844;p34">
              <a:extLst>
                <a:ext uri="{FF2B5EF4-FFF2-40B4-BE49-F238E27FC236}">
                  <a16:creationId xmlns:a16="http://schemas.microsoft.com/office/drawing/2014/main" id="{557EF284-D7FB-AD57-1587-4D0D353E36A6}"/>
                </a:ext>
              </a:extLst>
            </p:cNvPr>
            <p:cNvSpPr/>
            <p:nvPr/>
          </p:nvSpPr>
          <p:spPr>
            <a:xfrm>
              <a:off x="2594417" y="2490745"/>
              <a:ext cx="138511" cy="65025"/>
            </a:xfrm>
            <a:custGeom>
              <a:avLst/>
              <a:gdLst/>
              <a:ahLst/>
              <a:cxnLst/>
              <a:rect l="l" t="t" r="r" b="b"/>
              <a:pathLst>
                <a:path w="2341" h="1099" extrusionOk="0">
                  <a:moveTo>
                    <a:pt x="2340" y="1"/>
                  </a:moveTo>
                  <a:lnTo>
                    <a:pt x="2037" y="126"/>
                  </a:lnTo>
                  <a:lnTo>
                    <a:pt x="1742" y="251"/>
                  </a:lnTo>
                  <a:lnTo>
                    <a:pt x="1447" y="376"/>
                  </a:lnTo>
                  <a:lnTo>
                    <a:pt x="1153" y="510"/>
                  </a:lnTo>
                  <a:lnTo>
                    <a:pt x="858" y="652"/>
                  </a:lnTo>
                  <a:lnTo>
                    <a:pt x="572" y="795"/>
                  </a:lnTo>
                  <a:lnTo>
                    <a:pt x="287" y="938"/>
                  </a:lnTo>
                  <a:lnTo>
                    <a:pt x="1" y="1099"/>
                  </a:lnTo>
                  <a:lnTo>
                    <a:pt x="304" y="983"/>
                  </a:lnTo>
                  <a:lnTo>
                    <a:pt x="599" y="849"/>
                  </a:lnTo>
                  <a:lnTo>
                    <a:pt x="894" y="724"/>
                  </a:lnTo>
                  <a:lnTo>
                    <a:pt x="1189" y="590"/>
                  </a:lnTo>
                  <a:lnTo>
                    <a:pt x="1474" y="447"/>
                  </a:lnTo>
                  <a:lnTo>
                    <a:pt x="1769" y="304"/>
                  </a:lnTo>
                  <a:lnTo>
                    <a:pt x="2055" y="161"/>
                  </a:lnTo>
                  <a:lnTo>
                    <a:pt x="2340" y="1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845;p34">
              <a:extLst>
                <a:ext uri="{FF2B5EF4-FFF2-40B4-BE49-F238E27FC236}">
                  <a16:creationId xmlns:a16="http://schemas.microsoft.com/office/drawing/2014/main" id="{B6192040-2B17-7B43-BE20-3F1DBC5A9FFD}"/>
                </a:ext>
              </a:extLst>
            </p:cNvPr>
            <p:cNvSpPr/>
            <p:nvPr/>
          </p:nvSpPr>
          <p:spPr>
            <a:xfrm>
              <a:off x="2728137" y="2777651"/>
              <a:ext cx="138452" cy="64493"/>
            </a:xfrm>
            <a:custGeom>
              <a:avLst/>
              <a:gdLst/>
              <a:ahLst/>
              <a:cxnLst/>
              <a:rect l="l" t="t" r="r" b="b"/>
              <a:pathLst>
                <a:path w="2340" h="1090" extrusionOk="0">
                  <a:moveTo>
                    <a:pt x="2340" y="1"/>
                  </a:moveTo>
                  <a:lnTo>
                    <a:pt x="2036" y="117"/>
                  </a:lnTo>
                  <a:lnTo>
                    <a:pt x="1741" y="242"/>
                  </a:lnTo>
                  <a:lnTo>
                    <a:pt x="1447" y="376"/>
                  </a:lnTo>
                  <a:lnTo>
                    <a:pt x="1152" y="510"/>
                  </a:lnTo>
                  <a:lnTo>
                    <a:pt x="857" y="643"/>
                  </a:lnTo>
                  <a:lnTo>
                    <a:pt x="572" y="786"/>
                  </a:lnTo>
                  <a:lnTo>
                    <a:pt x="286" y="938"/>
                  </a:lnTo>
                  <a:lnTo>
                    <a:pt x="0" y="1090"/>
                  </a:lnTo>
                  <a:lnTo>
                    <a:pt x="304" y="974"/>
                  </a:lnTo>
                  <a:lnTo>
                    <a:pt x="598" y="849"/>
                  </a:lnTo>
                  <a:lnTo>
                    <a:pt x="893" y="715"/>
                  </a:lnTo>
                  <a:lnTo>
                    <a:pt x="1188" y="581"/>
                  </a:lnTo>
                  <a:lnTo>
                    <a:pt x="1474" y="447"/>
                  </a:lnTo>
                  <a:lnTo>
                    <a:pt x="1768" y="304"/>
                  </a:lnTo>
                  <a:lnTo>
                    <a:pt x="2054" y="152"/>
                  </a:lnTo>
                  <a:lnTo>
                    <a:pt x="2340" y="1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846;p34">
              <a:extLst>
                <a:ext uri="{FF2B5EF4-FFF2-40B4-BE49-F238E27FC236}">
                  <a16:creationId xmlns:a16="http://schemas.microsoft.com/office/drawing/2014/main" id="{33338BEA-D13E-E87D-DA29-20F47F5C2604}"/>
                </a:ext>
              </a:extLst>
            </p:cNvPr>
            <p:cNvSpPr/>
            <p:nvPr/>
          </p:nvSpPr>
          <p:spPr>
            <a:xfrm>
              <a:off x="2329165" y="2005684"/>
              <a:ext cx="178153" cy="227262"/>
            </a:xfrm>
            <a:custGeom>
              <a:avLst/>
              <a:gdLst/>
              <a:ahLst/>
              <a:cxnLst/>
              <a:rect l="l" t="t" r="r" b="b"/>
              <a:pathLst>
                <a:path w="3011" h="3841" extrusionOk="0">
                  <a:moveTo>
                    <a:pt x="1108" y="1"/>
                  </a:moveTo>
                  <a:lnTo>
                    <a:pt x="680" y="28"/>
                  </a:lnTo>
                  <a:lnTo>
                    <a:pt x="233" y="162"/>
                  </a:lnTo>
                  <a:lnTo>
                    <a:pt x="1" y="269"/>
                  </a:lnTo>
                  <a:lnTo>
                    <a:pt x="1671" y="3841"/>
                  </a:lnTo>
                  <a:lnTo>
                    <a:pt x="1921" y="3716"/>
                  </a:lnTo>
                  <a:lnTo>
                    <a:pt x="2323" y="3430"/>
                  </a:lnTo>
                  <a:lnTo>
                    <a:pt x="2635" y="3108"/>
                  </a:lnTo>
                  <a:lnTo>
                    <a:pt x="2850" y="2751"/>
                  </a:lnTo>
                  <a:lnTo>
                    <a:pt x="2966" y="2376"/>
                  </a:lnTo>
                  <a:lnTo>
                    <a:pt x="3010" y="2001"/>
                  </a:lnTo>
                  <a:lnTo>
                    <a:pt x="2975" y="1626"/>
                  </a:lnTo>
                  <a:lnTo>
                    <a:pt x="2868" y="1269"/>
                  </a:lnTo>
                  <a:lnTo>
                    <a:pt x="2698" y="939"/>
                  </a:lnTo>
                  <a:lnTo>
                    <a:pt x="2475" y="635"/>
                  </a:lnTo>
                  <a:lnTo>
                    <a:pt x="2189" y="385"/>
                  </a:lnTo>
                  <a:lnTo>
                    <a:pt x="1867" y="188"/>
                  </a:lnTo>
                  <a:lnTo>
                    <a:pt x="1501" y="54"/>
                  </a:lnTo>
                  <a:lnTo>
                    <a:pt x="1108" y="1"/>
                  </a:lnTo>
                  <a:close/>
                </a:path>
              </a:pathLst>
            </a:custGeom>
            <a:solidFill>
              <a:srgbClr val="FFD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847;p34">
              <a:extLst>
                <a:ext uri="{FF2B5EF4-FFF2-40B4-BE49-F238E27FC236}">
                  <a16:creationId xmlns:a16="http://schemas.microsoft.com/office/drawing/2014/main" id="{1E448786-5FDB-3F85-5070-056A5D4A9D15}"/>
                </a:ext>
              </a:extLst>
            </p:cNvPr>
            <p:cNvSpPr/>
            <p:nvPr/>
          </p:nvSpPr>
          <p:spPr>
            <a:xfrm>
              <a:off x="2502528" y="2279396"/>
              <a:ext cx="178094" cy="227262"/>
            </a:xfrm>
            <a:custGeom>
              <a:avLst/>
              <a:gdLst/>
              <a:ahLst/>
              <a:cxnLst/>
              <a:rect l="l" t="t" r="r" b="b"/>
              <a:pathLst>
                <a:path w="3010" h="3841" extrusionOk="0">
                  <a:moveTo>
                    <a:pt x="1098" y="1"/>
                  </a:moveTo>
                  <a:lnTo>
                    <a:pt x="670" y="27"/>
                  </a:lnTo>
                  <a:lnTo>
                    <a:pt x="223" y="161"/>
                  </a:lnTo>
                  <a:lnTo>
                    <a:pt x="0" y="268"/>
                  </a:lnTo>
                  <a:lnTo>
                    <a:pt x="1661" y="3840"/>
                  </a:lnTo>
                  <a:lnTo>
                    <a:pt x="1911" y="3724"/>
                  </a:lnTo>
                  <a:lnTo>
                    <a:pt x="2322" y="3430"/>
                  </a:lnTo>
                  <a:lnTo>
                    <a:pt x="2625" y="3108"/>
                  </a:lnTo>
                  <a:lnTo>
                    <a:pt x="2840" y="2751"/>
                  </a:lnTo>
                  <a:lnTo>
                    <a:pt x="2965" y="2385"/>
                  </a:lnTo>
                  <a:lnTo>
                    <a:pt x="3009" y="2001"/>
                  </a:lnTo>
                  <a:lnTo>
                    <a:pt x="2974" y="1635"/>
                  </a:lnTo>
                  <a:lnTo>
                    <a:pt x="2867" y="1269"/>
                  </a:lnTo>
                  <a:lnTo>
                    <a:pt x="2697" y="938"/>
                  </a:lnTo>
                  <a:lnTo>
                    <a:pt x="2465" y="635"/>
                  </a:lnTo>
                  <a:lnTo>
                    <a:pt x="2188" y="385"/>
                  </a:lnTo>
                  <a:lnTo>
                    <a:pt x="1866" y="188"/>
                  </a:lnTo>
                  <a:lnTo>
                    <a:pt x="1500" y="5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FFD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848;p34">
              <a:extLst>
                <a:ext uri="{FF2B5EF4-FFF2-40B4-BE49-F238E27FC236}">
                  <a16:creationId xmlns:a16="http://schemas.microsoft.com/office/drawing/2014/main" id="{CD3DCBC5-B6C4-8F0C-5385-10840D9FA644}"/>
                </a:ext>
              </a:extLst>
            </p:cNvPr>
            <p:cNvSpPr/>
            <p:nvPr/>
          </p:nvSpPr>
          <p:spPr>
            <a:xfrm>
              <a:off x="2625599" y="2570503"/>
              <a:ext cx="178153" cy="227795"/>
            </a:xfrm>
            <a:custGeom>
              <a:avLst/>
              <a:gdLst/>
              <a:ahLst/>
              <a:cxnLst/>
              <a:rect l="l" t="t" r="r" b="b"/>
              <a:pathLst>
                <a:path w="3011" h="3850" extrusionOk="0">
                  <a:moveTo>
                    <a:pt x="1108" y="1"/>
                  </a:moveTo>
                  <a:lnTo>
                    <a:pt x="679" y="37"/>
                  </a:lnTo>
                  <a:lnTo>
                    <a:pt x="233" y="162"/>
                  </a:lnTo>
                  <a:lnTo>
                    <a:pt x="1" y="269"/>
                  </a:lnTo>
                  <a:lnTo>
                    <a:pt x="1671" y="3850"/>
                  </a:lnTo>
                  <a:lnTo>
                    <a:pt x="1921" y="3725"/>
                  </a:lnTo>
                  <a:lnTo>
                    <a:pt x="2331" y="3439"/>
                  </a:lnTo>
                  <a:lnTo>
                    <a:pt x="2635" y="3109"/>
                  </a:lnTo>
                  <a:lnTo>
                    <a:pt x="2849" y="2760"/>
                  </a:lnTo>
                  <a:lnTo>
                    <a:pt x="2974" y="2385"/>
                  </a:lnTo>
                  <a:lnTo>
                    <a:pt x="3010" y="2010"/>
                  </a:lnTo>
                  <a:lnTo>
                    <a:pt x="2974" y="1635"/>
                  </a:lnTo>
                  <a:lnTo>
                    <a:pt x="2867" y="1278"/>
                  </a:lnTo>
                  <a:lnTo>
                    <a:pt x="2698" y="939"/>
                  </a:lnTo>
                  <a:lnTo>
                    <a:pt x="2474" y="644"/>
                  </a:lnTo>
                  <a:lnTo>
                    <a:pt x="2197" y="385"/>
                  </a:lnTo>
                  <a:lnTo>
                    <a:pt x="1867" y="189"/>
                  </a:lnTo>
                  <a:lnTo>
                    <a:pt x="1501" y="55"/>
                  </a:lnTo>
                  <a:lnTo>
                    <a:pt x="1108" y="1"/>
                  </a:lnTo>
                  <a:close/>
                </a:path>
              </a:pathLst>
            </a:custGeom>
            <a:solidFill>
              <a:srgbClr val="FFD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849;p34">
              <a:extLst>
                <a:ext uri="{FF2B5EF4-FFF2-40B4-BE49-F238E27FC236}">
                  <a16:creationId xmlns:a16="http://schemas.microsoft.com/office/drawing/2014/main" id="{4FC70D84-0EB7-2F00-504F-5F058EF2CFE1}"/>
                </a:ext>
              </a:extLst>
            </p:cNvPr>
            <p:cNvSpPr/>
            <p:nvPr/>
          </p:nvSpPr>
          <p:spPr>
            <a:xfrm>
              <a:off x="2653585" y="2906579"/>
              <a:ext cx="178153" cy="227795"/>
            </a:xfrm>
            <a:custGeom>
              <a:avLst/>
              <a:gdLst/>
              <a:ahLst/>
              <a:cxnLst/>
              <a:rect l="l" t="t" r="r" b="b"/>
              <a:pathLst>
                <a:path w="3011" h="3850" extrusionOk="0">
                  <a:moveTo>
                    <a:pt x="1099" y="0"/>
                  </a:moveTo>
                  <a:lnTo>
                    <a:pt x="680" y="36"/>
                  </a:lnTo>
                  <a:lnTo>
                    <a:pt x="233" y="161"/>
                  </a:lnTo>
                  <a:lnTo>
                    <a:pt x="1" y="268"/>
                  </a:lnTo>
                  <a:lnTo>
                    <a:pt x="1671" y="3849"/>
                  </a:lnTo>
                  <a:lnTo>
                    <a:pt x="1912" y="3724"/>
                  </a:lnTo>
                  <a:lnTo>
                    <a:pt x="2323" y="3438"/>
                  </a:lnTo>
                  <a:lnTo>
                    <a:pt x="2635" y="3108"/>
                  </a:lnTo>
                  <a:lnTo>
                    <a:pt x="2841" y="2751"/>
                  </a:lnTo>
                  <a:lnTo>
                    <a:pt x="2966" y="2385"/>
                  </a:lnTo>
                  <a:lnTo>
                    <a:pt x="3010" y="2010"/>
                  </a:lnTo>
                  <a:lnTo>
                    <a:pt x="2975" y="1635"/>
                  </a:lnTo>
                  <a:lnTo>
                    <a:pt x="2868" y="1277"/>
                  </a:lnTo>
                  <a:lnTo>
                    <a:pt x="2698" y="938"/>
                  </a:lnTo>
                  <a:lnTo>
                    <a:pt x="2475" y="643"/>
                  </a:lnTo>
                  <a:lnTo>
                    <a:pt x="2189" y="384"/>
                  </a:lnTo>
                  <a:lnTo>
                    <a:pt x="1867" y="188"/>
                  </a:lnTo>
                  <a:lnTo>
                    <a:pt x="1501" y="54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D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850;p34">
              <a:extLst>
                <a:ext uri="{FF2B5EF4-FFF2-40B4-BE49-F238E27FC236}">
                  <a16:creationId xmlns:a16="http://schemas.microsoft.com/office/drawing/2014/main" id="{4A2F7592-B8E5-F661-B39B-79BF1A056D3E}"/>
                </a:ext>
              </a:extLst>
            </p:cNvPr>
            <p:cNvSpPr/>
            <p:nvPr/>
          </p:nvSpPr>
          <p:spPr>
            <a:xfrm>
              <a:off x="1063730" y="1620025"/>
              <a:ext cx="1937026" cy="1937026"/>
            </a:xfrm>
            <a:custGeom>
              <a:avLst/>
              <a:gdLst/>
              <a:ahLst/>
              <a:cxnLst/>
              <a:rect l="l" t="t" r="r" b="b"/>
              <a:pathLst>
                <a:path w="32738" h="32738" extrusionOk="0">
                  <a:moveTo>
                    <a:pt x="29220" y="0"/>
                  </a:moveTo>
                  <a:lnTo>
                    <a:pt x="1" y="29219"/>
                  </a:lnTo>
                  <a:lnTo>
                    <a:pt x="3519" y="32737"/>
                  </a:lnTo>
                  <a:lnTo>
                    <a:pt x="32738" y="3509"/>
                  </a:lnTo>
                  <a:lnTo>
                    <a:pt x="292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" name="Google Shape;15;p2">
            <a:extLst>
              <a:ext uri="{FF2B5EF4-FFF2-40B4-BE49-F238E27FC236}">
                <a16:creationId xmlns:a16="http://schemas.microsoft.com/office/drawing/2014/main" id="{0FA6BF83-4573-C078-43DD-0684139A4EC1}"/>
              </a:ext>
            </a:extLst>
          </p:cNvPr>
          <p:cNvSpPr/>
          <p:nvPr/>
        </p:nvSpPr>
        <p:spPr>
          <a:xfrm>
            <a:off x="3573479" y="4395493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8" name="Рисунок 137">
            <a:extLst>
              <a:ext uri="{FF2B5EF4-FFF2-40B4-BE49-F238E27FC236}">
                <a16:creationId xmlns:a16="http://schemas.microsoft.com/office/drawing/2014/main" id="{FADEF499-86CE-05B0-712E-51410F8A3C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889653" y="4535061"/>
            <a:ext cx="532606" cy="48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4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05BAA9-B0E6-AD65-F47F-592F27183874}"/>
              </a:ext>
            </a:extLst>
          </p:cNvPr>
          <p:cNvSpPr txBox="1"/>
          <p:nvPr/>
        </p:nvSpPr>
        <p:spPr>
          <a:xfrm>
            <a:off x="89625" y="854185"/>
            <a:ext cx="717779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337820" lvl="0" indent="-342900">
              <a:buSzPts val="1400"/>
              <a:buFont typeface="+mj-lt"/>
              <a:buAutoNum type="arabicParenR" startAt="5"/>
              <a:tabLst>
                <a:tab pos="1036320" algn="l"/>
              </a:tabLs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600" b="1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становление</a:t>
            </a:r>
            <a:r>
              <a:rPr lang="ru-RU" sz="1600" b="1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запрета</a:t>
            </a:r>
            <a:r>
              <a:rPr lang="ru-RU" sz="1600" b="1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рекламы</a:t>
            </a:r>
            <a:r>
              <a:rPr lang="ru-RU" sz="16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табака,</a:t>
            </a:r>
            <a:r>
              <a:rPr lang="ru-RU" sz="16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табачных</a:t>
            </a:r>
            <a:r>
              <a:rPr lang="ru-RU" sz="16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изделий   или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устройств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кальянов,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стимулирования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продажи,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спонсорства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37820" lvl="0" indent="-342900">
              <a:buSzPts val="1400"/>
              <a:buFont typeface="+mj-lt"/>
              <a:buAutoNum type="arabicParenR" startAt="5"/>
              <a:tabLst>
                <a:tab pos="1036320" algn="l"/>
              </a:tabLs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600" b="1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казание   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гражданам   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медицинской   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помощи,     направленной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прекращение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потребления</a:t>
            </a:r>
            <a:r>
              <a:rPr lang="ru-RU" sz="16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6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продукции,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(никотиновой)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последствий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потребления НС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37820" lvl="0" indent="-342900">
              <a:buSzPts val="1400"/>
              <a:buFont typeface="+mj-lt"/>
              <a:buAutoNum type="arabicParenR" startAt="5"/>
              <a:tabLst>
                <a:tab pos="1036320" algn="l"/>
              </a:tabLs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1600" b="1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редотвращение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незаконной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торговли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продукцией,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табачными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изделиями или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продукции;</a:t>
            </a:r>
          </a:p>
          <a:p>
            <a:pPr marL="342900" lvl="0" indent="-342900">
              <a:buSzPts val="1400"/>
              <a:buFont typeface="+mj-lt"/>
              <a:buAutoNum type="arabicParenR" startAt="5"/>
              <a:tabLst>
                <a:tab pos="970915" algn="l"/>
              </a:tabLs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600" b="1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граничение</a:t>
            </a:r>
            <a:r>
              <a:rPr lang="ru-RU" sz="1600" b="1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торговли</a:t>
            </a:r>
            <a:r>
              <a:rPr lang="ru-RU" sz="1600" b="1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табачной</a:t>
            </a:r>
            <a:r>
              <a:rPr lang="ru-RU" sz="1600" spc="1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продукцией,</a:t>
            </a:r>
            <a:r>
              <a:rPr lang="ru-RU" sz="1600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табачными</a:t>
            </a:r>
            <a:r>
              <a:rPr lang="ru-RU" sz="1600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изделиями</a:t>
            </a:r>
            <a:br>
              <a:rPr lang="ru-RU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 НС продукции, кальянами, устройствами для потребления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продукции;</a:t>
            </a:r>
          </a:p>
          <a:p>
            <a:pPr marL="342900" marR="337185" lvl="0" indent="-342900">
              <a:buSzPts val="1400"/>
              <a:buFont typeface="+mj-lt"/>
              <a:buAutoNum type="arabicParenR" startAt="5"/>
              <a:tabLst>
                <a:tab pos="1366520" algn="l"/>
              </a:tabLst>
            </a:pPr>
            <a:r>
              <a:rPr lang="ru-RU" sz="1600" b="1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Запрет продажи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несовершеннолетним табачной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кальянов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устройств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их потребления,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запрет потребления табака или НС несовершеннолетними, запрет вовлечения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потребления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600" spc="3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3E1924-2C71-5A1C-0A80-BE021FC5BB0D}"/>
              </a:ext>
            </a:extLst>
          </p:cNvPr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algn="ctr">
              <a:spcBef>
                <a:spcPts val="240"/>
              </a:spcBef>
              <a:spcAft>
                <a:spcPts val="0"/>
              </a:spcAft>
            </a:pPr>
            <a:r>
              <a:rPr lang="ru-RU" sz="2000" b="1" dirty="0">
                <a:latin typeface="Fira Sans Extra Condensed" panose="020B0503050000020004" pitchFamily="34" charset="0"/>
              </a:rPr>
              <a:t>Установлен комплекс мер по охране здоровья граждан в целях предупреждения возникновения заболеваний, связанных с воздействием табачного дыма:</a:t>
            </a: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6EC76AE-0900-B931-23FE-42D8280DC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grpSp>
        <p:nvGrpSpPr>
          <p:cNvPr id="3" name="Google Shape;1722;p34">
            <a:extLst>
              <a:ext uri="{FF2B5EF4-FFF2-40B4-BE49-F238E27FC236}">
                <a16:creationId xmlns:a16="http://schemas.microsoft.com/office/drawing/2014/main" id="{C989EB76-558E-0D0E-14DC-DA657E6AADEB}"/>
              </a:ext>
            </a:extLst>
          </p:cNvPr>
          <p:cNvGrpSpPr/>
          <p:nvPr/>
        </p:nvGrpSpPr>
        <p:grpSpPr>
          <a:xfrm>
            <a:off x="6873064" y="1530137"/>
            <a:ext cx="2193279" cy="2248118"/>
            <a:chOff x="651503" y="1206972"/>
            <a:chExt cx="2761643" cy="2762412"/>
          </a:xfrm>
        </p:grpSpPr>
        <p:sp>
          <p:nvSpPr>
            <p:cNvPr id="5" name="Google Shape;1723;p34">
              <a:extLst>
                <a:ext uri="{FF2B5EF4-FFF2-40B4-BE49-F238E27FC236}">
                  <a16:creationId xmlns:a16="http://schemas.microsoft.com/office/drawing/2014/main" id="{1E66B7BB-3609-826F-A995-1C46E3960B47}"/>
                </a:ext>
              </a:extLst>
            </p:cNvPr>
            <p:cNvSpPr/>
            <p:nvPr/>
          </p:nvSpPr>
          <p:spPr>
            <a:xfrm>
              <a:off x="651503" y="1206972"/>
              <a:ext cx="2761643" cy="2762412"/>
            </a:xfrm>
            <a:custGeom>
              <a:avLst/>
              <a:gdLst/>
              <a:ahLst/>
              <a:cxnLst/>
              <a:rect l="l" t="t" r="r" b="b"/>
              <a:pathLst>
                <a:path w="46675" h="46688" extrusionOk="0">
                  <a:moveTo>
                    <a:pt x="23338" y="4978"/>
                  </a:moveTo>
                  <a:lnTo>
                    <a:pt x="24278" y="4990"/>
                  </a:lnTo>
                  <a:lnTo>
                    <a:pt x="26136" y="5180"/>
                  </a:lnTo>
                  <a:lnTo>
                    <a:pt x="27922" y="5549"/>
                  </a:lnTo>
                  <a:lnTo>
                    <a:pt x="29648" y="6085"/>
                  </a:lnTo>
                  <a:lnTo>
                    <a:pt x="31303" y="6776"/>
                  </a:lnTo>
                  <a:lnTo>
                    <a:pt x="32863" y="7633"/>
                  </a:lnTo>
                  <a:lnTo>
                    <a:pt x="34327" y="8621"/>
                  </a:lnTo>
                  <a:lnTo>
                    <a:pt x="35685" y="9741"/>
                  </a:lnTo>
                  <a:lnTo>
                    <a:pt x="36935" y="10991"/>
                  </a:lnTo>
                  <a:lnTo>
                    <a:pt x="38054" y="12360"/>
                  </a:lnTo>
                  <a:lnTo>
                    <a:pt x="39043" y="13825"/>
                  </a:lnTo>
                  <a:lnTo>
                    <a:pt x="39900" y="15384"/>
                  </a:lnTo>
                  <a:lnTo>
                    <a:pt x="40590" y="17028"/>
                  </a:lnTo>
                  <a:lnTo>
                    <a:pt x="41126" y="18754"/>
                  </a:lnTo>
                  <a:lnTo>
                    <a:pt x="41495" y="20540"/>
                  </a:lnTo>
                  <a:lnTo>
                    <a:pt x="41686" y="22398"/>
                  </a:lnTo>
                  <a:lnTo>
                    <a:pt x="41698" y="23338"/>
                  </a:lnTo>
                  <a:lnTo>
                    <a:pt x="41686" y="24279"/>
                  </a:lnTo>
                  <a:lnTo>
                    <a:pt x="41495" y="26136"/>
                  </a:lnTo>
                  <a:lnTo>
                    <a:pt x="41126" y="27922"/>
                  </a:lnTo>
                  <a:lnTo>
                    <a:pt x="40590" y="29649"/>
                  </a:lnTo>
                  <a:lnTo>
                    <a:pt x="39888" y="31292"/>
                  </a:lnTo>
                  <a:lnTo>
                    <a:pt x="39043" y="32852"/>
                  </a:lnTo>
                  <a:lnTo>
                    <a:pt x="38054" y="34316"/>
                  </a:lnTo>
                  <a:lnTo>
                    <a:pt x="36923" y="35685"/>
                  </a:lnTo>
                  <a:lnTo>
                    <a:pt x="35685" y="36936"/>
                  </a:lnTo>
                  <a:lnTo>
                    <a:pt x="34316" y="38055"/>
                  </a:lnTo>
                  <a:lnTo>
                    <a:pt x="32851" y="39043"/>
                  </a:lnTo>
                  <a:lnTo>
                    <a:pt x="31291" y="39900"/>
                  </a:lnTo>
                  <a:lnTo>
                    <a:pt x="29648" y="40591"/>
                  </a:lnTo>
                  <a:lnTo>
                    <a:pt x="27922" y="41127"/>
                  </a:lnTo>
                  <a:lnTo>
                    <a:pt x="26124" y="41496"/>
                  </a:lnTo>
                  <a:lnTo>
                    <a:pt x="24278" y="41686"/>
                  </a:lnTo>
                  <a:lnTo>
                    <a:pt x="23338" y="41710"/>
                  </a:lnTo>
                  <a:lnTo>
                    <a:pt x="22385" y="41686"/>
                  </a:lnTo>
                  <a:lnTo>
                    <a:pt x="20539" y="41496"/>
                  </a:lnTo>
                  <a:lnTo>
                    <a:pt x="18753" y="41127"/>
                  </a:lnTo>
                  <a:lnTo>
                    <a:pt x="17027" y="40591"/>
                  </a:lnTo>
                  <a:lnTo>
                    <a:pt x="15384" y="39900"/>
                  </a:lnTo>
                  <a:lnTo>
                    <a:pt x="13812" y="39055"/>
                  </a:lnTo>
                  <a:lnTo>
                    <a:pt x="12348" y="38055"/>
                  </a:lnTo>
                  <a:lnTo>
                    <a:pt x="10990" y="36936"/>
                  </a:lnTo>
                  <a:lnTo>
                    <a:pt x="9740" y="35685"/>
                  </a:lnTo>
                  <a:lnTo>
                    <a:pt x="8621" y="34328"/>
                  </a:lnTo>
                  <a:lnTo>
                    <a:pt x="7633" y="32864"/>
                  </a:lnTo>
                  <a:lnTo>
                    <a:pt x="6775" y="31304"/>
                  </a:lnTo>
                  <a:lnTo>
                    <a:pt x="6073" y="29649"/>
                  </a:lnTo>
                  <a:lnTo>
                    <a:pt x="5537" y="27934"/>
                  </a:lnTo>
                  <a:lnTo>
                    <a:pt x="5168" y="26136"/>
                  </a:lnTo>
                  <a:lnTo>
                    <a:pt x="4989" y="24279"/>
                  </a:lnTo>
                  <a:lnTo>
                    <a:pt x="4965" y="23338"/>
                  </a:lnTo>
                  <a:lnTo>
                    <a:pt x="4989" y="22398"/>
                  </a:lnTo>
                  <a:lnTo>
                    <a:pt x="5168" y="20540"/>
                  </a:lnTo>
                  <a:lnTo>
                    <a:pt x="5537" y="18754"/>
                  </a:lnTo>
                  <a:lnTo>
                    <a:pt x="6073" y="17028"/>
                  </a:lnTo>
                  <a:lnTo>
                    <a:pt x="6775" y="15384"/>
                  </a:lnTo>
                  <a:lnTo>
                    <a:pt x="7633" y="13825"/>
                  </a:lnTo>
                  <a:lnTo>
                    <a:pt x="8621" y="12360"/>
                  </a:lnTo>
                  <a:lnTo>
                    <a:pt x="9740" y="10991"/>
                  </a:lnTo>
                  <a:lnTo>
                    <a:pt x="10990" y="9741"/>
                  </a:lnTo>
                  <a:lnTo>
                    <a:pt x="12348" y="8621"/>
                  </a:lnTo>
                  <a:lnTo>
                    <a:pt x="13812" y="7633"/>
                  </a:lnTo>
                  <a:lnTo>
                    <a:pt x="15384" y="6776"/>
                  </a:lnTo>
                  <a:lnTo>
                    <a:pt x="17027" y="6085"/>
                  </a:lnTo>
                  <a:lnTo>
                    <a:pt x="18753" y="5549"/>
                  </a:lnTo>
                  <a:lnTo>
                    <a:pt x="20539" y="5180"/>
                  </a:lnTo>
                  <a:lnTo>
                    <a:pt x="22385" y="4990"/>
                  </a:lnTo>
                  <a:lnTo>
                    <a:pt x="23338" y="4978"/>
                  </a:lnTo>
                  <a:close/>
                  <a:moveTo>
                    <a:pt x="22730" y="1"/>
                  </a:moveTo>
                  <a:lnTo>
                    <a:pt x="21540" y="72"/>
                  </a:lnTo>
                  <a:lnTo>
                    <a:pt x="20361" y="191"/>
                  </a:lnTo>
                  <a:lnTo>
                    <a:pt x="19206" y="370"/>
                  </a:lnTo>
                  <a:lnTo>
                    <a:pt x="18063" y="596"/>
                  </a:lnTo>
                  <a:lnTo>
                    <a:pt x="16956" y="882"/>
                  </a:lnTo>
                  <a:lnTo>
                    <a:pt x="15860" y="1227"/>
                  </a:lnTo>
                  <a:lnTo>
                    <a:pt x="14777" y="1620"/>
                  </a:lnTo>
                  <a:lnTo>
                    <a:pt x="13217" y="2299"/>
                  </a:lnTo>
                  <a:lnTo>
                    <a:pt x="11240" y="3382"/>
                  </a:lnTo>
                  <a:lnTo>
                    <a:pt x="9371" y="4645"/>
                  </a:lnTo>
                  <a:lnTo>
                    <a:pt x="7644" y="6073"/>
                  </a:lnTo>
                  <a:lnTo>
                    <a:pt x="6061" y="7657"/>
                  </a:lnTo>
                  <a:lnTo>
                    <a:pt x="4632" y="9395"/>
                  </a:lnTo>
                  <a:lnTo>
                    <a:pt x="3370" y="11253"/>
                  </a:lnTo>
                  <a:lnTo>
                    <a:pt x="2298" y="13241"/>
                  </a:lnTo>
                  <a:lnTo>
                    <a:pt x="1620" y="14801"/>
                  </a:lnTo>
                  <a:lnTo>
                    <a:pt x="1227" y="15873"/>
                  </a:lnTo>
                  <a:lnTo>
                    <a:pt x="881" y="16968"/>
                  </a:lnTo>
                  <a:lnTo>
                    <a:pt x="596" y="18087"/>
                  </a:lnTo>
                  <a:lnTo>
                    <a:pt x="357" y="19230"/>
                  </a:lnTo>
                  <a:lnTo>
                    <a:pt x="179" y="20385"/>
                  </a:lnTo>
                  <a:lnTo>
                    <a:pt x="60" y="21564"/>
                  </a:lnTo>
                  <a:lnTo>
                    <a:pt x="0" y="22755"/>
                  </a:lnTo>
                  <a:lnTo>
                    <a:pt x="0" y="23350"/>
                  </a:lnTo>
                  <a:lnTo>
                    <a:pt x="0" y="23957"/>
                  </a:lnTo>
                  <a:lnTo>
                    <a:pt x="60" y="25148"/>
                  </a:lnTo>
                  <a:lnTo>
                    <a:pt x="179" y="26315"/>
                  </a:lnTo>
                  <a:lnTo>
                    <a:pt x="357" y="27482"/>
                  </a:lnTo>
                  <a:lnTo>
                    <a:pt x="596" y="28613"/>
                  </a:lnTo>
                  <a:lnTo>
                    <a:pt x="881" y="29732"/>
                  </a:lnTo>
                  <a:lnTo>
                    <a:pt x="1227" y="30827"/>
                  </a:lnTo>
                  <a:lnTo>
                    <a:pt x="1620" y="31899"/>
                  </a:lnTo>
                  <a:lnTo>
                    <a:pt x="2298" y="33459"/>
                  </a:lnTo>
                  <a:lnTo>
                    <a:pt x="3370" y="35447"/>
                  </a:lnTo>
                  <a:lnTo>
                    <a:pt x="4632" y="37305"/>
                  </a:lnTo>
                  <a:lnTo>
                    <a:pt x="6061" y="39043"/>
                  </a:lnTo>
                  <a:lnTo>
                    <a:pt x="7644" y="40627"/>
                  </a:lnTo>
                  <a:lnTo>
                    <a:pt x="9371" y="42056"/>
                  </a:lnTo>
                  <a:lnTo>
                    <a:pt x="11240" y="43318"/>
                  </a:lnTo>
                  <a:lnTo>
                    <a:pt x="13217" y="44389"/>
                  </a:lnTo>
                  <a:lnTo>
                    <a:pt x="14777" y="45068"/>
                  </a:lnTo>
                  <a:lnTo>
                    <a:pt x="15860" y="45461"/>
                  </a:lnTo>
                  <a:lnTo>
                    <a:pt x="16956" y="45806"/>
                  </a:lnTo>
                  <a:lnTo>
                    <a:pt x="18063" y="46092"/>
                  </a:lnTo>
                  <a:lnTo>
                    <a:pt x="19206" y="46330"/>
                  </a:lnTo>
                  <a:lnTo>
                    <a:pt x="20361" y="46509"/>
                  </a:lnTo>
                  <a:lnTo>
                    <a:pt x="21540" y="46628"/>
                  </a:lnTo>
                  <a:lnTo>
                    <a:pt x="22730" y="46687"/>
                  </a:lnTo>
                  <a:lnTo>
                    <a:pt x="23933" y="46687"/>
                  </a:lnTo>
                  <a:lnTo>
                    <a:pt x="25124" y="46628"/>
                  </a:lnTo>
                  <a:lnTo>
                    <a:pt x="26302" y="46509"/>
                  </a:lnTo>
                  <a:lnTo>
                    <a:pt x="27457" y="46330"/>
                  </a:lnTo>
                  <a:lnTo>
                    <a:pt x="28600" y="46092"/>
                  </a:lnTo>
                  <a:lnTo>
                    <a:pt x="29720" y="45806"/>
                  </a:lnTo>
                  <a:lnTo>
                    <a:pt x="30815" y="45461"/>
                  </a:lnTo>
                  <a:lnTo>
                    <a:pt x="31887" y="45068"/>
                  </a:lnTo>
                  <a:lnTo>
                    <a:pt x="33446" y="44389"/>
                  </a:lnTo>
                  <a:lnTo>
                    <a:pt x="35435" y="43306"/>
                  </a:lnTo>
                  <a:lnTo>
                    <a:pt x="37292" y="42044"/>
                  </a:lnTo>
                  <a:lnTo>
                    <a:pt x="39031" y="40615"/>
                  </a:lnTo>
                  <a:lnTo>
                    <a:pt x="40614" y="39031"/>
                  </a:lnTo>
                  <a:lnTo>
                    <a:pt x="42043" y="37305"/>
                  </a:lnTo>
                  <a:lnTo>
                    <a:pt x="43293" y="35435"/>
                  </a:lnTo>
                  <a:lnTo>
                    <a:pt x="44377" y="33447"/>
                  </a:lnTo>
                  <a:lnTo>
                    <a:pt x="45055" y="31887"/>
                  </a:lnTo>
                  <a:lnTo>
                    <a:pt x="45448" y="30816"/>
                  </a:lnTo>
                  <a:lnTo>
                    <a:pt x="45782" y="29720"/>
                  </a:lnTo>
                  <a:lnTo>
                    <a:pt x="46079" y="28601"/>
                  </a:lnTo>
                  <a:lnTo>
                    <a:pt x="46306" y="27458"/>
                  </a:lnTo>
                  <a:lnTo>
                    <a:pt x="46484" y="26303"/>
                  </a:lnTo>
                  <a:lnTo>
                    <a:pt x="46603" y="25136"/>
                  </a:lnTo>
                  <a:lnTo>
                    <a:pt x="46663" y="23945"/>
                  </a:lnTo>
                  <a:lnTo>
                    <a:pt x="46675" y="23338"/>
                  </a:lnTo>
                  <a:lnTo>
                    <a:pt x="46663" y="22731"/>
                  </a:lnTo>
                  <a:lnTo>
                    <a:pt x="46603" y="21540"/>
                  </a:lnTo>
                  <a:lnTo>
                    <a:pt x="46484" y="20373"/>
                  </a:lnTo>
                  <a:lnTo>
                    <a:pt x="46306" y="19218"/>
                  </a:lnTo>
                  <a:lnTo>
                    <a:pt x="46079" y="18075"/>
                  </a:lnTo>
                  <a:lnTo>
                    <a:pt x="45782" y="16956"/>
                  </a:lnTo>
                  <a:lnTo>
                    <a:pt x="45448" y="15861"/>
                  </a:lnTo>
                  <a:lnTo>
                    <a:pt x="45055" y="14789"/>
                  </a:lnTo>
                  <a:lnTo>
                    <a:pt x="44377" y="13229"/>
                  </a:lnTo>
                  <a:lnTo>
                    <a:pt x="43293" y="11241"/>
                  </a:lnTo>
                  <a:lnTo>
                    <a:pt x="42043" y="9383"/>
                  </a:lnTo>
                  <a:lnTo>
                    <a:pt x="40614" y="7657"/>
                  </a:lnTo>
                  <a:lnTo>
                    <a:pt x="39031" y="6061"/>
                  </a:lnTo>
                  <a:lnTo>
                    <a:pt x="37292" y="4645"/>
                  </a:lnTo>
                  <a:lnTo>
                    <a:pt x="35435" y="3382"/>
                  </a:lnTo>
                  <a:lnTo>
                    <a:pt x="33446" y="2299"/>
                  </a:lnTo>
                  <a:lnTo>
                    <a:pt x="31887" y="1620"/>
                  </a:lnTo>
                  <a:lnTo>
                    <a:pt x="30815" y="1227"/>
                  </a:lnTo>
                  <a:lnTo>
                    <a:pt x="29720" y="882"/>
                  </a:lnTo>
                  <a:lnTo>
                    <a:pt x="28600" y="596"/>
                  </a:lnTo>
                  <a:lnTo>
                    <a:pt x="27457" y="358"/>
                  </a:lnTo>
                  <a:lnTo>
                    <a:pt x="26302" y="191"/>
                  </a:lnTo>
                  <a:lnTo>
                    <a:pt x="25124" y="72"/>
                  </a:lnTo>
                  <a:lnTo>
                    <a:pt x="2393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724;p34">
              <a:extLst>
                <a:ext uri="{FF2B5EF4-FFF2-40B4-BE49-F238E27FC236}">
                  <a16:creationId xmlns:a16="http://schemas.microsoft.com/office/drawing/2014/main" id="{E30D8653-1ABC-F223-840F-49AE97421E92}"/>
                </a:ext>
              </a:extLst>
            </p:cNvPr>
            <p:cNvSpPr/>
            <p:nvPr/>
          </p:nvSpPr>
          <p:spPr>
            <a:xfrm>
              <a:off x="945393" y="1501630"/>
              <a:ext cx="2173755" cy="2173755"/>
            </a:xfrm>
            <a:custGeom>
              <a:avLst/>
              <a:gdLst/>
              <a:ahLst/>
              <a:cxnLst/>
              <a:rect l="l" t="t" r="r" b="b"/>
              <a:pathLst>
                <a:path w="36739" h="36739" extrusionOk="0">
                  <a:moveTo>
                    <a:pt x="17896" y="1"/>
                  </a:moveTo>
                  <a:lnTo>
                    <a:pt x="16958" y="54"/>
                  </a:lnTo>
                  <a:lnTo>
                    <a:pt x="16030" y="144"/>
                  </a:lnTo>
                  <a:lnTo>
                    <a:pt x="15119" y="286"/>
                  </a:lnTo>
                  <a:lnTo>
                    <a:pt x="14226" y="465"/>
                  </a:lnTo>
                  <a:lnTo>
                    <a:pt x="13342" y="697"/>
                  </a:lnTo>
                  <a:lnTo>
                    <a:pt x="12484" y="965"/>
                  </a:lnTo>
                  <a:lnTo>
                    <a:pt x="11636" y="1278"/>
                  </a:lnTo>
                  <a:lnTo>
                    <a:pt x="10815" y="1626"/>
                  </a:lnTo>
                  <a:lnTo>
                    <a:pt x="10011" y="2010"/>
                  </a:lnTo>
                  <a:lnTo>
                    <a:pt x="9234" y="2439"/>
                  </a:lnTo>
                  <a:lnTo>
                    <a:pt x="8475" y="2894"/>
                  </a:lnTo>
                  <a:lnTo>
                    <a:pt x="7743" y="3394"/>
                  </a:lnTo>
                  <a:lnTo>
                    <a:pt x="7037" y="3921"/>
                  </a:lnTo>
                  <a:lnTo>
                    <a:pt x="6350" y="4484"/>
                  </a:lnTo>
                  <a:lnTo>
                    <a:pt x="5698" y="5073"/>
                  </a:lnTo>
                  <a:lnTo>
                    <a:pt x="5073" y="5698"/>
                  </a:lnTo>
                  <a:lnTo>
                    <a:pt x="4483" y="6350"/>
                  </a:lnTo>
                  <a:lnTo>
                    <a:pt x="3921" y="7029"/>
                  </a:lnTo>
                  <a:lnTo>
                    <a:pt x="3394" y="7743"/>
                  </a:lnTo>
                  <a:lnTo>
                    <a:pt x="2894" y="8475"/>
                  </a:lnTo>
                  <a:lnTo>
                    <a:pt x="2438" y="9234"/>
                  </a:lnTo>
                  <a:lnTo>
                    <a:pt x="2010" y="10011"/>
                  </a:lnTo>
                  <a:lnTo>
                    <a:pt x="1626" y="10815"/>
                  </a:lnTo>
                  <a:lnTo>
                    <a:pt x="1277" y="11636"/>
                  </a:lnTo>
                  <a:lnTo>
                    <a:pt x="965" y="12485"/>
                  </a:lnTo>
                  <a:lnTo>
                    <a:pt x="697" y="13342"/>
                  </a:lnTo>
                  <a:lnTo>
                    <a:pt x="474" y="14226"/>
                  </a:lnTo>
                  <a:lnTo>
                    <a:pt x="286" y="15119"/>
                  </a:lnTo>
                  <a:lnTo>
                    <a:pt x="143" y="16030"/>
                  </a:lnTo>
                  <a:lnTo>
                    <a:pt x="54" y="16959"/>
                  </a:lnTo>
                  <a:lnTo>
                    <a:pt x="0" y="17896"/>
                  </a:lnTo>
                  <a:lnTo>
                    <a:pt x="0" y="18370"/>
                  </a:lnTo>
                  <a:lnTo>
                    <a:pt x="0" y="18843"/>
                  </a:lnTo>
                  <a:lnTo>
                    <a:pt x="54" y="19781"/>
                  </a:lnTo>
                  <a:lnTo>
                    <a:pt x="143" y="20700"/>
                  </a:lnTo>
                  <a:lnTo>
                    <a:pt x="286" y="21611"/>
                  </a:lnTo>
                  <a:lnTo>
                    <a:pt x="474" y="22513"/>
                  </a:lnTo>
                  <a:lnTo>
                    <a:pt x="697" y="23388"/>
                  </a:lnTo>
                  <a:lnTo>
                    <a:pt x="965" y="24254"/>
                  </a:lnTo>
                  <a:lnTo>
                    <a:pt x="1277" y="25094"/>
                  </a:lnTo>
                  <a:lnTo>
                    <a:pt x="1626" y="25924"/>
                  </a:lnTo>
                  <a:lnTo>
                    <a:pt x="2010" y="26719"/>
                  </a:lnTo>
                  <a:lnTo>
                    <a:pt x="2438" y="27505"/>
                  </a:lnTo>
                  <a:lnTo>
                    <a:pt x="2894" y="28264"/>
                  </a:lnTo>
                  <a:lnTo>
                    <a:pt x="3394" y="28996"/>
                  </a:lnTo>
                  <a:lnTo>
                    <a:pt x="3921" y="29702"/>
                  </a:lnTo>
                  <a:lnTo>
                    <a:pt x="4483" y="30380"/>
                  </a:lnTo>
                  <a:lnTo>
                    <a:pt x="5073" y="31032"/>
                  </a:lnTo>
                  <a:lnTo>
                    <a:pt x="5698" y="31657"/>
                  </a:lnTo>
                  <a:lnTo>
                    <a:pt x="6350" y="32256"/>
                  </a:lnTo>
                  <a:lnTo>
                    <a:pt x="7037" y="32818"/>
                  </a:lnTo>
                  <a:lnTo>
                    <a:pt x="7743" y="33345"/>
                  </a:lnTo>
                  <a:lnTo>
                    <a:pt x="8475" y="33836"/>
                  </a:lnTo>
                  <a:lnTo>
                    <a:pt x="9234" y="34301"/>
                  </a:lnTo>
                  <a:lnTo>
                    <a:pt x="10011" y="34720"/>
                  </a:lnTo>
                  <a:lnTo>
                    <a:pt x="10815" y="35113"/>
                  </a:lnTo>
                  <a:lnTo>
                    <a:pt x="11636" y="35462"/>
                  </a:lnTo>
                  <a:lnTo>
                    <a:pt x="12484" y="35774"/>
                  </a:lnTo>
                  <a:lnTo>
                    <a:pt x="13342" y="36042"/>
                  </a:lnTo>
                  <a:lnTo>
                    <a:pt x="14226" y="36265"/>
                  </a:lnTo>
                  <a:lnTo>
                    <a:pt x="15119" y="36453"/>
                  </a:lnTo>
                  <a:lnTo>
                    <a:pt x="16030" y="36587"/>
                  </a:lnTo>
                  <a:lnTo>
                    <a:pt x="16958" y="36685"/>
                  </a:lnTo>
                  <a:lnTo>
                    <a:pt x="17896" y="36730"/>
                  </a:lnTo>
                  <a:lnTo>
                    <a:pt x="18369" y="36738"/>
                  </a:lnTo>
                  <a:lnTo>
                    <a:pt x="18843" y="36730"/>
                  </a:lnTo>
                  <a:lnTo>
                    <a:pt x="19780" y="36685"/>
                  </a:lnTo>
                  <a:lnTo>
                    <a:pt x="20709" y="36587"/>
                  </a:lnTo>
                  <a:lnTo>
                    <a:pt x="21620" y="36453"/>
                  </a:lnTo>
                  <a:lnTo>
                    <a:pt x="22513" y="36265"/>
                  </a:lnTo>
                  <a:lnTo>
                    <a:pt x="23388" y="36042"/>
                  </a:lnTo>
                  <a:lnTo>
                    <a:pt x="24254" y="35774"/>
                  </a:lnTo>
                  <a:lnTo>
                    <a:pt x="25094" y="35462"/>
                  </a:lnTo>
                  <a:lnTo>
                    <a:pt x="25924" y="35113"/>
                  </a:lnTo>
                  <a:lnTo>
                    <a:pt x="26728" y="34720"/>
                  </a:lnTo>
                  <a:lnTo>
                    <a:pt x="27505" y="34301"/>
                  </a:lnTo>
                  <a:lnTo>
                    <a:pt x="28264" y="33836"/>
                  </a:lnTo>
                  <a:lnTo>
                    <a:pt x="28996" y="33345"/>
                  </a:lnTo>
                  <a:lnTo>
                    <a:pt x="29701" y="32818"/>
                  </a:lnTo>
                  <a:lnTo>
                    <a:pt x="30380" y="32256"/>
                  </a:lnTo>
                  <a:lnTo>
                    <a:pt x="31032" y="31657"/>
                  </a:lnTo>
                  <a:lnTo>
                    <a:pt x="31657" y="31032"/>
                  </a:lnTo>
                  <a:lnTo>
                    <a:pt x="32255" y="30380"/>
                  </a:lnTo>
                  <a:lnTo>
                    <a:pt x="32818" y="29702"/>
                  </a:lnTo>
                  <a:lnTo>
                    <a:pt x="33345" y="28996"/>
                  </a:lnTo>
                  <a:lnTo>
                    <a:pt x="33836" y="28264"/>
                  </a:lnTo>
                  <a:lnTo>
                    <a:pt x="34300" y="27505"/>
                  </a:lnTo>
                  <a:lnTo>
                    <a:pt x="34729" y="26719"/>
                  </a:lnTo>
                  <a:lnTo>
                    <a:pt x="35113" y="25924"/>
                  </a:lnTo>
                  <a:lnTo>
                    <a:pt x="35461" y="25094"/>
                  </a:lnTo>
                  <a:lnTo>
                    <a:pt x="35774" y="24254"/>
                  </a:lnTo>
                  <a:lnTo>
                    <a:pt x="36042" y="23388"/>
                  </a:lnTo>
                  <a:lnTo>
                    <a:pt x="36265" y="22513"/>
                  </a:lnTo>
                  <a:lnTo>
                    <a:pt x="36453" y="21611"/>
                  </a:lnTo>
                  <a:lnTo>
                    <a:pt x="36586" y="20700"/>
                  </a:lnTo>
                  <a:lnTo>
                    <a:pt x="36685" y="19781"/>
                  </a:lnTo>
                  <a:lnTo>
                    <a:pt x="36729" y="18843"/>
                  </a:lnTo>
                  <a:lnTo>
                    <a:pt x="36738" y="18370"/>
                  </a:lnTo>
                  <a:lnTo>
                    <a:pt x="36729" y="17896"/>
                  </a:lnTo>
                  <a:lnTo>
                    <a:pt x="36685" y="16959"/>
                  </a:lnTo>
                  <a:lnTo>
                    <a:pt x="36586" y="16030"/>
                  </a:lnTo>
                  <a:lnTo>
                    <a:pt x="36453" y="15119"/>
                  </a:lnTo>
                  <a:lnTo>
                    <a:pt x="36265" y="14226"/>
                  </a:lnTo>
                  <a:lnTo>
                    <a:pt x="36042" y="13342"/>
                  </a:lnTo>
                  <a:lnTo>
                    <a:pt x="35774" y="12485"/>
                  </a:lnTo>
                  <a:lnTo>
                    <a:pt x="35461" y="11636"/>
                  </a:lnTo>
                  <a:lnTo>
                    <a:pt x="35113" y="10815"/>
                  </a:lnTo>
                  <a:lnTo>
                    <a:pt x="34729" y="10011"/>
                  </a:lnTo>
                  <a:lnTo>
                    <a:pt x="34300" y="9234"/>
                  </a:lnTo>
                  <a:lnTo>
                    <a:pt x="33836" y="8475"/>
                  </a:lnTo>
                  <a:lnTo>
                    <a:pt x="33345" y="7743"/>
                  </a:lnTo>
                  <a:lnTo>
                    <a:pt x="32818" y="7029"/>
                  </a:lnTo>
                  <a:lnTo>
                    <a:pt x="32255" y="6350"/>
                  </a:lnTo>
                  <a:lnTo>
                    <a:pt x="31657" y="5698"/>
                  </a:lnTo>
                  <a:lnTo>
                    <a:pt x="31032" y="5073"/>
                  </a:lnTo>
                  <a:lnTo>
                    <a:pt x="30380" y="4484"/>
                  </a:lnTo>
                  <a:lnTo>
                    <a:pt x="29701" y="3921"/>
                  </a:lnTo>
                  <a:lnTo>
                    <a:pt x="28996" y="3394"/>
                  </a:lnTo>
                  <a:lnTo>
                    <a:pt x="28264" y="2894"/>
                  </a:lnTo>
                  <a:lnTo>
                    <a:pt x="27505" y="2439"/>
                  </a:lnTo>
                  <a:lnTo>
                    <a:pt x="26728" y="2010"/>
                  </a:lnTo>
                  <a:lnTo>
                    <a:pt x="25924" y="1626"/>
                  </a:lnTo>
                  <a:lnTo>
                    <a:pt x="25094" y="1278"/>
                  </a:lnTo>
                  <a:lnTo>
                    <a:pt x="24254" y="965"/>
                  </a:lnTo>
                  <a:lnTo>
                    <a:pt x="23388" y="697"/>
                  </a:lnTo>
                  <a:lnTo>
                    <a:pt x="22513" y="465"/>
                  </a:lnTo>
                  <a:lnTo>
                    <a:pt x="21620" y="286"/>
                  </a:lnTo>
                  <a:lnTo>
                    <a:pt x="20709" y="144"/>
                  </a:lnTo>
                  <a:lnTo>
                    <a:pt x="19780" y="54"/>
                  </a:lnTo>
                  <a:lnTo>
                    <a:pt x="188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725;p34">
              <a:extLst>
                <a:ext uri="{FF2B5EF4-FFF2-40B4-BE49-F238E27FC236}">
                  <a16:creationId xmlns:a16="http://schemas.microsoft.com/office/drawing/2014/main" id="{73571221-21AB-7316-FA9A-AFF36C3DD34D}"/>
                </a:ext>
              </a:extLst>
            </p:cNvPr>
            <p:cNvSpPr/>
            <p:nvPr/>
          </p:nvSpPr>
          <p:spPr>
            <a:xfrm>
              <a:off x="1325313" y="2587958"/>
              <a:ext cx="1014486" cy="976500"/>
            </a:xfrm>
            <a:custGeom>
              <a:avLst/>
              <a:gdLst/>
              <a:ahLst/>
              <a:cxnLst/>
              <a:rect l="l" t="t" r="r" b="b"/>
              <a:pathLst>
                <a:path w="17146" h="16504" extrusionOk="0">
                  <a:moveTo>
                    <a:pt x="8868" y="1"/>
                  </a:moveTo>
                  <a:lnTo>
                    <a:pt x="8028" y="45"/>
                  </a:lnTo>
                  <a:lnTo>
                    <a:pt x="7189" y="170"/>
                  </a:lnTo>
                  <a:lnTo>
                    <a:pt x="6358" y="385"/>
                  </a:lnTo>
                  <a:lnTo>
                    <a:pt x="5528" y="679"/>
                  </a:lnTo>
                  <a:lnTo>
                    <a:pt x="5126" y="858"/>
                  </a:lnTo>
                  <a:lnTo>
                    <a:pt x="4724" y="1054"/>
                  </a:lnTo>
                  <a:lnTo>
                    <a:pt x="3965" y="1501"/>
                  </a:lnTo>
                  <a:lnTo>
                    <a:pt x="3268" y="2001"/>
                  </a:lnTo>
                  <a:lnTo>
                    <a:pt x="2634" y="2564"/>
                  </a:lnTo>
                  <a:lnTo>
                    <a:pt x="2054" y="3171"/>
                  </a:lnTo>
                  <a:lnTo>
                    <a:pt x="1554" y="3823"/>
                  </a:lnTo>
                  <a:lnTo>
                    <a:pt x="1107" y="4519"/>
                  </a:lnTo>
                  <a:lnTo>
                    <a:pt x="741" y="5243"/>
                  </a:lnTo>
                  <a:lnTo>
                    <a:pt x="438" y="5993"/>
                  </a:lnTo>
                  <a:lnTo>
                    <a:pt x="214" y="6761"/>
                  </a:lnTo>
                  <a:lnTo>
                    <a:pt x="71" y="7546"/>
                  </a:lnTo>
                  <a:lnTo>
                    <a:pt x="0" y="8341"/>
                  </a:lnTo>
                  <a:lnTo>
                    <a:pt x="9" y="9145"/>
                  </a:lnTo>
                  <a:lnTo>
                    <a:pt x="107" y="9949"/>
                  </a:lnTo>
                  <a:lnTo>
                    <a:pt x="286" y="10743"/>
                  </a:lnTo>
                  <a:lnTo>
                    <a:pt x="554" y="11529"/>
                  </a:lnTo>
                  <a:lnTo>
                    <a:pt x="723" y="11913"/>
                  </a:lnTo>
                  <a:lnTo>
                    <a:pt x="911" y="12288"/>
                  </a:lnTo>
                  <a:lnTo>
                    <a:pt x="1340" y="12994"/>
                  </a:lnTo>
                  <a:lnTo>
                    <a:pt x="1831" y="13646"/>
                  </a:lnTo>
                  <a:lnTo>
                    <a:pt x="2384" y="14235"/>
                  </a:lnTo>
                  <a:lnTo>
                    <a:pt x="2992" y="14762"/>
                  </a:lnTo>
                  <a:lnTo>
                    <a:pt x="3643" y="15217"/>
                  </a:lnTo>
                  <a:lnTo>
                    <a:pt x="4340" y="15610"/>
                  </a:lnTo>
                  <a:lnTo>
                    <a:pt x="5081" y="15932"/>
                  </a:lnTo>
                  <a:lnTo>
                    <a:pt x="5849" y="16191"/>
                  </a:lnTo>
                  <a:lnTo>
                    <a:pt x="6635" y="16369"/>
                  </a:lnTo>
                  <a:lnTo>
                    <a:pt x="7448" y="16476"/>
                  </a:lnTo>
                  <a:lnTo>
                    <a:pt x="8278" y="16503"/>
                  </a:lnTo>
                  <a:lnTo>
                    <a:pt x="9109" y="16459"/>
                  </a:lnTo>
                  <a:lnTo>
                    <a:pt x="9948" y="16334"/>
                  </a:lnTo>
                  <a:lnTo>
                    <a:pt x="10787" y="16119"/>
                  </a:lnTo>
                  <a:lnTo>
                    <a:pt x="11609" y="15825"/>
                  </a:lnTo>
                  <a:lnTo>
                    <a:pt x="12020" y="15646"/>
                  </a:lnTo>
                  <a:lnTo>
                    <a:pt x="12422" y="15449"/>
                  </a:lnTo>
                  <a:lnTo>
                    <a:pt x="13181" y="15003"/>
                  </a:lnTo>
                  <a:lnTo>
                    <a:pt x="13877" y="14503"/>
                  </a:lnTo>
                  <a:lnTo>
                    <a:pt x="14511" y="13940"/>
                  </a:lnTo>
                  <a:lnTo>
                    <a:pt x="15083" y="13333"/>
                  </a:lnTo>
                  <a:lnTo>
                    <a:pt x="15592" y="12681"/>
                  </a:lnTo>
                  <a:lnTo>
                    <a:pt x="16029" y="11985"/>
                  </a:lnTo>
                  <a:lnTo>
                    <a:pt x="16404" y="11261"/>
                  </a:lnTo>
                  <a:lnTo>
                    <a:pt x="16699" y="10511"/>
                  </a:lnTo>
                  <a:lnTo>
                    <a:pt x="16922" y="9743"/>
                  </a:lnTo>
                  <a:lnTo>
                    <a:pt x="17074" y="8957"/>
                  </a:lnTo>
                  <a:lnTo>
                    <a:pt x="17146" y="8163"/>
                  </a:lnTo>
                  <a:lnTo>
                    <a:pt x="17128" y="7359"/>
                  </a:lnTo>
                  <a:lnTo>
                    <a:pt x="17038" y="6555"/>
                  </a:lnTo>
                  <a:lnTo>
                    <a:pt x="16860" y="5760"/>
                  </a:lnTo>
                  <a:lnTo>
                    <a:pt x="16592" y="4975"/>
                  </a:lnTo>
                  <a:lnTo>
                    <a:pt x="16422" y="4591"/>
                  </a:lnTo>
                  <a:lnTo>
                    <a:pt x="16235" y="4216"/>
                  </a:lnTo>
                  <a:lnTo>
                    <a:pt x="15806" y="3510"/>
                  </a:lnTo>
                  <a:lnTo>
                    <a:pt x="15315" y="2858"/>
                  </a:lnTo>
                  <a:lnTo>
                    <a:pt x="14761" y="2269"/>
                  </a:lnTo>
                  <a:lnTo>
                    <a:pt x="14154" y="1742"/>
                  </a:lnTo>
                  <a:lnTo>
                    <a:pt x="13493" y="1287"/>
                  </a:lnTo>
                  <a:lnTo>
                    <a:pt x="12797" y="894"/>
                  </a:lnTo>
                  <a:lnTo>
                    <a:pt x="12064" y="572"/>
                  </a:lnTo>
                  <a:lnTo>
                    <a:pt x="11296" y="313"/>
                  </a:lnTo>
                  <a:lnTo>
                    <a:pt x="10502" y="135"/>
                  </a:lnTo>
                  <a:lnTo>
                    <a:pt x="9689" y="27"/>
                  </a:lnTo>
                  <a:lnTo>
                    <a:pt x="8868" y="1"/>
                  </a:lnTo>
                  <a:close/>
                </a:path>
              </a:pathLst>
            </a:custGeom>
            <a:solidFill>
              <a:srgbClr val="FFB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726;p34">
              <a:extLst>
                <a:ext uri="{FF2B5EF4-FFF2-40B4-BE49-F238E27FC236}">
                  <a16:creationId xmlns:a16="http://schemas.microsoft.com/office/drawing/2014/main" id="{A673264B-1E82-2F2C-D473-F530F708FAA8}"/>
                </a:ext>
              </a:extLst>
            </p:cNvPr>
            <p:cNvSpPr/>
            <p:nvPr/>
          </p:nvSpPr>
          <p:spPr>
            <a:xfrm>
              <a:off x="1365429" y="1991424"/>
              <a:ext cx="1476821" cy="1557703"/>
            </a:xfrm>
            <a:custGeom>
              <a:avLst/>
              <a:gdLst/>
              <a:ahLst/>
              <a:cxnLst/>
              <a:rect l="l" t="t" r="r" b="b"/>
              <a:pathLst>
                <a:path w="24960" h="26327" extrusionOk="0">
                  <a:moveTo>
                    <a:pt x="15932" y="1"/>
                  </a:moveTo>
                  <a:lnTo>
                    <a:pt x="5305" y="4957"/>
                  </a:lnTo>
                  <a:lnTo>
                    <a:pt x="4876" y="5162"/>
                  </a:lnTo>
                  <a:lnTo>
                    <a:pt x="4082" y="5636"/>
                  </a:lnTo>
                  <a:lnTo>
                    <a:pt x="3341" y="6180"/>
                  </a:lnTo>
                  <a:lnTo>
                    <a:pt x="2680" y="6788"/>
                  </a:lnTo>
                  <a:lnTo>
                    <a:pt x="2081" y="7448"/>
                  </a:lnTo>
                  <a:lnTo>
                    <a:pt x="1546" y="8163"/>
                  </a:lnTo>
                  <a:lnTo>
                    <a:pt x="1099" y="8922"/>
                  </a:lnTo>
                  <a:lnTo>
                    <a:pt x="715" y="9717"/>
                  </a:lnTo>
                  <a:lnTo>
                    <a:pt x="412" y="10547"/>
                  </a:lnTo>
                  <a:lnTo>
                    <a:pt x="197" y="11395"/>
                  </a:lnTo>
                  <a:lnTo>
                    <a:pt x="54" y="12271"/>
                  </a:lnTo>
                  <a:lnTo>
                    <a:pt x="1" y="13155"/>
                  </a:lnTo>
                  <a:lnTo>
                    <a:pt x="36" y="14048"/>
                  </a:lnTo>
                  <a:lnTo>
                    <a:pt x="153" y="14941"/>
                  </a:lnTo>
                  <a:lnTo>
                    <a:pt x="367" y="15834"/>
                  </a:lnTo>
                  <a:lnTo>
                    <a:pt x="670" y="16709"/>
                  </a:lnTo>
                  <a:lnTo>
                    <a:pt x="867" y="17146"/>
                  </a:lnTo>
                  <a:lnTo>
                    <a:pt x="2144" y="19897"/>
                  </a:lnTo>
                  <a:lnTo>
                    <a:pt x="2546" y="20754"/>
                  </a:lnTo>
                  <a:lnTo>
                    <a:pt x="3332" y="22424"/>
                  </a:lnTo>
                  <a:lnTo>
                    <a:pt x="3966" y="23558"/>
                  </a:lnTo>
                  <a:lnTo>
                    <a:pt x="4430" y="24246"/>
                  </a:lnTo>
                  <a:lnTo>
                    <a:pt x="4939" y="24862"/>
                  </a:lnTo>
                  <a:lnTo>
                    <a:pt x="5511" y="25389"/>
                  </a:lnTo>
                  <a:lnTo>
                    <a:pt x="6153" y="25808"/>
                  </a:lnTo>
                  <a:lnTo>
                    <a:pt x="6877" y="26121"/>
                  </a:lnTo>
                  <a:lnTo>
                    <a:pt x="7689" y="26291"/>
                  </a:lnTo>
                  <a:lnTo>
                    <a:pt x="8609" y="26326"/>
                  </a:lnTo>
                  <a:lnTo>
                    <a:pt x="9636" y="26201"/>
                  </a:lnTo>
                  <a:lnTo>
                    <a:pt x="10797" y="25907"/>
                  </a:lnTo>
                  <a:lnTo>
                    <a:pt x="12101" y="25433"/>
                  </a:lnTo>
                  <a:lnTo>
                    <a:pt x="13547" y="24755"/>
                  </a:lnTo>
                  <a:lnTo>
                    <a:pt x="14333" y="24326"/>
                  </a:lnTo>
                  <a:lnTo>
                    <a:pt x="24960" y="19379"/>
                  </a:lnTo>
                  <a:lnTo>
                    <a:pt x="15932" y="1"/>
                  </a:lnTo>
                  <a:close/>
                </a:path>
              </a:pathLst>
            </a:custGeom>
            <a:solidFill>
              <a:srgbClr val="FFB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727;p34">
              <a:extLst>
                <a:ext uri="{FF2B5EF4-FFF2-40B4-BE49-F238E27FC236}">
                  <a16:creationId xmlns:a16="http://schemas.microsoft.com/office/drawing/2014/main" id="{59E0B44D-A771-863A-6230-5FE32EA313E7}"/>
                </a:ext>
              </a:extLst>
            </p:cNvPr>
            <p:cNvSpPr/>
            <p:nvPr/>
          </p:nvSpPr>
          <p:spPr>
            <a:xfrm>
              <a:off x="1217508" y="1340515"/>
              <a:ext cx="1611545" cy="1896318"/>
            </a:xfrm>
            <a:custGeom>
              <a:avLst/>
              <a:gdLst/>
              <a:ahLst/>
              <a:cxnLst/>
              <a:rect l="l" t="t" r="r" b="b"/>
              <a:pathLst>
                <a:path w="27237" h="32050" extrusionOk="0">
                  <a:moveTo>
                    <a:pt x="15708" y="0"/>
                  </a:moveTo>
                  <a:lnTo>
                    <a:pt x="0" y="7323"/>
                  </a:lnTo>
                  <a:lnTo>
                    <a:pt x="11529" y="32050"/>
                  </a:lnTo>
                  <a:lnTo>
                    <a:pt x="27237" y="24727"/>
                  </a:lnTo>
                  <a:lnTo>
                    <a:pt x="1570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728;p34">
              <a:extLst>
                <a:ext uri="{FF2B5EF4-FFF2-40B4-BE49-F238E27FC236}">
                  <a16:creationId xmlns:a16="http://schemas.microsoft.com/office/drawing/2014/main" id="{946BED17-FD8B-06E9-C8EE-21B63F5190C7}"/>
                </a:ext>
              </a:extLst>
            </p:cNvPr>
            <p:cNvSpPr/>
            <p:nvPr/>
          </p:nvSpPr>
          <p:spPr>
            <a:xfrm>
              <a:off x="1790791" y="1822381"/>
              <a:ext cx="738706" cy="1351563"/>
            </a:xfrm>
            <a:custGeom>
              <a:avLst/>
              <a:gdLst/>
              <a:ahLst/>
              <a:cxnLst/>
              <a:rect l="l" t="t" r="r" b="b"/>
              <a:pathLst>
                <a:path w="12485" h="22843" extrusionOk="0">
                  <a:moveTo>
                    <a:pt x="2715" y="0"/>
                  </a:moveTo>
                  <a:lnTo>
                    <a:pt x="0" y="4733"/>
                  </a:lnTo>
                  <a:lnTo>
                    <a:pt x="8448" y="22843"/>
                  </a:lnTo>
                  <a:lnTo>
                    <a:pt x="12484" y="20959"/>
                  </a:lnTo>
                  <a:lnTo>
                    <a:pt x="2715" y="0"/>
                  </a:lnTo>
                  <a:close/>
                </a:path>
              </a:pathLst>
            </a:custGeom>
            <a:solidFill>
              <a:srgbClr val="82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729;p34">
              <a:extLst>
                <a:ext uri="{FF2B5EF4-FFF2-40B4-BE49-F238E27FC236}">
                  <a16:creationId xmlns:a16="http://schemas.microsoft.com/office/drawing/2014/main" id="{131B4F5F-5FB0-E6A1-B4F6-F667E21C838B}"/>
                </a:ext>
              </a:extLst>
            </p:cNvPr>
            <p:cNvSpPr/>
            <p:nvPr/>
          </p:nvSpPr>
          <p:spPr>
            <a:xfrm>
              <a:off x="1437319" y="1688128"/>
              <a:ext cx="692733" cy="1196308"/>
            </a:xfrm>
            <a:custGeom>
              <a:avLst/>
              <a:gdLst/>
              <a:ahLst/>
              <a:cxnLst/>
              <a:rect l="l" t="t" r="r" b="b"/>
              <a:pathLst>
                <a:path w="11708" h="20219" extrusionOk="0">
                  <a:moveTo>
                    <a:pt x="2911" y="1"/>
                  </a:moveTo>
                  <a:lnTo>
                    <a:pt x="0" y="1358"/>
                  </a:lnTo>
                  <a:lnTo>
                    <a:pt x="8787" y="20218"/>
                  </a:lnTo>
                  <a:lnTo>
                    <a:pt x="11707" y="18861"/>
                  </a:lnTo>
                  <a:lnTo>
                    <a:pt x="2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730;p34">
              <a:extLst>
                <a:ext uri="{FF2B5EF4-FFF2-40B4-BE49-F238E27FC236}">
                  <a16:creationId xmlns:a16="http://schemas.microsoft.com/office/drawing/2014/main" id="{C98E14B4-B67C-A4B2-CF56-BAFE26DBEADF}"/>
                </a:ext>
              </a:extLst>
            </p:cNvPr>
            <p:cNvSpPr/>
            <p:nvPr/>
          </p:nvSpPr>
          <p:spPr>
            <a:xfrm>
              <a:off x="1437319" y="1688128"/>
              <a:ext cx="367253" cy="499374"/>
            </a:xfrm>
            <a:custGeom>
              <a:avLst/>
              <a:gdLst/>
              <a:ahLst/>
              <a:cxnLst/>
              <a:rect l="l" t="t" r="r" b="b"/>
              <a:pathLst>
                <a:path w="6207" h="8440" extrusionOk="0">
                  <a:moveTo>
                    <a:pt x="2911" y="1"/>
                  </a:moveTo>
                  <a:lnTo>
                    <a:pt x="0" y="1358"/>
                  </a:lnTo>
                  <a:lnTo>
                    <a:pt x="3295" y="8440"/>
                  </a:lnTo>
                  <a:lnTo>
                    <a:pt x="6207" y="7073"/>
                  </a:lnTo>
                  <a:lnTo>
                    <a:pt x="2911" y="1"/>
                  </a:lnTo>
                  <a:close/>
                </a:path>
              </a:pathLst>
            </a:custGeom>
            <a:solidFill>
              <a:srgbClr val="FFA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31;p34">
              <a:extLst>
                <a:ext uri="{FF2B5EF4-FFF2-40B4-BE49-F238E27FC236}">
                  <a16:creationId xmlns:a16="http://schemas.microsoft.com/office/drawing/2014/main" id="{E9B6DDFA-D6B9-7AAD-A2F6-F454D32DA437}"/>
                </a:ext>
              </a:extLst>
            </p:cNvPr>
            <p:cNvSpPr/>
            <p:nvPr/>
          </p:nvSpPr>
          <p:spPr>
            <a:xfrm>
              <a:off x="1353832" y="1801198"/>
              <a:ext cx="692733" cy="1196308"/>
            </a:xfrm>
            <a:custGeom>
              <a:avLst/>
              <a:gdLst/>
              <a:ahLst/>
              <a:cxnLst/>
              <a:rect l="l" t="t" r="r" b="b"/>
              <a:pathLst>
                <a:path w="11708" h="20219" extrusionOk="0">
                  <a:moveTo>
                    <a:pt x="2911" y="1"/>
                  </a:moveTo>
                  <a:lnTo>
                    <a:pt x="0" y="1358"/>
                  </a:lnTo>
                  <a:lnTo>
                    <a:pt x="8796" y="20218"/>
                  </a:lnTo>
                  <a:lnTo>
                    <a:pt x="11707" y="18861"/>
                  </a:lnTo>
                  <a:lnTo>
                    <a:pt x="2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732;p34">
              <a:extLst>
                <a:ext uri="{FF2B5EF4-FFF2-40B4-BE49-F238E27FC236}">
                  <a16:creationId xmlns:a16="http://schemas.microsoft.com/office/drawing/2014/main" id="{A56ECE4C-5751-F0AC-FA14-63A304EEB5ED}"/>
                </a:ext>
              </a:extLst>
            </p:cNvPr>
            <p:cNvSpPr/>
            <p:nvPr/>
          </p:nvSpPr>
          <p:spPr>
            <a:xfrm>
              <a:off x="1353832" y="1801198"/>
              <a:ext cx="367253" cy="498841"/>
            </a:xfrm>
            <a:custGeom>
              <a:avLst/>
              <a:gdLst/>
              <a:ahLst/>
              <a:cxnLst/>
              <a:rect l="l" t="t" r="r" b="b"/>
              <a:pathLst>
                <a:path w="6207" h="8431" extrusionOk="0">
                  <a:moveTo>
                    <a:pt x="2911" y="1"/>
                  </a:moveTo>
                  <a:lnTo>
                    <a:pt x="0" y="1358"/>
                  </a:lnTo>
                  <a:lnTo>
                    <a:pt x="3295" y="8431"/>
                  </a:lnTo>
                  <a:lnTo>
                    <a:pt x="6207" y="7074"/>
                  </a:lnTo>
                  <a:lnTo>
                    <a:pt x="2911" y="1"/>
                  </a:lnTo>
                  <a:close/>
                </a:path>
              </a:pathLst>
            </a:custGeom>
            <a:solidFill>
              <a:srgbClr val="FFA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733;p34">
              <a:extLst>
                <a:ext uri="{FF2B5EF4-FFF2-40B4-BE49-F238E27FC236}">
                  <a16:creationId xmlns:a16="http://schemas.microsoft.com/office/drawing/2014/main" id="{BCDCB45E-1190-AA85-F23E-8A4120D353FF}"/>
                </a:ext>
              </a:extLst>
            </p:cNvPr>
            <p:cNvSpPr/>
            <p:nvPr/>
          </p:nvSpPr>
          <p:spPr>
            <a:xfrm>
              <a:off x="1413533" y="1329391"/>
              <a:ext cx="692733" cy="1196249"/>
            </a:xfrm>
            <a:custGeom>
              <a:avLst/>
              <a:gdLst/>
              <a:ahLst/>
              <a:cxnLst/>
              <a:rect l="l" t="t" r="r" b="b"/>
              <a:pathLst>
                <a:path w="11708" h="20218" extrusionOk="0">
                  <a:moveTo>
                    <a:pt x="2920" y="1"/>
                  </a:moveTo>
                  <a:lnTo>
                    <a:pt x="0" y="1358"/>
                  </a:lnTo>
                  <a:lnTo>
                    <a:pt x="8796" y="20218"/>
                  </a:lnTo>
                  <a:lnTo>
                    <a:pt x="11708" y="18861"/>
                  </a:lnTo>
                  <a:lnTo>
                    <a:pt x="2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34;p34">
              <a:extLst>
                <a:ext uri="{FF2B5EF4-FFF2-40B4-BE49-F238E27FC236}">
                  <a16:creationId xmlns:a16="http://schemas.microsoft.com/office/drawing/2014/main" id="{F9066E43-3DEE-1008-3565-74EF841B1BBA}"/>
                </a:ext>
              </a:extLst>
            </p:cNvPr>
            <p:cNvSpPr/>
            <p:nvPr/>
          </p:nvSpPr>
          <p:spPr>
            <a:xfrm>
              <a:off x="1413533" y="1329391"/>
              <a:ext cx="367785" cy="498841"/>
            </a:xfrm>
            <a:custGeom>
              <a:avLst/>
              <a:gdLst/>
              <a:ahLst/>
              <a:cxnLst/>
              <a:rect l="l" t="t" r="r" b="b"/>
              <a:pathLst>
                <a:path w="6216" h="8431" extrusionOk="0">
                  <a:moveTo>
                    <a:pt x="2920" y="1"/>
                  </a:moveTo>
                  <a:lnTo>
                    <a:pt x="0" y="1358"/>
                  </a:lnTo>
                  <a:lnTo>
                    <a:pt x="3304" y="8430"/>
                  </a:lnTo>
                  <a:lnTo>
                    <a:pt x="6216" y="7073"/>
                  </a:lnTo>
                  <a:lnTo>
                    <a:pt x="2920" y="1"/>
                  </a:lnTo>
                  <a:close/>
                </a:path>
              </a:pathLst>
            </a:custGeom>
            <a:solidFill>
              <a:srgbClr val="FFA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735;p34">
              <a:extLst>
                <a:ext uri="{FF2B5EF4-FFF2-40B4-BE49-F238E27FC236}">
                  <a16:creationId xmlns:a16="http://schemas.microsoft.com/office/drawing/2014/main" id="{B481AEF7-A47F-F2FD-BF27-8A53F315BFF3}"/>
                </a:ext>
              </a:extLst>
            </p:cNvPr>
            <p:cNvSpPr/>
            <p:nvPr/>
          </p:nvSpPr>
          <p:spPr>
            <a:xfrm>
              <a:off x="1721564" y="1699252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1"/>
                  </a:moveTo>
                  <a:lnTo>
                    <a:pt x="126" y="54"/>
                  </a:lnTo>
                  <a:lnTo>
                    <a:pt x="54" y="134"/>
                  </a:lnTo>
                  <a:lnTo>
                    <a:pt x="1" y="224"/>
                  </a:lnTo>
                  <a:lnTo>
                    <a:pt x="9" y="367"/>
                  </a:lnTo>
                  <a:lnTo>
                    <a:pt x="72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2" y="367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736;p34">
              <a:extLst>
                <a:ext uri="{FF2B5EF4-FFF2-40B4-BE49-F238E27FC236}">
                  <a16:creationId xmlns:a16="http://schemas.microsoft.com/office/drawing/2014/main" id="{6F2931A3-B9F5-9AE1-51C2-6FE0A815310E}"/>
                </a:ext>
              </a:extLst>
            </p:cNvPr>
            <p:cNvSpPr/>
            <p:nvPr/>
          </p:nvSpPr>
          <p:spPr>
            <a:xfrm>
              <a:off x="1615357" y="1751024"/>
              <a:ext cx="32305" cy="29110"/>
            </a:xfrm>
            <a:custGeom>
              <a:avLst/>
              <a:gdLst/>
              <a:ahLst/>
              <a:cxnLst/>
              <a:rect l="l" t="t" r="r" b="b"/>
              <a:pathLst>
                <a:path w="546" h="492" extrusionOk="0">
                  <a:moveTo>
                    <a:pt x="340" y="1"/>
                  </a:moveTo>
                  <a:lnTo>
                    <a:pt x="135" y="45"/>
                  </a:lnTo>
                  <a:lnTo>
                    <a:pt x="54" y="126"/>
                  </a:lnTo>
                  <a:lnTo>
                    <a:pt x="1" y="224"/>
                  </a:lnTo>
                  <a:lnTo>
                    <a:pt x="18" y="358"/>
                  </a:lnTo>
                  <a:lnTo>
                    <a:pt x="72" y="429"/>
                  </a:lnTo>
                  <a:lnTo>
                    <a:pt x="117" y="456"/>
                  </a:lnTo>
                  <a:lnTo>
                    <a:pt x="215" y="492"/>
                  </a:lnTo>
                  <a:lnTo>
                    <a:pt x="420" y="447"/>
                  </a:lnTo>
                  <a:lnTo>
                    <a:pt x="492" y="367"/>
                  </a:lnTo>
                  <a:lnTo>
                    <a:pt x="545" y="269"/>
                  </a:lnTo>
                  <a:lnTo>
                    <a:pt x="536" y="135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737;p34">
              <a:extLst>
                <a:ext uri="{FF2B5EF4-FFF2-40B4-BE49-F238E27FC236}">
                  <a16:creationId xmlns:a16="http://schemas.microsoft.com/office/drawing/2014/main" id="{B1B8EF9B-51FC-B8C6-7BA2-20E2671DCE7C}"/>
                </a:ext>
              </a:extLst>
            </p:cNvPr>
            <p:cNvSpPr/>
            <p:nvPr/>
          </p:nvSpPr>
          <p:spPr>
            <a:xfrm>
              <a:off x="1644409" y="1701382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5" y="54"/>
                  </a:lnTo>
                  <a:lnTo>
                    <a:pt x="54" y="134"/>
                  </a:lnTo>
                  <a:lnTo>
                    <a:pt x="1" y="223"/>
                  </a:lnTo>
                  <a:lnTo>
                    <a:pt x="19" y="366"/>
                  </a:lnTo>
                  <a:lnTo>
                    <a:pt x="72" y="438"/>
                  </a:lnTo>
                  <a:lnTo>
                    <a:pt x="117" y="465"/>
                  </a:lnTo>
                  <a:lnTo>
                    <a:pt x="215" y="500"/>
                  </a:lnTo>
                  <a:lnTo>
                    <a:pt x="420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37" y="143"/>
                  </a:lnTo>
                  <a:lnTo>
                    <a:pt x="483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738;p34">
              <a:extLst>
                <a:ext uri="{FF2B5EF4-FFF2-40B4-BE49-F238E27FC236}">
                  <a16:creationId xmlns:a16="http://schemas.microsoft.com/office/drawing/2014/main" id="{31069CB3-4655-8684-8A41-6901494D261F}"/>
                </a:ext>
              </a:extLst>
            </p:cNvPr>
            <p:cNvSpPr/>
            <p:nvPr/>
          </p:nvSpPr>
          <p:spPr>
            <a:xfrm>
              <a:off x="1619617" y="1626889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30" y="0"/>
                  </a:moveTo>
                  <a:lnTo>
                    <a:pt x="125" y="54"/>
                  </a:lnTo>
                  <a:lnTo>
                    <a:pt x="54" y="134"/>
                  </a:lnTo>
                  <a:lnTo>
                    <a:pt x="0" y="232"/>
                  </a:lnTo>
                  <a:lnTo>
                    <a:pt x="18" y="366"/>
                  </a:lnTo>
                  <a:lnTo>
                    <a:pt x="71" y="438"/>
                  </a:lnTo>
                  <a:lnTo>
                    <a:pt x="107" y="464"/>
                  </a:lnTo>
                  <a:lnTo>
                    <a:pt x="205" y="500"/>
                  </a:lnTo>
                  <a:lnTo>
                    <a:pt x="411" y="447"/>
                  </a:lnTo>
                  <a:lnTo>
                    <a:pt x="491" y="375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739;p34">
              <a:extLst>
                <a:ext uri="{FF2B5EF4-FFF2-40B4-BE49-F238E27FC236}">
                  <a16:creationId xmlns:a16="http://schemas.microsoft.com/office/drawing/2014/main" id="{B35DDDCF-CA6B-6410-7087-9BE26F8DF47F}"/>
                </a:ext>
              </a:extLst>
            </p:cNvPr>
            <p:cNvSpPr/>
            <p:nvPr/>
          </p:nvSpPr>
          <p:spPr>
            <a:xfrm>
              <a:off x="1690915" y="1640083"/>
              <a:ext cx="31773" cy="29643"/>
            </a:xfrm>
            <a:custGeom>
              <a:avLst/>
              <a:gdLst/>
              <a:ahLst/>
              <a:cxnLst/>
              <a:rect l="l" t="t" r="r" b="b"/>
              <a:pathLst>
                <a:path w="537" h="501" extrusionOk="0">
                  <a:moveTo>
                    <a:pt x="331" y="0"/>
                  </a:moveTo>
                  <a:lnTo>
                    <a:pt x="126" y="54"/>
                  </a:lnTo>
                  <a:lnTo>
                    <a:pt x="45" y="134"/>
                  </a:lnTo>
                  <a:lnTo>
                    <a:pt x="1" y="224"/>
                  </a:lnTo>
                  <a:lnTo>
                    <a:pt x="10" y="358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0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36" y="277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740;p34">
              <a:extLst>
                <a:ext uri="{FF2B5EF4-FFF2-40B4-BE49-F238E27FC236}">
                  <a16:creationId xmlns:a16="http://schemas.microsoft.com/office/drawing/2014/main" id="{0AEFD65E-6F67-E6EE-1572-FE383B564986}"/>
                </a:ext>
              </a:extLst>
            </p:cNvPr>
            <p:cNvSpPr/>
            <p:nvPr/>
          </p:nvSpPr>
          <p:spPr>
            <a:xfrm>
              <a:off x="1574649" y="1686590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5" y="54"/>
                  </a:lnTo>
                  <a:lnTo>
                    <a:pt x="55" y="134"/>
                  </a:lnTo>
                  <a:lnTo>
                    <a:pt x="1" y="223"/>
                  </a:lnTo>
                  <a:lnTo>
                    <a:pt x="19" y="366"/>
                  </a:lnTo>
                  <a:lnTo>
                    <a:pt x="72" y="438"/>
                  </a:lnTo>
                  <a:lnTo>
                    <a:pt x="117" y="465"/>
                  </a:lnTo>
                  <a:lnTo>
                    <a:pt x="215" y="500"/>
                  </a:lnTo>
                  <a:lnTo>
                    <a:pt x="421" y="447"/>
                  </a:lnTo>
                  <a:lnTo>
                    <a:pt x="492" y="366"/>
                  </a:lnTo>
                  <a:lnTo>
                    <a:pt x="546" y="277"/>
                  </a:lnTo>
                  <a:lnTo>
                    <a:pt x="537" y="143"/>
                  </a:lnTo>
                  <a:lnTo>
                    <a:pt x="483" y="63"/>
                  </a:lnTo>
                  <a:lnTo>
                    <a:pt x="439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741;p34">
              <a:extLst>
                <a:ext uri="{FF2B5EF4-FFF2-40B4-BE49-F238E27FC236}">
                  <a16:creationId xmlns:a16="http://schemas.microsoft.com/office/drawing/2014/main" id="{5D26A10A-B730-E713-8B55-26DAF64D0904}"/>
                </a:ext>
              </a:extLst>
            </p:cNvPr>
            <p:cNvSpPr/>
            <p:nvPr/>
          </p:nvSpPr>
          <p:spPr>
            <a:xfrm>
              <a:off x="1584708" y="1553934"/>
              <a:ext cx="31773" cy="29643"/>
            </a:xfrm>
            <a:custGeom>
              <a:avLst/>
              <a:gdLst/>
              <a:ahLst/>
              <a:cxnLst/>
              <a:rect l="l" t="t" r="r" b="b"/>
              <a:pathLst>
                <a:path w="537" h="501" extrusionOk="0">
                  <a:moveTo>
                    <a:pt x="331" y="1"/>
                  </a:moveTo>
                  <a:lnTo>
                    <a:pt x="126" y="54"/>
                  </a:lnTo>
                  <a:lnTo>
                    <a:pt x="45" y="135"/>
                  </a:lnTo>
                  <a:lnTo>
                    <a:pt x="1" y="224"/>
                  </a:lnTo>
                  <a:lnTo>
                    <a:pt x="10" y="358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2" y="367"/>
                  </a:lnTo>
                  <a:lnTo>
                    <a:pt x="536" y="278"/>
                  </a:lnTo>
                  <a:lnTo>
                    <a:pt x="528" y="135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742;p34">
              <a:extLst>
                <a:ext uri="{FF2B5EF4-FFF2-40B4-BE49-F238E27FC236}">
                  <a16:creationId xmlns:a16="http://schemas.microsoft.com/office/drawing/2014/main" id="{78AD133D-B53B-E501-4AA6-2A693BCD93F7}"/>
                </a:ext>
              </a:extLst>
            </p:cNvPr>
            <p:cNvSpPr/>
            <p:nvPr/>
          </p:nvSpPr>
          <p:spPr>
            <a:xfrm>
              <a:off x="1655532" y="1566656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23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16" y="464"/>
                  </a:lnTo>
                  <a:lnTo>
                    <a:pt x="215" y="500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743;p34">
              <a:extLst>
                <a:ext uri="{FF2B5EF4-FFF2-40B4-BE49-F238E27FC236}">
                  <a16:creationId xmlns:a16="http://schemas.microsoft.com/office/drawing/2014/main" id="{154E66DC-828A-5623-F1EE-26F8B3BC330B}"/>
                </a:ext>
              </a:extLst>
            </p:cNvPr>
            <p:cNvSpPr/>
            <p:nvPr/>
          </p:nvSpPr>
          <p:spPr>
            <a:xfrm>
              <a:off x="1539799" y="1613635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1"/>
                  </a:moveTo>
                  <a:lnTo>
                    <a:pt x="126" y="54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8" y="358"/>
                  </a:lnTo>
                  <a:lnTo>
                    <a:pt x="72" y="438"/>
                  </a:lnTo>
                  <a:lnTo>
                    <a:pt x="117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2" y="367"/>
                  </a:lnTo>
                  <a:lnTo>
                    <a:pt x="545" y="269"/>
                  </a:lnTo>
                  <a:lnTo>
                    <a:pt x="527" y="135"/>
                  </a:lnTo>
                  <a:lnTo>
                    <a:pt x="474" y="63"/>
                  </a:lnTo>
                  <a:lnTo>
                    <a:pt x="429" y="37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744;p34">
              <a:extLst>
                <a:ext uri="{FF2B5EF4-FFF2-40B4-BE49-F238E27FC236}">
                  <a16:creationId xmlns:a16="http://schemas.microsoft.com/office/drawing/2014/main" id="{F6CCF2D8-7B5A-9294-AE54-B469CD9FFECB}"/>
                </a:ext>
              </a:extLst>
            </p:cNvPr>
            <p:cNvSpPr/>
            <p:nvPr/>
          </p:nvSpPr>
          <p:spPr>
            <a:xfrm>
              <a:off x="1555656" y="1484234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1" y="223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17" y="464"/>
                  </a:lnTo>
                  <a:lnTo>
                    <a:pt x="215" y="500"/>
                  </a:lnTo>
                  <a:lnTo>
                    <a:pt x="420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36" y="134"/>
                  </a:lnTo>
                  <a:lnTo>
                    <a:pt x="483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745;p34">
              <a:extLst>
                <a:ext uri="{FF2B5EF4-FFF2-40B4-BE49-F238E27FC236}">
                  <a16:creationId xmlns:a16="http://schemas.microsoft.com/office/drawing/2014/main" id="{CDFDB287-6458-6F66-8553-C68683AABC16}"/>
                </a:ext>
              </a:extLst>
            </p:cNvPr>
            <p:cNvSpPr/>
            <p:nvPr/>
          </p:nvSpPr>
          <p:spPr>
            <a:xfrm>
              <a:off x="1627013" y="1496896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39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33"/>
                  </a:lnTo>
                  <a:lnTo>
                    <a:pt x="18" y="366"/>
                  </a:lnTo>
                  <a:lnTo>
                    <a:pt x="71" y="438"/>
                  </a:lnTo>
                  <a:lnTo>
                    <a:pt x="116" y="465"/>
                  </a:lnTo>
                  <a:lnTo>
                    <a:pt x="205" y="500"/>
                  </a:lnTo>
                  <a:lnTo>
                    <a:pt x="420" y="447"/>
                  </a:lnTo>
                  <a:lnTo>
                    <a:pt x="491" y="375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9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746;p34">
              <a:extLst>
                <a:ext uri="{FF2B5EF4-FFF2-40B4-BE49-F238E27FC236}">
                  <a16:creationId xmlns:a16="http://schemas.microsoft.com/office/drawing/2014/main" id="{6D45EEF7-76B6-BC16-18FD-AC455D120855}"/>
                </a:ext>
              </a:extLst>
            </p:cNvPr>
            <p:cNvSpPr/>
            <p:nvPr/>
          </p:nvSpPr>
          <p:spPr>
            <a:xfrm>
              <a:off x="1511280" y="1543935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0"/>
                  </a:moveTo>
                  <a:lnTo>
                    <a:pt x="125" y="54"/>
                  </a:lnTo>
                  <a:lnTo>
                    <a:pt x="54" y="134"/>
                  </a:lnTo>
                  <a:lnTo>
                    <a:pt x="0" y="223"/>
                  </a:lnTo>
                  <a:lnTo>
                    <a:pt x="18" y="357"/>
                  </a:lnTo>
                  <a:lnTo>
                    <a:pt x="72" y="438"/>
                  </a:lnTo>
                  <a:lnTo>
                    <a:pt x="108" y="464"/>
                  </a:lnTo>
                  <a:lnTo>
                    <a:pt x="206" y="500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747;p34">
              <a:extLst>
                <a:ext uri="{FF2B5EF4-FFF2-40B4-BE49-F238E27FC236}">
                  <a16:creationId xmlns:a16="http://schemas.microsoft.com/office/drawing/2014/main" id="{626E8FD6-CD2C-5D6A-5B68-861D7AB4C2F5}"/>
                </a:ext>
              </a:extLst>
            </p:cNvPr>
            <p:cNvSpPr/>
            <p:nvPr/>
          </p:nvSpPr>
          <p:spPr>
            <a:xfrm>
              <a:off x="1520806" y="1408676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31" y="0"/>
                  </a:moveTo>
                  <a:lnTo>
                    <a:pt x="125" y="54"/>
                  </a:lnTo>
                  <a:lnTo>
                    <a:pt x="54" y="134"/>
                  </a:lnTo>
                  <a:lnTo>
                    <a:pt x="0" y="223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07" y="464"/>
                  </a:lnTo>
                  <a:lnTo>
                    <a:pt x="206" y="500"/>
                  </a:lnTo>
                  <a:lnTo>
                    <a:pt x="411" y="447"/>
                  </a:lnTo>
                  <a:lnTo>
                    <a:pt x="491" y="366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748;p34">
              <a:extLst>
                <a:ext uri="{FF2B5EF4-FFF2-40B4-BE49-F238E27FC236}">
                  <a16:creationId xmlns:a16="http://schemas.microsoft.com/office/drawing/2014/main" id="{33927236-F7F9-51D0-603E-FCD57F3F1053}"/>
                </a:ext>
              </a:extLst>
            </p:cNvPr>
            <p:cNvSpPr/>
            <p:nvPr/>
          </p:nvSpPr>
          <p:spPr>
            <a:xfrm>
              <a:off x="1592104" y="1421871"/>
              <a:ext cx="31773" cy="29643"/>
            </a:xfrm>
            <a:custGeom>
              <a:avLst/>
              <a:gdLst/>
              <a:ahLst/>
              <a:cxnLst/>
              <a:rect l="l" t="t" r="r" b="b"/>
              <a:pathLst>
                <a:path w="537" h="501" extrusionOk="0">
                  <a:moveTo>
                    <a:pt x="331" y="0"/>
                  </a:moveTo>
                  <a:lnTo>
                    <a:pt x="126" y="54"/>
                  </a:lnTo>
                  <a:lnTo>
                    <a:pt x="45" y="134"/>
                  </a:lnTo>
                  <a:lnTo>
                    <a:pt x="1" y="224"/>
                  </a:lnTo>
                  <a:lnTo>
                    <a:pt x="10" y="357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0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36" y="277"/>
                  </a:lnTo>
                  <a:lnTo>
                    <a:pt x="528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749;p34">
              <a:extLst>
                <a:ext uri="{FF2B5EF4-FFF2-40B4-BE49-F238E27FC236}">
                  <a16:creationId xmlns:a16="http://schemas.microsoft.com/office/drawing/2014/main" id="{76EC72A2-D1CD-0390-4667-9F8459E433AF}"/>
                </a:ext>
              </a:extLst>
            </p:cNvPr>
            <p:cNvSpPr/>
            <p:nvPr/>
          </p:nvSpPr>
          <p:spPr>
            <a:xfrm>
              <a:off x="1475897" y="1468377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39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23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16" y="464"/>
                  </a:lnTo>
                  <a:lnTo>
                    <a:pt x="214" y="500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77"/>
                  </a:lnTo>
                  <a:lnTo>
                    <a:pt x="536" y="143"/>
                  </a:lnTo>
                  <a:lnTo>
                    <a:pt x="473" y="63"/>
                  </a:lnTo>
                  <a:lnTo>
                    <a:pt x="438" y="36"/>
                  </a:lnTo>
                  <a:lnTo>
                    <a:pt x="339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750;p34">
              <a:extLst>
                <a:ext uri="{FF2B5EF4-FFF2-40B4-BE49-F238E27FC236}">
                  <a16:creationId xmlns:a16="http://schemas.microsoft.com/office/drawing/2014/main" id="{8F257493-42CF-081C-FB3D-B9C82676F4B9}"/>
                </a:ext>
              </a:extLst>
            </p:cNvPr>
            <p:cNvSpPr/>
            <p:nvPr/>
          </p:nvSpPr>
          <p:spPr>
            <a:xfrm>
              <a:off x="1583110" y="1361105"/>
              <a:ext cx="692792" cy="1196249"/>
            </a:xfrm>
            <a:custGeom>
              <a:avLst/>
              <a:gdLst/>
              <a:ahLst/>
              <a:cxnLst/>
              <a:rect l="l" t="t" r="r" b="b"/>
              <a:pathLst>
                <a:path w="11709" h="20218" extrusionOk="0">
                  <a:moveTo>
                    <a:pt x="2912" y="0"/>
                  </a:moveTo>
                  <a:lnTo>
                    <a:pt x="1" y="1358"/>
                  </a:lnTo>
                  <a:lnTo>
                    <a:pt x="8797" y="20218"/>
                  </a:lnTo>
                  <a:lnTo>
                    <a:pt x="11708" y="18860"/>
                  </a:lnTo>
                  <a:lnTo>
                    <a:pt x="29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751;p34">
              <a:extLst>
                <a:ext uri="{FF2B5EF4-FFF2-40B4-BE49-F238E27FC236}">
                  <a16:creationId xmlns:a16="http://schemas.microsoft.com/office/drawing/2014/main" id="{DCF853F4-5220-FEEA-3199-BB0258D2E589}"/>
                </a:ext>
              </a:extLst>
            </p:cNvPr>
            <p:cNvSpPr/>
            <p:nvPr/>
          </p:nvSpPr>
          <p:spPr>
            <a:xfrm>
              <a:off x="1583110" y="1361105"/>
              <a:ext cx="367844" cy="499374"/>
            </a:xfrm>
            <a:custGeom>
              <a:avLst/>
              <a:gdLst/>
              <a:ahLst/>
              <a:cxnLst/>
              <a:rect l="l" t="t" r="r" b="b"/>
              <a:pathLst>
                <a:path w="6217" h="8440" extrusionOk="0">
                  <a:moveTo>
                    <a:pt x="2912" y="0"/>
                  </a:moveTo>
                  <a:lnTo>
                    <a:pt x="1" y="1358"/>
                  </a:lnTo>
                  <a:lnTo>
                    <a:pt x="3296" y="8439"/>
                  </a:lnTo>
                  <a:lnTo>
                    <a:pt x="6216" y="7082"/>
                  </a:lnTo>
                  <a:lnTo>
                    <a:pt x="2912" y="0"/>
                  </a:lnTo>
                  <a:close/>
                </a:path>
              </a:pathLst>
            </a:custGeom>
            <a:solidFill>
              <a:srgbClr val="FFA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752;p34">
              <a:extLst>
                <a:ext uri="{FF2B5EF4-FFF2-40B4-BE49-F238E27FC236}">
                  <a16:creationId xmlns:a16="http://schemas.microsoft.com/office/drawing/2014/main" id="{0D072C53-39CA-5A35-8339-312E00FDB9BE}"/>
                </a:ext>
              </a:extLst>
            </p:cNvPr>
            <p:cNvSpPr/>
            <p:nvPr/>
          </p:nvSpPr>
          <p:spPr>
            <a:xfrm>
              <a:off x="1890668" y="1721972"/>
              <a:ext cx="32246" cy="29110"/>
            </a:xfrm>
            <a:custGeom>
              <a:avLst/>
              <a:gdLst/>
              <a:ahLst/>
              <a:cxnLst/>
              <a:rect l="l" t="t" r="r" b="b"/>
              <a:pathLst>
                <a:path w="545" h="492" extrusionOk="0">
                  <a:moveTo>
                    <a:pt x="339" y="0"/>
                  </a:moveTo>
                  <a:lnTo>
                    <a:pt x="134" y="45"/>
                  </a:lnTo>
                  <a:lnTo>
                    <a:pt x="54" y="126"/>
                  </a:lnTo>
                  <a:lnTo>
                    <a:pt x="0" y="224"/>
                  </a:lnTo>
                  <a:lnTo>
                    <a:pt x="18" y="358"/>
                  </a:lnTo>
                  <a:lnTo>
                    <a:pt x="72" y="429"/>
                  </a:lnTo>
                  <a:lnTo>
                    <a:pt x="116" y="456"/>
                  </a:lnTo>
                  <a:lnTo>
                    <a:pt x="214" y="492"/>
                  </a:lnTo>
                  <a:lnTo>
                    <a:pt x="420" y="438"/>
                  </a:lnTo>
                  <a:lnTo>
                    <a:pt x="491" y="367"/>
                  </a:lnTo>
                  <a:lnTo>
                    <a:pt x="545" y="268"/>
                  </a:lnTo>
                  <a:lnTo>
                    <a:pt x="536" y="134"/>
                  </a:lnTo>
                  <a:lnTo>
                    <a:pt x="482" y="54"/>
                  </a:lnTo>
                  <a:lnTo>
                    <a:pt x="438" y="27"/>
                  </a:lnTo>
                  <a:lnTo>
                    <a:pt x="339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753;p34">
              <a:extLst>
                <a:ext uri="{FF2B5EF4-FFF2-40B4-BE49-F238E27FC236}">
                  <a16:creationId xmlns:a16="http://schemas.microsoft.com/office/drawing/2014/main" id="{2DDC0B97-046F-D02B-6662-87BD8EE674CB}"/>
                </a:ext>
              </a:extLst>
            </p:cNvPr>
            <p:cNvSpPr/>
            <p:nvPr/>
          </p:nvSpPr>
          <p:spPr>
            <a:xfrm>
              <a:off x="1784993" y="1773212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39" y="1"/>
                  </a:moveTo>
                  <a:lnTo>
                    <a:pt x="125" y="54"/>
                  </a:lnTo>
                  <a:lnTo>
                    <a:pt x="54" y="135"/>
                  </a:lnTo>
                  <a:lnTo>
                    <a:pt x="0" y="224"/>
                  </a:lnTo>
                  <a:lnTo>
                    <a:pt x="18" y="358"/>
                  </a:lnTo>
                  <a:lnTo>
                    <a:pt x="72" y="438"/>
                  </a:lnTo>
                  <a:lnTo>
                    <a:pt x="107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1" y="367"/>
                  </a:lnTo>
                  <a:lnTo>
                    <a:pt x="545" y="269"/>
                  </a:lnTo>
                  <a:lnTo>
                    <a:pt x="527" y="135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9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754;p34">
              <a:extLst>
                <a:ext uri="{FF2B5EF4-FFF2-40B4-BE49-F238E27FC236}">
                  <a16:creationId xmlns:a16="http://schemas.microsoft.com/office/drawing/2014/main" id="{09195495-10C2-8A09-4DE4-48765EA59833}"/>
                </a:ext>
              </a:extLst>
            </p:cNvPr>
            <p:cNvSpPr/>
            <p:nvPr/>
          </p:nvSpPr>
          <p:spPr>
            <a:xfrm>
              <a:off x="1814044" y="1724102"/>
              <a:ext cx="32246" cy="29110"/>
            </a:xfrm>
            <a:custGeom>
              <a:avLst/>
              <a:gdLst/>
              <a:ahLst/>
              <a:cxnLst/>
              <a:rect l="l" t="t" r="r" b="b"/>
              <a:pathLst>
                <a:path w="545" h="492" extrusionOk="0">
                  <a:moveTo>
                    <a:pt x="340" y="0"/>
                  </a:moveTo>
                  <a:lnTo>
                    <a:pt x="125" y="45"/>
                  </a:lnTo>
                  <a:lnTo>
                    <a:pt x="54" y="125"/>
                  </a:lnTo>
                  <a:lnTo>
                    <a:pt x="0" y="223"/>
                  </a:lnTo>
                  <a:lnTo>
                    <a:pt x="18" y="357"/>
                  </a:lnTo>
                  <a:lnTo>
                    <a:pt x="72" y="429"/>
                  </a:lnTo>
                  <a:lnTo>
                    <a:pt x="116" y="456"/>
                  </a:lnTo>
                  <a:lnTo>
                    <a:pt x="206" y="491"/>
                  </a:lnTo>
                  <a:lnTo>
                    <a:pt x="411" y="438"/>
                  </a:lnTo>
                  <a:lnTo>
                    <a:pt x="491" y="366"/>
                  </a:lnTo>
                  <a:lnTo>
                    <a:pt x="545" y="268"/>
                  </a:lnTo>
                  <a:lnTo>
                    <a:pt x="527" y="134"/>
                  </a:lnTo>
                  <a:lnTo>
                    <a:pt x="474" y="54"/>
                  </a:lnTo>
                  <a:lnTo>
                    <a:pt x="429" y="27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755;p34">
              <a:extLst>
                <a:ext uri="{FF2B5EF4-FFF2-40B4-BE49-F238E27FC236}">
                  <a16:creationId xmlns:a16="http://schemas.microsoft.com/office/drawing/2014/main" id="{30785C64-3793-C8ED-DDAE-21A134629BE1}"/>
                </a:ext>
              </a:extLst>
            </p:cNvPr>
            <p:cNvSpPr/>
            <p:nvPr/>
          </p:nvSpPr>
          <p:spPr>
            <a:xfrm>
              <a:off x="1789194" y="1649609"/>
              <a:ext cx="31773" cy="29110"/>
            </a:xfrm>
            <a:custGeom>
              <a:avLst/>
              <a:gdLst/>
              <a:ahLst/>
              <a:cxnLst/>
              <a:rect l="l" t="t" r="r" b="b"/>
              <a:pathLst>
                <a:path w="537" h="492" extrusionOk="0">
                  <a:moveTo>
                    <a:pt x="331" y="0"/>
                  </a:moveTo>
                  <a:lnTo>
                    <a:pt x="126" y="45"/>
                  </a:lnTo>
                  <a:lnTo>
                    <a:pt x="45" y="125"/>
                  </a:lnTo>
                  <a:lnTo>
                    <a:pt x="1" y="223"/>
                  </a:lnTo>
                  <a:lnTo>
                    <a:pt x="9" y="357"/>
                  </a:lnTo>
                  <a:lnTo>
                    <a:pt x="63" y="429"/>
                  </a:lnTo>
                  <a:lnTo>
                    <a:pt x="108" y="456"/>
                  </a:lnTo>
                  <a:lnTo>
                    <a:pt x="206" y="491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36" y="268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756;p34">
              <a:extLst>
                <a:ext uri="{FF2B5EF4-FFF2-40B4-BE49-F238E27FC236}">
                  <a16:creationId xmlns:a16="http://schemas.microsoft.com/office/drawing/2014/main" id="{477EEF00-AD65-DEFF-CB68-3DAEA5DDFACA}"/>
                </a:ext>
              </a:extLst>
            </p:cNvPr>
            <p:cNvSpPr/>
            <p:nvPr/>
          </p:nvSpPr>
          <p:spPr>
            <a:xfrm>
              <a:off x="1860018" y="1662271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24"/>
                  </a:lnTo>
                  <a:lnTo>
                    <a:pt x="18" y="367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4" y="500"/>
                  </a:lnTo>
                  <a:lnTo>
                    <a:pt x="420" y="447"/>
                  </a:lnTo>
                  <a:lnTo>
                    <a:pt x="491" y="367"/>
                  </a:lnTo>
                  <a:lnTo>
                    <a:pt x="545" y="277"/>
                  </a:lnTo>
                  <a:lnTo>
                    <a:pt x="527" y="134"/>
                  </a:lnTo>
                  <a:lnTo>
                    <a:pt x="473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757;p34">
              <a:extLst>
                <a:ext uri="{FF2B5EF4-FFF2-40B4-BE49-F238E27FC236}">
                  <a16:creationId xmlns:a16="http://schemas.microsoft.com/office/drawing/2014/main" id="{84F4200A-65F0-540E-E11A-DCB39D6A65C6}"/>
                </a:ext>
              </a:extLst>
            </p:cNvPr>
            <p:cNvSpPr/>
            <p:nvPr/>
          </p:nvSpPr>
          <p:spPr>
            <a:xfrm>
              <a:off x="1744285" y="1708778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1" y="232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17" y="465"/>
                  </a:lnTo>
                  <a:lnTo>
                    <a:pt x="206" y="500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758;p34">
              <a:extLst>
                <a:ext uri="{FF2B5EF4-FFF2-40B4-BE49-F238E27FC236}">
                  <a16:creationId xmlns:a16="http://schemas.microsoft.com/office/drawing/2014/main" id="{33BC27F1-1604-1663-DD17-923EA8F581B6}"/>
                </a:ext>
              </a:extLst>
            </p:cNvPr>
            <p:cNvSpPr/>
            <p:nvPr/>
          </p:nvSpPr>
          <p:spPr>
            <a:xfrm>
              <a:off x="1753811" y="1576122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40" y="1"/>
                  </a:moveTo>
                  <a:lnTo>
                    <a:pt x="134" y="54"/>
                  </a:lnTo>
                  <a:lnTo>
                    <a:pt x="54" y="135"/>
                  </a:lnTo>
                  <a:lnTo>
                    <a:pt x="0" y="224"/>
                  </a:lnTo>
                  <a:lnTo>
                    <a:pt x="18" y="367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5" y="501"/>
                  </a:lnTo>
                  <a:lnTo>
                    <a:pt x="420" y="447"/>
                  </a:lnTo>
                  <a:lnTo>
                    <a:pt x="491" y="367"/>
                  </a:lnTo>
                  <a:lnTo>
                    <a:pt x="545" y="278"/>
                  </a:lnTo>
                  <a:lnTo>
                    <a:pt x="527" y="135"/>
                  </a:lnTo>
                  <a:lnTo>
                    <a:pt x="474" y="63"/>
                  </a:lnTo>
                  <a:lnTo>
                    <a:pt x="438" y="37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759;p34">
              <a:extLst>
                <a:ext uri="{FF2B5EF4-FFF2-40B4-BE49-F238E27FC236}">
                  <a16:creationId xmlns:a16="http://schemas.microsoft.com/office/drawing/2014/main" id="{FFE6C526-DF74-942C-1037-260716060A25}"/>
                </a:ext>
              </a:extLst>
            </p:cNvPr>
            <p:cNvSpPr/>
            <p:nvPr/>
          </p:nvSpPr>
          <p:spPr>
            <a:xfrm>
              <a:off x="1825109" y="1589376"/>
              <a:ext cx="32305" cy="29110"/>
            </a:xfrm>
            <a:custGeom>
              <a:avLst/>
              <a:gdLst/>
              <a:ahLst/>
              <a:cxnLst/>
              <a:rect l="l" t="t" r="r" b="b"/>
              <a:pathLst>
                <a:path w="546" h="492" extrusionOk="0">
                  <a:moveTo>
                    <a:pt x="331" y="0"/>
                  </a:moveTo>
                  <a:lnTo>
                    <a:pt x="126" y="45"/>
                  </a:lnTo>
                  <a:lnTo>
                    <a:pt x="54" y="125"/>
                  </a:lnTo>
                  <a:lnTo>
                    <a:pt x="1" y="223"/>
                  </a:lnTo>
                  <a:lnTo>
                    <a:pt x="19" y="357"/>
                  </a:lnTo>
                  <a:lnTo>
                    <a:pt x="72" y="429"/>
                  </a:lnTo>
                  <a:lnTo>
                    <a:pt x="108" y="456"/>
                  </a:lnTo>
                  <a:lnTo>
                    <a:pt x="206" y="491"/>
                  </a:lnTo>
                  <a:lnTo>
                    <a:pt x="412" y="438"/>
                  </a:lnTo>
                  <a:lnTo>
                    <a:pt x="492" y="366"/>
                  </a:lnTo>
                  <a:lnTo>
                    <a:pt x="546" y="268"/>
                  </a:lnTo>
                  <a:lnTo>
                    <a:pt x="528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760;p34">
              <a:extLst>
                <a:ext uri="{FF2B5EF4-FFF2-40B4-BE49-F238E27FC236}">
                  <a16:creationId xmlns:a16="http://schemas.microsoft.com/office/drawing/2014/main" id="{4495BF00-5ADA-A221-3BC2-06CFD67624E0}"/>
                </a:ext>
              </a:extLst>
            </p:cNvPr>
            <p:cNvSpPr/>
            <p:nvPr/>
          </p:nvSpPr>
          <p:spPr>
            <a:xfrm>
              <a:off x="1709435" y="1635823"/>
              <a:ext cx="31714" cy="29643"/>
            </a:xfrm>
            <a:custGeom>
              <a:avLst/>
              <a:gdLst/>
              <a:ahLst/>
              <a:cxnLst/>
              <a:rect l="l" t="t" r="r" b="b"/>
              <a:pathLst>
                <a:path w="536" h="501" extrusionOk="0">
                  <a:moveTo>
                    <a:pt x="331" y="1"/>
                  </a:moveTo>
                  <a:lnTo>
                    <a:pt x="125" y="54"/>
                  </a:lnTo>
                  <a:lnTo>
                    <a:pt x="54" y="135"/>
                  </a:lnTo>
                  <a:lnTo>
                    <a:pt x="0" y="224"/>
                  </a:lnTo>
                  <a:lnTo>
                    <a:pt x="9" y="358"/>
                  </a:lnTo>
                  <a:lnTo>
                    <a:pt x="63" y="438"/>
                  </a:lnTo>
                  <a:lnTo>
                    <a:pt x="107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1" y="367"/>
                  </a:lnTo>
                  <a:lnTo>
                    <a:pt x="536" y="278"/>
                  </a:lnTo>
                  <a:lnTo>
                    <a:pt x="527" y="135"/>
                  </a:lnTo>
                  <a:lnTo>
                    <a:pt x="473" y="63"/>
                  </a:lnTo>
                  <a:lnTo>
                    <a:pt x="429" y="37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761;p34">
              <a:extLst>
                <a:ext uri="{FF2B5EF4-FFF2-40B4-BE49-F238E27FC236}">
                  <a16:creationId xmlns:a16="http://schemas.microsoft.com/office/drawing/2014/main" id="{4D7E0E25-1D32-4C48-6747-EBE337AA0CC4}"/>
                </a:ext>
              </a:extLst>
            </p:cNvPr>
            <p:cNvSpPr/>
            <p:nvPr/>
          </p:nvSpPr>
          <p:spPr>
            <a:xfrm>
              <a:off x="1725292" y="1506422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39" y="0"/>
                  </a:moveTo>
                  <a:lnTo>
                    <a:pt x="125" y="54"/>
                  </a:lnTo>
                  <a:lnTo>
                    <a:pt x="54" y="134"/>
                  </a:lnTo>
                  <a:lnTo>
                    <a:pt x="0" y="223"/>
                  </a:lnTo>
                  <a:lnTo>
                    <a:pt x="18" y="366"/>
                  </a:lnTo>
                  <a:lnTo>
                    <a:pt x="71" y="438"/>
                  </a:lnTo>
                  <a:lnTo>
                    <a:pt x="116" y="464"/>
                  </a:lnTo>
                  <a:lnTo>
                    <a:pt x="205" y="500"/>
                  </a:lnTo>
                  <a:lnTo>
                    <a:pt x="411" y="447"/>
                  </a:lnTo>
                  <a:lnTo>
                    <a:pt x="491" y="366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9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62;p34">
              <a:extLst>
                <a:ext uri="{FF2B5EF4-FFF2-40B4-BE49-F238E27FC236}">
                  <a16:creationId xmlns:a16="http://schemas.microsoft.com/office/drawing/2014/main" id="{337CD037-2C9F-DF5A-777D-FEFB4F8AE49A}"/>
                </a:ext>
              </a:extLst>
            </p:cNvPr>
            <p:cNvSpPr/>
            <p:nvPr/>
          </p:nvSpPr>
          <p:spPr>
            <a:xfrm>
              <a:off x="1796590" y="1519617"/>
              <a:ext cx="32305" cy="29110"/>
            </a:xfrm>
            <a:custGeom>
              <a:avLst/>
              <a:gdLst/>
              <a:ahLst/>
              <a:cxnLst/>
              <a:rect l="l" t="t" r="r" b="b"/>
              <a:pathLst>
                <a:path w="546" h="492" extrusionOk="0">
                  <a:moveTo>
                    <a:pt x="331" y="0"/>
                  </a:moveTo>
                  <a:lnTo>
                    <a:pt x="126" y="54"/>
                  </a:lnTo>
                  <a:lnTo>
                    <a:pt x="54" y="125"/>
                  </a:lnTo>
                  <a:lnTo>
                    <a:pt x="1" y="224"/>
                  </a:lnTo>
                  <a:lnTo>
                    <a:pt x="10" y="358"/>
                  </a:lnTo>
                  <a:lnTo>
                    <a:pt x="63" y="429"/>
                  </a:lnTo>
                  <a:lnTo>
                    <a:pt x="108" y="456"/>
                  </a:lnTo>
                  <a:lnTo>
                    <a:pt x="206" y="491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45" y="268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63;p34">
              <a:extLst>
                <a:ext uri="{FF2B5EF4-FFF2-40B4-BE49-F238E27FC236}">
                  <a16:creationId xmlns:a16="http://schemas.microsoft.com/office/drawing/2014/main" id="{72D1C4F9-67E3-B4ED-56BA-7564341E34E0}"/>
                </a:ext>
              </a:extLst>
            </p:cNvPr>
            <p:cNvSpPr/>
            <p:nvPr/>
          </p:nvSpPr>
          <p:spPr>
            <a:xfrm>
              <a:off x="1680856" y="1566123"/>
              <a:ext cx="31773" cy="29643"/>
            </a:xfrm>
            <a:custGeom>
              <a:avLst/>
              <a:gdLst/>
              <a:ahLst/>
              <a:cxnLst/>
              <a:rect l="l" t="t" r="r" b="b"/>
              <a:pathLst>
                <a:path w="537" h="501" extrusionOk="0">
                  <a:moveTo>
                    <a:pt x="331" y="0"/>
                  </a:moveTo>
                  <a:lnTo>
                    <a:pt x="126" y="54"/>
                  </a:lnTo>
                  <a:lnTo>
                    <a:pt x="46" y="134"/>
                  </a:lnTo>
                  <a:lnTo>
                    <a:pt x="1" y="223"/>
                  </a:lnTo>
                  <a:lnTo>
                    <a:pt x="10" y="357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0"/>
                  </a:lnTo>
                  <a:lnTo>
                    <a:pt x="412" y="447"/>
                  </a:lnTo>
                  <a:lnTo>
                    <a:pt x="492" y="366"/>
                  </a:lnTo>
                  <a:lnTo>
                    <a:pt x="537" y="277"/>
                  </a:lnTo>
                  <a:lnTo>
                    <a:pt x="528" y="134"/>
                  </a:lnTo>
                  <a:lnTo>
                    <a:pt x="474" y="63"/>
                  </a:lnTo>
                  <a:lnTo>
                    <a:pt x="430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64;p34">
              <a:extLst>
                <a:ext uri="{FF2B5EF4-FFF2-40B4-BE49-F238E27FC236}">
                  <a16:creationId xmlns:a16="http://schemas.microsoft.com/office/drawing/2014/main" id="{19402B13-1D91-9CEF-04AF-FC3D51030506}"/>
                </a:ext>
              </a:extLst>
            </p:cNvPr>
            <p:cNvSpPr/>
            <p:nvPr/>
          </p:nvSpPr>
          <p:spPr>
            <a:xfrm>
              <a:off x="1690382" y="1431397"/>
              <a:ext cx="31773" cy="29110"/>
            </a:xfrm>
            <a:custGeom>
              <a:avLst/>
              <a:gdLst/>
              <a:ahLst/>
              <a:cxnLst/>
              <a:rect l="l" t="t" r="r" b="b"/>
              <a:pathLst>
                <a:path w="537" h="492" extrusionOk="0">
                  <a:moveTo>
                    <a:pt x="331" y="0"/>
                  </a:moveTo>
                  <a:lnTo>
                    <a:pt x="126" y="45"/>
                  </a:lnTo>
                  <a:lnTo>
                    <a:pt x="45" y="125"/>
                  </a:lnTo>
                  <a:lnTo>
                    <a:pt x="1" y="223"/>
                  </a:lnTo>
                  <a:lnTo>
                    <a:pt x="10" y="357"/>
                  </a:lnTo>
                  <a:lnTo>
                    <a:pt x="63" y="429"/>
                  </a:lnTo>
                  <a:lnTo>
                    <a:pt x="108" y="455"/>
                  </a:lnTo>
                  <a:lnTo>
                    <a:pt x="206" y="491"/>
                  </a:lnTo>
                  <a:lnTo>
                    <a:pt x="411" y="438"/>
                  </a:lnTo>
                  <a:lnTo>
                    <a:pt x="492" y="366"/>
                  </a:lnTo>
                  <a:lnTo>
                    <a:pt x="536" y="268"/>
                  </a:lnTo>
                  <a:lnTo>
                    <a:pt x="528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65;p34">
              <a:extLst>
                <a:ext uri="{FF2B5EF4-FFF2-40B4-BE49-F238E27FC236}">
                  <a16:creationId xmlns:a16="http://schemas.microsoft.com/office/drawing/2014/main" id="{45305EA7-7E29-68D1-512B-0764F50FEF06}"/>
                </a:ext>
              </a:extLst>
            </p:cNvPr>
            <p:cNvSpPr/>
            <p:nvPr/>
          </p:nvSpPr>
          <p:spPr>
            <a:xfrm>
              <a:off x="1761207" y="1444059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24"/>
                  </a:lnTo>
                  <a:lnTo>
                    <a:pt x="18" y="358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5" y="500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77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66;p34">
              <a:extLst>
                <a:ext uri="{FF2B5EF4-FFF2-40B4-BE49-F238E27FC236}">
                  <a16:creationId xmlns:a16="http://schemas.microsoft.com/office/drawing/2014/main" id="{EDC307D9-2B93-7A9C-CF6F-DF8C0EE65866}"/>
                </a:ext>
              </a:extLst>
            </p:cNvPr>
            <p:cNvSpPr/>
            <p:nvPr/>
          </p:nvSpPr>
          <p:spPr>
            <a:xfrm>
              <a:off x="1645474" y="1490565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26" y="54"/>
                  </a:lnTo>
                  <a:lnTo>
                    <a:pt x="54" y="134"/>
                  </a:lnTo>
                  <a:lnTo>
                    <a:pt x="1" y="223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08" y="465"/>
                  </a:lnTo>
                  <a:lnTo>
                    <a:pt x="206" y="500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67;p34">
              <a:extLst>
                <a:ext uri="{FF2B5EF4-FFF2-40B4-BE49-F238E27FC236}">
                  <a16:creationId xmlns:a16="http://schemas.microsoft.com/office/drawing/2014/main" id="{2543B443-C16C-6312-15C2-DF051981369A}"/>
                </a:ext>
              </a:extLst>
            </p:cNvPr>
            <p:cNvSpPr/>
            <p:nvPr/>
          </p:nvSpPr>
          <p:spPr>
            <a:xfrm>
              <a:off x="1746415" y="1358975"/>
              <a:ext cx="693266" cy="1196308"/>
            </a:xfrm>
            <a:custGeom>
              <a:avLst/>
              <a:gdLst/>
              <a:ahLst/>
              <a:cxnLst/>
              <a:rect l="l" t="t" r="r" b="b"/>
              <a:pathLst>
                <a:path w="11717" h="20219" extrusionOk="0">
                  <a:moveTo>
                    <a:pt x="2920" y="1"/>
                  </a:moveTo>
                  <a:lnTo>
                    <a:pt x="0" y="1358"/>
                  </a:lnTo>
                  <a:lnTo>
                    <a:pt x="8796" y="20218"/>
                  </a:lnTo>
                  <a:lnTo>
                    <a:pt x="11716" y="18861"/>
                  </a:lnTo>
                  <a:lnTo>
                    <a:pt x="2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68;p34">
              <a:extLst>
                <a:ext uri="{FF2B5EF4-FFF2-40B4-BE49-F238E27FC236}">
                  <a16:creationId xmlns:a16="http://schemas.microsoft.com/office/drawing/2014/main" id="{2412CBB5-C057-E2EA-91B6-4851DEF1563A}"/>
                </a:ext>
              </a:extLst>
            </p:cNvPr>
            <p:cNvSpPr/>
            <p:nvPr/>
          </p:nvSpPr>
          <p:spPr>
            <a:xfrm>
              <a:off x="1746415" y="1358975"/>
              <a:ext cx="367785" cy="498841"/>
            </a:xfrm>
            <a:custGeom>
              <a:avLst/>
              <a:gdLst/>
              <a:ahLst/>
              <a:cxnLst/>
              <a:rect l="l" t="t" r="r" b="b"/>
              <a:pathLst>
                <a:path w="6216" h="8431" extrusionOk="0">
                  <a:moveTo>
                    <a:pt x="2920" y="1"/>
                  </a:moveTo>
                  <a:lnTo>
                    <a:pt x="0" y="1358"/>
                  </a:lnTo>
                  <a:lnTo>
                    <a:pt x="3304" y="8430"/>
                  </a:lnTo>
                  <a:lnTo>
                    <a:pt x="6215" y="7073"/>
                  </a:lnTo>
                  <a:lnTo>
                    <a:pt x="2920" y="1"/>
                  </a:lnTo>
                  <a:close/>
                </a:path>
              </a:pathLst>
            </a:custGeom>
            <a:solidFill>
              <a:srgbClr val="FFA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69;p34">
              <a:extLst>
                <a:ext uri="{FF2B5EF4-FFF2-40B4-BE49-F238E27FC236}">
                  <a16:creationId xmlns:a16="http://schemas.microsoft.com/office/drawing/2014/main" id="{76486A28-A73D-94F1-0EC1-05CCE881F66A}"/>
                </a:ext>
              </a:extLst>
            </p:cNvPr>
            <p:cNvSpPr/>
            <p:nvPr/>
          </p:nvSpPr>
          <p:spPr>
            <a:xfrm>
              <a:off x="2049180" y="1730433"/>
              <a:ext cx="31714" cy="29643"/>
            </a:xfrm>
            <a:custGeom>
              <a:avLst/>
              <a:gdLst/>
              <a:ahLst/>
              <a:cxnLst/>
              <a:rect l="l" t="t" r="r" b="b"/>
              <a:pathLst>
                <a:path w="536" h="501" extrusionOk="0">
                  <a:moveTo>
                    <a:pt x="331" y="0"/>
                  </a:moveTo>
                  <a:lnTo>
                    <a:pt x="125" y="54"/>
                  </a:lnTo>
                  <a:lnTo>
                    <a:pt x="45" y="134"/>
                  </a:lnTo>
                  <a:lnTo>
                    <a:pt x="0" y="224"/>
                  </a:lnTo>
                  <a:lnTo>
                    <a:pt x="9" y="367"/>
                  </a:lnTo>
                  <a:lnTo>
                    <a:pt x="63" y="438"/>
                  </a:lnTo>
                  <a:lnTo>
                    <a:pt x="107" y="465"/>
                  </a:lnTo>
                  <a:lnTo>
                    <a:pt x="205" y="500"/>
                  </a:lnTo>
                  <a:lnTo>
                    <a:pt x="411" y="447"/>
                  </a:lnTo>
                  <a:lnTo>
                    <a:pt x="491" y="367"/>
                  </a:lnTo>
                  <a:lnTo>
                    <a:pt x="536" y="277"/>
                  </a:lnTo>
                  <a:lnTo>
                    <a:pt x="527" y="134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70;p34">
              <a:extLst>
                <a:ext uri="{FF2B5EF4-FFF2-40B4-BE49-F238E27FC236}">
                  <a16:creationId xmlns:a16="http://schemas.microsoft.com/office/drawing/2014/main" id="{E54D4A75-6F2B-6813-9DF8-80DADD3B3592}"/>
                </a:ext>
              </a:extLst>
            </p:cNvPr>
            <p:cNvSpPr/>
            <p:nvPr/>
          </p:nvSpPr>
          <p:spPr>
            <a:xfrm>
              <a:off x="1942972" y="1781673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40" y="1"/>
                  </a:moveTo>
                  <a:lnTo>
                    <a:pt x="134" y="54"/>
                  </a:lnTo>
                  <a:lnTo>
                    <a:pt x="54" y="135"/>
                  </a:lnTo>
                  <a:lnTo>
                    <a:pt x="0" y="233"/>
                  </a:lnTo>
                  <a:lnTo>
                    <a:pt x="18" y="367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4" y="501"/>
                  </a:lnTo>
                  <a:lnTo>
                    <a:pt x="420" y="447"/>
                  </a:lnTo>
                  <a:lnTo>
                    <a:pt x="491" y="367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3" y="63"/>
                  </a:lnTo>
                  <a:lnTo>
                    <a:pt x="438" y="36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71;p34">
              <a:extLst>
                <a:ext uri="{FF2B5EF4-FFF2-40B4-BE49-F238E27FC236}">
                  <a16:creationId xmlns:a16="http://schemas.microsoft.com/office/drawing/2014/main" id="{EC3C72FA-7239-2CE7-0412-86CEE4431FF8}"/>
                </a:ext>
              </a:extLst>
            </p:cNvPr>
            <p:cNvSpPr/>
            <p:nvPr/>
          </p:nvSpPr>
          <p:spPr>
            <a:xfrm>
              <a:off x="1972024" y="1732563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23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16" y="464"/>
                  </a:lnTo>
                  <a:lnTo>
                    <a:pt x="215" y="500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77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772;p34">
              <a:extLst>
                <a:ext uri="{FF2B5EF4-FFF2-40B4-BE49-F238E27FC236}">
                  <a16:creationId xmlns:a16="http://schemas.microsoft.com/office/drawing/2014/main" id="{71CA0107-EAC9-8198-4612-2B80BCF2AD6D}"/>
                </a:ext>
              </a:extLst>
            </p:cNvPr>
            <p:cNvSpPr/>
            <p:nvPr/>
          </p:nvSpPr>
          <p:spPr>
            <a:xfrm>
              <a:off x="1947173" y="1658011"/>
              <a:ext cx="32305" cy="29702"/>
            </a:xfrm>
            <a:custGeom>
              <a:avLst/>
              <a:gdLst/>
              <a:ahLst/>
              <a:cxnLst/>
              <a:rect l="l" t="t" r="r" b="b"/>
              <a:pathLst>
                <a:path w="546" h="502" extrusionOk="0">
                  <a:moveTo>
                    <a:pt x="331" y="1"/>
                  </a:moveTo>
                  <a:lnTo>
                    <a:pt x="126" y="55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0" y="367"/>
                  </a:lnTo>
                  <a:lnTo>
                    <a:pt x="63" y="439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2" y="367"/>
                  </a:lnTo>
                  <a:lnTo>
                    <a:pt x="545" y="278"/>
                  </a:lnTo>
                  <a:lnTo>
                    <a:pt x="527" y="144"/>
                  </a:lnTo>
                  <a:lnTo>
                    <a:pt x="474" y="63"/>
                  </a:lnTo>
                  <a:lnTo>
                    <a:pt x="429" y="37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773;p34">
              <a:extLst>
                <a:ext uri="{FF2B5EF4-FFF2-40B4-BE49-F238E27FC236}">
                  <a16:creationId xmlns:a16="http://schemas.microsoft.com/office/drawing/2014/main" id="{9F1CB9DB-3D4D-8CF2-B1AA-A1F4F5993E61}"/>
                </a:ext>
              </a:extLst>
            </p:cNvPr>
            <p:cNvSpPr/>
            <p:nvPr/>
          </p:nvSpPr>
          <p:spPr>
            <a:xfrm>
              <a:off x="2017998" y="1671265"/>
              <a:ext cx="32246" cy="29110"/>
            </a:xfrm>
            <a:custGeom>
              <a:avLst/>
              <a:gdLst/>
              <a:ahLst/>
              <a:cxnLst/>
              <a:rect l="l" t="t" r="r" b="b"/>
              <a:pathLst>
                <a:path w="545" h="492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25"/>
                  </a:lnTo>
                  <a:lnTo>
                    <a:pt x="0" y="223"/>
                  </a:lnTo>
                  <a:lnTo>
                    <a:pt x="18" y="357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5" y="491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68"/>
                  </a:lnTo>
                  <a:lnTo>
                    <a:pt x="536" y="134"/>
                  </a:lnTo>
                  <a:lnTo>
                    <a:pt x="482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774;p34">
              <a:extLst>
                <a:ext uri="{FF2B5EF4-FFF2-40B4-BE49-F238E27FC236}">
                  <a16:creationId xmlns:a16="http://schemas.microsoft.com/office/drawing/2014/main" id="{60471C7F-653A-249D-622F-1B65F8B30015}"/>
                </a:ext>
              </a:extLst>
            </p:cNvPr>
            <p:cNvSpPr/>
            <p:nvPr/>
          </p:nvSpPr>
          <p:spPr>
            <a:xfrm>
              <a:off x="1902265" y="1717771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5" y="54"/>
                  </a:lnTo>
                  <a:lnTo>
                    <a:pt x="54" y="134"/>
                  </a:lnTo>
                  <a:lnTo>
                    <a:pt x="1" y="223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17" y="464"/>
                  </a:lnTo>
                  <a:lnTo>
                    <a:pt x="215" y="500"/>
                  </a:lnTo>
                  <a:lnTo>
                    <a:pt x="420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775;p34">
              <a:extLst>
                <a:ext uri="{FF2B5EF4-FFF2-40B4-BE49-F238E27FC236}">
                  <a16:creationId xmlns:a16="http://schemas.microsoft.com/office/drawing/2014/main" id="{E26CF6DB-C72E-B818-B963-A2EFE0997D16}"/>
                </a:ext>
              </a:extLst>
            </p:cNvPr>
            <p:cNvSpPr/>
            <p:nvPr/>
          </p:nvSpPr>
          <p:spPr>
            <a:xfrm>
              <a:off x="1911791" y="1585116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1"/>
                  </a:moveTo>
                  <a:lnTo>
                    <a:pt x="134" y="54"/>
                  </a:lnTo>
                  <a:lnTo>
                    <a:pt x="54" y="135"/>
                  </a:lnTo>
                  <a:lnTo>
                    <a:pt x="0" y="224"/>
                  </a:lnTo>
                  <a:lnTo>
                    <a:pt x="18" y="358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5" y="501"/>
                  </a:lnTo>
                  <a:lnTo>
                    <a:pt x="420" y="447"/>
                  </a:lnTo>
                  <a:lnTo>
                    <a:pt x="491" y="367"/>
                  </a:lnTo>
                  <a:lnTo>
                    <a:pt x="545" y="277"/>
                  </a:lnTo>
                  <a:lnTo>
                    <a:pt x="536" y="135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776;p34">
              <a:extLst>
                <a:ext uri="{FF2B5EF4-FFF2-40B4-BE49-F238E27FC236}">
                  <a16:creationId xmlns:a16="http://schemas.microsoft.com/office/drawing/2014/main" id="{1F0BA8F4-0441-BC23-26E2-165AE74DEC58}"/>
                </a:ext>
              </a:extLst>
            </p:cNvPr>
            <p:cNvSpPr/>
            <p:nvPr/>
          </p:nvSpPr>
          <p:spPr>
            <a:xfrm>
              <a:off x="1983089" y="1597778"/>
              <a:ext cx="32305" cy="29702"/>
            </a:xfrm>
            <a:custGeom>
              <a:avLst/>
              <a:gdLst/>
              <a:ahLst/>
              <a:cxnLst/>
              <a:rect l="l" t="t" r="r" b="b"/>
              <a:pathLst>
                <a:path w="546" h="502" extrusionOk="0">
                  <a:moveTo>
                    <a:pt x="340" y="1"/>
                  </a:moveTo>
                  <a:lnTo>
                    <a:pt x="126" y="55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9" y="367"/>
                  </a:lnTo>
                  <a:lnTo>
                    <a:pt x="72" y="439"/>
                  </a:lnTo>
                  <a:lnTo>
                    <a:pt x="117" y="465"/>
                  </a:lnTo>
                  <a:lnTo>
                    <a:pt x="206" y="501"/>
                  </a:lnTo>
                  <a:lnTo>
                    <a:pt x="412" y="447"/>
                  </a:lnTo>
                  <a:lnTo>
                    <a:pt x="492" y="367"/>
                  </a:lnTo>
                  <a:lnTo>
                    <a:pt x="546" y="278"/>
                  </a:lnTo>
                  <a:lnTo>
                    <a:pt x="528" y="144"/>
                  </a:lnTo>
                  <a:lnTo>
                    <a:pt x="474" y="63"/>
                  </a:lnTo>
                  <a:lnTo>
                    <a:pt x="429" y="37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777;p34">
              <a:extLst>
                <a:ext uri="{FF2B5EF4-FFF2-40B4-BE49-F238E27FC236}">
                  <a16:creationId xmlns:a16="http://schemas.microsoft.com/office/drawing/2014/main" id="{972F6899-6D74-432B-2EF8-6F11F8274007}"/>
                </a:ext>
              </a:extLst>
            </p:cNvPr>
            <p:cNvSpPr/>
            <p:nvPr/>
          </p:nvSpPr>
          <p:spPr>
            <a:xfrm>
              <a:off x="1867414" y="1644817"/>
              <a:ext cx="32246" cy="29110"/>
            </a:xfrm>
            <a:custGeom>
              <a:avLst/>
              <a:gdLst/>
              <a:ahLst/>
              <a:cxnLst/>
              <a:rect l="l" t="t" r="r" b="b"/>
              <a:pathLst>
                <a:path w="545" h="492" extrusionOk="0">
                  <a:moveTo>
                    <a:pt x="331" y="1"/>
                  </a:moveTo>
                  <a:lnTo>
                    <a:pt x="125" y="45"/>
                  </a:lnTo>
                  <a:lnTo>
                    <a:pt x="54" y="126"/>
                  </a:lnTo>
                  <a:lnTo>
                    <a:pt x="0" y="224"/>
                  </a:lnTo>
                  <a:lnTo>
                    <a:pt x="9" y="358"/>
                  </a:lnTo>
                  <a:lnTo>
                    <a:pt x="72" y="429"/>
                  </a:lnTo>
                  <a:lnTo>
                    <a:pt x="107" y="456"/>
                  </a:lnTo>
                  <a:lnTo>
                    <a:pt x="206" y="492"/>
                  </a:lnTo>
                  <a:lnTo>
                    <a:pt x="411" y="447"/>
                  </a:lnTo>
                  <a:lnTo>
                    <a:pt x="491" y="367"/>
                  </a:lnTo>
                  <a:lnTo>
                    <a:pt x="545" y="269"/>
                  </a:lnTo>
                  <a:lnTo>
                    <a:pt x="527" y="135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778;p34">
              <a:extLst>
                <a:ext uri="{FF2B5EF4-FFF2-40B4-BE49-F238E27FC236}">
                  <a16:creationId xmlns:a16="http://schemas.microsoft.com/office/drawing/2014/main" id="{9A9A7A6A-49CD-0517-F266-9D29194E32BC}"/>
                </a:ext>
              </a:extLst>
            </p:cNvPr>
            <p:cNvSpPr/>
            <p:nvPr/>
          </p:nvSpPr>
          <p:spPr>
            <a:xfrm>
              <a:off x="1883271" y="1515357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39" y="1"/>
                  </a:moveTo>
                  <a:lnTo>
                    <a:pt x="134" y="54"/>
                  </a:lnTo>
                  <a:lnTo>
                    <a:pt x="54" y="135"/>
                  </a:lnTo>
                  <a:lnTo>
                    <a:pt x="0" y="224"/>
                  </a:lnTo>
                  <a:lnTo>
                    <a:pt x="18" y="358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4" y="501"/>
                  </a:lnTo>
                  <a:lnTo>
                    <a:pt x="420" y="447"/>
                  </a:lnTo>
                  <a:lnTo>
                    <a:pt x="491" y="367"/>
                  </a:lnTo>
                  <a:lnTo>
                    <a:pt x="545" y="278"/>
                  </a:lnTo>
                  <a:lnTo>
                    <a:pt x="527" y="135"/>
                  </a:lnTo>
                  <a:lnTo>
                    <a:pt x="473" y="63"/>
                  </a:lnTo>
                  <a:lnTo>
                    <a:pt x="438" y="37"/>
                  </a:lnTo>
                  <a:lnTo>
                    <a:pt x="339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779;p34">
              <a:extLst>
                <a:ext uri="{FF2B5EF4-FFF2-40B4-BE49-F238E27FC236}">
                  <a16:creationId xmlns:a16="http://schemas.microsoft.com/office/drawing/2014/main" id="{C9474C0D-E802-2AD5-2F2A-3091D5D41185}"/>
                </a:ext>
              </a:extLst>
            </p:cNvPr>
            <p:cNvSpPr/>
            <p:nvPr/>
          </p:nvSpPr>
          <p:spPr>
            <a:xfrm>
              <a:off x="1954569" y="1528078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0"/>
                  </a:moveTo>
                  <a:lnTo>
                    <a:pt x="126" y="54"/>
                  </a:lnTo>
                  <a:lnTo>
                    <a:pt x="54" y="134"/>
                  </a:lnTo>
                  <a:lnTo>
                    <a:pt x="1" y="223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08" y="465"/>
                  </a:lnTo>
                  <a:lnTo>
                    <a:pt x="206" y="500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28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780;p34">
              <a:extLst>
                <a:ext uri="{FF2B5EF4-FFF2-40B4-BE49-F238E27FC236}">
                  <a16:creationId xmlns:a16="http://schemas.microsoft.com/office/drawing/2014/main" id="{61AD8193-A55C-CBEE-F4DC-9618221743B0}"/>
                </a:ext>
              </a:extLst>
            </p:cNvPr>
            <p:cNvSpPr/>
            <p:nvPr/>
          </p:nvSpPr>
          <p:spPr>
            <a:xfrm>
              <a:off x="1838836" y="1575057"/>
              <a:ext cx="32305" cy="29170"/>
            </a:xfrm>
            <a:custGeom>
              <a:avLst/>
              <a:gdLst/>
              <a:ahLst/>
              <a:cxnLst/>
              <a:rect l="l" t="t" r="r" b="b"/>
              <a:pathLst>
                <a:path w="546" h="493" extrusionOk="0">
                  <a:moveTo>
                    <a:pt x="331" y="1"/>
                  </a:moveTo>
                  <a:lnTo>
                    <a:pt x="126" y="55"/>
                  </a:lnTo>
                  <a:lnTo>
                    <a:pt x="55" y="126"/>
                  </a:lnTo>
                  <a:lnTo>
                    <a:pt x="1" y="224"/>
                  </a:lnTo>
                  <a:lnTo>
                    <a:pt x="10" y="358"/>
                  </a:lnTo>
                  <a:lnTo>
                    <a:pt x="63" y="439"/>
                  </a:lnTo>
                  <a:lnTo>
                    <a:pt x="108" y="465"/>
                  </a:lnTo>
                  <a:lnTo>
                    <a:pt x="206" y="492"/>
                  </a:lnTo>
                  <a:lnTo>
                    <a:pt x="412" y="447"/>
                  </a:lnTo>
                  <a:lnTo>
                    <a:pt x="492" y="367"/>
                  </a:lnTo>
                  <a:lnTo>
                    <a:pt x="546" y="269"/>
                  </a:lnTo>
                  <a:lnTo>
                    <a:pt x="528" y="135"/>
                  </a:lnTo>
                  <a:lnTo>
                    <a:pt x="474" y="63"/>
                  </a:lnTo>
                  <a:lnTo>
                    <a:pt x="430" y="37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781;p34">
              <a:extLst>
                <a:ext uri="{FF2B5EF4-FFF2-40B4-BE49-F238E27FC236}">
                  <a16:creationId xmlns:a16="http://schemas.microsoft.com/office/drawing/2014/main" id="{89D4905A-F131-8F42-ED11-ED58A316D43D}"/>
                </a:ext>
              </a:extLst>
            </p:cNvPr>
            <p:cNvSpPr/>
            <p:nvPr/>
          </p:nvSpPr>
          <p:spPr>
            <a:xfrm>
              <a:off x="1848362" y="1439799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1"/>
                  </a:moveTo>
                  <a:lnTo>
                    <a:pt x="126" y="54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0" y="367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2" y="367"/>
                  </a:lnTo>
                  <a:lnTo>
                    <a:pt x="545" y="278"/>
                  </a:lnTo>
                  <a:lnTo>
                    <a:pt x="528" y="144"/>
                  </a:lnTo>
                  <a:lnTo>
                    <a:pt x="474" y="63"/>
                  </a:lnTo>
                  <a:lnTo>
                    <a:pt x="429" y="37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782;p34">
              <a:extLst>
                <a:ext uri="{FF2B5EF4-FFF2-40B4-BE49-F238E27FC236}">
                  <a16:creationId xmlns:a16="http://schemas.microsoft.com/office/drawing/2014/main" id="{573E8931-CF12-84E8-5EF0-59AAD6F90A2C}"/>
                </a:ext>
              </a:extLst>
            </p:cNvPr>
            <p:cNvSpPr/>
            <p:nvPr/>
          </p:nvSpPr>
          <p:spPr>
            <a:xfrm>
              <a:off x="1919187" y="1453053"/>
              <a:ext cx="32305" cy="29110"/>
            </a:xfrm>
            <a:custGeom>
              <a:avLst/>
              <a:gdLst/>
              <a:ahLst/>
              <a:cxnLst/>
              <a:rect l="l" t="t" r="r" b="b"/>
              <a:pathLst>
                <a:path w="546" h="492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25"/>
                  </a:lnTo>
                  <a:lnTo>
                    <a:pt x="0" y="223"/>
                  </a:lnTo>
                  <a:lnTo>
                    <a:pt x="18" y="357"/>
                  </a:lnTo>
                  <a:lnTo>
                    <a:pt x="72" y="429"/>
                  </a:lnTo>
                  <a:lnTo>
                    <a:pt x="116" y="456"/>
                  </a:lnTo>
                  <a:lnTo>
                    <a:pt x="215" y="491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68"/>
                  </a:lnTo>
                  <a:lnTo>
                    <a:pt x="536" y="134"/>
                  </a:lnTo>
                  <a:lnTo>
                    <a:pt x="483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783;p34">
              <a:extLst>
                <a:ext uri="{FF2B5EF4-FFF2-40B4-BE49-F238E27FC236}">
                  <a16:creationId xmlns:a16="http://schemas.microsoft.com/office/drawing/2014/main" id="{33843865-D6B4-0865-A18C-D770A6950F3D}"/>
                </a:ext>
              </a:extLst>
            </p:cNvPr>
            <p:cNvSpPr/>
            <p:nvPr/>
          </p:nvSpPr>
          <p:spPr>
            <a:xfrm>
              <a:off x="1803453" y="1499500"/>
              <a:ext cx="32305" cy="29702"/>
            </a:xfrm>
            <a:custGeom>
              <a:avLst/>
              <a:gdLst/>
              <a:ahLst/>
              <a:cxnLst/>
              <a:rect l="l" t="t" r="r" b="b"/>
              <a:pathLst>
                <a:path w="546" h="502" extrusionOk="0">
                  <a:moveTo>
                    <a:pt x="340" y="1"/>
                  </a:moveTo>
                  <a:lnTo>
                    <a:pt x="135" y="55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9" y="367"/>
                  </a:lnTo>
                  <a:lnTo>
                    <a:pt x="72" y="439"/>
                  </a:lnTo>
                  <a:lnTo>
                    <a:pt x="117" y="465"/>
                  </a:lnTo>
                  <a:lnTo>
                    <a:pt x="215" y="501"/>
                  </a:lnTo>
                  <a:lnTo>
                    <a:pt x="420" y="447"/>
                  </a:lnTo>
                  <a:lnTo>
                    <a:pt x="492" y="367"/>
                  </a:lnTo>
                  <a:lnTo>
                    <a:pt x="545" y="278"/>
                  </a:lnTo>
                  <a:lnTo>
                    <a:pt x="528" y="135"/>
                  </a:lnTo>
                  <a:lnTo>
                    <a:pt x="474" y="64"/>
                  </a:lnTo>
                  <a:lnTo>
                    <a:pt x="438" y="37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784;p34">
              <a:extLst>
                <a:ext uri="{FF2B5EF4-FFF2-40B4-BE49-F238E27FC236}">
                  <a16:creationId xmlns:a16="http://schemas.microsoft.com/office/drawing/2014/main" id="{6870410E-95BD-9582-7936-8A0629D38F30}"/>
                </a:ext>
              </a:extLst>
            </p:cNvPr>
            <p:cNvSpPr/>
            <p:nvPr/>
          </p:nvSpPr>
          <p:spPr>
            <a:xfrm>
              <a:off x="1940842" y="1453585"/>
              <a:ext cx="692733" cy="1196249"/>
            </a:xfrm>
            <a:custGeom>
              <a:avLst/>
              <a:gdLst/>
              <a:ahLst/>
              <a:cxnLst/>
              <a:rect l="l" t="t" r="r" b="b"/>
              <a:pathLst>
                <a:path w="11708" h="20218" extrusionOk="0">
                  <a:moveTo>
                    <a:pt x="2912" y="0"/>
                  </a:moveTo>
                  <a:lnTo>
                    <a:pt x="0" y="1357"/>
                  </a:lnTo>
                  <a:lnTo>
                    <a:pt x="8796" y="20217"/>
                  </a:lnTo>
                  <a:lnTo>
                    <a:pt x="11708" y="18860"/>
                  </a:lnTo>
                  <a:lnTo>
                    <a:pt x="29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785;p34">
              <a:extLst>
                <a:ext uri="{FF2B5EF4-FFF2-40B4-BE49-F238E27FC236}">
                  <a16:creationId xmlns:a16="http://schemas.microsoft.com/office/drawing/2014/main" id="{DFA5CE36-F238-460B-A02D-ECCEC061613A}"/>
                </a:ext>
              </a:extLst>
            </p:cNvPr>
            <p:cNvSpPr/>
            <p:nvPr/>
          </p:nvSpPr>
          <p:spPr>
            <a:xfrm>
              <a:off x="1940842" y="1453585"/>
              <a:ext cx="367785" cy="498782"/>
            </a:xfrm>
            <a:custGeom>
              <a:avLst/>
              <a:gdLst/>
              <a:ahLst/>
              <a:cxnLst/>
              <a:rect l="l" t="t" r="r" b="b"/>
              <a:pathLst>
                <a:path w="6216" h="8430" extrusionOk="0">
                  <a:moveTo>
                    <a:pt x="2912" y="0"/>
                  </a:moveTo>
                  <a:lnTo>
                    <a:pt x="0" y="1357"/>
                  </a:lnTo>
                  <a:lnTo>
                    <a:pt x="3305" y="8430"/>
                  </a:lnTo>
                  <a:lnTo>
                    <a:pt x="6216" y="7073"/>
                  </a:lnTo>
                  <a:lnTo>
                    <a:pt x="2912" y="0"/>
                  </a:lnTo>
                  <a:close/>
                </a:path>
              </a:pathLst>
            </a:custGeom>
            <a:solidFill>
              <a:srgbClr val="FFA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786;p34">
              <a:extLst>
                <a:ext uri="{FF2B5EF4-FFF2-40B4-BE49-F238E27FC236}">
                  <a16:creationId xmlns:a16="http://schemas.microsoft.com/office/drawing/2014/main" id="{B325F385-DE36-5F8C-AEAF-2D5B57B44752}"/>
                </a:ext>
              </a:extLst>
            </p:cNvPr>
            <p:cNvSpPr/>
            <p:nvPr/>
          </p:nvSpPr>
          <p:spPr>
            <a:xfrm>
              <a:off x="1940310" y="1507428"/>
              <a:ext cx="450206" cy="990227"/>
            </a:xfrm>
            <a:custGeom>
              <a:avLst/>
              <a:gdLst/>
              <a:ahLst/>
              <a:cxnLst/>
              <a:rect l="l" t="t" r="r" b="b"/>
              <a:pathLst>
                <a:path w="7609" h="16736" extrusionOk="0">
                  <a:moveTo>
                    <a:pt x="813" y="1"/>
                  </a:moveTo>
                  <a:lnTo>
                    <a:pt x="9" y="439"/>
                  </a:lnTo>
                  <a:lnTo>
                    <a:pt x="1" y="439"/>
                  </a:lnTo>
                  <a:lnTo>
                    <a:pt x="1" y="447"/>
                  </a:lnTo>
                  <a:lnTo>
                    <a:pt x="938" y="2492"/>
                  </a:lnTo>
                  <a:lnTo>
                    <a:pt x="1885" y="4528"/>
                  </a:lnTo>
                  <a:lnTo>
                    <a:pt x="3769" y="8609"/>
                  </a:lnTo>
                  <a:lnTo>
                    <a:pt x="5680" y="12673"/>
                  </a:lnTo>
                  <a:lnTo>
                    <a:pt x="6644" y="14709"/>
                  </a:lnTo>
                  <a:lnTo>
                    <a:pt x="7609" y="16736"/>
                  </a:lnTo>
                  <a:lnTo>
                    <a:pt x="6680" y="14691"/>
                  </a:lnTo>
                  <a:lnTo>
                    <a:pt x="5734" y="12655"/>
                  </a:lnTo>
                  <a:lnTo>
                    <a:pt x="3849" y="8574"/>
                  </a:lnTo>
                  <a:lnTo>
                    <a:pt x="1938" y="4502"/>
                  </a:lnTo>
                  <a:lnTo>
                    <a:pt x="983" y="2475"/>
                  </a:lnTo>
                  <a:lnTo>
                    <a:pt x="22" y="446"/>
                  </a:lnTo>
                  <a:lnTo>
                    <a:pt x="22" y="446"/>
                  </a:lnTo>
                  <a:lnTo>
                    <a:pt x="813" y="1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787;p34">
              <a:extLst>
                <a:ext uri="{FF2B5EF4-FFF2-40B4-BE49-F238E27FC236}">
                  <a16:creationId xmlns:a16="http://schemas.microsoft.com/office/drawing/2014/main" id="{E623F5F9-5A93-1FAB-CD81-F5B1C31B2F67}"/>
                </a:ext>
              </a:extLst>
            </p:cNvPr>
            <p:cNvSpPr/>
            <p:nvPr/>
          </p:nvSpPr>
          <p:spPr>
            <a:xfrm>
              <a:off x="1465306" y="1800725"/>
              <a:ext cx="494049" cy="929403"/>
            </a:xfrm>
            <a:custGeom>
              <a:avLst/>
              <a:gdLst/>
              <a:ahLst/>
              <a:cxnLst/>
              <a:rect l="l" t="t" r="r" b="b"/>
              <a:pathLst>
                <a:path w="8350" h="15708" extrusionOk="0">
                  <a:moveTo>
                    <a:pt x="1019" y="0"/>
                  </a:moveTo>
                  <a:lnTo>
                    <a:pt x="0" y="482"/>
                  </a:lnTo>
                  <a:lnTo>
                    <a:pt x="1023" y="20"/>
                  </a:lnTo>
                  <a:lnTo>
                    <a:pt x="1023" y="20"/>
                  </a:lnTo>
                  <a:lnTo>
                    <a:pt x="1920" y="1983"/>
                  </a:lnTo>
                  <a:lnTo>
                    <a:pt x="2831" y="3947"/>
                  </a:lnTo>
                  <a:lnTo>
                    <a:pt x="4653" y="7876"/>
                  </a:lnTo>
                  <a:lnTo>
                    <a:pt x="6493" y="11797"/>
                  </a:lnTo>
                  <a:lnTo>
                    <a:pt x="7412" y="13752"/>
                  </a:lnTo>
                  <a:lnTo>
                    <a:pt x="8350" y="15708"/>
                  </a:lnTo>
                  <a:lnTo>
                    <a:pt x="7448" y="13734"/>
                  </a:lnTo>
                  <a:lnTo>
                    <a:pt x="6546" y="11770"/>
                  </a:lnTo>
                  <a:lnTo>
                    <a:pt x="4724" y="7841"/>
                  </a:lnTo>
                  <a:lnTo>
                    <a:pt x="2885" y="3920"/>
                  </a:lnTo>
                  <a:lnTo>
                    <a:pt x="1965" y="1956"/>
                  </a:lnTo>
                  <a:lnTo>
                    <a:pt x="1036" y="0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788;p34">
              <a:extLst>
                <a:ext uri="{FF2B5EF4-FFF2-40B4-BE49-F238E27FC236}">
                  <a16:creationId xmlns:a16="http://schemas.microsoft.com/office/drawing/2014/main" id="{254E0212-C8F6-A2BF-A416-269766B1B27E}"/>
                </a:ext>
              </a:extLst>
            </p:cNvPr>
            <p:cNvSpPr/>
            <p:nvPr/>
          </p:nvSpPr>
          <p:spPr>
            <a:xfrm>
              <a:off x="1554058" y="1709843"/>
              <a:ext cx="332403" cy="713323"/>
            </a:xfrm>
            <a:custGeom>
              <a:avLst/>
              <a:gdLst/>
              <a:ahLst/>
              <a:cxnLst/>
              <a:rect l="l" t="t" r="r" b="b"/>
              <a:pathLst>
                <a:path w="5618" h="12056" extrusionOk="0">
                  <a:moveTo>
                    <a:pt x="1" y="0"/>
                  </a:moveTo>
                  <a:lnTo>
                    <a:pt x="679" y="1518"/>
                  </a:lnTo>
                  <a:lnTo>
                    <a:pt x="1376" y="3027"/>
                  </a:lnTo>
                  <a:lnTo>
                    <a:pt x="2769" y="6046"/>
                  </a:lnTo>
                  <a:lnTo>
                    <a:pt x="4180" y="9055"/>
                  </a:lnTo>
                  <a:lnTo>
                    <a:pt x="4894" y="10564"/>
                  </a:lnTo>
                  <a:lnTo>
                    <a:pt x="5618" y="12056"/>
                  </a:lnTo>
                  <a:lnTo>
                    <a:pt x="4939" y="10546"/>
                  </a:lnTo>
                  <a:lnTo>
                    <a:pt x="4242" y="9028"/>
                  </a:lnTo>
                  <a:lnTo>
                    <a:pt x="2849" y="6010"/>
                  </a:lnTo>
                  <a:lnTo>
                    <a:pt x="1430" y="3001"/>
                  </a:lnTo>
                  <a:lnTo>
                    <a:pt x="715" y="150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789;p34">
              <a:extLst>
                <a:ext uri="{FF2B5EF4-FFF2-40B4-BE49-F238E27FC236}">
                  <a16:creationId xmlns:a16="http://schemas.microsoft.com/office/drawing/2014/main" id="{F2A5B826-C180-A666-1278-60B3B3305C7C}"/>
                </a:ext>
              </a:extLst>
            </p:cNvPr>
            <p:cNvSpPr/>
            <p:nvPr/>
          </p:nvSpPr>
          <p:spPr>
            <a:xfrm>
              <a:off x="1582578" y="1420273"/>
              <a:ext cx="448667" cy="982831"/>
            </a:xfrm>
            <a:custGeom>
              <a:avLst/>
              <a:gdLst/>
              <a:ahLst/>
              <a:cxnLst/>
              <a:rect l="l" t="t" r="r" b="b"/>
              <a:pathLst>
                <a:path w="7583" h="16611" extrusionOk="0">
                  <a:moveTo>
                    <a:pt x="778" y="1"/>
                  </a:moveTo>
                  <a:lnTo>
                    <a:pt x="1" y="358"/>
                  </a:lnTo>
                  <a:lnTo>
                    <a:pt x="1" y="367"/>
                  </a:lnTo>
                  <a:lnTo>
                    <a:pt x="930" y="2403"/>
                  </a:lnTo>
                  <a:lnTo>
                    <a:pt x="1876" y="4439"/>
                  </a:lnTo>
                  <a:lnTo>
                    <a:pt x="3760" y="8502"/>
                  </a:lnTo>
                  <a:lnTo>
                    <a:pt x="5663" y="12556"/>
                  </a:lnTo>
                  <a:lnTo>
                    <a:pt x="6618" y="14583"/>
                  </a:lnTo>
                  <a:lnTo>
                    <a:pt x="7582" y="16610"/>
                  </a:lnTo>
                  <a:lnTo>
                    <a:pt x="6654" y="14565"/>
                  </a:lnTo>
                  <a:lnTo>
                    <a:pt x="5716" y="12529"/>
                  </a:lnTo>
                  <a:lnTo>
                    <a:pt x="3832" y="8466"/>
                  </a:lnTo>
                  <a:lnTo>
                    <a:pt x="1930" y="4412"/>
                  </a:lnTo>
                  <a:lnTo>
                    <a:pt x="974" y="2385"/>
                  </a:lnTo>
                  <a:lnTo>
                    <a:pt x="21" y="362"/>
                  </a:lnTo>
                  <a:lnTo>
                    <a:pt x="21" y="362"/>
                  </a:lnTo>
                  <a:lnTo>
                    <a:pt x="778" y="1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790;p34">
              <a:extLst>
                <a:ext uri="{FF2B5EF4-FFF2-40B4-BE49-F238E27FC236}">
                  <a16:creationId xmlns:a16="http://schemas.microsoft.com/office/drawing/2014/main" id="{C4C7058C-A613-BBC1-44AF-C723F8D3E827}"/>
                </a:ext>
              </a:extLst>
            </p:cNvPr>
            <p:cNvSpPr/>
            <p:nvPr/>
          </p:nvSpPr>
          <p:spPr>
            <a:xfrm>
              <a:off x="1746415" y="1421871"/>
              <a:ext cx="345065" cy="757166"/>
            </a:xfrm>
            <a:custGeom>
              <a:avLst/>
              <a:gdLst/>
              <a:ahLst/>
              <a:cxnLst/>
              <a:rect l="l" t="t" r="r" b="b"/>
              <a:pathLst>
                <a:path w="5832" h="12797" extrusionOk="0">
                  <a:moveTo>
                    <a:pt x="634" y="0"/>
                  </a:moveTo>
                  <a:lnTo>
                    <a:pt x="0" y="286"/>
                  </a:lnTo>
                  <a:lnTo>
                    <a:pt x="0" y="295"/>
                  </a:lnTo>
                  <a:lnTo>
                    <a:pt x="715" y="1867"/>
                  </a:lnTo>
                  <a:lnTo>
                    <a:pt x="1438" y="3429"/>
                  </a:lnTo>
                  <a:lnTo>
                    <a:pt x="2885" y="6564"/>
                  </a:lnTo>
                  <a:lnTo>
                    <a:pt x="4349" y="9680"/>
                  </a:lnTo>
                  <a:lnTo>
                    <a:pt x="5090" y="11243"/>
                  </a:lnTo>
                  <a:lnTo>
                    <a:pt x="5831" y="12797"/>
                  </a:lnTo>
                  <a:lnTo>
                    <a:pt x="5126" y="11225"/>
                  </a:lnTo>
                  <a:lnTo>
                    <a:pt x="4403" y="9662"/>
                  </a:lnTo>
                  <a:lnTo>
                    <a:pt x="2956" y="6528"/>
                  </a:lnTo>
                  <a:lnTo>
                    <a:pt x="1492" y="3412"/>
                  </a:lnTo>
                  <a:lnTo>
                    <a:pt x="759" y="1849"/>
                  </a:lnTo>
                  <a:lnTo>
                    <a:pt x="13" y="302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791;p34">
              <a:extLst>
                <a:ext uri="{FF2B5EF4-FFF2-40B4-BE49-F238E27FC236}">
                  <a16:creationId xmlns:a16="http://schemas.microsoft.com/office/drawing/2014/main" id="{80F140D5-C7A6-BAB4-BCAD-6E06A3925188}"/>
                </a:ext>
              </a:extLst>
            </p:cNvPr>
            <p:cNvSpPr/>
            <p:nvPr/>
          </p:nvSpPr>
          <p:spPr>
            <a:xfrm>
              <a:off x="1652337" y="2165793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1"/>
                  </a:moveTo>
                  <a:lnTo>
                    <a:pt x="126" y="54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9" y="358"/>
                  </a:lnTo>
                  <a:lnTo>
                    <a:pt x="72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2" y="367"/>
                  </a:lnTo>
                  <a:lnTo>
                    <a:pt x="545" y="277"/>
                  </a:lnTo>
                  <a:lnTo>
                    <a:pt x="528" y="135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792;p34">
              <a:extLst>
                <a:ext uri="{FF2B5EF4-FFF2-40B4-BE49-F238E27FC236}">
                  <a16:creationId xmlns:a16="http://schemas.microsoft.com/office/drawing/2014/main" id="{012314D1-DA4B-6564-A55B-8B74AC7D0360}"/>
                </a:ext>
              </a:extLst>
            </p:cNvPr>
            <p:cNvSpPr/>
            <p:nvPr/>
          </p:nvSpPr>
          <p:spPr>
            <a:xfrm>
              <a:off x="1546662" y="2217032"/>
              <a:ext cx="31773" cy="29643"/>
            </a:xfrm>
            <a:custGeom>
              <a:avLst/>
              <a:gdLst/>
              <a:ahLst/>
              <a:cxnLst/>
              <a:rect l="l" t="t" r="r" b="b"/>
              <a:pathLst>
                <a:path w="537" h="501" extrusionOk="0">
                  <a:moveTo>
                    <a:pt x="331" y="1"/>
                  </a:moveTo>
                  <a:lnTo>
                    <a:pt x="126" y="54"/>
                  </a:lnTo>
                  <a:lnTo>
                    <a:pt x="45" y="135"/>
                  </a:lnTo>
                  <a:lnTo>
                    <a:pt x="1" y="224"/>
                  </a:lnTo>
                  <a:lnTo>
                    <a:pt x="10" y="367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2" y="367"/>
                  </a:lnTo>
                  <a:lnTo>
                    <a:pt x="537" y="278"/>
                  </a:lnTo>
                  <a:lnTo>
                    <a:pt x="528" y="135"/>
                  </a:lnTo>
                  <a:lnTo>
                    <a:pt x="474" y="63"/>
                  </a:lnTo>
                  <a:lnTo>
                    <a:pt x="429" y="37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793;p34">
              <a:extLst>
                <a:ext uri="{FF2B5EF4-FFF2-40B4-BE49-F238E27FC236}">
                  <a16:creationId xmlns:a16="http://schemas.microsoft.com/office/drawing/2014/main" id="{5F6BE91B-2CE6-C344-85D9-5E835AE243BA}"/>
                </a:ext>
              </a:extLst>
            </p:cNvPr>
            <p:cNvSpPr/>
            <p:nvPr/>
          </p:nvSpPr>
          <p:spPr>
            <a:xfrm>
              <a:off x="1575714" y="2167923"/>
              <a:ext cx="31773" cy="29643"/>
            </a:xfrm>
            <a:custGeom>
              <a:avLst/>
              <a:gdLst/>
              <a:ahLst/>
              <a:cxnLst/>
              <a:rect l="l" t="t" r="r" b="b"/>
              <a:pathLst>
                <a:path w="537" h="501" extrusionOk="0">
                  <a:moveTo>
                    <a:pt x="331" y="0"/>
                  </a:moveTo>
                  <a:lnTo>
                    <a:pt x="126" y="54"/>
                  </a:lnTo>
                  <a:lnTo>
                    <a:pt x="46" y="134"/>
                  </a:lnTo>
                  <a:lnTo>
                    <a:pt x="1" y="224"/>
                  </a:lnTo>
                  <a:lnTo>
                    <a:pt x="10" y="358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0"/>
                  </a:lnTo>
                  <a:lnTo>
                    <a:pt x="412" y="447"/>
                  </a:lnTo>
                  <a:lnTo>
                    <a:pt x="492" y="366"/>
                  </a:lnTo>
                  <a:lnTo>
                    <a:pt x="537" y="277"/>
                  </a:lnTo>
                  <a:lnTo>
                    <a:pt x="528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794;p34">
              <a:extLst>
                <a:ext uri="{FF2B5EF4-FFF2-40B4-BE49-F238E27FC236}">
                  <a16:creationId xmlns:a16="http://schemas.microsoft.com/office/drawing/2014/main" id="{B7FBF1DE-0ACD-1F17-F5D1-3651AB2C270C}"/>
                </a:ext>
              </a:extLst>
            </p:cNvPr>
            <p:cNvSpPr/>
            <p:nvPr/>
          </p:nvSpPr>
          <p:spPr>
            <a:xfrm>
              <a:off x="1550390" y="2093430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23"/>
                  </a:lnTo>
                  <a:lnTo>
                    <a:pt x="18" y="357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06" y="500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77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795;p34">
              <a:extLst>
                <a:ext uri="{FF2B5EF4-FFF2-40B4-BE49-F238E27FC236}">
                  <a16:creationId xmlns:a16="http://schemas.microsoft.com/office/drawing/2014/main" id="{8D328C6D-57C0-5D0E-7CEF-F717998D6A8F}"/>
                </a:ext>
              </a:extLst>
            </p:cNvPr>
            <p:cNvSpPr/>
            <p:nvPr/>
          </p:nvSpPr>
          <p:spPr>
            <a:xfrm>
              <a:off x="1621688" y="2106092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1"/>
                  </a:moveTo>
                  <a:lnTo>
                    <a:pt x="126" y="54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0" y="367"/>
                  </a:lnTo>
                  <a:lnTo>
                    <a:pt x="72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2" y="447"/>
                  </a:lnTo>
                  <a:lnTo>
                    <a:pt x="492" y="367"/>
                  </a:lnTo>
                  <a:lnTo>
                    <a:pt x="545" y="277"/>
                  </a:lnTo>
                  <a:lnTo>
                    <a:pt x="528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796;p34">
              <a:extLst>
                <a:ext uri="{FF2B5EF4-FFF2-40B4-BE49-F238E27FC236}">
                  <a16:creationId xmlns:a16="http://schemas.microsoft.com/office/drawing/2014/main" id="{D2251BDD-643E-2EB4-DA68-13901061FFA4}"/>
                </a:ext>
              </a:extLst>
            </p:cNvPr>
            <p:cNvSpPr/>
            <p:nvPr/>
          </p:nvSpPr>
          <p:spPr>
            <a:xfrm>
              <a:off x="1506014" y="2153131"/>
              <a:ext cx="31714" cy="29643"/>
            </a:xfrm>
            <a:custGeom>
              <a:avLst/>
              <a:gdLst/>
              <a:ahLst/>
              <a:cxnLst/>
              <a:rect l="l" t="t" r="r" b="b"/>
              <a:pathLst>
                <a:path w="536" h="501" extrusionOk="0">
                  <a:moveTo>
                    <a:pt x="331" y="0"/>
                  </a:moveTo>
                  <a:lnTo>
                    <a:pt x="125" y="54"/>
                  </a:lnTo>
                  <a:lnTo>
                    <a:pt x="54" y="134"/>
                  </a:lnTo>
                  <a:lnTo>
                    <a:pt x="0" y="224"/>
                  </a:lnTo>
                  <a:lnTo>
                    <a:pt x="9" y="358"/>
                  </a:lnTo>
                  <a:lnTo>
                    <a:pt x="63" y="438"/>
                  </a:lnTo>
                  <a:lnTo>
                    <a:pt x="107" y="465"/>
                  </a:lnTo>
                  <a:lnTo>
                    <a:pt x="205" y="500"/>
                  </a:lnTo>
                  <a:lnTo>
                    <a:pt x="411" y="447"/>
                  </a:lnTo>
                  <a:lnTo>
                    <a:pt x="491" y="366"/>
                  </a:lnTo>
                  <a:lnTo>
                    <a:pt x="536" y="268"/>
                  </a:lnTo>
                  <a:lnTo>
                    <a:pt x="527" y="134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797;p34">
              <a:extLst>
                <a:ext uri="{FF2B5EF4-FFF2-40B4-BE49-F238E27FC236}">
                  <a16:creationId xmlns:a16="http://schemas.microsoft.com/office/drawing/2014/main" id="{B1DDDD68-BA0F-32CF-27C0-84D86117ADE3}"/>
                </a:ext>
              </a:extLst>
            </p:cNvPr>
            <p:cNvSpPr/>
            <p:nvPr/>
          </p:nvSpPr>
          <p:spPr>
            <a:xfrm>
              <a:off x="1515481" y="2020476"/>
              <a:ext cx="32305" cy="29170"/>
            </a:xfrm>
            <a:custGeom>
              <a:avLst/>
              <a:gdLst/>
              <a:ahLst/>
              <a:cxnLst/>
              <a:rect l="l" t="t" r="r" b="b"/>
              <a:pathLst>
                <a:path w="546" h="493" extrusionOk="0">
                  <a:moveTo>
                    <a:pt x="331" y="1"/>
                  </a:moveTo>
                  <a:lnTo>
                    <a:pt x="126" y="46"/>
                  </a:lnTo>
                  <a:lnTo>
                    <a:pt x="54" y="126"/>
                  </a:lnTo>
                  <a:lnTo>
                    <a:pt x="1" y="224"/>
                  </a:lnTo>
                  <a:lnTo>
                    <a:pt x="10" y="358"/>
                  </a:lnTo>
                  <a:lnTo>
                    <a:pt x="63" y="430"/>
                  </a:lnTo>
                  <a:lnTo>
                    <a:pt x="108" y="456"/>
                  </a:lnTo>
                  <a:lnTo>
                    <a:pt x="206" y="492"/>
                  </a:lnTo>
                  <a:lnTo>
                    <a:pt x="412" y="438"/>
                  </a:lnTo>
                  <a:lnTo>
                    <a:pt x="492" y="367"/>
                  </a:lnTo>
                  <a:lnTo>
                    <a:pt x="546" y="269"/>
                  </a:lnTo>
                  <a:lnTo>
                    <a:pt x="528" y="135"/>
                  </a:lnTo>
                  <a:lnTo>
                    <a:pt x="474" y="54"/>
                  </a:lnTo>
                  <a:lnTo>
                    <a:pt x="429" y="28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798;p34">
              <a:extLst>
                <a:ext uri="{FF2B5EF4-FFF2-40B4-BE49-F238E27FC236}">
                  <a16:creationId xmlns:a16="http://schemas.microsoft.com/office/drawing/2014/main" id="{D6072595-B10B-E114-EE8D-CE53D4048854}"/>
                </a:ext>
              </a:extLst>
            </p:cNvPr>
            <p:cNvSpPr/>
            <p:nvPr/>
          </p:nvSpPr>
          <p:spPr>
            <a:xfrm>
              <a:off x="1586838" y="2033197"/>
              <a:ext cx="31773" cy="29643"/>
            </a:xfrm>
            <a:custGeom>
              <a:avLst/>
              <a:gdLst/>
              <a:ahLst/>
              <a:cxnLst/>
              <a:rect l="l" t="t" r="r" b="b"/>
              <a:pathLst>
                <a:path w="537" h="501" extrusionOk="0">
                  <a:moveTo>
                    <a:pt x="331" y="0"/>
                  </a:moveTo>
                  <a:lnTo>
                    <a:pt x="125" y="54"/>
                  </a:lnTo>
                  <a:lnTo>
                    <a:pt x="45" y="134"/>
                  </a:lnTo>
                  <a:lnTo>
                    <a:pt x="0" y="223"/>
                  </a:lnTo>
                  <a:lnTo>
                    <a:pt x="9" y="357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0"/>
                  </a:lnTo>
                  <a:lnTo>
                    <a:pt x="411" y="447"/>
                  </a:lnTo>
                  <a:lnTo>
                    <a:pt x="483" y="366"/>
                  </a:lnTo>
                  <a:lnTo>
                    <a:pt x="536" y="277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799;p34">
              <a:extLst>
                <a:ext uri="{FF2B5EF4-FFF2-40B4-BE49-F238E27FC236}">
                  <a16:creationId xmlns:a16="http://schemas.microsoft.com/office/drawing/2014/main" id="{300BE5BD-43F9-2757-B6CE-AC4BBC77A8F6}"/>
                </a:ext>
              </a:extLst>
            </p:cNvPr>
            <p:cNvSpPr/>
            <p:nvPr/>
          </p:nvSpPr>
          <p:spPr>
            <a:xfrm>
              <a:off x="1470572" y="2079703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5" y="54"/>
                  </a:lnTo>
                  <a:lnTo>
                    <a:pt x="54" y="134"/>
                  </a:lnTo>
                  <a:lnTo>
                    <a:pt x="1" y="223"/>
                  </a:lnTo>
                  <a:lnTo>
                    <a:pt x="19" y="366"/>
                  </a:lnTo>
                  <a:lnTo>
                    <a:pt x="72" y="438"/>
                  </a:lnTo>
                  <a:lnTo>
                    <a:pt x="117" y="464"/>
                  </a:lnTo>
                  <a:lnTo>
                    <a:pt x="215" y="500"/>
                  </a:lnTo>
                  <a:lnTo>
                    <a:pt x="420" y="447"/>
                  </a:lnTo>
                  <a:lnTo>
                    <a:pt x="492" y="366"/>
                  </a:lnTo>
                  <a:lnTo>
                    <a:pt x="546" y="277"/>
                  </a:lnTo>
                  <a:lnTo>
                    <a:pt x="528" y="143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800;p34">
              <a:extLst>
                <a:ext uri="{FF2B5EF4-FFF2-40B4-BE49-F238E27FC236}">
                  <a16:creationId xmlns:a16="http://schemas.microsoft.com/office/drawing/2014/main" id="{FFC0E78C-8DA4-6BB3-1324-95BD8AC4CAC6}"/>
                </a:ext>
              </a:extLst>
            </p:cNvPr>
            <p:cNvSpPr/>
            <p:nvPr/>
          </p:nvSpPr>
          <p:spPr>
            <a:xfrm>
              <a:off x="1486961" y="1950776"/>
              <a:ext cx="31773" cy="29110"/>
            </a:xfrm>
            <a:custGeom>
              <a:avLst/>
              <a:gdLst/>
              <a:ahLst/>
              <a:cxnLst/>
              <a:rect l="l" t="t" r="r" b="b"/>
              <a:pathLst>
                <a:path w="537" h="492" extrusionOk="0">
                  <a:moveTo>
                    <a:pt x="331" y="0"/>
                  </a:moveTo>
                  <a:lnTo>
                    <a:pt x="126" y="45"/>
                  </a:lnTo>
                  <a:lnTo>
                    <a:pt x="45" y="125"/>
                  </a:lnTo>
                  <a:lnTo>
                    <a:pt x="1" y="223"/>
                  </a:lnTo>
                  <a:lnTo>
                    <a:pt x="10" y="357"/>
                  </a:lnTo>
                  <a:lnTo>
                    <a:pt x="63" y="429"/>
                  </a:lnTo>
                  <a:lnTo>
                    <a:pt x="108" y="456"/>
                  </a:lnTo>
                  <a:lnTo>
                    <a:pt x="206" y="491"/>
                  </a:lnTo>
                  <a:lnTo>
                    <a:pt x="411" y="438"/>
                  </a:lnTo>
                  <a:lnTo>
                    <a:pt x="492" y="366"/>
                  </a:lnTo>
                  <a:lnTo>
                    <a:pt x="536" y="268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801;p34">
              <a:extLst>
                <a:ext uri="{FF2B5EF4-FFF2-40B4-BE49-F238E27FC236}">
                  <a16:creationId xmlns:a16="http://schemas.microsoft.com/office/drawing/2014/main" id="{820CAE66-6141-5530-8368-E5FCBDEA5269}"/>
                </a:ext>
              </a:extLst>
            </p:cNvPr>
            <p:cNvSpPr/>
            <p:nvPr/>
          </p:nvSpPr>
          <p:spPr>
            <a:xfrm>
              <a:off x="1557786" y="1963438"/>
              <a:ext cx="32246" cy="29643"/>
            </a:xfrm>
            <a:custGeom>
              <a:avLst/>
              <a:gdLst/>
              <a:ahLst/>
              <a:cxnLst/>
              <a:rect l="l" t="t" r="r" b="b"/>
              <a:pathLst>
                <a:path w="545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24"/>
                  </a:lnTo>
                  <a:lnTo>
                    <a:pt x="18" y="358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5" y="501"/>
                  </a:lnTo>
                  <a:lnTo>
                    <a:pt x="420" y="447"/>
                  </a:lnTo>
                  <a:lnTo>
                    <a:pt x="491" y="367"/>
                  </a:lnTo>
                  <a:lnTo>
                    <a:pt x="545" y="277"/>
                  </a:lnTo>
                  <a:lnTo>
                    <a:pt x="536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802;p34">
              <a:extLst>
                <a:ext uri="{FF2B5EF4-FFF2-40B4-BE49-F238E27FC236}">
                  <a16:creationId xmlns:a16="http://schemas.microsoft.com/office/drawing/2014/main" id="{4CF5D907-5E95-1EA7-5541-6CECC5738E86}"/>
                </a:ext>
              </a:extLst>
            </p:cNvPr>
            <p:cNvSpPr/>
            <p:nvPr/>
          </p:nvSpPr>
          <p:spPr>
            <a:xfrm>
              <a:off x="1442053" y="2009944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5" y="54"/>
                  </a:lnTo>
                  <a:lnTo>
                    <a:pt x="54" y="134"/>
                  </a:lnTo>
                  <a:lnTo>
                    <a:pt x="1" y="224"/>
                  </a:lnTo>
                  <a:lnTo>
                    <a:pt x="18" y="366"/>
                  </a:lnTo>
                  <a:lnTo>
                    <a:pt x="72" y="438"/>
                  </a:lnTo>
                  <a:lnTo>
                    <a:pt x="117" y="465"/>
                  </a:lnTo>
                  <a:lnTo>
                    <a:pt x="206" y="500"/>
                  </a:lnTo>
                  <a:lnTo>
                    <a:pt x="420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27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803;p34">
              <a:extLst>
                <a:ext uri="{FF2B5EF4-FFF2-40B4-BE49-F238E27FC236}">
                  <a16:creationId xmlns:a16="http://schemas.microsoft.com/office/drawing/2014/main" id="{07E1F4E6-2EF9-B40A-C899-11AF58530136}"/>
                </a:ext>
              </a:extLst>
            </p:cNvPr>
            <p:cNvSpPr/>
            <p:nvPr/>
          </p:nvSpPr>
          <p:spPr>
            <a:xfrm>
              <a:off x="1451579" y="1875218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34"/>
                  </a:lnTo>
                  <a:lnTo>
                    <a:pt x="0" y="223"/>
                  </a:lnTo>
                  <a:lnTo>
                    <a:pt x="18" y="357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06" y="500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77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804;p34">
              <a:extLst>
                <a:ext uri="{FF2B5EF4-FFF2-40B4-BE49-F238E27FC236}">
                  <a16:creationId xmlns:a16="http://schemas.microsoft.com/office/drawing/2014/main" id="{32D02EC3-5C8A-9557-219A-59F45AA2C6FC}"/>
                </a:ext>
              </a:extLst>
            </p:cNvPr>
            <p:cNvSpPr/>
            <p:nvPr/>
          </p:nvSpPr>
          <p:spPr>
            <a:xfrm>
              <a:off x="1522877" y="1887880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0"/>
                  </a:moveTo>
                  <a:lnTo>
                    <a:pt x="126" y="54"/>
                  </a:lnTo>
                  <a:lnTo>
                    <a:pt x="54" y="134"/>
                  </a:lnTo>
                  <a:lnTo>
                    <a:pt x="1" y="224"/>
                  </a:lnTo>
                  <a:lnTo>
                    <a:pt x="10" y="367"/>
                  </a:lnTo>
                  <a:lnTo>
                    <a:pt x="72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2" y="447"/>
                  </a:lnTo>
                  <a:lnTo>
                    <a:pt x="492" y="367"/>
                  </a:lnTo>
                  <a:lnTo>
                    <a:pt x="546" y="277"/>
                  </a:lnTo>
                  <a:lnTo>
                    <a:pt x="528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805;p34">
              <a:extLst>
                <a:ext uri="{FF2B5EF4-FFF2-40B4-BE49-F238E27FC236}">
                  <a16:creationId xmlns:a16="http://schemas.microsoft.com/office/drawing/2014/main" id="{FD26BA86-8758-C004-A55F-0B61146A644A}"/>
                </a:ext>
              </a:extLst>
            </p:cNvPr>
            <p:cNvSpPr/>
            <p:nvPr/>
          </p:nvSpPr>
          <p:spPr>
            <a:xfrm>
              <a:off x="1407202" y="1934918"/>
              <a:ext cx="31714" cy="29110"/>
            </a:xfrm>
            <a:custGeom>
              <a:avLst/>
              <a:gdLst/>
              <a:ahLst/>
              <a:cxnLst/>
              <a:rect l="l" t="t" r="r" b="b"/>
              <a:pathLst>
                <a:path w="536" h="492" extrusionOk="0">
                  <a:moveTo>
                    <a:pt x="331" y="0"/>
                  </a:moveTo>
                  <a:lnTo>
                    <a:pt x="125" y="54"/>
                  </a:lnTo>
                  <a:lnTo>
                    <a:pt x="45" y="125"/>
                  </a:lnTo>
                  <a:lnTo>
                    <a:pt x="0" y="224"/>
                  </a:lnTo>
                  <a:lnTo>
                    <a:pt x="9" y="357"/>
                  </a:lnTo>
                  <a:lnTo>
                    <a:pt x="63" y="438"/>
                  </a:lnTo>
                  <a:lnTo>
                    <a:pt x="107" y="465"/>
                  </a:lnTo>
                  <a:lnTo>
                    <a:pt x="206" y="491"/>
                  </a:lnTo>
                  <a:lnTo>
                    <a:pt x="411" y="447"/>
                  </a:lnTo>
                  <a:lnTo>
                    <a:pt x="491" y="366"/>
                  </a:lnTo>
                  <a:lnTo>
                    <a:pt x="536" y="268"/>
                  </a:lnTo>
                  <a:lnTo>
                    <a:pt x="527" y="134"/>
                  </a:lnTo>
                  <a:lnTo>
                    <a:pt x="473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806;p34">
              <a:extLst>
                <a:ext uri="{FF2B5EF4-FFF2-40B4-BE49-F238E27FC236}">
                  <a16:creationId xmlns:a16="http://schemas.microsoft.com/office/drawing/2014/main" id="{2FA44350-4880-AED4-19AF-EC58AFEC97D1}"/>
                </a:ext>
              </a:extLst>
            </p:cNvPr>
            <p:cNvSpPr/>
            <p:nvPr/>
          </p:nvSpPr>
          <p:spPr>
            <a:xfrm>
              <a:off x="2239880" y="1818120"/>
              <a:ext cx="32305" cy="29110"/>
            </a:xfrm>
            <a:custGeom>
              <a:avLst/>
              <a:gdLst/>
              <a:ahLst/>
              <a:cxnLst/>
              <a:rect l="l" t="t" r="r" b="b"/>
              <a:pathLst>
                <a:path w="546" h="492" extrusionOk="0">
                  <a:moveTo>
                    <a:pt x="340" y="1"/>
                  </a:moveTo>
                  <a:lnTo>
                    <a:pt x="135" y="45"/>
                  </a:lnTo>
                  <a:lnTo>
                    <a:pt x="54" y="126"/>
                  </a:lnTo>
                  <a:lnTo>
                    <a:pt x="1" y="224"/>
                  </a:lnTo>
                  <a:lnTo>
                    <a:pt x="19" y="358"/>
                  </a:lnTo>
                  <a:lnTo>
                    <a:pt x="72" y="429"/>
                  </a:lnTo>
                  <a:lnTo>
                    <a:pt x="117" y="456"/>
                  </a:lnTo>
                  <a:lnTo>
                    <a:pt x="206" y="492"/>
                  </a:lnTo>
                  <a:lnTo>
                    <a:pt x="421" y="447"/>
                  </a:lnTo>
                  <a:lnTo>
                    <a:pt x="492" y="367"/>
                  </a:lnTo>
                  <a:lnTo>
                    <a:pt x="546" y="269"/>
                  </a:lnTo>
                  <a:lnTo>
                    <a:pt x="528" y="135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807;p34">
              <a:extLst>
                <a:ext uri="{FF2B5EF4-FFF2-40B4-BE49-F238E27FC236}">
                  <a16:creationId xmlns:a16="http://schemas.microsoft.com/office/drawing/2014/main" id="{C94363A2-86E0-518A-CCA6-F8784AA31F6B}"/>
                </a:ext>
              </a:extLst>
            </p:cNvPr>
            <p:cNvSpPr/>
            <p:nvPr/>
          </p:nvSpPr>
          <p:spPr>
            <a:xfrm>
              <a:off x="2134205" y="1869360"/>
              <a:ext cx="31773" cy="29702"/>
            </a:xfrm>
            <a:custGeom>
              <a:avLst/>
              <a:gdLst/>
              <a:ahLst/>
              <a:cxnLst/>
              <a:rect l="l" t="t" r="r" b="b"/>
              <a:pathLst>
                <a:path w="537" h="502" extrusionOk="0">
                  <a:moveTo>
                    <a:pt x="331" y="1"/>
                  </a:moveTo>
                  <a:lnTo>
                    <a:pt x="126" y="55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0" y="358"/>
                  </a:lnTo>
                  <a:lnTo>
                    <a:pt x="63" y="439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2" y="447"/>
                  </a:lnTo>
                  <a:lnTo>
                    <a:pt x="492" y="367"/>
                  </a:lnTo>
                  <a:lnTo>
                    <a:pt x="537" y="278"/>
                  </a:lnTo>
                  <a:lnTo>
                    <a:pt x="528" y="135"/>
                  </a:lnTo>
                  <a:lnTo>
                    <a:pt x="474" y="63"/>
                  </a:lnTo>
                  <a:lnTo>
                    <a:pt x="429" y="37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808;p34">
              <a:extLst>
                <a:ext uri="{FF2B5EF4-FFF2-40B4-BE49-F238E27FC236}">
                  <a16:creationId xmlns:a16="http://schemas.microsoft.com/office/drawing/2014/main" id="{B3C22914-7FF0-6789-69C4-3D492D2B690F}"/>
                </a:ext>
              </a:extLst>
            </p:cNvPr>
            <p:cNvSpPr/>
            <p:nvPr/>
          </p:nvSpPr>
          <p:spPr>
            <a:xfrm>
              <a:off x="2163256" y="1820250"/>
              <a:ext cx="31773" cy="29110"/>
            </a:xfrm>
            <a:custGeom>
              <a:avLst/>
              <a:gdLst/>
              <a:ahLst/>
              <a:cxnLst/>
              <a:rect l="l" t="t" r="r" b="b"/>
              <a:pathLst>
                <a:path w="537" h="492" extrusionOk="0">
                  <a:moveTo>
                    <a:pt x="331" y="0"/>
                  </a:moveTo>
                  <a:lnTo>
                    <a:pt x="126" y="45"/>
                  </a:lnTo>
                  <a:lnTo>
                    <a:pt x="55" y="125"/>
                  </a:lnTo>
                  <a:lnTo>
                    <a:pt x="1" y="224"/>
                  </a:lnTo>
                  <a:lnTo>
                    <a:pt x="10" y="358"/>
                  </a:lnTo>
                  <a:lnTo>
                    <a:pt x="63" y="429"/>
                  </a:lnTo>
                  <a:lnTo>
                    <a:pt x="108" y="456"/>
                  </a:lnTo>
                  <a:lnTo>
                    <a:pt x="206" y="492"/>
                  </a:lnTo>
                  <a:lnTo>
                    <a:pt x="412" y="447"/>
                  </a:lnTo>
                  <a:lnTo>
                    <a:pt x="492" y="367"/>
                  </a:lnTo>
                  <a:lnTo>
                    <a:pt x="537" y="268"/>
                  </a:lnTo>
                  <a:lnTo>
                    <a:pt x="528" y="134"/>
                  </a:lnTo>
                  <a:lnTo>
                    <a:pt x="474" y="63"/>
                  </a:lnTo>
                  <a:lnTo>
                    <a:pt x="430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809;p34">
              <a:extLst>
                <a:ext uri="{FF2B5EF4-FFF2-40B4-BE49-F238E27FC236}">
                  <a16:creationId xmlns:a16="http://schemas.microsoft.com/office/drawing/2014/main" id="{65D379BD-F0F9-6C6F-1A1B-AC3711F200C4}"/>
                </a:ext>
              </a:extLst>
            </p:cNvPr>
            <p:cNvSpPr/>
            <p:nvPr/>
          </p:nvSpPr>
          <p:spPr>
            <a:xfrm>
              <a:off x="2137932" y="1745758"/>
              <a:ext cx="32305" cy="29110"/>
            </a:xfrm>
            <a:custGeom>
              <a:avLst/>
              <a:gdLst/>
              <a:ahLst/>
              <a:cxnLst/>
              <a:rect l="l" t="t" r="r" b="b"/>
              <a:pathLst>
                <a:path w="546" h="492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25"/>
                  </a:lnTo>
                  <a:lnTo>
                    <a:pt x="0" y="224"/>
                  </a:lnTo>
                  <a:lnTo>
                    <a:pt x="18" y="358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5" y="491"/>
                  </a:lnTo>
                  <a:lnTo>
                    <a:pt x="420" y="447"/>
                  </a:lnTo>
                  <a:lnTo>
                    <a:pt x="491" y="366"/>
                  </a:lnTo>
                  <a:lnTo>
                    <a:pt x="545" y="268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810;p34">
              <a:extLst>
                <a:ext uri="{FF2B5EF4-FFF2-40B4-BE49-F238E27FC236}">
                  <a16:creationId xmlns:a16="http://schemas.microsoft.com/office/drawing/2014/main" id="{F927CEDC-920C-0B62-479F-B33D3C4D7FD3}"/>
                </a:ext>
              </a:extLst>
            </p:cNvPr>
            <p:cNvSpPr/>
            <p:nvPr/>
          </p:nvSpPr>
          <p:spPr>
            <a:xfrm>
              <a:off x="2209230" y="1758420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1"/>
                  </a:moveTo>
                  <a:lnTo>
                    <a:pt x="126" y="54"/>
                  </a:lnTo>
                  <a:lnTo>
                    <a:pt x="54" y="135"/>
                  </a:lnTo>
                  <a:lnTo>
                    <a:pt x="1" y="224"/>
                  </a:lnTo>
                  <a:lnTo>
                    <a:pt x="19" y="367"/>
                  </a:lnTo>
                  <a:lnTo>
                    <a:pt x="72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2" y="447"/>
                  </a:lnTo>
                  <a:lnTo>
                    <a:pt x="492" y="367"/>
                  </a:lnTo>
                  <a:lnTo>
                    <a:pt x="546" y="277"/>
                  </a:lnTo>
                  <a:lnTo>
                    <a:pt x="528" y="135"/>
                  </a:lnTo>
                  <a:lnTo>
                    <a:pt x="474" y="63"/>
                  </a:lnTo>
                  <a:lnTo>
                    <a:pt x="430" y="36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811;p34">
              <a:extLst>
                <a:ext uri="{FF2B5EF4-FFF2-40B4-BE49-F238E27FC236}">
                  <a16:creationId xmlns:a16="http://schemas.microsoft.com/office/drawing/2014/main" id="{DD421922-5359-A4F0-4625-66918312ED7A}"/>
                </a:ext>
              </a:extLst>
            </p:cNvPr>
            <p:cNvSpPr/>
            <p:nvPr/>
          </p:nvSpPr>
          <p:spPr>
            <a:xfrm>
              <a:off x="2093556" y="1805458"/>
              <a:ext cx="32246" cy="29110"/>
            </a:xfrm>
            <a:custGeom>
              <a:avLst/>
              <a:gdLst/>
              <a:ahLst/>
              <a:cxnLst/>
              <a:rect l="l" t="t" r="r" b="b"/>
              <a:pathLst>
                <a:path w="545" h="492" extrusionOk="0">
                  <a:moveTo>
                    <a:pt x="331" y="0"/>
                  </a:moveTo>
                  <a:lnTo>
                    <a:pt x="125" y="45"/>
                  </a:lnTo>
                  <a:lnTo>
                    <a:pt x="54" y="125"/>
                  </a:lnTo>
                  <a:lnTo>
                    <a:pt x="0" y="224"/>
                  </a:lnTo>
                  <a:lnTo>
                    <a:pt x="9" y="358"/>
                  </a:lnTo>
                  <a:lnTo>
                    <a:pt x="63" y="429"/>
                  </a:lnTo>
                  <a:lnTo>
                    <a:pt x="107" y="456"/>
                  </a:lnTo>
                  <a:lnTo>
                    <a:pt x="206" y="492"/>
                  </a:lnTo>
                  <a:lnTo>
                    <a:pt x="411" y="438"/>
                  </a:lnTo>
                  <a:lnTo>
                    <a:pt x="491" y="367"/>
                  </a:lnTo>
                  <a:lnTo>
                    <a:pt x="545" y="268"/>
                  </a:lnTo>
                  <a:lnTo>
                    <a:pt x="527" y="134"/>
                  </a:lnTo>
                  <a:lnTo>
                    <a:pt x="474" y="54"/>
                  </a:lnTo>
                  <a:lnTo>
                    <a:pt x="429" y="27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812;p34">
              <a:extLst>
                <a:ext uri="{FF2B5EF4-FFF2-40B4-BE49-F238E27FC236}">
                  <a16:creationId xmlns:a16="http://schemas.microsoft.com/office/drawing/2014/main" id="{3EE761EC-0BB2-FE3B-EED6-0F240B14E06F}"/>
                </a:ext>
              </a:extLst>
            </p:cNvPr>
            <p:cNvSpPr/>
            <p:nvPr/>
          </p:nvSpPr>
          <p:spPr>
            <a:xfrm>
              <a:off x="2103023" y="1672330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0"/>
                  </a:moveTo>
                  <a:lnTo>
                    <a:pt x="126" y="54"/>
                  </a:lnTo>
                  <a:lnTo>
                    <a:pt x="55" y="134"/>
                  </a:lnTo>
                  <a:lnTo>
                    <a:pt x="1" y="223"/>
                  </a:lnTo>
                  <a:lnTo>
                    <a:pt x="10" y="366"/>
                  </a:lnTo>
                  <a:lnTo>
                    <a:pt x="72" y="438"/>
                  </a:lnTo>
                  <a:lnTo>
                    <a:pt x="108" y="464"/>
                  </a:lnTo>
                  <a:lnTo>
                    <a:pt x="206" y="500"/>
                  </a:lnTo>
                  <a:lnTo>
                    <a:pt x="412" y="447"/>
                  </a:lnTo>
                  <a:lnTo>
                    <a:pt x="492" y="366"/>
                  </a:lnTo>
                  <a:lnTo>
                    <a:pt x="546" y="277"/>
                  </a:lnTo>
                  <a:lnTo>
                    <a:pt x="528" y="143"/>
                  </a:lnTo>
                  <a:lnTo>
                    <a:pt x="474" y="63"/>
                  </a:lnTo>
                  <a:lnTo>
                    <a:pt x="430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813;p34">
              <a:extLst>
                <a:ext uri="{FF2B5EF4-FFF2-40B4-BE49-F238E27FC236}">
                  <a16:creationId xmlns:a16="http://schemas.microsoft.com/office/drawing/2014/main" id="{0FE30208-7212-6B93-1309-0E92C509FBFB}"/>
                </a:ext>
              </a:extLst>
            </p:cNvPr>
            <p:cNvSpPr/>
            <p:nvPr/>
          </p:nvSpPr>
          <p:spPr>
            <a:xfrm>
              <a:off x="2174380" y="1685525"/>
              <a:ext cx="31773" cy="29110"/>
            </a:xfrm>
            <a:custGeom>
              <a:avLst/>
              <a:gdLst/>
              <a:ahLst/>
              <a:cxnLst/>
              <a:rect l="l" t="t" r="r" b="b"/>
              <a:pathLst>
                <a:path w="537" h="492" extrusionOk="0">
                  <a:moveTo>
                    <a:pt x="331" y="0"/>
                  </a:moveTo>
                  <a:lnTo>
                    <a:pt x="126" y="54"/>
                  </a:lnTo>
                  <a:lnTo>
                    <a:pt x="45" y="125"/>
                  </a:lnTo>
                  <a:lnTo>
                    <a:pt x="1" y="224"/>
                  </a:lnTo>
                  <a:lnTo>
                    <a:pt x="9" y="358"/>
                  </a:lnTo>
                  <a:lnTo>
                    <a:pt x="63" y="429"/>
                  </a:lnTo>
                  <a:lnTo>
                    <a:pt x="108" y="465"/>
                  </a:lnTo>
                  <a:lnTo>
                    <a:pt x="206" y="491"/>
                  </a:lnTo>
                  <a:lnTo>
                    <a:pt x="411" y="447"/>
                  </a:lnTo>
                  <a:lnTo>
                    <a:pt x="492" y="366"/>
                  </a:lnTo>
                  <a:lnTo>
                    <a:pt x="536" y="268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814;p34">
              <a:extLst>
                <a:ext uri="{FF2B5EF4-FFF2-40B4-BE49-F238E27FC236}">
                  <a16:creationId xmlns:a16="http://schemas.microsoft.com/office/drawing/2014/main" id="{DD141B66-BD61-7FF1-A835-D577AD75A734}"/>
                </a:ext>
              </a:extLst>
            </p:cNvPr>
            <p:cNvSpPr/>
            <p:nvPr/>
          </p:nvSpPr>
          <p:spPr>
            <a:xfrm>
              <a:off x="2058114" y="1732031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5" y="54"/>
                  </a:lnTo>
                  <a:lnTo>
                    <a:pt x="54" y="134"/>
                  </a:lnTo>
                  <a:lnTo>
                    <a:pt x="1" y="223"/>
                  </a:lnTo>
                  <a:lnTo>
                    <a:pt x="19" y="366"/>
                  </a:lnTo>
                  <a:lnTo>
                    <a:pt x="72" y="438"/>
                  </a:lnTo>
                  <a:lnTo>
                    <a:pt x="117" y="465"/>
                  </a:lnTo>
                  <a:lnTo>
                    <a:pt x="215" y="500"/>
                  </a:lnTo>
                  <a:lnTo>
                    <a:pt x="421" y="447"/>
                  </a:lnTo>
                  <a:lnTo>
                    <a:pt x="492" y="366"/>
                  </a:lnTo>
                  <a:lnTo>
                    <a:pt x="546" y="277"/>
                  </a:lnTo>
                  <a:lnTo>
                    <a:pt x="537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815;p34">
              <a:extLst>
                <a:ext uri="{FF2B5EF4-FFF2-40B4-BE49-F238E27FC236}">
                  <a16:creationId xmlns:a16="http://schemas.microsoft.com/office/drawing/2014/main" id="{B7E41183-384F-4AA0-86C1-36CADE743EA1}"/>
                </a:ext>
              </a:extLst>
            </p:cNvPr>
            <p:cNvSpPr/>
            <p:nvPr/>
          </p:nvSpPr>
          <p:spPr>
            <a:xfrm>
              <a:off x="2074504" y="1602571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0"/>
                  </a:moveTo>
                  <a:lnTo>
                    <a:pt x="126" y="54"/>
                  </a:lnTo>
                  <a:lnTo>
                    <a:pt x="54" y="134"/>
                  </a:lnTo>
                  <a:lnTo>
                    <a:pt x="1" y="224"/>
                  </a:lnTo>
                  <a:lnTo>
                    <a:pt x="10" y="366"/>
                  </a:lnTo>
                  <a:lnTo>
                    <a:pt x="63" y="438"/>
                  </a:lnTo>
                  <a:lnTo>
                    <a:pt x="108" y="465"/>
                  </a:lnTo>
                  <a:lnTo>
                    <a:pt x="206" y="500"/>
                  </a:lnTo>
                  <a:lnTo>
                    <a:pt x="412" y="447"/>
                  </a:lnTo>
                  <a:lnTo>
                    <a:pt x="492" y="366"/>
                  </a:lnTo>
                  <a:lnTo>
                    <a:pt x="545" y="277"/>
                  </a:lnTo>
                  <a:lnTo>
                    <a:pt x="528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816;p34">
              <a:extLst>
                <a:ext uri="{FF2B5EF4-FFF2-40B4-BE49-F238E27FC236}">
                  <a16:creationId xmlns:a16="http://schemas.microsoft.com/office/drawing/2014/main" id="{BD3F9B67-D922-AA94-6B53-A45380CBA496}"/>
                </a:ext>
              </a:extLst>
            </p:cNvPr>
            <p:cNvSpPr/>
            <p:nvPr/>
          </p:nvSpPr>
          <p:spPr>
            <a:xfrm>
              <a:off x="2145328" y="1615765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1"/>
                  </a:moveTo>
                  <a:lnTo>
                    <a:pt x="134" y="54"/>
                  </a:lnTo>
                  <a:lnTo>
                    <a:pt x="54" y="126"/>
                  </a:lnTo>
                  <a:lnTo>
                    <a:pt x="0" y="224"/>
                  </a:lnTo>
                  <a:lnTo>
                    <a:pt x="18" y="358"/>
                  </a:lnTo>
                  <a:lnTo>
                    <a:pt x="72" y="438"/>
                  </a:lnTo>
                  <a:lnTo>
                    <a:pt x="116" y="465"/>
                  </a:lnTo>
                  <a:lnTo>
                    <a:pt x="215" y="501"/>
                  </a:lnTo>
                  <a:lnTo>
                    <a:pt x="420" y="447"/>
                  </a:lnTo>
                  <a:lnTo>
                    <a:pt x="492" y="367"/>
                  </a:lnTo>
                  <a:lnTo>
                    <a:pt x="545" y="268"/>
                  </a:lnTo>
                  <a:lnTo>
                    <a:pt x="536" y="135"/>
                  </a:lnTo>
                  <a:lnTo>
                    <a:pt x="483" y="63"/>
                  </a:lnTo>
                  <a:lnTo>
                    <a:pt x="438" y="36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817;p34">
              <a:extLst>
                <a:ext uri="{FF2B5EF4-FFF2-40B4-BE49-F238E27FC236}">
                  <a16:creationId xmlns:a16="http://schemas.microsoft.com/office/drawing/2014/main" id="{4BCA995C-43D3-E965-7FBE-8C38FDE171B2}"/>
                </a:ext>
              </a:extLst>
            </p:cNvPr>
            <p:cNvSpPr/>
            <p:nvPr/>
          </p:nvSpPr>
          <p:spPr>
            <a:xfrm>
              <a:off x="2029595" y="1662271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40" y="0"/>
                  </a:moveTo>
                  <a:lnTo>
                    <a:pt x="135" y="54"/>
                  </a:lnTo>
                  <a:lnTo>
                    <a:pt x="54" y="134"/>
                  </a:lnTo>
                  <a:lnTo>
                    <a:pt x="1" y="224"/>
                  </a:lnTo>
                  <a:lnTo>
                    <a:pt x="19" y="367"/>
                  </a:lnTo>
                  <a:lnTo>
                    <a:pt x="72" y="438"/>
                  </a:lnTo>
                  <a:lnTo>
                    <a:pt x="117" y="465"/>
                  </a:lnTo>
                  <a:lnTo>
                    <a:pt x="215" y="500"/>
                  </a:lnTo>
                  <a:lnTo>
                    <a:pt x="420" y="447"/>
                  </a:lnTo>
                  <a:lnTo>
                    <a:pt x="492" y="367"/>
                  </a:lnTo>
                  <a:lnTo>
                    <a:pt x="545" y="277"/>
                  </a:lnTo>
                  <a:lnTo>
                    <a:pt x="528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818;p34">
              <a:extLst>
                <a:ext uri="{FF2B5EF4-FFF2-40B4-BE49-F238E27FC236}">
                  <a16:creationId xmlns:a16="http://schemas.microsoft.com/office/drawing/2014/main" id="{33FB9280-AC37-9EE7-26E0-EBEF4D23F269}"/>
                </a:ext>
              </a:extLst>
            </p:cNvPr>
            <p:cNvSpPr/>
            <p:nvPr/>
          </p:nvSpPr>
          <p:spPr>
            <a:xfrm>
              <a:off x="2039121" y="1527545"/>
              <a:ext cx="32305" cy="29110"/>
            </a:xfrm>
            <a:custGeom>
              <a:avLst/>
              <a:gdLst/>
              <a:ahLst/>
              <a:cxnLst/>
              <a:rect l="l" t="t" r="r" b="b"/>
              <a:pathLst>
                <a:path w="546" h="492" extrusionOk="0">
                  <a:moveTo>
                    <a:pt x="340" y="0"/>
                  </a:moveTo>
                  <a:lnTo>
                    <a:pt x="134" y="54"/>
                  </a:lnTo>
                  <a:lnTo>
                    <a:pt x="54" y="125"/>
                  </a:lnTo>
                  <a:lnTo>
                    <a:pt x="0" y="224"/>
                  </a:lnTo>
                  <a:lnTo>
                    <a:pt x="18" y="357"/>
                  </a:lnTo>
                  <a:lnTo>
                    <a:pt x="72" y="429"/>
                  </a:lnTo>
                  <a:lnTo>
                    <a:pt x="117" y="465"/>
                  </a:lnTo>
                  <a:lnTo>
                    <a:pt x="215" y="491"/>
                  </a:lnTo>
                  <a:lnTo>
                    <a:pt x="420" y="447"/>
                  </a:lnTo>
                  <a:lnTo>
                    <a:pt x="492" y="366"/>
                  </a:lnTo>
                  <a:lnTo>
                    <a:pt x="545" y="268"/>
                  </a:lnTo>
                  <a:lnTo>
                    <a:pt x="527" y="134"/>
                  </a:lnTo>
                  <a:lnTo>
                    <a:pt x="474" y="63"/>
                  </a:lnTo>
                  <a:lnTo>
                    <a:pt x="438" y="36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819;p34">
              <a:extLst>
                <a:ext uri="{FF2B5EF4-FFF2-40B4-BE49-F238E27FC236}">
                  <a16:creationId xmlns:a16="http://schemas.microsoft.com/office/drawing/2014/main" id="{10E582DE-F7F3-0182-F2F3-9B76DD964FB4}"/>
                </a:ext>
              </a:extLst>
            </p:cNvPr>
            <p:cNvSpPr/>
            <p:nvPr/>
          </p:nvSpPr>
          <p:spPr>
            <a:xfrm>
              <a:off x="2110419" y="1540207"/>
              <a:ext cx="32305" cy="29643"/>
            </a:xfrm>
            <a:custGeom>
              <a:avLst/>
              <a:gdLst/>
              <a:ahLst/>
              <a:cxnLst/>
              <a:rect l="l" t="t" r="r" b="b"/>
              <a:pathLst>
                <a:path w="546" h="501" extrusionOk="0">
                  <a:moveTo>
                    <a:pt x="331" y="1"/>
                  </a:moveTo>
                  <a:lnTo>
                    <a:pt x="126" y="54"/>
                  </a:lnTo>
                  <a:lnTo>
                    <a:pt x="55" y="135"/>
                  </a:lnTo>
                  <a:lnTo>
                    <a:pt x="1" y="224"/>
                  </a:lnTo>
                  <a:lnTo>
                    <a:pt x="19" y="367"/>
                  </a:lnTo>
                  <a:lnTo>
                    <a:pt x="72" y="438"/>
                  </a:lnTo>
                  <a:lnTo>
                    <a:pt x="108" y="465"/>
                  </a:lnTo>
                  <a:lnTo>
                    <a:pt x="206" y="501"/>
                  </a:lnTo>
                  <a:lnTo>
                    <a:pt x="412" y="447"/>
                  </a:lnTo>
                  <a:lnTo>
                    <a:pt x="492" y="367"/>
                  </a:lnTo>
                  <a:lnTo>
                    <a:pt x="546" y="277"/>
                  </a:lnTo>
                  <a:lnTo>
                    <a:pt x="528" y="135"/>
                  </a:lnTo>
                  <a:lnTo>
                    <a:pt x="474" y="63"/>
                  </a:lnTo>
                  <a:lnTo>
                    <a:pt x="430" y="36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820;p34">
              <a:extLst>
                <a:ext uri="{FF2B5EF4-FFF2-40B4-BE49-F238E27FC236}">
                  <a16:creationId xmlns:a16="http://schemas.microsoft.com/office/drawing/2014/main" id="{0ED9461D-55E7-7F66-D76C-602E4AC4B681}"/>
                </a:ext>
              </a:extLst>
            </p:cNvPr>
            <p:cNvSpPr/>
            <p:nvPr/>
          </p:nvSpPr>
          <p:spPr>
            <a:xfrm>
              <a:off x="1994745" y="1586714"/>
              <a:ext cx="31773" cy="29643"/>
            </a:xfrm>
            <a:custGeom>
              <a:avLst/>
              <a:gdLst/>
              <a:ahLst/>
              <a:cxnLst/>
              <a:rect l="l" t="t" r="r" b="b"/>
              <a:pathLst>
                <a:path w="537" h="501" extrusionOk="0">
                  <a:moveTo>
                    <a:pt x="331" y="0"/>
                  </a:moveTo>
                  <a:lnTo>
                    <a:pt x="125" y="54"/>
                  </a:lnTo>
                  <a:lnTo>
                    <a:pt x="54" y="134"/>
                  </a:lnTo>
                  <a:lnTo>
                    <a:pt x="0" y="233"/>
                  </a:lnTo>
                  <a:lnTo>
                    <a:pt x="9" y="367"/>
                  </a:lnTo>
                  <a:lnTo>
                    <a:pt x="63" y="438"/>
                  </a:lnTo>
                  <a:lnTo>
                    <a:pt x="107" y="465"/>
                  </a:lnTo>
                  <a:lnTo>
                    <a:pt x="206" y="501"/>
                  </a:lnTo>
                  <a:lnTo>
                    <a:pt x="411" y="447"/>
                  </a:lnTo>
                  <a:lnTo>
                    <a:pt x="491" y="375"/>
                  </a:lnTo>
                  <a:lnTo>
                    <a:pt x="536" y="277"/>
                  </a:lnTo>
                  <a:lnTo>
                    <a:pt x="527" y="143"/>
                  </a:lnTo>
                  <a:lnTo>
                    <a:pt x="474" y="63"/>
                  </a:lnTo>
                  <a:lnTo>
                    <a:pt x="429" y="36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821;p34">
              <a:extLst>
                <a:ext uri="{FF2B5EF4-FFF2-40B4-BE49-F238E27FC236}">
                  <a16:creationId xmlns:a16="http://schemas.microsoft.com/office/drawing/2014/main" id="{F3487DA1-AA4E-CE77-9BD8-08884D39D996}"/>
                </a:ext>
              </a:extLst>
            </p:cNvPr>
            <p:cNvSpPr/>
            <p:nvPr/>
          </p:nvSpPr>
          <p:spPr>
            <a:xfrm>
              <a:off x="1326852" y="1523818"/>
              <a:ext cx="1119686" cy="943722"/>
            </a:xfrm>
            <a:custGeom>
              <a:avLst/>
              <a:gdLst/>
              <a:ahLst/>
              <a:cxnLst/>
              <a:rect l="l" t="t" r="r" b="b"/>
              <a:pathLst>
                <a:path w="18924" h="15950" extrusionOk="0">
                  <a:moveTo>
                    <a:pt x="14673" y="1"/>
                  </a:moveTo>
                  <a:lnTo>
                    <a:pt x="13565" y="519"/>
                  </a:lnTo>
                  <a:lnTo>
                    <a:pt x="13449" y="572"/>
                  </a:lnTo>
                  <a:lnTo>
                    <a:pt x="13235" y="724"/>
                  </a:lnTo>
                  <a:lnTo>
                    <a:pt x="13065" y="894"/>
                  </a:lnTo>
                  <a:lnTo>
                    <a:pt x="12922" y="1090"/>
                  </a:lnTo>
                  <a:lnTo>
                    <a:pt x="12824" y="1305"/>
                  </a:lnTo>
                  <a:lnTo>
                    <a:pt x="12771" y="1519"/>
                  </a:lnTo>
                  <a:lnTo>
                    <a:pt x="12771" y="1742"/>
                  </a:lnTo>
                  <a:lnTo>
                    <a:pt x="12815" y="1956"/>
                  </a:lnTo>
                  <a:lnTo>
                    <a:pt x="12851" y="2064"/>
                  </a:lnTo>
                  <a:lnTo>
                    <a:pt x="13226" y="2858"/>
                  </a:lnTo>
                  <a:lnTo>
                    <a:pt x="13324" y="3099"/>
                  </a:lnTo>
                  <a:lnTo>
                    <a:pt x="13423" y="3582"/>
                  </a:lnTo>
                  <a:lnTo>
                    <a:pt x="13414" y="4082"/>
                  </a:lnTo>
                  <a:lnTo>
                    <a:pt x="13289" y="4573"/>
                  </a:lnTo>
                  <a:lnTo>
                    <a:pt x="13074" y="5046"/>
                  </a:lnTo>
                  <a:lnTo>
                    <a:pt x="12762" y="5493"/>
                  </a:lnTo>
                  <a:lnTo>
                    <a:pt x="12360" y="5886"/>
                  </a:lnTo>
                  <a:lnTo>
                    <a:pt x="11887" y="6216"/>
                  </a:lnTo>
                  <a:lnTo>
                    <a:pt x="11619" y="6350"/>
                  </a:lnTo>
                  <a:lnTo>
                    <a:pt x="6832" y="8582"/>
                  </a:lnTo>
                  <a:lnTo>
                    <a:pt x="6555" y="8707"/>
                  </a:lnTo>
                  <a:lnTo>
                    <a:pt x="5993" y="8859"/>
                  </a:lnTo>
                  <a:lnTo>
                    <a:pt x="5430" y="8904"/>
                  </a:lnTo>
                  <a:lnTo>
                    <a:pt x="4894" y="8859"/>
                  </a:lnTo>
                  <a:lnTo>
                    <a:pt x="4394" y="8725"/>
                  </a:lnTo>
                  <a:lnTo>
                    <a:pt x="3939" y="8502"/>
                  </a:lnTo>
                  <a:lnTo>
                    <a:pt x="3546" y="8190"/>
                  </a:lnTo>
                  <a:lnTo>
                    <a:pt x="3233" y="7806"/>
                  </a:lnTo>
                  <a:lnTo>
                    <a:pt x="3117" y="7573"/>
                  </a:lnTo>
                  <a:lnTo>
                    <a:pt x="2751" y="6779"/>
                  </a:lnTo>
                  <a:lnTo>
                    <a:pt x="2698" y="6671"/>
                  </a:lnTo>
                  <a:lnTo>
                    <a:pt x="2555" y="6502"/>
                  </a:lnTo>
                  <a:lnTo>
                    <a:pt x="2385" y="6368"/>
                  </a:lnTo>
                  <a:lnTo>
                    <a:pt x="2180" y="6261"/>
                  </a:lnTo>
                  <a:lnTo>
                    <a:pt x="1956" y="6207"/>
                  </a:lnTo>
                  <a:lnTo>
                    <a:pt x="1724" y="6180"/>
                  </a:lnTo>
                  <a:lnTo>
                    <a:pt x="1474" y="6207"/>
                  </a:lnTo>
                  <a:lnTo>
                    <a:pt x="1224" y="6279"/>
                  </a:lnTo>
                  <a:lnTo>
                    <a:pt x="1108" y="6323"/>
                  </a:lnTo>
                  <a:lnTo>
                    <a:pt x="1" y="6841"/>
                  </a:lnTo>
                  <a:lnTo>
                    <a:pt x="4243" y="15950"/>
                  </a:lnTo>
                  <a:lnTo>
                    <a:pt x="18923" y="9100"/>
                  </a:lnTo>
                  <a:lnTo>
                    <a:pt x="1467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822;p34">
              <a:extLst>
                <a:ext uri="{FF2B5EF4-FFF2-40B4-BE49-F238E27FC236}">
                  <a16:creationId xmlns:a16="http://schemas.microsoft.com/office/drawing/2014/main" id="{AE7FF485-A960-4616-640B-B135592AA72E}"/>
                </a:ext>
              </a:extLst>
            </p:cNvPr>
            <p:cNvSpPr/>
            <p:nvPr/>
          </p:nvSpPr>
          <p:spPr>
            <a:xfrm>
              <a:off x="1445780" y="1829777"/>
              <a:ext cx="1428718" cy="1505340"/>
            </a:xfrm>
            <a:custGeom>
              <a:avLst/>
              <a:gdLst/>
              <a:ahLst/>
              <a:cxnLst/>
              <a:rect l="l" t="t" r="r" b="b"/>
              <a:pathLst>
                <a:path w="24147" h="25442" extrusionOk="0">
                  <a:moveTo>
                    <a:pt x="15708" y="0"/>
                  </a:moveTo>
                  <a:lnTo>
                    <a:pt x="0" y="7332"/>
                  </a:lnTo>
                  <a:lnTo>
                    <a:pt x="8439" y="25442"/>
                  </a:lnTo>
                  <a:lnTo>
                    <a:pt x="24147" y="18110"/>
                  </a:lnTo>
                  <a:lnTo>
                    <a:pt x="1570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823;p34">
              <a:extLst>
                <a:ext uri="{FF2B5EF4-FFF2-40B4-BE49-F238E27FC236}">
                  <a16:creationId xmlns:a16="http://schemas.microsoft.com/office/drawing/2014/main" id="{CB8476B6-13CF-4C94-F38D-5E058A0F933A}"/>
                </a:ext>
              </a:extLst>
            </p:cNvPr>
            <p:cNvSpPr/>
            <p:nvPr/>
          </p:nvSpPr>
          <p:spPr>
            <a:xfrm>
              <a:off x="1507552" y="1963438"/>
              <a:ext cx="1366947" cy="1371680"/>
            </a:xfrm>
            <a:custGeom>
              <a:avLst/>
              <a:gdLst/>
              <a:ahLst/>
              <a:cxnLst/>
              <a:rect l="l" t="t" r="r" b="b"/>
              <a:pathLst>
                <a:path w="23103" h="23183" extrusionOk="0">
                  <a:moveTo>
                    <a:pt x="15718" y="0"/>
                  </a:moveTo>
                  <a:lnTo>
                    <a:pt x="1" y="7323"/>
                  </a:lnTo>
                  <a:lnTo>
                    <a:pt x="7395" y="23183"/>
                  </a:lnTo>
                  <a:lnTo>
                    <a:pt x="23103" y="15851"/>
                  </a:lnTo>
                  <a:lnTo>
                    <a:pt x="157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824;p34">
              <a:extLst>
                <a:ext uri="{FF2B5EF4-FFF2-40B4-BE49-F238E27FC236}">
                  <a16:creationId xmlns:a16="http://schemas.microsoft.com/office/drawing/2014/main" id="{207A0221-238B-9C20-1B41-61770DB7E764}"/>
                </a:ext>
              </a:extLst>
            </p:cNvPr>
            <p:cNvSpPr/>
            <p:nvPr/>
          </p:nvSpPr>
          <p:spPr>
            <a:xfrm>
              <a:off x="1915459" y="2837884"/>
              <a:ext cx="959046" cy="497244"/>
            </a:xfrm>
            <a:custGeom>
              <a:avLst/>
              <a:gdLst/>
              <a:ahLst/>
              <a:cxnLst/>
              <a:rect l="l" t="t" r="r" b="b"/>
              <a:pathLst>
                <a:path w="16209" h="8404" extrusionOk="0">
                  <a:moveTo>
                    <a:pt x="15718" y="1"/>
                  </a:moveTo>
                  <a:lnTo>
                    <a:pt x="1" y="7332"/>
                  </a:lnTo>
                  <a:lnTo>
                    <a:pt x="501" y="8404"/>
                  </a:lnTo>
                  <a:lnTo>
                    <a:pt x="16209" y="1072"/>
                  </a:lnTo>
                  <a:lnTo>
                    <a:pt x="157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825;p34">
              <a:extLst>
                <a:ext uri="{FF2B5EF4-FFF2-40B4-BE49-F238E27FC236}">
                  <a16:creationId xmlns:a16="http://schemas.microsoft.com/office/drawing/2014/main" id="{2214C9CB-AB62-D2A5-43C7-E9C6C42E95E9}"/>
                </a:ext>
              </a:extLst>
            </p:cNvPr>
            <p:cNvSpPr/>
            <p:nvPr/>
          </p:nvSpPr>
          <p:spPr>
            <a:xfrm>
              <a:off x="1506014" y="1959237"/>
              <a:ext cx="929403" cy="789413"/>
            </a:xfrm>
            <a:custGeom>
              <a:avLst/>
              <a:gdLst/>
              <a:ahLst/>
              <a:cxnLst/>
              <a:rect l="l" t="t" r="r" b="b"/>
              <a:pathLst>
                <a:path w="15708" h="13342" extrusionOk="0">
                  <a:moveTo>
                    <a:pt x="15708" y="0"/>
                  </a:moveTo>
                  <a:lnTo>
                    <a:pt x="0" y="7323"/>
                  </a:lnTo>
                  <a:lnTo>
                    <a:pt x="12368" y="13341"/>
                  </a:lnTo>
                  <a:lnTo>
                    <a:pt x="1570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826;p34">
              <a:extLst>
                <a:ext uri="{FF2B5EF4-FFF2-40B4-BE49-F238E27FC236}">
                  <a16:creationId xmlns:a16="http://schemas.microsoft.com/office/drawing/2014/main" id="{D4CB2359-374D-A937-DA2D-0052F2024FA0}"/>
                </a:ext>
              </a:extLst>
            </p:cNvPr>
            <p:cNvSpPr/>
            <p:nvPr/>
          </p:nvSpPr>
          <p:spPr>
            <a:xfrm>
              <a:off x="1143548" y="2144137"/>
              <a:ext cx="1127023" cy="978039"/>
            </a:xfrm>
            <a:custGeom>
              <a:avLst/>
              <a:gdLst/>
              <a:ahLst/>
              <a:cxnLst/>
              <a:rect l="l" t="t" r="r" b="b"/>
              <a:pathLst>
                <a:path w="19048" h="16530" extrusionOk="0">
                  <a:moveTo>
                    <a:pt x="12511" y="1"/>
                  </a:moveTo>
                  <a:lnTo>
                    <a:pt x="11984" y="18"/>
                  </a:lnTo>
                  <a:lnTo>
                    <a:pt x="11466" y="143"/>
                  </a:lnTo>
                  <a:lnTo>
                    <a:pt x="11216" y="251"/>
                  </a:lnTo>
                  <a:lnTo>
                    <a:pt x="7894" y="1795"/>
                  </a:lnTo>
                  <a:lnTo>
                    <a:pt x="3894" y="3662"/>
                  </a:lnTo>
                  <a:lnTo>
                    <a:pt x="3581" y="3814"/>
                  </a:lnTo>
                  <a:lnTo>
                    <a:pt x="3001" y="4162"/>
                  </a:lnTo>
                  <a:lnTo>
                    <a:pt x="2456" y="4564"/>
                  </a:lnTo>
                  <a:lnTo>
                    <a:pt x="1965" y="5010"/>
                  </a:lnTo>
                  <a:lnTo>
                    <a:pt x="1527" y="5501"/>
                  </a:lnTo>
                  <a:lnTo>
                    <a:pt x="1134" y="6028"/>
                  </a:lnTo>
                  <a:lnTo>
                    <a:pt x="804" y="6582"/>
                  </a:lnTo>
                  <a:lnTo>
                    <a:pt x="527" y="7171"/>
                  </a:lnTo>
                  <a:lnTo>
                    <a:pt x="304" y="7778"/>
                  </a:lnTo>
                  <a:lnTo>
                    <a:pt x="143" y="8404"/>
                  </a:lnTo>
                  <a:lnTo>
                    <a:pt x="36" y="9047"/>
                  </a:lnTo>
                  <a:lnTo>
                    <a:pt x="0" y="9698"/>
                  </a:lnTo>
                  <a:lnTo>
                    <a:pt x="18" y="10359"/>
                  </a:lnTo>
                  <a:lnTo>
                    <a:pt x="107" y="11011"/>
                  </a:lnTo>
                  <a:lnTo>
                    <a:pt x="268" y="11663"/>
                  </a:lnTo>
                  <a:lnTo>
                    <a:pt x="491" y="12315"/>
                  </a:lnTo>
                  <a:lnTo>
                    <a:pt x="634" y="12627"/>
                  </a:lnTo>
                  <a:lnTo>
                    <a:pt x="786" y="12940"/>
                  </a:lnTo>
                  <a:lnTo>
                    <a:pt x="1134" y="13529"/>
                  </a:lnTo>
                  <a:lnTo>
                    <a:pt x="1536" y="14074"/>
                  </a:lnTo>
                  <a:lnTo>
                    <a:pt x="1983" y="14565"/>
                  </a:lnTo>
                  <a:lnTo>
                    <a:pt x="2474" y="15003"/>
                  </a:lnTo>
                  <a:lnTo>
                    <a:pt x="2992" y="15396"/>
                  </a:lnTo>
                  <a:lnTo>
                    <a:pt x="3554" y="15726"/>
                  </a:lnTo>
                  <a:lnTo>
                    <a:pt x="4135" y="16003"/>
                  </a:lnTo>
                  <a:lnTo>
                    <a:pt x="4751" y="16226"/>
                  </a:lnTo>
                  <a:lnTo>
                    <a:pt x="5376" y="16387"/>
                  </a:lnTo>
                  <a:lnTo>
                    <a:pt x="6019" y="16494"/>
                  </a:lnTo>
                  <a:lnTo>
                    <a:pt x="6671" y="16530"/>
                  </a:lnTo>
                  <a:lnTo>
                    <a:pt x="7323" y="16503"/>
                  </a:lnTo>
                  <a:lnTo>
                    <a:pt x="7984" y="16414"/>
                  </a:lnTo>
                  <a:lnTo>
                    <a:pt x="8635" y="16262"/>
                  </a:lnTo>
                  <a:lnTo>
                    <a:pt x="9287" y="16039"/>
                  </a:lnTo>
                  <a:lnTo>
                    <a:pt x="9600" y="15896"/>
                  </a:lnTo>
                  <a:lnTo>
                    <a:pt x="9975" y="15717"/>
                  </a:lnTo>
                  <a:lnTo>
                    <a:pt x="10663" y="15289"/>
                  </a:lnTo>
                  <a:lnTo>
                    <a:pt x="11279" y="14789"/>
                  </a:lnTo>
                  <a:lnTo>
                    <a:pt x="11823" y="14235"/>
                  </a:lnTo>
                  <a:lnTo>
                    <a:pt x="12306" y="13619"/>
                  </a:lnTo>
                  <a:lnTo>
                    <a:pt x="12707" y="12958"/>
                  </a:lnTo>
                  <a:lnTo>
                    <a:pt x="13029" y="12261"/>
                  </a:lnTo>
                  <a:lnTo>
                    <a:pt x="13270" y="11529"/>
                  </a:lnTo>
                  <a:lnTo>
                    <a:pt x="13359" y="11154"/>
                  </a:lnTo>
                  <a:lnTo>
                    <a:pt x="13949" y="12440"/>
                  </a:lnTo>
                  <a:lnTo>
                    <a:pt x="14074" y="12681"/>
                  </a:lnTo>
                  <a:lnTo>
                    <a:pt x="14395" y="13110"/>
                  </a:lnTo>
                  <a:lnTo>
                    <a:pt x="14779" y="13458"/>
                  </a:lnTo>
                  <a:lnTo>
                    <a:pt x="15226" y="13726"/>
                  </a:lnTo>
                  <a:lnTo>
                    <a:pt x="15708" y="13896"/>
                  </a:lnTo>
                  <a:lnTo>
                    <a:pt x="16217" y="13985"/>
                  </a:lnTo>
                  <a:lnTo>
                    <a:pt x="16735" y="13967"/>
                  </a:lnTo>
                  <a:lnTo>
                    <a:pt x="17253" y="13842"/>
                  </a:lnTo>
                  <a:lnTo>
                    <a:pt x="17503" y="13735"/>
                  </a:lnTo>
                  <a:lnTo>
                    <a:pt x="17753" y="13610"/>
                  </a:lnTo>
                  <a:lnTo>
                    <a:pt x="18173" y="13288"/>
                  </a:lnTo>
                  <a:lnTo>
                    <a:pt x="18521" y="12904"/>
                  </a:lnTo>
                  <a:lnTo>
                    <a:pt x="18789" y="12458"/>
                  </a:lnTo>
                  <a:lnTo>
                    <a:pt x="18967" y="11976"/>
                  </a:lnTo>
                  <a:lnTo>
                    <a:pt x="19048" y="11467"/>
                  </a:lnTo>
                  <a:lnTo>
                    <a:pt x="19030" y="10949"/>
                  </a:lnTo>
                  <a:lnTo>
                    <a:pt x="18905" y="10431"/>
                  </a:lnTo>
                  <a:lnTo>
                    <a:pt x="18798" y="10181"/>
                  </a:lnTo>
                  <a:lnTo>
                    <a:pt x="14770" y="1545"/>
                  </a:lnTo>
                  <a:lnTo>
                    <a:pt x="14645" y="1295"/>
                  </a:lnTo>
                  <a:lnTo>
                    <a:pt x="14324" y="876"/>
                  </a:lnTo>
                  <a:lnTo>
                    <a:pt x="13940" y="527"/>
                  </a:lnTo>
                  <a:lnTo>
                    <a:pt x="13502" y="259"/>
                  </a:lnTo>
                  <a:lnTo>
                    <a:pt x="13020" y="81"/>
                  </a:lnTo>
                  <a:lnTo>
                    <a:pt x="12511" y="1"/>
                  </a:lnTo>
                  <a:close/>
                </a:path>
              </a:pathLst>
            </a:custGeom>
            <a:solidFill>
              <a:srgbClr val="FFB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827;p34">
              <a:extLst>
                <a:ext uri="{FF2B5EF4-FFF2-40B4-BE49-F238E27FC236}">
                  <a16:creationId xmlns:a16="http://schemas.microsoft.com/office/drawing/2014/main" id="{76E4604D-D791-32CC-1F6F-D718031011AB}"/>
                </a:ext>
              </a:extLst>
            </p:cNvPr>
            <p:cNvSpPr/>
            <p:nvPr/>
          </p:nvSpPr>
          <p:spPr>
            <a:xfrm>
              <a:off x="1868953" y="2667243"/>
              <a:ext cx="371513" cy="302819"/>
            </a:xfrm>
            <a:custGeom>
              <a:avLst/>
              <a:gdLst/>
              <a:ahLst/>
              <a:cxnLst/>
              <a:rect l="l" t="t" r="r" b="b"/>
              <a:pathLst>
                <a:path w="6279" h="5118" extrusionOk="0">
                  <a:moveTo>
                    <a:pt x="1" y="0"/>
                  </a:moveTo>
                  <a:lnTo>
                    <a:pt x="617" y="1331"/>
                  </a:lnTo>
                  <a:lnTo>
                    <a:pt x="1858" y="3983"/>
                  </a:lnTo>
                  <a:lnTo>
                    <a:pt x="1912" y="4099"/>
                  </a:lnTo>
                  <a:lnTo>
                    <a:pt x="2073" y="4322"/>
                  </a:lnTo>
                  <a:lnTo>
                    <a:pt x="2385" y="4617"/>
                  </a:lnTo>
                  <a:lnTo>
                    <a:pt x="2912" y="4903"/>
                  </a:lnTo>
                  <a:lnTo>
                    <a:pt x="3528" y="5072"/>
                  </a:lnTo>
                  <a:lnTo>
                    <a:pt x="4189" y="5117"/>
                  </a:lnTo>
                  <a:lnTo>
                    <a:pt x="4859" y="5010"/>
                  </a:lnTo>
                  <a:lnTo>
                    <a:pt x="5332" y="4822"/>
                  </a:lnTo>
                  <a:lnTo>
                    <a:pt x="5636" y="4653"/>
                  </a:lnTo>
                  <a:lnTo>
                    <a:pt x="5913" y="4438"/>
                  </a:lnTo>
                  <a:lnTo>
                    <a:pt x="6163" y="4188"/>
                  </a:lnTo>
                  <a:lnTo>
                    <a:pt x="6279" y="4036"/>
                  </a:lnTo>
                  <a:lnTo>
                    <a:pt x="5993" y="4170"/>
                  </a:lnTo>
                  <a:lnTo>
                    <a:pt x="5413" y="4313"/>
                  </a:lnTo>
                  <a:lnTo>
                    <a:pt x="4841" y="4313"/>
                  </a:lnTo>
                  <a:lnTo>
                    <a:pt x="4278" y="4188"/>
                  </a:lnTo>
                  <a:lnTo>
                    <a:pt x="3734" y="3965"/>
                  </a:lnTo>
                  <a:lnTo>
                    <a:pt x="3198" y="3653"/>
                  </a:lnTo>
                  <a:lnTo>
                    <a:pt x="2698" y="3277"/>
                  </a:lnTo>
                  <a:lnTo>
                    <a:pt x="2216" y="2849"/>
                  </a:lnTo>
                  <a:lnTo>
                    <a:pt x="1555" y="2161"/>
                  </a:lnTo>
                  <a:lnTo>
                    <a:pt x="831" y="1259"/>
                  </a:lnTo>
                  <a:lnTo>
                    <a:pt x="99" y="17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828;p34">
              <a:extLst>
                <a:ext uri="{FF2B5EF4-FFF2-40B4-BE49-F238E27FC236}">
                  <a16:creationId xmlns:a16="http://schemas.microsoft.com/office/drawing/2014/main" id="{AB46F49B-40AB-8595-4DF8-D43F3FEAAFB0}"/>
                </a:ext>
              </a:extLst>
            </p:cNvPr>
            <p:cNvSpPr/>
            <p:nvPr/>
          </p:nvSpPr>
          <p:spPr>
            <a:xfrm>
              <a:off x="1143548" y="2158929"/>
              <a:ext cx="696934" cy="1405524"/>
            </a:xfrm>
            <a:custGeom>
              <a:avLst/>
              <a:gdLst/>
              <a:ahLst/>
              <a:cxnLst/>
              <a:rect l="l" t="t" r="r" b="b"/>
              <a:pathLst>
                <a:path w="11779" h="23755" extrusionOk="0">
                  <a:moveTo>
                    <a:pt x="11216" y="1"/>
                  </a:moveTo>
                  <a:lnTo>
                    <a:pt x="3894" y="3412"/>
                  </a:lnTo>
                  <a:lnTo>
                    <a:pt x="3581" y="3564"/>
                  </a:lnTo>
                  <a:lnTo>
                    <a:pt x="3001" y="3912"/>
                  </a:lnTo>
                  <a:lnTo>
                    <a:pt x="2456" y="4314"/>
                  </a:lnTo>
                  <a:lnTo>
                    <a:pt x="1965" y="4760"/>
                  </a:lnTo>
                  <a:lnTo>
                    <a:pt x="1527" y="5251"/>
                  </a:lnTo>
                  <a:lnTo>
                    <a:pt x="1134" y="5778"/>
                  </a:lnTo>
                  <a:lnTo>
                    <a:pt x="804" y="6332"/>
                  </a:lnTo>
                  <a:lnTo>
                    <a:pt x="527" y="6921"/>
                  </a:lnTo>
                  <a:lnTo>
                    <a:pt x="304" y="7528"/>
                  </a:lnTo>
                  <a:lnTo>
                    <a:pt x="143" y="8154"/>
                  </a:lnTo>
                  <a:lnTo>
                    <a:pt x="36" y="8797"/>
                  </a:lnTo>
                  <a:lnTo>
                    <a:pt x="0" y="9448"/>
                  </a:lnTo>
                  <a:lnTo>
                    <a:pt x="18" y="10109"/>
                  </a:lnTo>
                  <a:lnTo>
                    <a:pt x="107" y="10761"/>
                  </a:lnTo>
                  <a:lnTo>
                    <a:pt x="268" y="11413"/>
                  </a:lnTo>
                  <a:lnTo>
                    <a:pt x="491" y="12065"/>
                  </a:lnTo>
                  <a:lnTo>
                    <a:pt x="634" y="12377"/>
                  </a:lnTo>
                  <a:lnTo>
                    <a:pt x="848" y="12824"/>
                  </a:lnTo>
                  <a:lnTo>
                    <a:pt x="1384" y="13628"/>
                  </a:lnTo>
                  <a:lnTo>
                    <a:pt x="2009" y="14342"/>
                  </a:lnTo>
                  <a:lnTo>
                    <a:pt x="2715" y="14940"/>
                  </a:lnTo>
                  <a:lnTo>
                    <a:pt x="3099" y="15199"/>
                  </a:lnTo>
                  <a:lnTo>
                    <a:pt x="3063" y="15699"/>
                  </a:lnTo>
                  <a:lnTo>
                    <a:pt x="3108" y="16700"/>
                  </a:lnTo>
                  <a:lnTo>
                    <a:pt x="3277" y="17700"/>
                  </a:lnTo>
                  <a:lnTo>
                    <a:pt x="3581" y="18682"/>
                  </a:lnTo>
                  <a:lnTo>
                    <a:pt x="3795" y="19164"/>
                  </a:lnTo>
                  <a:lnTo>
                    <a:pt x="3929" y="19450"/>
                  </a:lnTo>
                  <a:lnTo>
                    <a:pt x="4242" y="19986"/>
                  </a:lnTo>
                  <a:lnTo>
                    <a:pt x="4590" y="20504"/>
                  </a:lnTo>
                  <a:lnTo>
                    <a:pt x="4974" y="20977"/>
                  </a:lnTo>
                  <a:lnTo>
                    <a:pt x="5385" y="21415"/>
                  </a:lnTo>
                  <a:lnTo>
                    <a:pt x="5831" y="21825"/>
                  </a:lnTo>
                  <a:lnTo>
                    <a:pt x="6305" y="22191"/>
                  </a:lnTo>
                  <a:lnTo>
                    <a:pt x="6805" y="22522"/>
                  </a:lnTo>
                  <a:lnTo>
                    <a:pt x="7332" y="22817"/>
                  </a:lnTo>
                  <a:lnTo>
                    <a:pt x="7876" y="23076"/>
                  </a:lnTo>
                  <a:lnTo>
                    <a:pt x="8448" y="23290"/>
                  </a:lnTo>
                  <a:lnTo>
                    <a:pt x="9028" y="23468"/>
                  </a:lnTo>
                  <a:lnTo>
                    <a:pt x="9618" y="23602"/>
                  </a:lnTo>
                  <a:lnTo>
                    <a:pt x="10225" y="23692"/>
                  </a:lnTo>
                  <a:lnTo>
                    <a:pt x="10841" y="23745"/>
                  </a:lnTo>
                  <a:lnTo>
                    <a:pt x="11466" y="23754"/>
                  </a:lnTo>
                  <a:lnTo>
                    <a:pt x="11779" y="23736"/>
                  </a:lnTo>
                  <a:lnTo>
                    <a:pt x="11386" y="23602"/>
                  </a:lnTo>
                  <a:lnTo>
                    <a:pt x="10627" y="23263"/>
                  </a:lnTo>
                  <a:lnTo>
                    <a:pt x="9886" y="22825"/>
                  </a:lnTo>
                  <a:lnTo>
                    <a:pt x="9180" y="22299"/>
                  </a:lnTo>
                  <a:lnTo>
                    <a:pt x="8519" y="21691"/>
                  </a:lnTo>
                  <a:lnTo>
                    <a:pt x="7903" y="21004"/>
                  </a:lnTo>
                  <a:lnTo>
                    <a:pt x="7341" y="20236"/>
                  </a:lnTo>
                  <a:lnTo>
                    <a:pt x="6849" y="19405"/>
                  </a:lnTo>
                  <a:lnTo>
                    <a:pt x="6626" y="18959"/>
                  </a:lnTo>
                  <a:lnTo>
                    <a:pt x="6528" y="18718"/>
                  </a:lnTo>
                  <a:lnTo>
                    <a:pt x="6367" y="18289"/>
                  </a:lnTo>
                  <a:lnTo>
                    <a:pt x="6260" y="17887"/>
                  </a:lnTo>
                  <a:lnTo>
                    <a:pt x="6215" y="17530"/>
                  </a:lnTo>
                  <a:lnTo>
                    <a:pt x="6224" y="17048"/>
                  </a:lnTo>
                  <a:lnTo>
                    <a:pt x="6367" y="16503"/>
                  </a:lnTo>
                  <a:lnTo>
                    <a:pt x="6483" y="16271"/>
                  </a:lnTo>
                  <a:lnTo>
                    <a:pt x="6233" y="16101"/>
                  </a:lnTo>
                  <a:lnTo>
                    <a:pt x="5751" y="15673"/>
                  </a:lnTo>
                  <a:lnTo>
                    <a:pt x="5296" y="15173"/>
                  </a:lnTo>
                  <a:lnTo>
                    <a:pt x="4867" y="14628"/>
                  </a:lnTo>
                  <a:lnTo>
                    <a:pt x="4304" y="13762"/>
                  </a:lnTo>
                  <a:lnTo>
                    <a:pt x="3697" y="12645"/>
                  </a:lnTo>
                  <a:lnTo>
                    <a:pt x="3465" y="12172"/>
                  </a:lnTo>
                  <a:lnTo>
                    <a:pt x="3322" y="11860"/>
                  </a:lnTo>
                  <a:lnTo>
                    <a:pt x="3090" y="11234"/>
                  </a:lnTo>
                  <a:lnTo>
                    <a:pt x="2920" y="10618"/>
                  </a:lnTo>
                  <a:lnTo>
                    <a:pt x="2804" y="10011"/>
                  </a:lnTo>
                  <a:lnTo>
                    <a:pt x="2742" y="9413"/>
                  </a:lnTo>
                  <a:lnTo>
                    <a:pt x="2733" y="8832"/>
                  </a:lnTo>
                  <a:lnTo>
                    <a:pt x="2777" y="8270"/>
                  </a:lnTo>
                  <a:lnTo>
                    <a:pt x="2867" y="7716"/>
                  </a:lnTo>
                  <a:lnTo>
                    <a:pt x="3010" y="7189"/>
                  </a:lnTo>
                  <a:lnTo>
                    <a:pt x="3188" y="6671"/>
                  </a:lnTo>
                  <a:lnTo>
                    <a:pt x="3411" y="6180"/>
                  </a:lnTo>
                  <a:lnTo>
                    <a:pt x="3679" y="5707"/>
                  </a:lnTo>
                  <a:lnTo>
                    <a:pt x="3983" y="5251"/>
                  </a:lnTo>
                  <a:lnTo>
                    <a:pt x="4322" y="4823"/>
                  </a:lnTo>
                  <a:lnTo>
                    <a:pt x="4894" y="4224"/>
                  </a:lnTo>
                  <a:lnTo>
                    <a:pt x="5313" y="3867"/>
                  </a:lnTo>
                  <a:lnTo>
                    <a:pt x="5867" y="3439"/>
                  </a:lnTo>
                  <a:lnTo>
                    <a:pt x="7260" y="2483"/>
                  </a:lnTo>
                  <a:lnTo>
                    <a:pt x="9671" y="965"/>
                  </a:lnTo>
                  <a:lnTo>
                    <a:pt x="11216" y="1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829;p34">
              <a:extLst>
                <a:ext uri="{FF2B5EF4-FFF2-40B4-BE49-F238E27FC236}">
                  <a16:creationId xmlns:a16="http://schemas.microsoft.com/office/drawing/2014/main" id="{5683F966-91CC-5A16-7457-BEAD6A5EAE9E}"/>
                </a:ext>
              </a:extLst>
            </p:cNvPr>
            <p:cNvSpPr/>
            <p:nvPr/>
          </p:nvSpPr>
          <p:spPr>
            <a:xfrm>
              <a:off x="2087225" y="2615945"/>
              <a:ext cx="158036" cy="165491"/>
            </a:xfrm>
            <a:custGeom>
              <a:avLst/>
              <a:gdLst/>
              <a:ahLst/>
              <a:cxnLst/>
              <a:rect l="l" t="t" r="r" b="b"/>
              <a:pathLst>
                <a:path w="2671" h="2797" extrusionOk="0">
                  <a:moveTo>
                    <a:pt x="732" y="1"/>
                  </a:moveTo>
                  <a:lnTo>
                    <a:pt x="509" y="63"/>
                  </a:lnTo>
                  <a:lnTo>
                    <a:pt x="313" y="215"/>
                  </a:lnTo>
                  <a:lnTo>
                    <a:pt x="152" y="465"/>
                  </a:lnTo>
                  <a:lnTo>
                    <a:pt x="45" y="805"/>
                  </a:lnTo>
                  <a:lnTo>
                    <a:pt x="0" y="1251"/>
                  </a:lnTo>
                  <a:lnTo>
                    <a:pt x="18" y="1787"/>
                  </a:lnTo>
                  <a:lnTo>
                    <a:pt x="107" y="2430"/>
                  </a:lnTo>
                  <a:lnTo>
                    <a:pt x="188" y="2796"/>
                  </a:lnTo>
                  <a:lnTo>
                    <a:pt x="464" y="2716"/>
                  </a:lnTo>
                  <a:lnTo>
                    <a:pt x="964" y="2626"/>
                  </a:lnTo>
                  <a:lnTo>
                    <a:pt x="1625" y="2573"/>
                  </a:lnTo>
                  <a:lnTo>
                    <a:pt x="2545" y="2698"/>
                  </a:lnTo>
                  <a:lnTo>
                    <a:pt x="2670" y="2742"/>
                  </a:lnTo>
                  <a:lnTo>
                    <a:pt x="2617" y="2430"/>
                  </a:lnTo>
                  <a:lnTo>
                    <a:pt x="2465" y="1867"/>
                  </a:lnTo>
                  <a:lnTo>
                    <a:pt x="2259" y="1367"/>
                  </a:lnTo>
                  <a:lnTo>
                    <a:pt x="2036" y="948"/>
                  </a:lnTo>
                  <a:lnTo>
                    <a:pt x="1786" y="590"/>
                  </a:lnTo>
                  <a:lnTo>
                    <a:pt x="1518" y="322"/>
                  </a:lnTo>
                  <a:lnTo>
                    <a:pt x="1250" y="135"/>
                  </a:lnTo>
                  <a:lnTo>
                    <a:pt x="991" y="19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rgbClr val="FFD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830;p34">
              <a:extLst>
                <a:ext uri="{FF2B5EF4-FFF2-40B4-BE49-F238E27FC236}">
                  <a16:creationId xmlns:a16="http://schemas.microsoft.com/office/drawing/2014/main" id="{9F6A678E-0882-73AF-BA7B-492E3DB92410}"/>
                </a:ext>
              </a:extLst>
            </p:cNvPr>
            <p:cNvSpPr/>
            <p:nvPr/>
          </p:nvSpPr>
          <p:spPr>
            <a:xfrm>
              <a:off x="1833570" y="2591686"/>
              <a:ext cx="134784" cy="289033"/>
            </a:xfrm>
            <a:custGeom>
              <a:avLst/>
              <a:gdLst/>
              <a:ahLst/>
              <a:cxnLst/>
              <a:rect l="l" t="t" r="r" b="b"/>
              <a:pathLst>
                <a:path w="2278" h="4885" fill="none" extrusionOk="0">
                  <a:moveTo>
                    <a:pt x="1" y="0"/>
                  </a:moveTo>
                  <a:lnTo>
                    <a:pt x="2278" y="48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831;p34">
              <a:extLst>
                <a:ext uri="{FF2B5EF4-FFF2-40B4-BE49-F238E27FC236}">
                  <a16:creationId xmlns:a16="http://schemas.microsoft.com/office/drawing/2014/main" id="{A73698A9-CCDD-6E85-C31E-F12617EAA229}"/>
                </a:ext>
              </a:extLst>
            </p:cNvPr>
            <p:cNvSpPr/>
            <p:nvPr/>
          </p:nvSpPr>
          <p:spPr>
            <a:xfrm>
              <a:off x="1833570" y="2591686"/>
              <a:ext cx="134784" cy="289033"/>
            </a:xfrm>
            <a:custGeom>
              <a:avLst/>
              <a:gdLst/>
              <a:ahLst/>
              <a:cxnLst/>
              <a:rect l="l" t="t" r="r" b="b"/>
              <a:pathLst>
                <a:path w="2278" h="4885" extrusionOk="0">
                  <a:moveTo>
                    <a:pt x="1" y="0"/>
                  </a:moveTo>
                  <a:lnTo>
                    <a:pt x="260" y="625"/>
                  </a:lnTo>
                  <a:lnTo>
                    <a:pt x="536" y="1241"/>
                  </a:lnTo>
                  <a:lnTo>
                    <a:pt x="813" y="1849"/>
                  </a:lnTo>
                  <a:lnTo>
                    <a:pt x="1090" y="2465"/>
                  </a:lnTo>
                  <a:lnTo>
                    <a:pt x="1376" y="3072"/>
                  </a:lnTo>
                  <a:lnTo>
                    <a:pt x="1671" y="3679"/>
                  </a:lnTo>
                  <a:lnTo>
                    <a:pt x="1965" y="4287"/>
                  </a:lnTo>
                  <a:lnTo>
                    <a:pt x="2278" y="4885"/>
                  </a:lnTo>
                  <a:lnTo>
                    <a:pt x="2278" y="4885"/>
                  </a:lnTo>
                  <a:lnTo>
                    <a:pt x="2019" y="4260"/>
                  </a:lnTo>
                  <a:lnTo>
                    <a:pt x="1742" y="3644"/>
                  </a:lnTo>
                  <a:lnTo>
                    <a:pt x="1465" y="3027"/>
                  </a:lnTo>
                  <a:lnTo>
                    <a:pt x="1188" y="2420"/>
                  </a:lnTo>
                  <a:lnTo>
                    <a:pt x="894" y="1813"/>
                  </a:lnTo>
                  <a:lnTo>
                    <a:pt x="608" y="1206"/>
                  </a:lnTo>
                  <a:lnTo>
                    <a:pt x="313" y="59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832;p34">
              <a:extLst>
                <a:ext uri="{FF2B5EF4-FFF2-40B4-BE49-F238E27FC236}">
                  <a16:creationId xmlns:a16="http://schemas.microsoft.com/office/drawing/2014/main" id="{AA5D76C8-ECEE-3229-1D97-6B1375B17194}"/>
                </a:ext>
              </a:extLst>
            </p:cNvPr>
            <p:cNvSpPr/>
            <p:nvPr/>
          </p:nvSpPr>
          <p:spPr>
            <a:xfrm>
              <a:off x="2208224" y="1915866"/>
              <a:ext cx="454406" cy="380506"/>
            </a:xfrm>
            <a:custGeom>
              <a:avLst/>
              <a:gdLst/>
              <a:ahLst/>
              <a:cxnLst/>
              <a:rect l="l" t="t" r="r" b="b"/>
              <a:pathLst>
                <a:path w="7680" h="6431" extrusionOk="0">
                  <a:moveTo>
                    <a:pt x="5170" y="1"/>
                  </a:moveTo>
                  <a:lnTo>
                    <a:pt x="4653" y="19"/>
                  </a:lnTo>
                  <a:lnTo>
                    <a:pt x="4135" y="144"/>
                  </a:lnTo>
                  <a:lnTo>
                    <a:pt x="3885" y="251"/>
                  </a:lnTo>
                  <a:lnTo>
                    <a:pt x="1545" y="1340"/>
                  </a:lnTo>
                  <a:lnTo>
                    <a:pt x="1295" y="1465"/>
                  </a:lnTo>
                  <a:lnTo>
                    <a:pt x="875" y="1778"/>
                  </a:lnTo>
                  <a:lnTo>
                    <a:pt x="527" y="2171"/>
                  </a:lnTo>
                  <a:lnTo>
                    <a:pt x="259" y="2608"/>
                  </a:lnTo>
                  <a:lnTo>
                    <a:pt x="80" y="3091"/>
                  </a:lnTo>
                  <a:lnTo>
                    <a:pt x="0" y="3600"/>
                  </a:lnTo>
                  <a:lnTo>
                    <a:pt x="18" y="4126"/>
                  </a:lnTo>
                  <a:lnTo>
                    <a:pt x="143" y="4644"/>
                  </a:lnTo>
                  <a:lnTo>
                    <a:pt x="250" y="4894"/>
                  </a:lnTo>
                  <a:lnTo>
                    <a:pt x="375" y="5136"/>
                  </a:lnTo>
                  <a:lnTo>
                    <a:pt x="688" y="5564"/>
                  </a:lnTo>
                  <a:lnTo>
                    <a:pt x="1081" y="5912"/>
                  </a:lnTo>
                  <a:lnTo>
                    <a:pt x="1518" y="6171"/>
                  </a:lnTo>
                  <a:lnTo>
                    <a:pt x="2000" y="6350"/>
                  </a:lnTo>
                  <a:lnTo>
                    <a:pt x="2509" y="6430"/>
                  </a:lnTo>
                  <a:lnTo>
                    <a:pt x="3036" y="6412"/>
                  </a:lnTo>
                  <a:lnTo>
                    <a:pt x="3545" y="6296"/>
                  </a:lnTo>
                  <a:lnTo>
                    <a:pt x="3804" y="6189"/>
                  </a:lnTo>
                  <a:lnTo>
                    <a:pt x="6144" y="5091"/>
                  </a:lnTo>
                  <a:lnTo>
                    <a:pt x="6385" y="4966"/>
                  </a:lnTo>
                  <a:lnTo>
                    <a:pt x="6814" y="4653"/>
                  </a:lnTo>
                  <a:lnTo>
                    <a:pt x="7162" y="4269"/>
                  </a:lnTo>
                  <a:lnTo>
                    <a:pt x="7421" y="3823"/>
                  </a:lnTo>
                  <a:lnTo>
                    <a:pt x="7599" y="3341"/>
                  </a:lnTo>
                  <a:lnTo>
                    <a:pt x="7680" y="2832"/>
                  </a:lnTo>
                  <a:lnTo>
                    <a:pt x="7662" y="2314"/>
                  </a:lnTo>
                  <a:lnTo>
                    <a:pt x="7537" y="1796"/>
                  </a:lnTo>
                  <a:lnTo>
                    <a:pt x="7430" y="1546"/>
                  </a:lnTo>
                  <a:lnTo>
                    <a:pt x="7314" y="1296"/>
                  </a:lnTo>
                  <a:lnTo>
                    <a:pt x="6992" y="876"/>
                  </a:lnTo>
                  <a:lnTo>
                    <a:pt x="6608" y="528"/>
                  </a:lnTo>
                  <a:lnTo>
                    <a:pt x="6162" y="260"/>
                  </a:lnTo>
                  <a:lnTo>
                    <a:pt x="5679" y="81"/>
                  </a:lnTo>
                  <a:lnTo>
                    <a:pt x="5170" y="1"/>
                  </a:lnTo>
                  <a:close/>
                </a:path>
              </a:pathLst>
            </a:custGeom>
            <a:solidFill>
              <a:srgbClr val="FFB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833;p34">
              <a:extLst>
                <a:ext uri="{FF2B5EF4-FFF2-40B4-BE49-F238E27FC236}">
                  <a16:creationId xmlns:a16="http://schemas.microsoft.com/office/drawing/2014/main" id="{9E4E2BC4-8781-C458-3AB2-BA1AC179808A}"/>
                </a:ext>
              </a:extLst>
            </p:cNvPr>
            <p:cNvSpPr/>
            <p:nvPr/>
          </p:nvSpPr>
          <p:spPr>
            <a:xfrm>
              <a:off x="2392593" y="2178987"/>
              <a:ext cx="454466" cy="380506"/>
            </a:xfrm>
            <a:custGeom>
              <a:avLst/>
              <a:gdLst/>
              <a:ahLst/>
              <a:cxnLst/>
              <a:rect l="l" t="t" r="r" b="b"/>
              <a:pathLst>
                <a:path w="7681" h="6431" extrusionOk="0">
                  <a:moveTo>
                    <a:pt x="5171" y="1"/>
                  </a:moveTo>
                  <a:lnTo>
                    <a:pt x="4653" y="19"/>
                  </a:lnTo>
                  <a:lnTo>
                    <a:pt x="4135" y="144"/>
                  </a:lnTo>
                  <a:lnTo>
                    <a:pt x="3876" y="251"/>
                  </a:lnTo>
                  <a:lnTo>
                    <a:pt x="1537" y="1340"/>
                  </a:lnTo>
                  <a:lnTo>
                    <a:pt x="1295" y="1465"/>
                  </a:lnTo>
                  <a:lnTo>
                    <a:pt x="867" y="1778"/>
                  </a:lnTo>
                  <a:lnTo>
                    <a:pt x="519" y="2171"/>
                  </a:lnTo>
                  <a:lnTo>
                    <a:pt x="260" y="2608"/>
                  </a:lnTo>
                  <a:lnTo>
                    <a:pt x="81" y="3091"/>
                  </a:lnTo>
                  <a:lnTo>
                    <a:pt x="1" y="3600"/>
                  </a:lnTo>
                  <a:lnTo>
                    <a:pt x="18" y="4118"/>
                  </a:lnTo>
                  <a:lnTo>
                    <a:pt x="143" y="4636"/>
                  </a:lnTo>
                  <a:lnTo>
                    <a:pt x="251" y="4895"/>
                  </a:lnTo>
                  <a:lnTo>
                    <a:pt x="376" y="5136"/>
                  </a:lnTo>
                  <a:lnTo>
                    <a:pt x="688" y="5564"/>
                  </a:lnTo>
                  <a:lnTo>
                    <a:pt x="1072" y="5913"/>
                  </a:lnTo>
                  <a:lnTo>
                    <a:pt x="1519" y="6171"/>
                  </a:lnTo>
                  <a:lnTo>
                    <a:pt x="2001" y="6350"/>
                  </a:lnTo>
                  <a:lnTo>
                    <a:pt x="2510" y="6430"/>
                  </a:lnTo>
                  <a:lnTo>
                    <a:pt x="3028" y="6413"/>
                  </a:lnTo>
                  <a:lnTo>
                    <a:pt x="3546" y="6288"/>
                  </a:lnTo>
                  <a:lnTo>
                    <a:pt x="3796" y="6180"/>
                  </a:lnTo>
                  <a:lnTo>
                    <a:pt x="6135" y="5091"/>
                  </a:lnTo>
                  <a:lnTo>
                    <a:pt x="6386" y="4966"/>
                  </a:lnTo>
                  <a:lnTo>
                    <a:pt x="6814" y="4653"/>
                  </a:lnTo>
                  <a:lnTo>
                    <a:pt x="7162" y="4260"/>
                  </a:lnTo>
                  <a:lnTo>
                    <a:pt x="7421" y="3823"/>
                  </a:lnTo>
                  <a:lnTo>
                    <a:pt x="7600" y="3341"/>
                  </a:lnTo>
                  <a:lnTo>
                    <a:pt x="7680" y="2832"/>
                  </a:lnTo>
                  <a:lnTo>
                    <a:pt x="7662" y="2314"/>
                  </a:lnTo>
                  <a:lnTo>
                    <a:pt x="7537" y="1796"/>
                  </a:lnTo>
                  <a:lnTo>
                    <a:pt x="7430" y="1537"/>
                  </a:lnTo>
                  <a:lnTo>
                    <a:pt x="7305" y="1296"/>
                  </a:lnTo>
                  <a:lnTo>
                    <a:pt x="6993" y="867"/>
                  </a:lnTo>
                  <a:lnTo>
                    <a:pt x="6600" y="519"/>
                  </a:lnTo>
                  <a:lnTo>
                    <a:pt x="6162" y="260"/>
                  </a:lnTo>
                  <a:lnTo>
                    <a:pt x="5680" y="81"/>
                  </a:lnTo>
                  <a:lnTo>
                    <a:pt x="5171" y="1"/>
                  </a:lnTo>
                  <a:close/>
                </a:path>
              </a:pathLst>
            </a:custGeom>
            <a:solidFill>
              <a:srgbClr val="FFB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834;p34">
              <a:extLst>
                <a:ext uri="{FF2B5EF4-FFF2-40B4-BE49-F238E27FC236}">
                  <a16:creationId xmlns:a16="http://schemas.microsoft.com/office/drawing/2014/main" id="{AA244CF6-8AC8-1FB3-D284-6050C78E48D2}"/>
                </a:ext>
              </a:extLst>
            </p:cNvPr>
            <p:cNvSpPr/>
            <p:nvPr/>
          </p:nvSpPr>
          <p:spPr>
            <a:xfrm>
              <a:off x="2208224" y="1961840"/>
              <a:ext cx="295897" cy="334533"/>
            </a:xfrm>
            <a:custGeom>
              <a:avLst/>
              <a:gdLst/>
              <a:ahLst/>
              <a:cxnLst/>
              <a:rect l="l" t="t" r="r" b="b"/>
              <a:pathLst>
                <a:path w="5001" h="5654" extrusionOk="0">
                  <a:moveTo>
                    <a:pt x="2742" y="1"/>
                  </a:moveTo>
                  <a:lnTo>
                    <a:pt x="1545" y="563"/>
                  </a:lnTo>
                  <a:lnTo>
                    <a:pt x="1295" y="688"/>
                  </a:lnTo>
                  <a:lnTo>
                    <a:pt x="875" y="1001"/>
                  </a:lnTo>
                  <a:lnTo>
                    <a:pt x="527" y="1394"/>
                  </a:lnTo>
                  <a:lnTo>
                    <a:pt x="259" y="1831"/>
                  </a:lnTo>
                  <a:lnTo>
                    <a:pt x="80" y="2314"/>
                  </a:lnTo>
                  <a:lnTo>
                    <a:pt x="0" y="2823"/>
                  </a:lnTo>
                  <a:lnTo>
                    <a:pt x="18" y="3349"/>
                  </a:lnTo>
                  <a:lnTo>
                    <a:pt x="143" y="3867"/>
                  </a:lnTo>
                  <a:lnTo>
                    <a:pt x="250" y="4117"/>
                  </a:lnTo>
                  <a:lnTo>
                    <a:pt x="375" y="4359"/>
                  </a:lnTo>
                  <a:lnTo>
                    <a:pt x="688" y="4787"/>
                  </a:lnTo>
                  <a:lnTo>
                    <a:pt x="1081" y="5135"/>
                  </a:lnTo>
                  <a:lnTo>
                    <a:pt x="1518" y="5403"/>
                  </a:lnTo>
                  <a:lnTo>
                    <a:pt x="2000" y="5573"/>
                  </a:lnTo>
                  <a:lnTo>
                    <a:pt x="2509" y="5653"/>
                  </a:lnTo>
                  <a:lnTo>
                    <a:pt x="3027" y="5635"/>
                  </a:lnTo>
                  <a:lnTo>
                    <a:pt x="3545" y="5519"/>
                  </a:lnTo>
                  <a:lnTo>
                    <a:pt x="3804" y="5412"/>
                  </a:lnTo>
                  <a:lnTo>
                    <a:pt x="5001" y="4850"/>
                  </a:lnTo>
                  <a:lnTo>
                    <a:pt x="4751" y="4957"/>
                  </a:lnTo>
                  <a:lnTo>
                    <a:pt x="4233" y="5082"/>
                  </a:lnTo>
                  <a:lnTo>
                    <a:pt x="3715" y="5100"/>
                  </a:lnTo>
                  <a:lnTo>
                    <a:pt x="3206" y="5010"/>
                  </a:lnTo>
                  <a:lnTo>
                    <a:pt x="2724" y="4841"/>
                  </a:lnTo>
                  <a:lnTo>
                    <a:pt x="2277" y="4573"/>
                  </a:lnTo>
                  <a:lnTo>
                    <a:pt x="1893" y="4225"/>
                  </a:lnTo>
                  <a:lnTo>
                    <a:pt x="1572" y="3796"/>
                  </a:lnTo>
                  <a:lnTo>
                    <a:pt x="1447" y="3555"/>
                  </a:lnTo>
                  <a:lnTo>
                    <a:pt x="1340" y="3305"/>
                  </a:lnTo>
                  <a:lnTo>
                    <a:pt x="1223" y="2787"/>
                  </a:lnTo>
                  <a:lnTo>
                    <a:pt x="1206" y="2269"/>
                  </a:lnTo>
                  <a:lnTo>
                    <a:pt x="1286" y="1760"/>
                  </a:lnTo>
                  <a:lnTo>
                    <a:pt x="1456" y="1278"/>
                  </a:lnTo>
                  <a:lnTo>
                    <a:pt x="1724" y="831"/>
                  </a:lnTo>
                  <a:lnTo>
                    <a:pt x="2072" y="447"/>
                  </a:lnTo>
                  <a:lnTo>
                    <a:pt x="2500" y="126"/>
                  </a:lnTo>
                  <a:lnTo>
                    <a:pt x="2742" y="1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835;p34">
              <a:extLst>
                <a:ext uri="{FF2B5EF4-FFF2-40B4-BE49-F238E27FC236}">
                  <a16:creationId xmlns:a16="http://schemas.microsoft.com/office/drawing/2014/main" id="{AAE2B805-8FA7-51B4-3310-B605C8DCEA59}"/>
                </a:ext>
              </a:extLst>
            </p:cNvPr>
            <p:cNvSpPr/>
            <p:nvPr/>
          </p:nvSpPr>
          <p:spPr>
            <a:xfrm>
              <a:off x="2392593" y="2224961"/>
              <a:ext cx="295956" cy="334533"/>
            </a:xfrm>
            <a:custGeom>
              <a:avLst/>
              <a:gdLst/>
              <a:ahLst/>
              <a:cxnLst/>
              <a:rect l="l" t="t" r="r" b="b"/>
              <a:pathLst>
                <a:path w="5002" h="5654" extrusionOk="0">
                  <a:moveTo>
                    <a:pt x="2742" y="1"/>
                  </a:moveTo>
                  <a:lnTo>
                    <a:pt x="1537" y="563"/>
                  </a:lnTo>
                  <a:lnTo>
                    <a:pt x="1295" y="688"/>
                  </a:lnTo>
                  <a:lnTo>
                    <a:pt x="867" y="1001"/>
                  </a:lnTo>
                  <a:lnTo>
                    <a:pt x="519" y="1394"/>
                  </a:lnTo>
                  <a:lnTo>
                    <a:pt x="260" y="1831"/>
                  </a:lnTo>
                  <a:lnTo>
                    <a:pt x="81" y="2314"/>
                  </a:lnTo>
                  <a:lnTo>
                    <a:pt x="1" y="2823"/>
                  </a:lnTo>
                  <a:lnTo>
                    <a:pt x="18" y="3341"/>
                  </a:lnTo>
                  <a:lnTo>
                    <a:pt x="143" y="3859"/>
                  </a:lnTo>
                  <a:lnTo>
                    <a:pt x="251" y="4118"/>
                  </a:lnTo>
                  <a:lnTo>
                    <a:pt x="376" y="4359"/>
                  </a:lnTo>
                  <a:lnTo>
                    <a:pt x="688" y="4787"/>
                  </a:lnTo>
                  <a:lnTo>
                    <a:pt x="1072" y="5136"/>
                  </a:lnTo>
                  <a:lnTo>
                    <a:pt x="1519" y="5394"/>
                  </a:lnTo>
                  <a:lnTo>
                    <a:pt x="2001" y="5573"/>
                  </a:lnTo>
                  <a:lnTo>
                    <a:pt x="2510" y="5653"/>
                  </a:lnTo>
                  <a:lnTo>
                    <a:pt x="3028" y="5636"/>
                  </a:lnTo>
                  <a:lnTo>
                    <a:pt x="3546" y="5511"/>
                  </a:lnTo>
                  <a:lnTo>
                    <a:pt x="3796" y="5403"/>
                  </a:lnTo>
                  <a:lnTo>
                    <a:pt x="5001" y="4850"/>
                  </a:lnTo>
                  <a:lnTo>
                    <a:pt x="4751" y="4957"/>
                  </a:lnTo>
                  <a:lnTo>
                    <a:pt x="4233" y="5073"/>
                  </a:lnTo>
                  <a:lnTo>
                    <a:pt x="3707" y="5091"/>
                  </a:lnTo>
                  <a:lnTo>
                    <a:pt x="3198" y="5010"/>
                  </a:lnTo>
                  <a:lnTo>
                    <a:pt x="2715" y="4841"/>
                  </a:lnTo>
                  <a:lnTo>
                    <a:pt x="2278" y="4573"/>
                  </a:lnTo>
                  <a:lnTo>
                    <a:pt x="1885" y="4225"/>
                  </a:lnTo>
                  <a:lnTo>
                    <a:pt x="1572" y="3796"/>
                  </a:lnTo>
                  <a:lnTo>
                    <a:pt x="1447" y="3555"/>
                  </a:lnTo>
                  <a:lnTo>
                    <a:pt x="1340" y="3305"/>
                  </a:lnTo>
                  <a:lnTo>
                    <a:pt x="1215" y="2787"/>
                  </a:lnTo>
                  <a:lnTo>
                    <a:pt x="1197" y="2269"/>
                  </a:lnTo>
                  <a:lnTo>
                    <a:pt x="1278" y="1760"/>
                  </a:lnTo>
                  <a:lnTo>
                    <a:pt x="1456" y="1269"/>
                  </a:lnTo>
                  <a:lnTo>
                    <a:pt x="1724" y="831"/>
                  </a:lnTo>
                  <a:lnTo>
                    <a:pt x="2072" y="447"/>
                  </a:lnTo>
                  <a:lnTo>
                    <a:pt x="2492" y="126"/>
                  </a:lnTo>
                  <a:lnTo>
                    <a:pt x="2742" y="1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836;p34">
              <a:extLst>
                <a:ext uri="{FF2B5EF4-FFF2-40B4-BE49-F238E27FC236}">
                  <a16:creationId xmlns:a16="http://schemas.microsoft.com/office/drawing/2014/main" id="{765E4B11-4743-91DF-E633-CD7545C4FCDB}"/>
                </a:ext>
              </a:extLst>
            </p:cNvPr>
            <p:cNvSpPr/>
            <p:nvPr/>
          </p:nvSpPr>
          <p:spPr>
            <a:xfrm>
              <a:off x="2503002" y="2476485"/>
              <a:ext cx="454466" cy="380506"/>
            </a:xfrm>
            <a:custGeom>
              <a:avLst/>
              <a:gdLst/>
              <a:ahLst/>
              <a:cxnLst/>
              <a:rect l="l" t="t" r="r" b="b"/>
              <a:pathLst>
                <a:path w="7681" h="6431" extrusionOk="0">
                  <a:moveTo>
                    <a:pt x="5171" y="0"/>
                  </a:moveTo>
                  <a:lnTo>
                    <a:pt x="4653" y="18"/>
                  </a:lnTo>
                  <a:lnTo>
                    <a:pt x="4136" y="134"/>
                  </a:lnTo>
                  <a:lnTo>
                    <a:pt x="3885" y="242"/>
                  </a:lnTo>
                  <a:lnTo>
                    <a:pt x="1546" y="1340"/>
                  </a:lnTo>
                  <a:lnTo>
                    <a:pt x="1305" y="1465"/>
                  </a:lnTo>
                  <a:lnTo>
                    <a:pt x="876" y="1778"/>
                  </a:lnTo>
                  <a:lnTo>
                    <a:pt x="528" y="2161"/>
                  </a:lnTo>
                  <a:lnTo>
                    <a:pt x="260" y="2608"/>
                  </a:lnTo>
                  <a:lnTo>
                    <a:pt x="81" y="3090"/>
                  </a:lnTo>
                  <a:lnTo>
                    <a:pt x="1" y="3599"/>
                  </a:lnTo>
                  <a:lnTo>
                    <a:pt x="19" y="4117"/>
                  </a:lnTo>
                  <a:lnTo>
                    <a:pt x="144" y="4635"/>
                  </a:lnTo>
                  <a:lnTo>
                    <a:pt x="251" y="4885"/>
                  </a:lnTo>
                  <a:lnTo>
                    <a:pt x="376" y="5135"/>
                  </a:lnTo>
                  <a:lnTo>
                    <a:pt x="689" y="5555"/>
                  </a:lnTo>
                  <a:lnTo>
                    <a:pt x="1081" y="5903"/>
                  </a:lnTo>
                  <a:lnTo>
                    <a:pt x="1519" y="6171"/>
                  </a:lnTo>
                  <a:lnTo>
                    <a:pt x="2001" y="6350"/>
                  </a:lnTo>
                  <a:lnTo>
                    <a:pt x="2510" y="6430"/>
                  </a:lnTo>
                  <a:lnTo>
                    <a:pt x="3037" y="6412"/>
                  </a:lnTo>
                  <a:lnTo>
                    <a:pt x="3555" y="6287"/>
                  </a:lnTo>
                  <a:lnTo>
                    <a:pt x="3805" y="6180"/>
                  </a:lnTo>
                  <a:lnTo>
                    <a:pt x="6145" y="5091"/>
                  </a:lnTo>
                  <a:lnTo>
                    <a:pt x="6386" y="4966"/>
                  </a:lnTo>
                  <a:lnTo>
                    <a:pt x="6815" y="4653"/>
                  </a:lnTo>
                  <a:lnTo>
                    <a:pt x="7163" y="4260"/>
                  </a:lnTo>
                  <a:lnTo>
                    <a:pt x="7431" y="3822"/>
                  </a:lnTo>
                  <a:lnTo>
                    <a:pt x="7600" y="3340"/>
                  </a:lnTo>
                  <a:lnTo>
                    <a:pt x="7681" y="2831"/>
                  </a:lnTo>
                  <a:lnTo>
                    <a:pt x="7663" y="2304"/>
                  </a:lnTo>
                  <a:lnTo>
                    <a:pt x="7547" y="1786"/>
                  </a:lnTo>
                  <a:lnTo>
                    <a:pt x="7440" y="1536"/>
                  </a:lnTo>
                  <a:lnTo>
                    <a:pt x="7315" y="1295"/>
                  </a:lnTo>
                  <a:lnTo>
                    <a:pt x="6993" y="867"/>
                  </a:lnTo>
                  <a:lnTo>
                    <a:pt x="6609" y="518"/>
                  </a:lnTo>
                  <a:lnTo>
                    <a:pt x="6163" y="259"/>
                  </a:lnTo>
                  <a:lnTo>
                    <a:pt x="5680" y="81"/>
                  </a:lnTo>
                  <a:lnTo>
                    <a:pt x="5171" y="0"/>
                  </a:lnTo>
                  <a:close/>
                </a:path>
              </a:pathLst>
            </a:custGeom>
            <a:solidFill>
              <a:srgbClr val="FFB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837;p34">
              <a:extLst>
                <a:ext uri="{FF2B5EF4-FFF2-40B4-BE49-F238E27FC236}">
                  <a16:creationId xmlns:a16="http://schemas.microsoft.com/office/drawing/2014/main" id="{262D2DBE-9CF5-3135-AAE5-BE326422EDA3}"/>
                </a:ext>
              </a:extLst>
            </p:cNvPr>
            <p:cNvSpPr/>
            <p:nvPr/>
          </p:nvSpPr>
          <p:spPr>
            <a:xfrm>
              <a:off x="2452294" y="2217032"/>
              <a:ext cx="119459" cy="55558"/>
            </a:xfrm>
            <a:custGeom>
              <a:avLst/>
              <a:gdLst/>
              <a:ahLst/>
              <a:cxnLst/>
              <a:rect l="l" t="t" r="r" b="b"/>
              <a:pathLst>
                <a:path w="2019" h="939" fill="none" extrusionOk="0">
                  <a:moveTo>
                    <a:pt x="2019" y="1"/>
                  </a:moveTo>
                  <a:lnTo>
                    <a:pt x="1" y="93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838;p34">
              <a:extLst>
                <a:ext uri="{FF2B5EF4-FFF2-40B4-BE49-F238E27FC236}">
                  <a16:creationId xmlns:a16="http://schemas.microsoft.com/office/drawing/2014/main" id="{0FA76103-7FFD-21C0-1A2F-AE46BDED88A0}"/>
                </a:ext>
              </a:extLst>
            </p:cNvPr>
            <p:cNvSpPr/>
            <p:nvPr/>
          </p:nvSpPr>
          <p:spPr>
            <a:xfrm>
              <a:off x="2452294" y="2217032"/>
              <a:ext cx="119459" cy="55558"/>
            </a:xfrm>
            <a:custGeom>
              <a:avLst/>
              <a:gdLst/>
              <a:ahLst/>
              <a:cxnLst/>
              <a:rect l="l" t="t" r="r" b="b"/>
              <a:pathLst>
                <a:path w="2019" h="939" extrusionOk="0">
                  <a:moveTo>
                    <a:pt x="2019" y="1"/>
                  </a:moveTo>
                  <a:lnTo>
                    <a:pt x="1492" y="197"/>
                  </a:lnTo>
                  <a:lnTo>
                    <a:pt x="983" y="429"/>
                  </a:lnTo>
                  <a:lnTo>
                    <a:pt x="483" y="662"/>
                  </a:lnTo>
                  <a:lnTo>
                    <a:pt x="1" y="938"/>
                  </a:lnTo>
                  <a:lnTo>
                    <a:pt x="528" y="751"/>
                  </a:lnTo>
                  <a:lnTo>
                    <a:pt x="1028" y="519"/>
                  </a:lnTo>
                  <a:lnTo>
                    <a:pt x="1537" y="278"/>
                  </a:lnTo>
                  <a:lnTo>
                    <a:pt x="2019" y="1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839;p34">
              <a:extLst>
                <a:ext uri="{FF2B5EF4-FFF2-40B4-BE49-F238E27FC236}">
                  <a16:creationId xmlns:a16="http://schemas.microsoft.com/office/drawing/2014/main" id="{A47FFE83-7A99-3C18-AC59-30514508C2DD}"/>
                </a:ext>
              </a:extLst>
            </p:cNvPr>
            <p:cNvSpPr/>
            <p:nvPr/>
          </p:nvSpPr>
          <p:spPr>
            <a:xfrm>
              <a:off x="2669442" y="2480153"/>
              <a:ext cx="86207" cy="40234"/>
            </a:xfrm>
            <a:custGeom>
              <a:avLst/>
              <a:gdLst/>
              <a:ahLst/>
              <a:cxnLst/>
              <a:rect l="l" t="t" r="r" b="b"/>
              <a:pathLst>
                <a:path w="1457" h="680" fill="none" extrusionOk="0">
                  <a:moveTo>
                    <a:pt x="1456" y="1"/>
                  </a:moveTo>
                  <a:lnTo>
                    <a:pt x="1" y="68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840;p34">
              <a:extLst>
                <a:ext uri="{FF2B5EF4-FFF2-40B4-BE49-F238E27FC236}">
                  <a16:creationId xmlns:a16="http://schemas.microsoft.com/office/drawing/2014/main" id="{CCC1ECC0-B27A-9506-3027-1BBEE5BB993B}"/>
                </a:ext>
              </a:extLst>
            </p:cNvPr>
            <p:cNvSpPr/>
            <p:nvPr/>
          </p:nvSpPr>
          <p:spPr>
            <a:xfrm>
              <a:off x="2669442" y="2480153"/>
              <a:ext cx="86207" cy="40234"/>
            </a:xfrm>
            <a:custGeom>
              <a:avLst/>
              <a:gdLst/>
              <a:ahLst/>
              <a:cxnLst/>
              <a:rect l="l" t="t" r="r" b="b"/>
              <a:pathLst>
                <a:path w="1457" h="680" extrusionOk="0">
                  <a:moveTo>
                    <a:pt x="1456" y="1"/>
                  </a:moveTo>
                  <a:lnTo>
                    <a:pt x="1072" y="135"/>
                  </a:lnTo>
                  <a:lnTo>
                    <a:pt x="706" y="296"/>
                  </a:lnTo>
                  <a:lnTo>
                    <a:pt x="349" y="474"/>
                  </a:lnTo>
                  <a:lnTo>
                    <a:pt x="1" y="680"/>
                  </a:lnTo>
                  <a:lnTo>
                    <a:pt x="385" y="555"/>
                  </a:lnTo>
                  <a:lnTo>
                    <a:pt x="751" y="394"/>
                  </a:lnTo>
                  <a:lnTo>
                    <a:pt x="1117" y="215"/>
                  </a:lnTo>
                  <a:lnTo>
                    <a:pt x="1456" y="1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841;p34">
              <a:extLst>
                <a:ext uri="{FF2B5EF4-FFF2-40B4-BE49-F238E27FC236}">
                  <a16:creationId xmlns:a16="http://schemas.microsoft.com/office/drawing/2014/main" id="{96631229-3C29-8174-A87E-9568D7BD1156}"/>
                </a:ext>
              </a:extLst>
            </p:cNvPr>
            <p:cNvSpPr/>
            <p:nvPr/>
          </p:nvSpPr>
          <p:spPr>
            <a:xfrm>
              <a:off x="2568028" y="2816761"/>
              <a:ext cx="408492" cy="358792"/>
            </a:xfrm>
            <a:custGeom>
              <a:avLst/>
              <a:gdLst/>
              <a:ahLst/>
              <a:cxnLst/>
              <a:rect l="l" t="t" r="r" b="b"/>
              <a:pathLst>
                <a:path w="6904" h="6064" extrusionOk="0">
                  <a:moveTo>
                    <a:pt x="4394" y="0"/>
                  </a:moveTo>
                  <a:lnTo>
                    <a:pt x="3867" y="18"/>
                  </a:lnTo>
                  <a:lnTo>
                    <a:pt x="3349" y="134"/>
                  </a:lnTo>
                  <a:lnTo>
                    <a:pt x="3099" y="241"/>
                  </a:lnTo>
                  <a:lnTo>
                    <a:pt x="1536" y="974"/>
                  </a:lnTo>
                  <a:lnTo>
                    <a:pt x="1295" y="1099"/>
                  </a:lnTo>
                  <a:lnTo>
                    <a:pt x="867" y="1411"/>
                  </a:lnTo>
                  <a:lnTo>
                    <a:pt x="518" y="1804"/>
                  </a:lnTo>
                  <a:lnTo>
                    <a:pt x="250" y="2242"/>
                  </a:lnTo>
                  <a:lnTo>
                    <a:pt x="81" y="2724"/>
                  </a:lnTo>
                  <a:lnTo>
                    <a:pt x="0" y="3233"/>
                  </a:lnTo>
                  <a:lnTo>
                    <a:pt x="18" y="3760"/>
                  </a:lnTo>
                  <a:lnTo>
                    <a:pt x="134" y="4278"/>
                  </a:lnTo>
                  <a:lnTo>
                    <a:pt x="241" y="4528"/>
                  </a:lnTo>
                  <a:lnTo>
                    <a:pt x="366" y="4769"/>
                  </a:lnTo>
                  <a:lnTo>
                    <a:pt x="688" y="5198"/>
                  </a:lnTo>
                  <a:lnTo>
                    <a:pt x="1072" y="5546"/>
                  </a:lnTo>
                  <a:lnTo>
                    <a:pt x="1518" y="5805"/>
                  </a:lnTo>
                  <a:lnTo>
                    <a:pt x="2001" y="5983"/>
                  </a:lnTo>
                  <a:lnTo>
                    <a:pt x="2510" y="6064"/>
                  </a:lnTo>
                  <a:lnTo>
                    <a:pt x="3028" y="6046"/>
                  </a:lnTo>
                  <a:lnTo>
                    <a:pt x="3546" y="5930"/>
                  </a:lnTo>
                  <a:lnTo>
                    <a:pt x="3796" y="5823"/>
                  </a:lnTo>
                  <a:lnTo>
                    <a:pt x="5358" y="5090"/>
                  </a:lnTo>
                  <a:lnTo>
                    <a:pt x="5608" y="4965"/>
                  </a:lnTo>
                  <a:lnTo>
                    <a:pt x="6028" y="4644"/>
                  </a:lnTo>
                  <a:lnTo>
                    <a:pt x="6376" y="4260"/>
                  </a:lnTo>
                  <a:lnTo>
                    <a:pt x="6644" y="3822"/>
                  </a:lnTo>
                  <a:lnTo>
                    <a:pt x="6823" y="3340"/>
                  </a:lnTo>
                  <a:lnTo>
                    <a:pt x="6903" y="2831"/>
                  </a:lnTo>
                  <a:lnTo>
                    <a:pt x="6885" y="2304"/>
                  </a:lnTo>
                  <a:lnTo>
                    <a:pt x="6760" y="1786"/>
                  </a:lnTo>
                  <a:lnTo>
                    <a:pt x="6653" y="1536"/>
                  </a:lnTo>
                  <a:lnTo>
                    <a:pt x="6528" y="1295"/>
                  </a:lnTo>
                  <a:lnTo>
                    <a:pt x="6216" y="867"/>
                  </a:lnTo>
                  <a:lnTo>
                    <a:pt x="5823" y="518"/>
                  </a:lnTo>
                  <a:lnTo>
                    <a:pt x="5385" y="250"/>
                  </a:lnTo>
                  <a:lnTo>
                    <a:pt x="4903" y="81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rgbClr val="FFB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842;p34">
              <a:extLst>
                <a:ext uri="{FF2B5EF4-FFF2-40B4-BE49-F238E27FC236}">
                  <a16:creationId xmlns:a16="http://schemas.microsoft.com/office/drawing/2014/main" id="{57EED79B-C2EE-DDA6-221C-0E2C3C8D5EE6}"/>
                </a:ext>
              </a:extLst>
            </p:cNvPr>
            <p:cNvSpPr/>
            <p:nvPr/>
          </p:nvSpPr>
          <p:spPr>
            <a:xfrm>
              <a:off x="2503002" y="2531452"/>
              <a:ext cx="395831" cy="644097"/>
            </a:xfrm>
            <a:custGeom>
              <a:avLst/>
              <a:gdLst/>
              <a:ahLst/>
              <a:cxnLst/>
              <a:rect l="l" t="t" r="r" b="b"/>
              <a:pathLst>
                <a:path w="6690" h="10886" extrusionOk="0">
                  <a:moveTo>
                    <a:pt x="2421" y="0"/>
                  </a:moveTo>
                  <a:lnTo>
                    <a:pt x="1546" y="411"/>
                  </a:lnTo>
                  <a:lnTo>
                    <a:pt x="1296" y="536"/>
                  </a:lnTo>
                  <a:lnTo>
                    <a:pt x="876" y="849"/>
                  </a:lnTo>
                  <a:lnTo>
                    <a:pt x="528" y="1232"/>
                  </a:lnTo>
                  <a:lnTo>
                    <a:pt x="260" y="1679"/>
                  </a:lnTo>
                  <a:lnTo>
                    <a:pt x="81" y="2161"/>
                  </a:lnTo>
                  <a:lnTo>
                    <a:pt x="1" y="2670"/>
                  </a:lnTo>
                  <a:lnTo>
                    <a:pt x="19" y="3188"/>
                  </a:lnTo>
                  <a:lnTo>
                    <a:pt x="144" y="3706"/>
                  </a:lnTo>
                  <a:lnTo>
                    <a:pt x="251" y="3956"/>
                  </a:lnTo>
                  <a:lnTo>
                    <a:pt x="376" y="4206"/>
                  </a:lnTo>
                  <a:lnTo>
                    <a:pt x="689" y="4626"/>
                  </a:lnTo>
                  <a:lnTo>
                    <a:pt x="1081" y="4974"/>
                  </a:lnTo>
                  <a:lnTo>
                    <a:pt x="1519" y="5242"/>
                  </a:lnTo>
                  <a:lnTo>
                    <a:pt x="2001" y="5421"/>
                  </a:lnTo>
                  <a:lnTo>
                    <a:pt x="2510" y="5501"/>
                  </a:lnTo>
                  <a:lnTo>
                    <a:pt x="3037" y="5483"/>
                  </a:lnTo>
                  <a:lnTo>
                    <a:pt x="3555" y="5358"/>
                  </a:lnTo>
                  <a:lnTo>
                    <a:pt x="3805" y="5251"/>
                  </a:lnTo>
                  <a:lnTo>
                    <a:pt x="2635" y="5796"/>
                  </a:lnTo>
                  <a:lnTo>
                    <a:pt x="2394" y="5921"/>
                  </a:lnTo>
                  <a:lnTo>
                    <a:pt x="1966" y="6233"/>
                  </a:lnTo>
                  <a:lnTo>
                    <a:pt x="1617" y="6626"/>
                  </a:lnTo>
                  <a:lnTo>
                    <a:pt x="1358" y="7064"/>
                  </a:lnTo>
                  <a:lnTo>
                    <a:pt x="1180" y="7546"/>
                  </a:lnTo>
                  <a:lnTo>
                    <a:pt x="1099" y="8055"/>
                  </a:lnTo>
                  <a:lnTo>
                    <a:pt x="1117" y="8582"/>
                  </a:lnTo>
                  <a:lnTo>
                    <a:pt x="1233" y="9100"/>
                  </a:lnTo>
                  <a:lnTo>
                    <a:pt x="1340" y="9350"/>
                  </a:lnTo>
                  <a:lnTo>
                    <a:pt x="1465" y="9591"/>
                  </a:lnTo>
                  <a:lnTo>
                    <a:pt x="1787" y="10020"/>
                  </a:lnTo>
                  <a:lnTo>
                    <a:pt x="2171" y="10368"/>
                  </a:lnTo>
                  <a:lnTo>
                    <a:pt x="2617" y="10627"/>
                  </a:lnTo>
                  <a:lnTo>
                    <a:pt x="3100" y="10805"/>
                  </a:lnTo>
                  <a:lnTo>
                    <a:pt x="3609" y="10886"/>
                  </a:lnTo>
                  <a:lnTo>
                    <a:pt x="4127" y="10868"/>
                  </a:lnTo>
                  <a:lnTo>
                    <a:pt x="4645" y="10752"/>
                  </a:lnTo>
                  <a:lnTo>
                    <a:pt x="4895" y="10645"/>
                  </a:lnTo>
                  <a:lnTo>
                    <a:pt x="6689" y="9805"/>
                  </a:lnTo>
                  <a:lnTo>
                    <a:pt x="6439" y="9912"/>
                  </a:lnTo>
                  <a:lnTo>
                    <a:pt x="5922" y="10037"/>
                  </a:lnTo>
                  <a:lnTo>
                    <a:pt x="5404" y="10055"/>
                  </a:lnTo>
                  <a:lnTo>
                    <a:pt x="4895" y="9975"/>
                  </a:lnTo>
                  <a:lnTo>
                    <a:pt x="4412" y="9796"/>
                  </a:lnTo>
                  <a:lnTo>
                    <a:pt x="3966" y="9528"/>
                  </a:lnTo>
                  <a:lnTo>
                    <a:pt x="3582" y="9180"/>
                  </a:lnTo>
                  <a:lnTo>
                    <a:pt x="3260" y="8752"/>
                  </a:lnTo>
                  <a:lnTo>
                    <a:pt x="3135" y="8510"/>
                  </a:lnTo>
                  <a:lnTo>
                    <a:pt x="3028" y="8260"/>
                  </a:lnTo>
                  <a:lnTo>
                    <a:pt x="2912" y="7742"/>
                  </a:lnTo>
                  <a:lnTo>
                    <a:pt x="2885" y="7224"/>
                  </a:lnTo>
                  <a:lnTo>
                    <a:pt x="2975" y="6715"/>
                  </a:lnTo>
                  <a:lnTo>
                    <a:pt x="3144" y="6233"/>
                  </a:lnTo>
                  <a:lnTo>
                    <a:pt x="3412" y="5787"/>
                  </a:lnTo>
                  <a:lnTo>
                    <a:pt x="3760" y="5403"/>
                  </a:lnTo>
                  <a:lnTo>
                    <a:pt x="4189" y="5081"/>
                  </a:lnTo>
                  <a:lnTo>
                    <a:pt x="4430" y="4956"/>
                  </a:lnTo>
                  <a:lnTo>
                    <a:pt x="4680" y="4840"/>
                  </a:lnTo>
                  <a:lnTo>
                    <a:pt x="4439" y="4947"/>
                  </a:lnTo>
                  <a:lnTo>
                    <a:pt x="3993" y="5037"/>
                  </a:lnTo>
                  <a:lnTo>
                    <a:pt x="3600" y="4992"/>
                  </a:lnTo>
                  <a:lnTo>
                    <a:pt x="3251" y="4840"/>
                  </a:lnTo>
                  <a:lnTo>
                    <a:pt x="2948" y="4581"/>
                  </a:lnTo>
                  <a:lnTo>
                    <a:pt x="2662" y="4242"/>
                  </a:lnTo>
                  <a:lnTo>
                    <a:pt x="2278" y="3617"/>
                  </a:lnTo>
                  <a:lnTo>
                    <a:pt x="2046" y="3126"/>
                  </a:lnTo>
                  <a:lnTo>
                    <a:pt x="1823" y="2626"/>
                  </a:lnTo>
                  <a:lnTo>
                    <a:pt x="1582" y="1929"/>
                  </a:lnTo>
                  <a:lnTo>
                    <a:pt x="1510" y="1500"/>
                  </a:lnTo>
                  <a:lnTo>
                    <a:pt x="1510" y="1099"/>
                  </a:lnTo>
                  <a:lnTo>
                    <a:pt x="1617" y="732"/>
                  </a:lnTo>
                  <a:lnTo>
                    <a:pt x="1832" y="402"/>
                  </a:lnTo>
                  <a:lnTo>
                    <a:pt x="2189" y="116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rgbClr val="FFB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843;p34">
              <a:extLst>
                <a:ext uri="{FF2B5EF4-FFF2-40B4-BE49-F238E27FC236}">
                  <a16:creationId xmlns:a16="http://schemas.microsoft.com/office/drawing/2014/main" id="{370F8EFB-AA12-7017-C4AE-E0A77C4C24D2}"/>
                </a:ext>
              </a:extLst>
            </p:cNvPr>
            <p:cNvSpPr/>
            <p:nvPr/>
          </p:nvSpPr>
          <p:spPr>
            <a:xfrm>
              <a:off x="2503002" y="2531452"/>
              <a:ext cx="395831" cy="644097"/>
            </a:xfrm>
            <a:custGeom>
              <a:avLst/>
              <a:gdLst/>
              <a:ahLst/>
              <a:cxnLst/>
              <a:rect l="l" t="t" r="r" b="b"/>
              <a:pathLst>
                <a:path w="6690" h="10886" extrusionOk="0">
                  <a:moveTo>
                    <a:pt x="2421" y="0"/>
                  </a:moveTo>
                  <a:lnTo>
                    <a:pt x="1546" y="411"/>
                  </a:lnTo>
                  <a:lnTo>
                    <a:pt x="1296" y="536"/>
                  </a:lnTo>
                  <a:lnTo>
                    <a:pt x="876" y="849"/>
                  </a:lnTo>
                  <a:lnTo>
                    <a:pt x="528" y="1232"/>
                  </a:lnTo>
                  <a:lnTo>
                    <a:pt x="260" y="1679"/>
                  </a:lnTo>
                  <a:lnTo>
                    <a:pt x="81" y="2161"/>
                  </a:lnTo>
                  <a:lnTo>
                    <a:pt x="1" y="2670"/>
                  </a:lnTo>
                  <a:lnTo>
                    <a:pt x="19" y="3188"/>
                  </a:lnTo>
                  <a:lnTo>
                    <a:pt x="144" y="3706"/>
                  </a:lnTo>
                  <a:lnTo>
                    <a:pt x="251" y="3956"/>
                  </a:lnTo>
                  <a:lnTo>
                    <a:pt x="376" y="4206"/>
                  </a:lnTo>
                  <a:lnTo>
                    <a:pt x="689" y="4626"/>
                  </a:lnTo>
                  <a:lnTo>
                    <a:pt x="1081" y="4974"/>
                  </a:lnTo>
                  <a:lnTo>
                    <a:pt x="1519" y="5242"/>
                  </a:lnTo>
                  <a:lnTo>
                    <a:pt x="2001" y="5421"/>
                  </a:lnTo>
                  <a:lnTo>
                    <a:pt x="2510" y="5501"/>
                  </a:lnTo>
                  <a:lnTo>
                    <a:pt x="3037" y="5483"/>
                  </a:lnTo>
                  <a:lnTo>
                    <a:pt x="3555" y="5358"/>
                  </a:lnTo>
                  <a:lnTo>
                    <a:pt x="3805" y="5251"/>
                  </a:lnTo>
                  <a:lnTo>
                    <a:pt x="2635" y="5796"/>
                  </a:lnTo>
                  <a:lnTo>
                    <a:pt x="2394" y="5921"/>
                  </a:lnTo>
                  <a:lnTo>
                    <a:pt x="1966" y="6233"/>
                  </a:lnTo>
                  <a:lnTo>
                    <a:pt x="1617" y="6626"/>
                  </a:lnTo>
                  <a:lnTo>
                    <a:pt x="1358" y="7064"/>
                  </a:lnTo>
                  <a:lnTo>
                    <a:pt x="1180" y="7546"/>
                  </a:lnTo>
                  <a:lnTo>
                    <a:pt x="1099" y="8055"/>
                  </a:lnTo>
                  <a:lnTo>
                    <a:pt x="1117" y="8582"/>
                  </a:lnTo>
                  <a:lnTo>
                    <a:pt x="1233" y="9100"/>
                  </a:lnTo>
                  <a:lnTo>
                    <a:pt x="1340" y="9350"/>
                  </a:lnTo>
                  <a:lnTo>
                    <a:pt x="1465" y="9591"/>
                  </a:lnTo>
                  <a:lnTo>
                    <a:pt x="1787" y="10020"/>
                  </a:lnTo>
                  <a:lnTo>
                    <a:pt x="2171" y="10368"/>
                  </a:lnTo>
                  <a:lnTo>
                    <a:pt x="2617" y="10627"/>
                  </a:lnTo>
                  <a:lnTo>
                    <a:pt x="3100" y="10805"/>
                  </a:lnTo>
                  <a:lnTo>
                    <a:pt x="3609" y="10886"/>
                  </a:lnTo>
                  <a:lnTo>
                    <a:pt x="4127" y="10868"/>
                  </a:lnTo>
                  <a:lnTo>
                    <a:pt x="4645" y="10752"/>
                  </a:lnTo>
                  <a:lnTo>
                    <a:pt x="4895" y="10645"/>
                  </a:lnTo>
                  <a:lnTo>
                    <a:pt x="6689" y="9805"/>
                  </a:lnTo>
                  <a:lnTo>
                    <a:pt x="6439" y="9912"/>
                  </a:lnTo>
                  <a:lnTo>
                    <a:pt x="5922" y="10037"/>
                  </a:lnTo>
                  <a:lnTo>
                    <a:pt x="5404" y="10055"/>
                  </a:lnTo>
                  <a:lnTo>
                    <a:pt x="4895" y="9975"/>
                  </a:lnTo>
                  <a:lnTo>
                    <a:pt x="4412" y="9796"/>
                  </a:lnTo>
                  <a:lnTo>
                    <a:pt x="3966" y="9528"/>
                  </a:lnTo>
                  <a:lnTo>
                    <a:pt x="3582" y="9180"/>
                  </a:lnTo>
                  <a:lnTo>
                    <a:pt x="3260" y="8752"/>
                  </a:lnTo>
                  <a:lnTo>
                    <a:pt x="3135" y="8510"/>
                  </a:lnTo>
                  <a:lnTo>
                    <a:pt x="3028" y="8260"/>
                  </a:lnTo>
                  <a:lnTo>
                    <a:pt x="2912" y="7742"/>
                  </a:lnTo>
                  <a:lnTo>
                    <a:pt x="2885" y="7224"/>
                  </a:lnTo>
                  <a:lnTo>
                    <a:pt x="2975" y="6715"/>
                  </a:lnTo>
                  <a:lnTo>
                    <a:pt x="3144" y="6233"/>
                  </a:lnTo>
                  <a:lnTo>
                    <a:pt x="3412" y="5787"/>
                  </a:lnTo>
                  <a:lnTo>
                    <a:pt x="3760" y="5403"/>
                  </a:lnTo>
                  <a:lnTo>
                    <a:pt x="4189" y="5081"/>
                  </a:lnTo>
                  <a:lnTo>
                    <a:pt x="4430" y="4956"/>
                  </a:lnTo>
                  <a:lnTo>
                    <a:pt x="4680" y="4840"/>
                  </a:lnTo>
                  <a:lnTo>
                    <a:pt x="4430" y="4947"/>
                  </a:lnTo>
                  <a:lnTo>
                    <a:pt x="3966" y="5046"/>
                  </a:lnTo>
                  <a:lnTo>
                    <a:pt x="3528" y="5028"/>
                  </a:lnTo>
                  <a:lnTo>
                    <a:pt x="3126" y="4894"/>
                  </a:lnTo>
                  <a:lnTo>
                    <a:pt x="2760" y="4662"/>
                  </a:lnTo>
                  <a:lnTo>
                    <a:pt x="2430" y="4349"/>
                  </a:lnTo>
                  <a:lnTo>
                    <a:pt x="2126" y="3965"/>
                  </a:lnTo>
                  <a:lnTo>
                    <a:pt x="1858" y="3510"/>
                  </a:lnTo>
                  <a:lnTo>
                    <a:pt x="1742" y="3269"/>
                  </a:lnTo>
                  <a:lnTo>
                    <a:pt x="1626" y="3018"/>
                  </a:lnTo>
                  <a:lnTo>
                    <a:pt x="1457" y="2518"/>
                  </a:lnTo>
                  <a:lnTo>
                    <a:pt x="1349" y="2045"/>
                  </a:lnTo>
                  <a:lnTo>
                    <a:pt x="1323" y="1581"/>
                  </a:lnTo>
                  <a:lnTo>
                    <a:pt x="1385" y="1152"/>
                  </a:lnTo>
                  <a:lnTo>
                    <a:pt x="1546" y="759"/>
                  </a:lnTo>
                  <a:lnTo>
                    <a:pt x="1805" y="411"/>
                  </a:lnTo>
                  <a:lnTo>
                    <a:pt x="2180" y="116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844;p34">
              <a:extLst>
                <a:ext uri="{FF2B5EF4-FFF2-40B4-BE49-F238E27FC236}">
                  <a16:creationId xmlns:a16="http://schemas.microsoft.com/office/drawing/2014/main" id="{35539D7C-CF82-9CCE-6602-D42592B996BE}"/>
                </a:ext>
              </a:extLst>
            </p:cNvPr>
            <p:cNvSpPr/>
            <p:nvPr/>
          </p:nvSpPr>
          <p:spPr>
            <a:xfrm>
              <a:off x="2594417" y="2490745"/>
              <a:ext cx="138511" cy="65025"/>
            </a:xfrm>
            <a:custGeom>
              <a:avLst/>
              <a:gdLst/>
              <a:ahLst/>
              <a:cxnLst/>
              <a:rect l="l" t="t" r="r" b="b"/>
              <a:pathLst>
                <a:path w="2341" h="1099" extrusionOk="0">
                  <a:moveTo>
                    <a:pt x="2340" y="1"/>
                  </a:moveTo>
                  <a:lnTo>
                    <a:pt x="2037" y="126"/>
                  </a:lnTo>
                  <a:lnTo>
                    <a:pt x="1742" y="251"/>
                  </a:lnTo>
                  <a:lnTo>
                    <a:pt x="1447" y="376"/>
                  </a:lnTo>
                  <a:lnTo>
                    <a:pt x="1153" y="510"/>
                  </a:lnTo>
                  <a:lnTo>
                    <a:pt x="858" y="652"/>
                  </a:lnTo>
                  <a:lnTo>
                    <a:pt x="572" y="795"/>
                  </a:lnTo>
                  <a:lnTo>
                    <a:pt x="287" y="938"/>
                  </a:lnTo>
                  <a:lnTo>
                    <a:pt x="1" y="1099"/>
                  </a:lnTo>
                  <a:lnTo>
                    <a:pt x="304" y="983"/>
                  </a:lnTo>
                  <a:lnTo>
                    <a:pt x="599" y="849"/>
                  </a:lnTo>
                  <a:lnTo>
                    <a:pt x="894" y="724"/>
                  </a:lnTo>
                  <a:lnTo>
                    <a:pt x="1189" y="590"/>
                  </a:lnTo>
                  <a:lnTo>
                    <a:pt x="1474" y="447"/>
                  </a:lnTo>
                  <a:lnTo>
                    <a:pt x="1769" y="304"/>
                  </a:lnTo>
                  <a:lnTo>
                    <a:pt x="2055" y="161"/>
                  </a:lnTo>
                  <a:lnTo>
                    <a:pt x="2340" y="1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845;p34">
              <a:extLst>
                <a:ext uri="{FF2B5EF4-FFF2-40B4-BE49-F238E27FC236}">
                  <a16:creationId xmlns:a16="http://schemas.microsoft.com/office/drawing/2014/main" id="{D2F0A2E3-CF12-4790-705F-3EE4DA576018}"/>
                </a:ext>
              </a:extLst>
            </p:cNvPr>
            <p:cNvSpPr/>
            <p:nvPr/>
          </p:nvSpPr>
          <p:spPr>
            <a:xfrm>
              <a:off x="2728137" y="2777651"/>
              <a:ext cx="138452" cy="64493"/>
            </a:xfrm>
            <a:custGeom>
              <a:avLst/>
              <a:gdLst/>
              <a:ahLst/>
              <a:cxnLst/>
              <a:rect l="l" t="t" r="r" b="b"/>
              <a:pathLst>
                <a:path w="2340" h="1090" extrusionOk="0">
                  <a:moveTo>
                    <a:pt x="2340" y="1"/>
                  </a:moveTo>
                  <a:lnTo>
                    <a:pt x="2036" y="117"/>
                  </a:lnTo>
                  <a:lnTo>
                    <a:pt x="1741" y="242"/>
                  </a:lnTo>
                  <a:lnTo>
                    <a:pt x="1447" y="376"/>
                  </a:lnTo>
                  <a:lnTo>
                    <a:pt x="1152" y="510"/>
                  </a:lnTo>
                  <a:lnTo>
                    <a:pt x="857" y="643"/>
                  </a:lnTo>
                  <a:lnTo>
                    <a:pt x="572" y="786"/>
                  </a:lnTo>
                  <a:lnTo>
                    <a:pt x="286" y="938"/>
                  </a:lnTo>
                  <a:lnTo>
                    <a:pt x="0" y="1090"/>
                  </a:lnTo>
                  <a:lnTo>
                    <a:pt x="304" y="974"/>
                  </a:lnTo>
                  <a:lnTo>
                    <a:pt x="598" y="849"/>
                  </a:lnTo>
                  <a:lnTo>
                    <a:pt x="893" y="715"/>
                  </a:lnTo>
                  <a:lnTo>
                    <a:pt x="1188" y="581"/>
                  </a:lnTo>
                  <a:lnTo>
                    <a:pt x="1474" y="447"/>
                  </a:lnTo>
                  <a:lnTo>
                    <a:pt x="1768" y="304"/>
                  </a:lnTo>
                  <a:lnTo>
                    <a:pt x="2054" y="152"/>
                  </a:lnTo>
                  <a:lnTo>
                    <a:pt x="2340" y="1"/>
                  </a:lnTo>
                  <a:close/>
                </a:path>
              </a:pathLst>
            </a:custGeom>
            <a:solidFill>
              <a:srgbClr val="201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846;p34">
              <a:extLst>
                <a:ext uri="{FF2B5EF4-FFF2-40B4-BE49-F238E27FC236}">
                  <a16:creationId xmlns:a16="http://schemas.microsoft.com/office/drawing/2014/main" id="{A397432B-728D-D522-738F-2956666B90EA}"/>
                </a:ext>
              </a:extLst>
            </p:cNvPr>
            <p:cNvSpPr/>
            <p:nvPr/>
          </p:nvSpPr>
          <p:spPr>
            <a:xfrm>
              <a:off x="2329165" y="2005684"/>
              <a:ext cx="178153" cy="227262"/>
            </a:xfrm>
            <a:custGeom>
              <a:avLst/>
              <a:gdLst/>
              <a:ahLst/>
              <a:cxnLst/>
              <a:rect l="l" t="t" r="r" b="b"/>
              <a:pathLst>
                <a:path w="3011" h="3841" extrusionOk="0">
                  <a:moveTo>
                    <a:pt x="1108" y="1"/>
                  </a:moveTo>
                  <a:lnTo>
                    <a:pt x="680" y="28"/>
                  </a:lnTo>
                  <a:lnTo>
                    <a:pt x="233" y="162"/>
                  </a:lnTo>
                  <a:lnTo>
                    <a:pt x="1" y="269"/>
                  </a:lnTo>
                  <a:lnTo>
                    <a:pt x="1671" y="3841"/>
                  </a:lnTo>
                  <a:lnTo>
                    <a:pt x="1921" y="3716"/>
                  </a:lnTo>
                  <a:lnTo>
                    <a:pt x="2323" y="3430"/>
                  </a:lnTo>
                  <a:lnTo>
                    <a:pt x="2635" y="3108"/>
                  </a:lnTo>
                  <a:lnTo>
                    <a:pt x="2850" y="2751"/>
                  </a:lnTo>
                  <a:lnTo>
                    <a:pt x="2966" y="2376"/>
                  </a:lnTo>
                  <a:lnTo>
                    <a:pt x="3010" y="2001"/>
                  </a:lnTo>
                  <a:lnTo>
                    <a:pt x="2975" y="1626"/>
                  </a:lnTo>
                  <a:lnTo>
                    <a:pt x="2868" y="1269"/>
                  </a:lnTo>
                  <a:lnTo>
                    <a:pt x="2698" y="939"/>
                  </a:lnTo>
                  <a:lnTo>
                    <a:pt x="2475" y="635"/>
                  </a:lnTo>
                  <a:lnTo>
                    <a:pt x="2189" y="385"/>
                  </a:lnTo>
                  <a:lnTo>
                    <a:pt x="1867" y="188"/>
                  </a:lnTo>
                  <a:lnTo>
                    <a:pt x="1501" y="54"/>
                  </a:lnTo>
                  <a:lnTo>
                    <a:pt x="1108" y="1"/>
                  </a:lnTo>
                  <a:close/>
                </a:path>
              </a:pathLst>
            </a:custGeom>
            <a:solidFill>
              <a:srgbClr val="FFD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847;p34">
              <a:extLst>
                <a:ext uri="{FF2B5EF4-FFF2-40B4-BE49-F238E27FC236}">
                  <a16:creationId xmlns:a16="http://schemas.microsoft.com/office/drawing/2014/main" id="{64EA21BC-7361-F0D4-12B1-E3DC74F2372D}"/>
                </a:ext>
              </a:extLst>
            </p:cNvPr>
            <p:cNvSpPr/>
            <p:nvPr/>
          </p:nvSpPr>
          <p:spPr>
            <a:xfrm>
              <a:off x="2502528" y="2279396"/>
              <a:ext cx="178094" cy="227262"/>
            </a:xfrm>
            <a:custGeom>
              <a:avLst/>
              <a:gdLst/>
              <a:ahLst/>
              <a:cxnLst/>
              <a:rect l="l" t="t" r="r" b="b"/>
              <a:pathLst>
                <a:path w="3010" h="3841" extrusionOk="0">
                  <a:moveTo>
                    <a:pt x="1098" y="1"/>
                  </a:moveTo>
                  <a:lnTo>
                    <a:pt x="670" y="27"/>
                  </a:lnTo>
                  <a:lnTo>
                    <a:pt x="223" y="161"/>
                  </a:lnTo>
                  <a:lnTo>
                    <a:pt x="0" y="268"/>
                  </a:lnTo>
                  <a:lnTo>
                    <a:pt x="1661" y="3840"/>
                  </a:lnTo>
                  <a:lnTo>
                    <a:pt x="1911" y="3724"/>
                  </a:lnTo>
                  <a:lnTo>
                    <a:pt x="2322" y="3430"/>
                  </a:lnTo>
                  <a:lnTo>
                    <a:pt x="2625" y="3108"/>
                  </a:lnTo>
                  <a:lnTo>
                    <a:pt x="2840" y="2751"/>
                  </a:lnTo>
                  <a:lnTo>
                    <a:pt x="2965" y="2385"/>
                  </a:lnTo>
                  <a:lnTo>
                    <a:pt x="3009" y="2001"/>
                  </a:lnTo>
                  <a:lnTo>
                    <a:pt x="2974" y="1635"/>
                  </a:lnTo>
                  <a:lnTo>
                    <a:pt x="2867" y="1269"/>
                  </a:lnTo>
                  <a:lnTo>
                    <a:pt x="2697" y="938"/>
                  </a:lnTo>
                  <a:lnTo>
                    <a:pt x="2465" y="635"/>
                  </a:lnTo>
                  <a:lnTo>
                    <a:pt x="2188" y="385"/>
                  </a:lnTo>
                  <a:lnTo>
                    <a:pt x="1866" y="188"/>
                  </a:lnTo>
                  <a:lnTo>
                    <a:pt x="1500" y="5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FFD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848;p34">
              <a:extLst>
                <a:ext uri="{FF2B5EF4-FFF2-40B4-BE49-F238E27FC236}">
                  <a16:creationId xmlns:a16="http://schemas.microsoft.com/office/drawing/2014/main" id="{99EBFAC5-73EA-E539-E938-3E1DF1807797}"/>
                </a:ext>
              </a:extLst>
            </p:cNvPr>
            <p:cNvSpPr/>
            <p:nvPr/>
          </p:nvSpPr>
          <p:spPr>
            <a:xfrm>
              <a:off x="2625599" y="2570503"/>
              <a:ext cx="178153" cy="227795"/>
            </a:xfrm>
            <a:custGeom>
              <a:avLst/>
              <a:gdLst/>
              <a:ahLst/>
              <a:cxnLst/>
              <a:rect l="l" t="t" r="r" b="b"/>
              <a:pathLst>
                <a:path w="3011" h="3850" extrusionOk="0">
                  <a:moveTo>
                    <a:pt x="1108" y="1"/>
                  </a:moveTo>
                  <a:lnTo>
                    <a:pt x="679" y="37"/>
                  </a:lnTo>
                  <a:lnTo>
                    <a:pt x="233" y="162"/>
                  </a:lnTo>
                  <a:lnTo>
                    <a:pt x="1" y="269"/>
                  </a:lnTo>
                  <a:lnTo>
                    <a:pt x="1671" y="3850"/>
                  </a:lnTo>
                  <a:lnTo>
                    <a:pt x="1921" y="3725"/>
                  </a:lnTo>
                  <a:lnTo>
                    <a:pt x="2331" y="3439"/>
                  </a:lnTo>
                  <a:lnTo>
                    <a:pt x="2635" y="3109"/>
                  </a:lnTo>
                  <a:lnTo>
                    <a:pt x="2849" y="2760"/>
                  </a:lnTo>
                  <a:lnTo>
                    <a:pt x="2974" y="2385"/>
                  </a:lnTo>
                  <a:lnTo>
                    <a:pt x="3010" y="2010"/>
                  </a:lnTo>
                  <a:lnTo>
                    <a:pt x="2974" y="1635"/>
                  </a:lnTo>
                  <a:lnTo>
                    <a:pt x="2867" y="1278"/>
                  </a:lnTo>
                  <a:lnTo>
                    <a:pt x="2698" y="939"/>
                  </a:lnTo>
                  <a:lnTo>
                    <a:pt x="2474" y="644"/>
                  </a:lnTo>
                  <a:lnTo>
                    <a:pt x="2197" y="385"/>
                  </a:lnTo>
                  <a:lnTo>
                    <a:pt x="1867" y="189"/>
                  </a:lnTo>
                  <a:lnTo>
                    <a:pt x="1501" y="55"/>
                  </a:lnTo>
                  <a:lnTo>
                    <a:pt x="1108" y="1"/>
                  </a:lnTo>
                  <a:close/>
                </a:path>
              </a:pathLst>
            </a:custGeom>
            <a:solidFill>
              <a:srgbClr val="FFD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849;p34">
              <a:extLst>
                <a:ext uri="{FF2B5EF4-FFF2-40B4-BE49-F238E27FC236}">
                  <a16:creationId xmlns:a16="http://schemas.microsoft.com/office/drawing/2014/main" id="{121D13C9-717D-E834-5B99-689E10271CF0}"/>
                </a:ext>
              </a:extLst>
            </p:cNvPr>
            <p:cNvSpPr/>
            <p:nvPr/>
          </p:nvSpPr>
          <p:spPr>
            <a:xfrm>
              <a:off x="2653585" y="2906579"/>
              <a:ext cx="178153" cy="227795"/>
            </a:xfrm>
            <a:custGeom>
              <a:avLst/>
              <a:gdLst/>
              <a:ahLst/>
              <a:cxnLst/>
              <a:rect l="l" t="t" r="r" b="b"/>
              <a:pathLst>
                <a:path w="3011" h="3850" extrusionOk="0">
                  <a:moveTo>
                    <a:pt x="1099" y="0"/>
                  </a:moveTo>
                  <a:lnTo>
                    <a:pt x="680" y="36"/>
                  </a:lnTo>
                  <a:lnTo>
                    <a:pt x="233" y="161"/>
                  </a:lnTo>
                  <a:lnTo>
                    <a:pt x="1" y="268"/>
                  </a:lnTo>
                  <a:lnTo>
                    <a:pt x="1671" y="3849"/>
                  </a:lnTo>
                  <a:lnTo>
                    <a:pt x="1912" y="3724"/>
                  </a:lnTo>
                  <a:lnTo>
                    <a:pt x="2323" y="3438"/>
                  </a:lnTo>
                  <a:lnTo>
                    <a:pt x="2635" y="3108"/>
                  </a:lnTo>
                  <a:lnTo>
                    <a:pt x="2841" y="2751"/>
                  </a:lnTo>
                  <a:lnTo>
                    <a:pt x="2966" y="2385"/>
                  </a:lnTo>
                  <a:lnTo>
                    <a:pt x="3010" y="2010"/>
                  </a:lnTo>
                  <a:lnTo>
                    <a:pt x="2975" y="1635"/>
                  </a:lnTo>
                  <a:lnTo>
                    <a:pt x="2868" y="1277"/>
                  </a:lnTo>
                  <a:lnTo>
                    <a:pt x="2698" y="938"/>
                  </a:lnTo>
                  <a:lnTo>
                    <a:pt x="2475" y="643"/>
                  </a:lnTo>
                  <a:lnTo>
                    <a:pt x="2189" y="384"/>
                  </a:lnTo>
                  <a:lnTo>
                    <a:pt x="1867" y="188"/>
                  </a:lnTo>
                  <a:lnTo>
                    <a:pt x="1501" y="54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D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850;p34">
              <a:extLst>
                <a:ext uri="{FF2B5EF4-FFF2-40B4-BE49-F238E27FC236}">
                  <a16:creationId xmlns:a16="http://schemas.microsoft.com/office/drawing/2014/main" id="{BB4C2A21-03D9-850F-F7C1-4E480A63D68B}"/>
                </a:ext>
              </a:extLst>
            </p:cNvPr>
            <p:cNvSpPr/>
            <p:nvPr/>
          </p:nvSpPr>
          <p:spPr>
            <a:xfrm>
              <a:off x="1063730" y="1620025"/>
              <a:ext cx="1937026" cy="1937026"/>
            </a:xfrm>
            <a:custGeom>
              <a:avLst/>
              <a:gdLst/>
              <a:ahLst/>
              <a:cxnLst/>
              <a:rect l="l" t="t" r="r" b="b"/>
              <a:pathLst>
                <a:path w="32738" h="32738" extrusionOk="0">
                  <a:moveTo>
                    <a:pt x="29220" y="0"/>
                  </a:moveTo>
                  <a:lnTo>
                    <a:pt x="1" y="29219"/>
                  </a:lnTo>
                  <a:lnTo>
                    <a:pt x="3519" y="32737"/>
                  </a:lnTo>
                  <a:lnTo>
                    <a:pt x="32738" y="3509"/>
                  </a:lnTo>
                  <a:lnTo>
                    <a:pt x="292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078572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A947E5C-B6A6-6473-8BE6-A861D84C84FD}"/>
              </a:ext>
            </a:extLst>
          </p:cNvPr>
          <p:cNvSpPr txBox="1"/>
          <p:nvPr/>
        </p:nvSpPr>
        <p:spPr>
          <a:xfrm>
            <a:off x="678226" y="775865"/>
            <a:ext cx="762574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448945" algn="just">
              <a:spcAft>
                <a:spcPts val="0"/>
              </a:spcAf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Оказание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медицинской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помощи,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направленной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прекращение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потребления</a:t>
            </a:r>
            <a:r>
              <a:rPr lang="ru-RU" sz="1600" b="1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</a:t>
            </a:r>
            <a:r>
              <a:rPr lang="ru-RU" sz="1600" b="1" spc="4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600" spc="4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600" spc="4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продукции,</a:t>
            </a:r>
            <a:r>
              <a:rPr lang="ru-RU" sz="1600" spc="4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лечение</a:t>
            </a:r>
            <a:r>
              <a:rPr lang="ru-RU" sz="1600" spc="4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табачной</a:t>
            </a:r>
            <a:r>
              <a:rPr lang="ru-RU" sz="1600" spc="4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</a:t>
            </a:r>
            <a:r>
              <a:rPr lang="ru-RU" sz="16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последствий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регулируется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статьей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17</a:t>
            </a:r>
            <a:r>
              <a:rPr lang="ru-RU" sz="16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Федерального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закона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№15-ФЗ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23.02.2013 (в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редакции закона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№303-ФЗ</a:t>
            </a:r>
            <a:r>
              <a:rPr lang="ru-RU" sz="1600" spc="3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31.07.2020).</a:t>
            </a:r>
          </a:p>
          <a:p>
            <a:pPr marL="302260" marR="337185" indent="448945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Согласно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Закону,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лицам,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потребляющим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продукцию,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обратившимся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медицинские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организации,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оказывается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медицинская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помощь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прекращении потребления табака или НС продукции, лечение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табачной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(никотиновой)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ее последствий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C4D0024-9A6A-F703-7154-2FF7977E1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grpSp>
        <p:nvGrpSpPr>
          <p:cNvPr id="6" name="Google Shape;1856;p35">
            <a:extLst>
              <a:ext uri="{FF2B5EF4-FFF2-40B4-BE49-F238E27FC236}">
                <a16:creationId xmlns:a16="http://schemas.microsoft.com/office/drawing/2014/main" id="{C764D598-6F09-B947-C6E9-76C369B25DC4}"/>
              </a:ext>
            </a:extLst>
          </p:cNvPr>
          <p:cNvGrpSpPr/>
          <p:nvPr/>
        </p:nvGrpSpPr>
        <p:grpSpPr>
          <a:xfrm>
            <a:off x="2461481" y="3135411"/>
            <a:ext cx="4221037" cy="2008089"/>
            <a:chOff x="2461476" y="2722321"/>
            <a:chExt cx="4221037" cy="2008089"/>
          </a:xfrm>
        </p:grpSpPr>
        <p:sp>
          <p:nvSpPr>
            <p:cNvPr id="7" name="Google Shape;1857;p35">
              <a:extLst>
                <a:ext uri="{FF2B5EF4-FFF2-40B4-BE49-F238E27FC236}">
                  <a16:creationId xmlns:a16="http://schemas.microsoft.com/office/drawing/2014/main" id="{012DC7DD-4038-107C-275B-B1502FE205BC}"/>
                </a:ext>
              </a:extLst>
            </p:cNvPr>
            <p:cNvSpPr/>
            <p:nvPr/>
          </p:nvSpPr>
          <p:spPr>
            <a:xfrm>
              <a:off x="2461476" y="2831611"/>
              <a:ext cx="1680218" cy="1898798"/>
            </a:xfrm>
            <a:custGeom>
              <a:avLst/>
              <a:gdLst/>
              <a:ahLst/>
              <a:cxnLst/>
              <a:rect l="l" t="t" r="r" b="b"/>
              <a:pathLst>
                <a:path w="25121" h="28389" extrusionOk="0">
                  <a:moveTo>
                    <a:pt x="14709" y="0"/>
                  </a:moveTo>
                  <a:lnTo>
                    <a:pt x="14334" y="45"/>
                  </a:lnTo>
                  <a:lnTo>
                    <a:pt x="13932" y="170"/>
                  </a:lnTo>
                  <a:lnTo>
                    <a:pt x="13512" y="375"/>
                  </a:lnTo>
                  <a:lnTo>
                    <a:pt x="12860" y="777"/>
                  </a:lnTo>
                  <a:lnTo>
                    <a:pt x="11994" y="1456"/>
                  </a:lnTo>
                  <a:lnTo>
                    <a:pt x="10788" y="2572"/>
                  </a:lnTo>
                  <a:lnTo>
                    <a:pt x="9735" y="3715"/>
                  </a:lnTo>
                  <a:lnTo>
                    <a:pt x="9627" y="3840"/>
                  </a:lnTo>
                  <a:lnTo>
                    <a:pt x="72" y="12636"/>
                  </a:lnTo>
                  <a:lnTo>
                    <a:pt x="46" y="13074"/>
                  </a:lnTo>
                  <a:lnTo>
                    <a:pt x="1" y="15887"/>
                  </a:lnTo>
                  <a:lnTo>
                    <a:pt x="63" y="18405"/>
                  </a:lnTo>
                  <a:lnTo>
                    <a:pt x="206" y="20459"/>
                  </a:lnTo>
                  <a:lnTo>
                    <a:pt x="358" y="21816"/>
                  </a:lnTo>
                  <a:lnTo>
                    <a:pt x="564" y="23138"/>
                  </a:lnTo>
                  <a:lnTo>
                    <a:pt x="831" y="24370"/>
                  </a:lnTo>
                  <a:lnTo>
                    <a:pt x="1171" y="25477"/>
                  </a:lnTo>
                  <a:lnTo>
                    <a:pt x="1483" y="26201"/>
                  </a:lnTo>
                  <a:lnTo>
                    <a:pt x="1715" y="26629"/>
                  </a:lnTo>
                  <a:lnTo>
                    <a:pt x="1966" y="27004"/>
                  </a:lnTo>
                  <a:lnTo>
                    <a:pt x="2242" y="27326"/>
                  </a:lnTo>
                  <a:lnTo>
                    <a:pt x="2537" y="27585"/>
                  </a:lnTo>
                  <a:lnTo>
                    <a:pt x="2859" y="27772"/>
                  </a:lnTo>
                  <a:lnTo>
                    <a:pt x="3037" y="27835"/>
                  </a:lnTo>
                  <a:lnTo>
                    <a:pt x="3385" y="27942"/>
                  </a:lnTo>
                  <a:lnTo>
                    <a:pt x="4100" y="28121"/>
                  </a:lnTo>
                  <a:lnTo>
                    <a:pt x="5180" y="28299"/>
                  </a:lnTo>
                  <a:lnTo>
                    <a:pt x="6591" y="28388"/>
                  </a:lnTo>
                  <a:lnTo>
                    <a:pt x="7931" y="28353"/>
                  </a:lnTo>
                  <a:lnTo>
                    <a:pt x="9127" y="28237"/>
                  </a:lnTo>
                  <a:lnTo>
                    <a:pt x="10110" y="28085"/>
                  </a:lnTo>
                  <a:lnTo>
                    <a:pt x="11110" y="27871"/>
                  </a:lnTo>
                  <a:lnTo>
                    <a:pt x="11253" y="27835"/>
                  </a:lnTo>
                  <a:lnTo>
                    <a:pt x="12235" y="27013"/>
                  </a:lnTo>
                  <a:lnTo>
                    <a:pt x="16914" y="22923"/>
                  </a:lnTo>
                  <a:lnTo>
                    <a:pt x="18995" y="20968"/>
                  </a:lnTo>
                  <a:lnTo>
                    <a:pt x="19968" y="19959"/>
                  </a:lnTo>
                  <a:lnTo>
                    <a:pt x="20236" y="19610"/>
                  </a:lnTo>
                  <a:lnTo>
                    <a:pt x="20343" y="19459"/>
                  </a:lnTo>
                  <a:lnTo>
                    <a:pt x="20522" y="19119"/>
                  </a:lnTo>
                  <a:lnTo>
                    <a:pt x="20745" y="18548"/>
                  </a:lnTo>
                  <a:lnTo>
                    <a:pt x="20951" y="17699"/>
                  </a:lnTo>
                  <a:lnTo>
                    <a:pt x="21094" y="16806"/>
                  </a:lnTo>
                  <a:lnTo>
                    <a:pt x="21245" y="15449"/>
                  </a:lnTo>
                  <a:lnTo>
                    <a:pt x="21442" y="14243"/>
                  </a:lnTo>
                  <a:lnTo>
                    <a:pt x="21629" y="13574"/>
                  </a:lnTo>
                  <a:lnTo>
                    <a:pt x="21763" y="13306"/>
                  </a:lnTo>
                  <a:lnTo>
                    <a:pt x="22031" y="12815"/>
                  </a:lnTo>
                  <a:lnTo>
                    <a:pt x="22388" y="11913"/>
                  </a:lnTo>
                  <a:lnTo>
                    <a:pt x="22674" y="11243"/>
                  </a:lnTo>
                  <a:lnTo>
                    <a:pt x="22924" y="10779"/>
                  </a:lnTo>
                  <a:lnTo>
                    <a:pt x="23255" y="10287"/>
                  </a:lnTo>
                  <a:lnTo>
                    <a:pt x="23683" y="9770"/>
                  </a:lnTo>
                  <a:lnTo>
                    <a:pt x="23960" y="9484"/>
                  </a:lnTo>
                  <a:lnTo>
                    <a:pt x="24237" y="9198"/>
                  </a:lnTo>
                  <a:lnTo>
                    <a:pt x="24674" y="8618"/>
                  </a:lnTo>
                  <a:lnTo>
                    <a:pt x="24969" y="8046"/>
                  </a:lnTo>
                  <a:lnTo>
                    <a:pt x="25112" y="7510"/>
                  </a:lnTo>
                  <a:lnTo>
                    <a:pt x="25121" y="7019"/>
                  </a:lnTo>
                  <a:lnTo>
                    <a:pt x="25023" y="6698"/>
                  </a:lnTo>
                  <a:lnTo>
                    <a:pt x="24907" y="6510"/>
                  </a:lnTo>
                  <a:lnTo>
                    <a:pt x="24764" y="6340"/>
                  </a:lnTo>
                  <a:lnTo>
                    <a:pt x="24576" y="6198"/>
                  </a:lnTo>
                  <a:lnTo>
                    <a:pt x="24237" y="6028"/>
                  </a:lnTo>
                  <a:lnTo>
                    <a:pt x="23942" y="5965"/>
                  </a:lnTo>
                  <a:lnTo>
                    <a:pt x="23790" y="5939"/>
                  </a:lnTo>
                  <a:lnTo>
                    <a:pt x="23424" y="5930"/>
                  </a:lnTo>
                  <a:lnTo>
                    <a:pt x="22790" y="6001"/>
                  </a:lnTo>
                  <a:lnTo>
                    <a:pt x="21808" y="6278"/>
                  </a:lnTo>
                  <a:lnTo>
                    <a:pt x="20754" y="6742"/>
                  </a:lnTo>
                  <a:lnTo>
                    <a:pt x="19959" y="7216"/>
                  </a:lnTo>
                  <a:lnTo>
                    <a:pt x="19459" y="7582"/>
                  </a:lnTo>
                  <a:lnTo>
                    <a:pt x="18977" y="7992"/>
                  </a:lnTo>
                  <a:lnTo>
                    <a:pt x="18540" y="8448"/>
                  </a:lnTo>
                  <a:lnTo>
                    <a:pt x="18138" y="8939"/>
                  </a:lnTo>
                  <a:lnTo>
                    <a:pt x="17798" y="9484"/>
                  </a:lnTo>
                  <a:lnTo>
                    <a:pt x="17530" y="10064"/>
                  </a:lnTo>
                  <a:lnTo>
                    <a:pt x="17334" y="10680"/>
                  </a:lnTo>
                  <a:lnTo>
                    <a:pt x="17271" y="11011"/>
                  </a:lnTo>
                  <a:lnTo>
                    <a:pt x="17218" y="11332"/>
                  </a:lnTo>
                  <a:lnTo>
                    <a:pt x="17084" y="11841"/>
                  </a:lnTo>
                  <a:lnTo>
                    <a:pt x="16923" y="12207"/>
                  </a:lnTo>
                  <a:lnTo>
                    <a:pt x="16745" y="12440"/>
                  </a:lnTo>
                  <a:lnTo>
                    <a:pt x="16557" y="12565"/>
                  </a:lnTo>
                  <a:lnTo>
                    <a:pt x="16352" y="12582"/>
                  </a:lnTo>
                  <a:lnTo>
                    <a:pt x="16137" y="12511"/>
                  </a:lnTo>
                  <a:lnTo>
                    <a:pt x="15914" y="12359"/>
                  </a:lnTo>
                  <a:lnTo>
                    <a:pt x="15584" y="12020"/>
                  </a:lnTo>
                  <a:lnTo>
                    <a:pt x="15164" y="11413"/>
                  </a:lnTo>
                  <a:lnTo>
                    <a:pt x="14798" y="10716"/>
                  </a:lnTo>
                  <a:lnTo>
                    <a:pt x="14512" y="10055"/>
                  </a:lnTo>
                  <a:lnTo>
                    <a:pt x="14405" y="9770"/>
                  </a:lnTo>
                  <a:lnTo>
                    <a:pt x="14325" y="9502"/>
                  </a:lnTo>
                  <a:lnTo>
                    <a:pt x="14208" y="8966"/>
                  </a:lnTo>
                  <a:lnTo>
                    <a:pt x="14128" y="8207"/>
                  </a:lnTo>
                  <a:lnTo>
                    <a:pt x="14182" y="7037"/>
                  </a:lnTo>
                  <a:lnTo>
                    <a:pt x="14217" y="6849"/>
                  </a:lnTo>
                  <a:lnTo>
                    <a:pt x="16414" y="4653"/>
                  </a:lnTo>
                  <a:lnTo>
                    <a:pt x="16709" y="4751"/>
                  </a:lnTo>
                  <a:lnTo>
                    <a:pt x="18307" y="5188"/>
                  </a:lnTo>
                  <a:lnTo>
                    <a:pt x="19191" y="5367"/>
                  </a:lnTo>
                  <a:lnTo>
                    <a:pt x="19736" y="5439"/>
                  </a:lnTo>
                  <a:lnTo>
                    <a:pt x="19977" y="5447"/>
                  </a:lnTo>
                  <a:lnTo>
                    <a:pt x="20209" y="5439"/>
                  </a:lnTo>
                  <a:lnTo>
                    <a:pt x="20710" y="5376"/>
                  </a:lnTo>
                  <a:lnTo>
                    <a:pt x="21219" y="5242"/>
                  </a:lnTo>
                  <a:lnTo>
                    <a:pt x="21710" y="5055"/>
                  </a:lnTo>
                  <a:lnTo>
                    <a:pt x="22138" y="4831"/>
                  </a:lnTo>
                  <a:lnTo>
                    <a:pt x="22496" y="4590"/>
                  </a:lnTo>
                  <a:lnTo>
                    <a:pt x="22728" y="4340"/>
                  </a:lnTo>
                  <a:lnTo>
                    <a:pt x="22799" y="4153"/>
                  </a:lnTo>
                  <a:lnTo>
                    <a:pt x="22799" y="4037"/>
                  </a:lnTo>
                  <a:lnTo>
                    <a:pt x="22781" y="3974"/>
                  </a:lnTo>
                  <a:lnTo>
                    <a:pt x="22719" y="3858"/>
                  </a:lnTo>
                  <a:lnTo>
                    <a:pt x="22504" y="3554"/>
                  </a:lnTo>
                  <a:lnTo>
                    <a:pt x="22004" y="3027"/>
                  </a:lnTo>
                  <a:lnTo>
                    <a:pt x="21111" y="2233"/>
                  </a:lnTo>
                  <a:lnTo>
                    <a:pt x="20174" y="1474"/>
                  </a:lnTo>
                  <a:lnTo>
                    <a:pt x="19763" y="1170"/>
                  </a:lnTo>
                  <a:lnTo>
                    <a:pt x="19558" y="1027"/>
                  </a:lnTo>
                  <a:lnTo>
                    <a:pt x="19075" y="804"/>
                  </a:lnTo>
                  <a:lnTo>
                    <a:pt x="18531" y="616"/>
                  </a:lnTo>
                  <a:lnTo>
                    <a:pt x="17932" y="473"/>
                  </a:lnTo>
                  <a:lnTo>
                    <a:pt x="16271" y="215"/>
                  </a:lnTo>
                  <a:lnTo>
                    <a:pt x="14887" y="18"/>
                  </a:lnTo>
                  <a:lnTo>
                    <a:pt x="147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858;p35">
              <a:extLst>
                <a:ext uri="{FF2B5EF4-FFF2-40B4-BE49-F238E27FC236}">
                  <a16:creationId xmlns:a16="http://schemas.microsoft.com/office/drawing/2014/main" id="{C788D427-7B99-C807-833F-C6123655409A}"/>
                </a:ext>
              </a:extLst>
            </p:cNvPr>
            <p:cNvSpPr/>
            <p:nvPr/>
          </p:nvSpPr>
          <p:spPr>
            <a:xfrm>
              <a:off x="2462078" y="3269376"/>
              <a:ext cx="1041734" cy="772990"/>
            </a:xfrm>
            <a:custGeom>
              <a:avLst/>
              <a:gdLst/>
              <a:ahLst/>
              <a:cxnLst/>
              <a:rect l="l" t="t" r="r" b="b"/>
              <a:pathLst>
                <a:path w="15575" h="11557" extrusionOk="0">
                  <a:moveTo>
                    <a:pt x="9976" y="1"/>
                  </a:moveTo>
                  <a:lnTo>
                    <a:pt x="9243" y="90"/>
                  </a:lnTo>
                  <a:lnTo>
                    <a:pt x="9181" y="117"/>
                  </a:lnTo>
                  <a:lnTo>
                    <a:pt x="8708" y="63"/>
                  </a:lnTo>
                  <a:lnTo>
                    <a:pt x="7993" y="37"/>
                  </a:lnTo>
                  <a:lnTo>
                    <a:pt x="7493" y="90"/>
                  </a:lnTo>
                  <a:lnTo>
                    <a:pt x="7163" y="206"/>
                  </a:lnTo>
                  <a:lnTo>
                    <a:pt x="6823" y="474"/>
                  </a:lnTo>
                  <a:lnTo>
                    <a:pt x="6484" y="813"/>
                  </a:lnTo>
                  <a:lnTo>
                    <a:pt x="6163" y="1055"/>
                  </a:lnTo>
                  <a:lnTo>
                    <a:pt x="5930" y="1171"/>
                  </a:lnTo>
                  <a:lnTo>
                    <a:pt x="5475" y="1376"/>
                  </a:lnTo>
                  <a:lnTo>
                    <a:pt x="4769" y="1599"/>
                  </a:lnTo>
                  <a:lnTo>
                    <a:pt x="4207" y="1760"/>
                  </a:lnTo>
                  <a:lnTo>
                    <a:pt x="3805" y="1948"/>
                  </a:lnTo>
                  <a:lnTo>
                    <a:pt x="3510" y="2144"/>
                  </a:lnTo>
                  <a:lnTo>
                    <a:pt x="3350" y="2269"/>
                  </a:lnTo>
                  <a:lnTo>
                    <a:pt x="3189" y="2394"/>
                  </a:lnTo>
                  <a:lnTo>
                    <a:pt x="2894" y="2528"/>
                  </a:lnTo>
                  <a:lnTo>
                    <a:pt x="2474" y="2591"/>
                  </a:lnTo>
                  <a:lnTo>
                    <a:pt x="2046" y="2582"/>
                  </a:lnTo>
                  <a:lnTo>
                    <a:pt x="1715" y="2617"/>
                  </a:lnTo>
                  <a:lnTo>
                    <a:pt x="1349" y="2742"/>
                  </a:lnTo>
                  <a:lnTo>
                    <a:pt x="921" y="2983"/>
                  </a:lnTo>
                  <a:lnTo>
                    <a:pt x="680" y="3180"/>
                  </a:lnTo>
                  <a:lnTo>
                    <a:pt x="555" y="3287"/>
                  </a:lnTo>
                  <a:lnTo>
                    <a:pt x="358" y="3537"/>
                  </a:lnTo>
                  <a:lnTo>
                    <a:pt x="206" y="3823"/>
                  </a:lnTo>
                  <a:lnTo>
                    <a:pt x="108" y="4135"/>
                  </a:lnTo>
                  <a:lnTo>
                    <a:pt x="10" y="4653"/>
                  </a:lnTo>
                  <a:lnTo>
                    <a:pt x="1" y="5368"/>
                  </a:lnTo>
                  <a:lnTo>
                    <a:pt x="126" y="6395"/>
                  </a:lnTo>
                  <a:lnTo>
                    <a:pt x="358" y="7332"/>
                  </a:lnTo>
                  <a:lnTo>
                    <a:pt x="394" y="7431"/>
                  </a:lnTo>
                  <a:lnTo>
                    <a:pt x="715" y="7654"/>
                  </a:lnTo>
                  <a:lnTo>
                    <a:pt x="1358" y="8002"/>
                  </a:lnTo>
                  <a:lnTo>
                    <a:pt x="1974" y="8261"/>
                  </a:lnTo>
                  <a:lnTo>
                    <a:pt x="2537" y="8431"/>
                  </a:lnTo>
                  <a:lnTo>
                    <a:pt x="3269" y="8574"/>
                  </a:lnTo>
                  <a:lnTo>
                    <a:pt x="3859" y="8618"/>
                  </a:lnTo>
                  <a:lnTo>
                    <a:pt x="3912" y="8609"/>
                  </a:lnTo>
                  <a:lnTo>
                    <a:pt x="3984" y="8886"/>
                  </a:lnTo>
                  <a:lnTo>
                    <a:pt x="4135" y="9377"/>
                  </a:lnTo>
                  <a:lnTo>
                    <a:pt x="4323" y="9806"/>
                  </a:lnTo>
                  <a:lnTo>
                    <a:pt x="4528" y="10181"/>
                  </a:lnTo>
                  <a:lnTo>
                    <a:pt x="4743" y="10502"/>
                  </a:lnTo>
                  <a:lnTo>
                    <a:pt x="4975" y="10761"/>
                  </a:lnTo>
                  <a:lnTo>
                    <a:pt x="5207" y="10967"/>
                  </a:lnTo>
                  <a:lnTo>
                    <a:pt x="5439" y="11110"/>
                  </a:lnTo>
                  <a:lnTo>
                    <a:pt x="5564" y="11154"/>
                  </a:lnTo>
                  <a:lnTo>
                    <a:pt x="5948" y="11297"/>
                  </a:lnTo>
                  <a:lnTo>
                    <a:pt x="6618" y="11476"/>
                  </a:lnTo>
                  <a:lnTo>
                    <a:pt x="7163" y="11556"/>
                  </a:lnTo>
                  <a:lnTo>
                    <a:pt x="7600" y="11547"/>
                  </a:lnTo>
                  <a:lnTo>
                    <a:pt x="7931" y="11458"/>
                  </a:lnTo>
                  <a:lnTo>
                    <a:pt x="8172" y="11297"/>
                  </a:lnTo>
                  <a:lnTo>
                    <a:pt x="8333" y="11092"/>
                  </a:lnTo>
                  <a:lnTo>
                    <a:pt x="8431" y="10851"/>
                  </a:lnTo>
                  <a:lnTo>
                    <a:pt x="8484" y="10440"/>
                  </a:lnTo>
                  <a:lnTo>
                    <a:pt x="8413" y="9877"/>
                  </a:lnTo>
                  <a:lnTo>
                    <a:pt x="8199" y="9199"/>
                  </a:lnTo>
                  <a:lnTo>
                    <a:pt x="8145" y="9083"/>
                  </a:lnTo>
                  <a:lnTo>
                    <a:pt x="8377" y="9359"/>
                  </a:lnTo>
                  <a:lnTo>
                    <a:pt x="8833" y="9824"/>
                  </a:lnTo>
                  <a:lnTo>
                    <a:pt x="9279" y="10154"/>
                  </a:lnTo>
                  <a:lnTo>
                    <a:pt x="9726" y="10377"/>
                  </a:lnTo>
                  <a:lnTo>
                    <a:pt x="10145" y="10511"/>
                  </a:lnTo>
                  <a:lnTo>
                    <a:pt x="10556" y="10556"/>
                  </a:lnTo>
                  <a:lnTo>
                    <a:pt x="10940" y="10529"/>
                  </a:lnTo>
                  <a:lnTo>
                    <a:pt x="11306" y="10458"/>
                  </a:lnTo>
                  <a:lnTo>
                    <a:pt x="11806" y="10261"/>
                  </a:lnTo>
                  <a:lnTo>
                    <a:pt x="12342" y="9913"/>
                  </a:lnTo>
                  <a:lnTo>
                    <a:pt x="12887" y="9431"/>
                  </a:lnTo>
                  <a:lnTo>
                    <a:pt x="12958" y="9342"/>
                  </a:lnTo>
                  <a:lnTo>
                    <a:pt x="12967" y="9350"/>
                  </a:lnTo>
                  <a:lnTo>
                    <a:pt x="13119" y="9395"/>
                  </a:lnTo>
                  <a:lnTo>
                    <a:pt x="13485" y="9359"/>
                  </a:lnTo>
                  <a:lnTo>
                    <a:pt x="14119" y="9118"/>
                  </a:lnTo>
                  <a:lnTo>
                    <a:pt x="14575" y="8859"/>
                  </a:lnTo>
                  <a:lnTo>
                    <a:pt x="14691" y="8779"/>
                  </a:lnTo>
                  <a:lnTo>
                    <a:pt x="14896" y="8529"/>
                  </a:lnTo>
                  <a:lnTo>
                    <a:pt x="15075" y="8190"/>
                  </a:lnTo>
                  <a:lnTo>
                    <a:pt x="15218" y="7761"/>
                  </a:lnTo>
                  <a:lnTo>
                    <a:pt x="15387" y="7011"/>
                  </a:lnTo>
                  <a:lnTo>
                    <a:pt x="15521" y="5850"/>
                  </a:lnTo>
                  <a:lnTo>
                    <a:pt x="15575" y="4600"/>
                  </a:lnTo>
                  <a:lnTo>
                    <a:pt x="15557" y="3385"/>
                  </a:lnTo>
                  <a:lnTo>
                    <a:pt x="15476" y="2314"/>
                  </a:lnTo>
                  <a:lnTo>
                    <a:pt x="15360" y="1474"/>
                  </a:lnTo>
                  <a:lnTo>
                    <a:pt x="15289" y="1197"/>
                  </a:lnTo>
                  <a:lnTo>
                    <a:pt x="15209" y="974"/>
                  </a:lnTo>
                  <a:lnTo>
                    <a:pt x="14985" y="626"/>
                  </a:lnTo>
                  <a:lnTo>
                    <a:pt x="14682" y="403"/>
                  </a:lnTo>
                  <a:lnTo>
                    <a:pt x="14307" y="269"/>
                  </a:lnTo>
                  <a:lnTo>
                    <a:pt x="13601" y="171"/>
                  </a:lnTo>
                  <a:lnTo>
                    <a:pt x="12387" y="135"/>
                  </a:lnTo>
                  <a:lnTo>
                    <a:pt x="11663" y="72"/>
                  </a:lnTo>
                  <a:lnTo>
                    <a:pt x="10958" y="19"/>
                  </a:lnTo>
                  <a:lnTo>
                    <a:pt x="99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859;p35">
              <a:extLst>
                <a:ext uri="{FF2B5EF4-FFF2-40B4-BE49-F238E27FC236}">
                  <a16:creationId xmlns:a16="http://schemas.microsoft.com/office/drawing/2014/main" id="{6EDC1569-B9C0-F708-EAD5-08EEB81D0ED7}"/>
                </a:ext>
              </a:extLst>
            </p:cNvPr>
            <p:cNvSpPr/>
            <p:nvPr/>
          </p:nvSpPr>
          <p:spPr>
            <a:xfrm>
              <a:off x="5002897" y="2831611"/>
              <a:ext cx="1679616" cy="1898798"/>
            </a:xfrm>
            <a:custGeom>
              <a:avLst/>
              <a:gdLst/>
              <a:ahLst/>
              <a:cxnLst/>
              <a:rect l="l" t="t" r="r" b="b"/>
              <a:pathLst>
                <a:path w="25112" h="28389" extrusionOk="0">
                  <a:moveTo>
                    <a:pt x="10404" y="0"/>
                  </a:moveTo>
                  <a:lnTo>
                    <a:pt x="10235" y="18"/>
                  </a:lnTo>
                  <a:lnTo>
                    <a:pt x="8851" y="215"/>
                  </a:lnTo>
                  <a:lnTo>
                    <a:pt x="7190" y="473"/>
                  </a:lnTo>
                  <a:lnTo>
                    <a:pt x="6582" y="616"/>
                  </a:lnTo>
                  <a:lnTo>
                    <a:pt x="6038" y="804"/>
                  </a:lnTo>
                  <a:lnTo>
                    <a:pt x="5564" y="1027"/>
                  </a:lnTo>
                  <a:lnTo>
                    <a:pt x="5359" y="1170"/>
                  </a:lnTo>
                  <a:lnTo>
                    <a:pt x="4939" y="1474"/>
                  </a:lnTo>
                  <a:lnTo>
                    <a:pt x="4002" y="2233"/>
                  </a:lnTo>
                  <a:lnTo>
                    <a:pt x="3117" y="3027"/>
                  </a:lnTo>
                  <a:lnTo>
                    <a:pt x="2617" y="3554"/>
                  </a:lnTo>
                  <a:lnTo>
                    <a:pt x="2394" y="3858"/>
                  </a:lnTo>
                  <a:lnTo>
                    <a:pt x="2341" y="3974"/>
                  </a:lnTo>
                  <a:lnTo>
                    <a:pt x="2314" y="4037"/>
                  </a:lnTo>
                  <a:lnTo>
                    <a:pt x="2314" y="4153"/>
                  </a:lnTo>
                  <a:lnTo>
                    <a:pt x="2394" y="4340"/>
                  </a:lnTo>
                  <a:lnTo>
                    <a:pt x="2626" y="4590"/>
                  </a:lnTo>
                  <a:lnTo>
                    <a:pt x="2975" y="4831"/>
                  </a:lnTo>
                  <a:lnTo>
                    <a:pt x="3412" y="5055"/>
                  </a:lnTo>
                  <a:lnTo>
                    <a:pt x="3903" y="5242"/>
                  </a:lnTo>
                  <a:lnTo>
                    <a:pt x="4412" y="5376"/>
                  </a:lnTo>
                  <a:lnTo>
                    <a:pt x="4912" y="5439"/>
                  </a:lnTo>
                  <a:lnTo>
                    <a:pt x="5145" y="5447"/>
                  </a:lnTo>
                  <a:lnTo>
                    <a:pt x="5377" y="5439"/>
                  </a:lnTo>
                  <a:lnTo>
                    <a:pt x="5921" y="5367"/>
                  </a:lnTo>
                  <a:lnTo>
                    <a:pt x="6806" y="5188"/>
                  </a:lnTo>
                  <a:lnTo>
                    <a:pt x="8413" y="4751"/>
                  </a:lnTo>
                  <a:lnTo>
                    <a:pt x="8708" y="4653"/>
                  </a:lnTo>
                  <a:lnTo>
                    <a:pt x="10904" y="6849"/>
                  </a:lnTo>
                  <a:lnTo>
                    <a:pt x="10940" y="7037"/>
                  </a:lnTo>
                  <a:lnTo>
                    <a:pt x="10985" y="8207"/>
                  </a:lnTo>
                  <a:lnTo>
                    <a:pt x="10904" y="8966"/>
                  </a:lnTo>
                  <a:lnTo>
                    <a:pt x="10797" y="9502"/>
                  </a:lnTo>
                  <a:lnTo>
                    <a:pt x="10708" y="9770"/>
                  </a:lnTo>
                  <a:lnTo>
                    <a:pt x="10610" y="10055"/>
                  </a:lnTo>
                  <a:lnTo>
                    <a:pt x="10324" y="10716"/>
                  </a:lnTo>
                  <a:lnTo>
                    <a:pt x="9949" y="11413"/>
                  </a:lnTo>
                  <a:lnTo>
                    <a:pt x="9529" y="12020"/>
                  </a:lnTo>
                  <a:lnTo>
                    <a:pt x="9199" y="12359"/>
                  </a:lnTo>
                  <a:lnTo>
                    <a:pt x="8984" y="12511"/>
                  </a:lnTo>
                  <a:lnTo>
                    <a:pt x="8770" y="12582"/>
                  </a:lnTo>
                  <a:lnTo>
                    <a:pt x="8565" y="12565"/>
                  </a:lnTo>
                  <a:lnTo>
                    <a:pt x="8368" y="12440"/>
                  </a:lnTo>
                  <a:lnTo>
                    <a:pt x="8190" y="12207"/>
                  </a:lnTo>
                  <a:lnTo>
                    <a:pt x="8038" y="11841"/>
                  </a:lnTo>
                  <a:lnTo>
                    <a:pt x="7904" y="11332"/>
                  </a:lnTo>
                  <a:lnTo>
                    <a:pt x="7841" y="11011"/>
                  </a:lnTo>
                  <a:lnTo>
                    <a:pt x="7779" y="10680"/>
                  </a:lnTo>
                  <a:lnTo>
                    <a:pt x="7591" y="10064"/>
                  </a:lnTo>
                  <a:lnTo>
                    <a:pt x="7315" y="9484"/>
                  </a:lnTo>
                  <a:lnTo>
                    <a:pt x="6975" y="8939"/>
                  </a:lnTo>
                  <a:lnTo>
                    <a:pt x="6582" y="8448"/>
                  </a:lnTo>
                  <a:lnTo>
                    <a:pt x="6145" y="7992"/>
                  </a:lnTo>
                  <a:lnTo>
                    <a:pt x="5663" y="7582"/>
                  </a:lnTo>
                  <a:lnTo>
                    <a:pt x="5154" y="7216"/>
                  </a:lnTo>
                  <a:lnTo>
                    <a:pt x="4368" y="6742"/>
                  </a:lnTo>
                  <a:lnTo>
                    <a:pt x="3314" y="6278"/>
                  </a:lnTo>
                  <a:lnTo>
                    <a:pt x="2332" y="6001"/>
                  </a:lnTo>
                  <a:lnTo>
                    <a:pt x="1689" y="5930"/>
                  </a:lnTo>
                  <a:lnTo>
                    <a:pt x="1331" y="5939"/>
                  </a:lnTo>
                  <a:lnTo>
                    <a:pt x="1171" y="5965"/>
                  </a:lnTo>
                  <a:lnTo>
                    <a:pt x="885" y="6028"/>
                  </a:lnTo>
                  <a:lnTo>
                    <a:pt x="537" y="6198"/>
                  </a:lnTo>
                  <a:lnTo>
                    <a:pt x="358" y="6340"/>
                  </a:lnTo>
                  <a:lnTo>
                    <a:pt x="206" y="6510"/>
                  </a:lnTo>
                  <a:lnTo>
                    <a:pt x="99" y="6698"/>
                  </a:lnTo>
                  <a:lnTo>
                    <a:pt x="1" y="7019"/>
                  </a:lnTo>
                  <a:lnTo>
                    <a:pt x="1" y="7510"/>
                  </a:lnTo>
                  <a:lnTo>
                    <a:pt x="153" y="8046"/>
                  </a:lnTo>
                  <a:lnTo>
                    <a:pt x="447" y="8618"/>
                  </a:lnTo>
                  <a:lnTo>
                    <a:pt x="885" y="9198"/>
                  </a:lnTo>
                  <a:lnTo>
                    <a:pt x="1153" y="9484"/>
                  </a:lnTo>
                  <a:lnTo>
                    <a:pt x="1430" y="9770"/>
                  </a:lnTo>
                  <a:lnTo>
                    <a:pt x="1867" y="10287"/>
                  </a:lnTo>
                  <a:lnTo>
                    <a:pt x="2198" y="10779"/>
                  </a:lnTo>
                  <a:lnTo>
                    <a:pt x="2439" y="11243"/>
                  </a:lnTo>
                  <a:lnTo>
                    <a:pt x="2725" y="11913"/>
                  </a:lnTo>
                  <a:lnTo>
                    <a:pt x="3091" y="12815"/>
                  </a:lnTo>
                  <a:lnTo>
                    <a:pt x="3350" y="13306"/>
                  </a:lnTo>
                  <a:lnTo>
                    <a:pt x="3484" y="13574"/>
                  </a:lnTo>
                  <a:lnTo>
                    <a:pt x="3680" y="14243"/>
                  </a:lnTo>
                  <a:lnTo>
                    <a:pt x="3868" y="15449"/>
                  </a:lnTo>
                  <a:lnTo>
                    <a:pt x="4028" y="16806"/>
                  </a:lnTo>
                  <a:lnTo>
                    <a:pt x="4171" y="17699"/>
                  </a:lnTo>
                  <a:lnTo>
                    <a:pt x="4377" y="18548"/>
                  </a:lnTo>
                  <a:lnTo>
                    <a:pt x="4591" y="19119"/>
                  </a:lnTo>
                  <a:lnTo>
                    <a:pt x="4778" y="19459"/>
                  </a:lnTo>
                  <a:lnTo>
                    <a:pt x="4877" y="19610"/>
                  </a:lnTo>
                  <a:lnTo>
                    <a:pt x="5145" y="19959"/>
                  </a:lnTo>
                  <a:lnTo>
                    <a:pt x="6118" y="20968"/>
                  </a:lnTo>
                  <a:lnTo>
                    <a:pt x="8208" y="22923"/>
                  </a:lnTo>
                  <a:lnTo>
                    <a:pt x="12887" y="27013"/>
                  </a:lnTo>
                  <a:lnTo>
                    <a:pt x="13869" y="27835"/>
                  </a:lnTo>
                  <a:lnTo>
                    <a:pt x="14003" y="27871"/>
                  </a:lnTo>
                  <a:lnTo>
                    <a:pt x="15012" y="28085"/>
                  </a:lnTo>
                  <a:lnTo>
                    <a:pt x="15995" y="28237"/>
                  </a:lnTo>
                  <a:lnTo>
                    <a:pt x="17191" y="28353"/>
                  </a:lnTo>
                  <a:lnTo>
                    <a:pt x="18522" y="28388"/>
                  </a:lnTo>
                  <a:lnTo>
                    <a:pt x="19942" y="28299"/>
                  </a:lnTo>
                  <a:lnTo>
                    <a:pt x="21022" y="28121"/>
                  </a:lnTo>
                  <a:lnTo>
                    <a:pt x="21736" y="27942"/>
                  </a:lnTo>
                  <a:lnTo>
                    <a:pt x="22085" y="27835"/>
                  </a:lnTo>
                  <a:lnTo>
                    <a:pt x="22254" y="27772"/>
                  </a:lnTo>
                  <a:lnTo>
                    <a:pt x="22585" y="27585"/>
                  </a:lnTo>
                  <a:lnTo>
                    <a:pt x="22880" y="27326"/>
                  </a:lnTo>
                  <a:lnTo>
                    <a:pt x="23156" y="27004"/>
                  </a:lnTo>
                  <a:lnTo>
                    <a:pt x="23406" y="26629"/>
                  </a:lnTo>
                  <a:lnTo>
                    <a:pt x="23639" y="26201"/>
                  </a:lnTo>
                  <a:lnTo>
                    <a:pt x="23942" y="25477"/>
                  </a:lnTo>
                  <a:lnTo>
                    <a:pt x="24282" y="24370"/>
                  </a:lnTo>
                  <a:lnTo>
                    <a:pt x="24549" y="23138"/>
                  </a:lnTo>
                  <a:lnTo>
                    <a:pt x="24755" y="21816"/>
                  </a:lnTo>
                  <a:lnTo>
                    <a:pt x="24907" y="20459"/>
                  </a:lnTo>
                  <a:lnTo>
                    <a:pt x="25049" y="18405"/>
                  </a:lnTo>
                  <a:lnTo>
                    <a:pt x="25112" y="15887"/>
                  </a:lnTo>
                  <a:lnTo>
                    <a:pt x="25067" y="13074"/>
                  </a:lnTo>
                  <a:lnTo>
                    <a:pt x="25049" y="12636"/>
                  </a:lnTo>
                  <a:lnTo>
                    <a:pt x="15485" y="3840"/>
                  </a:lnTo>
                  <a:lnTo>
                    <a:pt x="15378" y="3715"/>
                  </a:lnTo>
                  <a:lnTo>
                    <a:pt x="14334" y="2572"/>
                  </a:lnTo>
                  <a:lnTo>
                    <a:pt x="13128" y="1456"/>
                  </a:lnTo>
                  <a:lnTo>
                    <a:pt x="12253" y="777"/>
                  </a:lnTo>
                  <a:lnTo>
                    <a:pt x="11601" y="375"/>
                  </a:lnTo>
                  <a:lnTo>
                    <a:pt x="11181" y="170"/>
                  </a:lnTo>
                  <a:lnTo>
                    <a:pt x="10779" y="45"/>
                  </a:lnTo>
                  <a:lnTo>
                    <a:pt x="104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860;p35">
              <a:extLst>
                <a:ext uri="{FF2B5EF4-FFF2-40B4-BE49-F238E27FC236}">
                  <a16:creationId xmlns:a16="http://schemas.microsoft.com/office/drawing/2014/main" id="{2E4167E5-D885-CE30-F1BA-67AB60200A18}"/>
                </a:ext>
              </a:extLst>
            </p:cNvPr>
            <p:cNvSpPr/>
            <p:nvPr/>
          </p:nvSpPr>
          <p:spPr>
            <a:xfrm>
              <a:off x="5640844" y="3269376"/>
              <a:ext cx="1041667" cy="778943"/>
            </a:xfrm>
            <a:custGeom>
              <a:avLst/>
              <a:gdLst/>
              <a:ahLst/>
              <a:cxnLst/>
              <a:rect l="l" t="t" r="r" b="b"/>
              <a:pathLst>
                <a:path w="15574" h="11646" extrusionOk="0">
                  <a:moveTo>
                    <a:pt x="5590" y="1"/>
                  </a:moveTo>
                  <a:lnTo>
                    <a:pt x="4617" y="19"/>
                  </a:lnTo>
                  <a:lnTo>
                    <a:pt x="3911" y="72"/>
                  </a:lnTo>
                  <a:lnTo>
                    <a:pt x="3179" y="135"/>
                  </a:lnTo>
                  <a:lnTo>
                    <a:pt x="1965" y="171"/>
                  </a:lnTo>
                  <a:lnTo>
                    <a:pt x="1268" y="269"/>
                  </a:lnTo>
                  <a:lnTo>
                    <a:pt x="884" y="403"/>
                  </a:lnTo>
                  <a:lnTo>
                    <a:pt x="590" y="626"/>
                  </a:lnTo>
                  <a:lnTo>
                    <a:pt x="366" y="974"/>
                  </a:lnTo>
                  <a:lnTo>
                    <a:pt x="286" y="1197"/>
                  </a:lnTo>
                  <a:lnTo>
                    <a:pt x="214" y="1474"/>
                  </a:lnTo>
                  <a:lnTo>
                    <a:pt x="98" y="2314"/>
                  </a:lnTo>
                  <a:lnTo>
                    <a:pt x="18" y="3385"/>
                  </a:lnTo>
                  <a:lnTo>
                    <a:pt x="0" y="4600"/>
                  </a:lnTo>
                  <a:lnTo>
                    <a:pt x="45" y="5850"/>
                  </a:lnTo>
                  <a:lnTo>
                    <a:pt x="179" y="7011"/>
                  </a:lnTo>
                  <a:lnTo>
                    <a:pt x="348" y="7761"/>
                  </a:lnTo>
                  <a:lnTo>
                    <a:pt x="500" y="8190"/>
                  </a:lnTo>
                  <a:lnTo>
                    <a:pt x="670" y="8529"/>
                  </a:lnTo>
                  <a:lnTo>
                    <a:pt x="884" y="8779"/>
                  </a:lnTo>
                  <a:lnTo>
                    <a:pt x="1000" y="8859"/>
                  </a:lnTo>
                  <a:lnTo>
                    <a:pt x="1456" y="9118"/>
                  </a:lnTo>
                  <a:lnTo>
                    <a:pt x="2090" y="9359"/>
                  </a:lnTo>
                  <a:lnTo>
                    <a:pt x="2456" y="9395"/>
                  </a:lnTo>
                  <a:lnTo>
                    <a:pt x="2599" y="9350"/>
                  </a:lnTo>
                  <a:lnTo>
                    <a:pt x="2617" y="9342"/>
                  </a:lnTo>
                  <a:lnTo>
                    <a:pt x="2670" y="9431"/>
                  </a:lnTo>
                  <a:lnTo>
                    <a:pt x="3090" y="9940"/>
                  </a:lnTo>
                  <a:lnTo>
                    <a:pt x="3545" y="10297"/>
                  </a:lnTo>
                  <a:lnTo>
                    <a:pt x="3983" y="10520"/>
                  </a:lnTo>
                  <a:lnTo>
                    <a:pt x="4313" y="10610"/>
                  </a:lnTo>
                  <a:lnTo>
                    <a:pt x="4679" y="10654"/>
                  </a:lnTo>
                  <a:lnTo>
                    <a:pt x="5072" y="10636"/>
                  </a:lnTo>
                  <a:lnTo>
                    <a:pt x="5501" y="10529"/>
                  </a:lnTo>
                  <a:lnTo>
                    <a:pt x="5965" y="10342"/>
                  </a:lnTo>
                  <a:lnTo>
                    <a:pt x="6457" y="10038"/>
                  </a:lnTo>
                  <a:lnTo>
                    <a:pt x="6974" y="9618"/>
                  </a:lnTo>
                  <a:lnTo>
                    <a:pt x="7251" y="9350"/>
                  </a:lnTo>
                  <a:lnTo>
                    <a:pt x="7216" y="9467"/>
                  </a:lnTo>
                  <a:lnTo>
                    <a:pt x="7117" y="10110"/>
                  </a:lnTo>
                  <a:lnTo>
                    <a:pt x="7144" y="10645"/>
                  </a:lnTo>
                  <a:lnTo>
                    <a:pt x="7260" y="11020"/>
                  </a:lnTo>
                  <a:lnTo>
                    <a:pt x="7403" y="11253"/>
                  </a:lnTo>
                  <a:lnTo>
                    <a:pt x="7608" y="11431"/>
                  </a:lnTo>
                  <a:lnTo>
                    <a:pt x="7885" y="11574"/>
                  </a:lnTo>
                  <a:lnTo>
                    <a:pt x="8242" y="11645"/>
                  </a:lnTo>
                  <a:lnTo>
                    <a:pt x="8689" y="11637"/>
                  </a:lnTo>
                  <a:lnTo>
                    <a:pt x="9234" y="11538"/>
                  </a:lnTo>
                  <a:lnTo>
                    <a:pt x="9886" y="11342"/>
                  </a:lnTo>
                  <a:lnTo>
                    <a:pt x="10261" y="11199"/>
                  </a:lnTo>
                  <a:lnTo>
                    <a:pt x="10287" y="11190"/>
                  </a:lnTo>
                  <a:lnTo>
                    <a:pt x="10573" y="10967"/>
                  </a:lnTo>
                  <a:lnTo>
                    <a:pt x="10904" y="10556"/>
                  </a:lnTo>
                  <a:lnTo>
                    <a:pt x="11136" y="10154"/>
                  </a:lnTo>
                  <a:lnTo>
                    <a:pt x="11368" y="9627"/>
                  </a:lnTo>
                  <a:lnTo>
                    <a:pt x="11582" y="8949"/>
                  </a:lnTo>
                  <a:lnTo>
                    <a:pt x="11681" y="8538"/>
                  </a:lnTo>
                  <a:lnTo>
                    <a:pt x="11734" y="8547"/>
                  </a:lnTo>
                  <a:lnTo>
                    <a:pt x="12315" y="8520"/>
                  </a:lnTo>
                  <a:lnTo>
                    <a:pt x="13038" y="8404"/>
                  </a:lnTo>
                  <a:lnTo>
                    <a:pt x="13600" y="8243"/>
                  </a:lnTo>
                  <a:lnTo>
                    <a:pt x="14217" y="8002"/>
                  </a:lnTo>
                  <a:lnTo>
                    <a:pt x="14860" y="7654"/>
                  </a:lnTo>
                  <a:lnTo>
                    <a:pt x="15181" y="7431"/>
                  </a:lnTo>
                  <a:lnTo>
                    <a:pt x="15217" y="7332"/>
                  </a:lnTo>
                  <a:lnTo>
                    <a:pt x="15449" y="6395"/>
                  </a:lnTo>
                  <a:lnTo>
                    <a:pt x="15574" y="5368"/>
                  </a:lnTo>
                  <a:lnTo>
                    <a:pt x="15556" y="4653"/>
                  </a:lnTo>
                  <a:lnTo>
                    <a:pt x="15467" y="4135"/>
                  </a:lnTo>
                  <a:lnTo>
                    <a:pt x="15360" y="3823"/>
                  </a:lnTo>
                  <a:lnTo>
                    <a:pt x="15217" y="3537"/>
                  </a:lnTo>
                  <a:lnTo>
                    <a:pt x="15011" y="3287"/>
                  </a:lnTo>
                  <a:lnTo>
                    <a:pt x="14895" y="3180"/>
                  </a:lnTo>
                  <a:lnTo>
                    <a:pt x="14654" y="2983"/>
                  </a:lnTo>
                  <a:lnTo>
                    <a:pt x="14226" y="2742"/>
                  </a:lnTo>
                  <a:lnTo>
                    <a:pt x="13851" y="2617"/>
                  </a:lnTo>
                  <a:lnTo>
                    <a:pt x="13529" y="2582"/>
                  </a:lnTo>
                  <a:lnTo>
                    <a:pt x="13091" y="2591"/>
                  </a:lnTo>
                  <a:lnTo>
                    <a:pt x="12672" y="2528"/>
                  </a:lnTo>
                  <a:lnTo>
                    <a:pt x="12377" y="2394"/>
                  </a:lnTo>
                  <a:lnTo>
                    <a:pt x="12216" y="2269"/>
                  </a:lnTo>
                  <a:lnTo>
                    <a:pt x="12056" y="2144"/>
                  </a:lnTo>
                  <a:lnTo>
                    <a:pt x="11770" y="1948"/>
                  </a:lnTo>
                  <a:lnTo>
                    <a:pt x="11359" y="1760"/>
                  </a:lnTo>
                  <a:lnTo>
                    <a:pt x="10796" y="1599"/>
                  </a:lnTo>
                  <a:lnTo>
                    <a:pt x="10091" y="1376"/>
                  </a:lnTo>
                  <a:lnTo>
                    <a:pt x="9636" y="1171"/>
                  </a:lnTo>
                  <a:lnTo>
                    <a:pt x="9412" y="1055"/>
                  </a:lnTo>
                  <a:lnTo>
                    <a:pt x="9082" y="813"/>
                  </a:lnTo>
                  <a:lnTo>
                    <a:pt x="8752" y="474"/>
                  </a:lnTo>
                  <a:lnTo>
                    <a:pt x="8412" y="206"/>
                  </a:lnTo>
                  <a:lnTo>
                    <a:pt x="8073" y="90"/>
                  </a:lnTo>
                  <a:lnTo>
                    <a:pt x="7582" y="37"/>
                  </a:lnTo>
                  <a:lnTo>
                    <a:pt x="6867" y="63"/>
                  </a:lnTo>
                  <a:lnTo>
                    <a:pt x="6385" y="117"/>
                  </a:lnTo>
                  <a:lnTo>
                    <a:pt x="6331" y="90"/>
                  </a:lnTo>
                  <a:lnTo>
                    <a:pt x="55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861;p35">
              <a:extLst>
                <a:ext uri="{FF2B5EF4-FFF2-40B4-BE49-F238E27FC236}">
                  <a16:creationId xmlns:a16="http://schemas.microsoft.com/office/drawing/2014/main" id="{1240DD14-60FC-7A2E-DA04-F76CA6B2AFD0}"/>
                </a:ext>
              </a:extLst>
            </p:cNvPr>
            <p:cNvSpPr/>
            <p:nvPr/>
          </p:nvSpPr>
          <p:spPr>
            <a:xfrm>
              <a:off x="2608422" y="3349438"/>
              <a:ext cx="906760" cy="959867"/>
            </a:xfrm>
            <a:custGeom>
              <a:avLst/>
              <a:gdLst/>
              <a:ahLst/>
              <a:cxnLst/>
              <a:rect l="l" t="t" r="r" b="b"/>
              <a:pathLst>
                <a:path w="13557" h="14351" extrusionOk="0">
                  <a:moveTo>
                    <a:pt x="4778" y="0"/>
                  </a:moveTo>
                  <a:lnTo>
                    <a:pt x="4743" y="9"/>
                  </a:lnTo>
                  <a:lnTo>
                    <a:pt x="4707" y="72"/>
                  </a:lnTo>
                  <a:lnTo>
                    <a:pt x="4743" y="108"/>
                  </a:lnTo>
                  <a:lnTo>
                    <a:pt x="5171" y="384"/>
                  </a:lnTo>
                  <a:lnTo>
                    <a:pt x="6091" y="867"/>
                  </a:lnTo>
                  <a:lnTo>
                    <a:pt x="7046" y="1313"/>
                  </a:lnTo>
                  <a:lnTo>
                    <a:pt x="7984" y="1760"/>
                  </a:lnTo>
                  <a:lnTo>
                    <a:pt x="8440" y="2019"/>
                  </a:lnTo>
                  <a:lnTo>
                    <a:pt x="8707" y="2179"/>
                  </a:lnTo>
                  <a:lnTo>
                    <a:pt x="9118" y="2545"/>
                  </a:lnTo>
                  <a:lnTo>
                    <a:pt x="9404" y="2956"/>
                  </a:lnTo>
                  <a:lnTo>
                    <a:pt x="9618" y="3456"/>
                  </a:lnTo>
                  <a:lnTo>
                    <a:pt x="9699" y="3760"/>
                  </a:lnTo>
                  <a:lnTo>
                    <a:pt x="9743" y="3912"/>
                  </a:lnTo>
                  <a:lnTo>
                    <a:pt x="9779" y="4064"/>
                  </a:lnTo>
                  <a:lnTo>
                    <a:pt x="9967" y="5207"/>
                  </a:lnTo>
                  <a:lnTo>
                    <a:pt x="10261" y="7153"/>
                  </a:lnTo>
                  <a:lnTo>
                    <a:pt x="10315" y="7957"/>
                  </a:lnTo>
                  <a:lnTo>
                    <a:pt x="10297" y="8386"/>
                  </a:lnTo>
                  <a:lnTo>
                    <a:pt x="10270" y="8546"/>
                  </a:lnTo>
                  <a:lnTo>
                    <a:pt x="10226" y="8663"/>
                  </a:lnTo>
                  <a:lnTo>
                    <a:pt x="10074" y="8868"/>
                  </a:lnTo>
                  <a:lnTo>
                    <a:pt x="9842" y="9038"/>
                  </a:lnTo>
                  <a:lnTo>
                    <a:pt x="9574" y="9163"/>
                  </a:lnTo>
                  <a:lnTo>
                    <a:pt x="9127" y="9297"/>
                  </a:lnTo>
                  <a:lnTo>
                    <a:pt x="8565" y="9386"/>
                  </a:lnTo>
                  <a:lnTo>
                    <a:pt x="8359" y="9395"/>
                  </a:lnTo>
                  <a:lnTo>
                    <a:pt x="8163" y="9395"/>
                  </a:lnTo>
                  <a:lnTo>
                    <a:pt x="7805" y="9350"/>
                  </a:lnTo>
                  <a:lnTo>
                    <a:pt x="7493" y="9234"/>
                  </a:lnTo>
                  <a:lnTo>
                    <a:pt x="7225" y="9073"/>
                  </a:lnTo>
                  <a:lnTo>
                    <a:pt x="6877" y="8752"/>
                  </a:lnTo>
                  <a:lnTo>
                    <a:pt x="6466" y="8225"/>
                  </a:lnTo>
                  <a:lnTo>
                    <a:pt x="6261" y="7939"/>
                  </a:lnTo>
                  <a:lnTo>
                    <a:pt x="6082" y="7127"/>
                  </a:lnTo>
                  <a:lnTo>
                    <a:pt x="5761" y="5689"/>
                  </a:lnTo>
                  <a:lnTo>
                    <a:pt x="5493" y="4805"/>
                  </a:lnTo>
                  <a:lnTo>
                    <a:pt x="5287" y="4323"/>
                  </a:lnTo>
                  <a:lnTo>
                    <a:pt x="5037" y="3930"/>
                  </a:lnTo>
                  <a:lnTo>
                    <a:pt x="4734" y="3653"/>
                  </a:lnTo>
                  <a:lnTo>
                    <a:pt x="4546" y="3564"/>
                  </a:lnTo>
                  <a:lnTo>
                    <a:pt x="4323" y="3430"/>
                  </a:lnTo>
                  <a:lnTo>
                    <a:pt x="3751" y="2974"/>
                  </a:lnTo>
                  <a:lnTo>
                    <a:pt x="3528" y="2849"/>
                  </a:lnTo>
                  <a:lnTo>
                    <a:pt x="3510" y="2849"/>
                  </a:lnTo>
                  <a:lnTo>
                    <a:pt x="3510" y="2858"/>
                  </a:lnTo>
                  <a:lnTo>
                    <a:pt x="3349" y="2796"/>
                  </a:lnTo>
                  <a:lnTo>
                    <a:pt x="3198" y="2733"/>
                  </a:lnTo>
                  <a:lnTo>
                    <a:pt x="2251" y="2251"/>
                  </a:lnTo>
                  <a:lnTo>
                    <a:pt x="1376" y="1804"/>
                  </a:lnTo>
                  <a:lnTo>
                    <a:pt x="1304" y="1778"/>
                  </a:lnTo>
                  <a:lnTo>
                    <a:pt x="1206" y="1822"/>
                  </a:lnTo>
                  <a:lnTo>
                    <a:pt x="1144" y="1911"/>
                  </a:lnTo>
                  <a:lnTo>
                    <a:pt x="1171" y="2019"/>
                  </a:lnTo>
                  <a:lnTo>
                    <a:pt x="1224" y="2063"/>
                  </a:lnTo>
                  <a:lnTo>
                    <a:pt x="1706" y="2313"/>
                  </a:lnTo>
                  <a:lnTo>
                    <a:pt x="2796" y="2840"/>
                  </a:lnTo>
                  <a:lnTo>
                    <a:pt x="3608" y="3296"/>
                  </a:lnTo>
                  <a:lnTo>
                    <a:pt x="4108" y="3644"/>
                  </a:lnTo>
                  <a:lnTo>
                    <a:pt x="4546" y="4028"/>
                  </a:lnTo>
                  <a:lnTo>
                    <a:pt x="4912" y="4465"/>
                  </a:lnTo>
                  <a:lnTo>
                    <a:pt x="5055" y="4707"/>
                  </a:lnTo>
                  <a:lnTo>
                    <a:pt x="5189" y="4983"/>
                  </a:lnTo>
                  <a:lnTo>
                    <a:pt x="5385" y="5573"/>
                  </a:lnTo>
                  <a:lnTo>
                    <a:pt x="5564" y="6493"/>
                  </a:lnTo>
                  <a:lnTo>
                    <a:pt x="5671" y="7100"/>
                  </a:lnTo>
                  <a:lnTo>
                    <a:pt x="5778" y="7698"/>
                  </a:lnTo>
                  <a:lnTo>
                    <a:pt x="6002" y="8904"/>
                  </a:lnTo>
                  <a:lnTo>
                    <a:pt x="6162" y="9493"/>
                  </a:lnTo>
                  <a:lnTo>
                    <a:pt x="5975" y="9627"/>
                  </a:lnTo>
                  <a:lnTo>
                    <a:pt x="5591" y="9832"/>
                  </a:lnTo>
                  <a:lnTo>
                    <a:pt x="5198" y="9975"/>
                  </a:lnTo>
                  <a:lnTo>
                    <a:pt x="4805" y="10038"/>
                  </a:lnTo>
                  <a:lnTo>
                    <a:pt x="4421" y="10029"/>
                  </a:lnTo>
                  <a:lnTo>
                    <a:pt x="4037" y="9939"/>
                  </a:lnTo>
                  <a:lnTo>
                    <a:pt x="3653" y="9761"/>
                  </a:lnTo>
                  <a:lnTo>
                    <a:pt x="3278" y="9502"/>
                  </a:lnTo>
                  <a:lnTo>
                    <a:pt x="3099" y="9332"/>
                  </a:lnTo>
                  <a:lnTo>
                    <a:pt x="2948" y="9172"/>
                  </a:lnTo>
                  <a:lnTo>
                    <a:pt x="2671" y="8823"/>
                  </a:lnTo>
                  <a:lnTo>
                    <a:pt x="2314" y="8261"/>
                  </a:lnTo>
                  <a:lnTo>
                    <a:pt x="2117" y="7868"/>
                  </a:lnTo>
                  <a:lnTo>
                    <a:pt x="2001" y="7600"/>
                  </a:lnTo>
                  <a:lnTo>
                    <a:pt x="1805" y="7225"/>
                  </a:lnTo>
                  <a:lnTo>
                    <a:pt x="1626" y="7010"/>
                  </a:lnTo>
                  <a:lnTo>
                    <a:pt x="1510" y="6930"/>
                  </a:lnTo>
                  <a:lnTo>
                    <a:pt x="1412" y="6653"/>
                  </a:lnTo>
                  <a:lnTo>
                    <a:pt x="1153" y="6126"/>
                  </a:lnTo>
                  <a:lnTo>
                    <a:pt x="813" y="5626"/>
                  </a:lnTo>
                  <a:lnTo>
                    <a:pt x="420" y="5207"/>
                  </a:lnTo>
                  <a:lnTo>
                    <a:pt x="197" y="5046"/>
                  </a:lnTo>
                  <a:lnTo>
                    <a:pt x="170" y="5037"/>
                  </a:lnTo>
                  <a:lnTo>
                    <a:pt x="135" y="5073"/>
                  </a:lnTo>
                  <a:lnTo>
                    <a:pt x="144" y="5099"/>
                  </a:lnTo>
                  <a:lnTo>
                    <a:pt x="519" y="5617"/>
                  </a:lnTo>
                  <a:lnTo>
                    <a:pt x="903" y="6135"/>
                  </a:lnTo>
                  <a:lnTo>
                    <a:pt x="1135" y="6528"/>
                  </a:lnTo>
                  <a:lnTo>
                    <a:pt x="1331" y="6930"/>
                  </a:lnTo>
                  <a:lnTo>
                    <a:pt x="1063" y="6680"/>
                  </a:lnTo>
                  <a:lnTo>
                    <a:pt x="787" y="6430"/>
                  </a:lnTo>
                  <a:lnTo>
                    <a:pt x="617" y="6269"/>
                  </a:lnTo>
                  <a:lnTo>
                    <a:pt x="251" y="5948"/>
                  </a:lnTo>
                  <a:lnTo>
                    <a:pt x="54" y="5823"/>
                  </a:lnTo>
                  <a:lnTo>
                    <a:pt x="27" y="5823"/>
                  </a:lnTo>
                  <a:lnTo>
                    <a:pt x="1" y="5850"/>
                  </a:lnTo>
                  <a:lnTo>
                    <a:pt x="10" y="5867"/>
                  </a:lnTo>
                  <a:lnTo>
                    <a:pt x="161" y="6064"/>
                  </a:lnTo>
                  <a:lnTo>
                    <a:pt x="536" y="6412"/>
                  </a:lnTo>
                  <a:lnTo>
                    <a:pt x="733" y="6573"/>
                  </a:lnTo>
                  <a:lnTo>
                    <a:pt x="1090" y="6885"/>
                  </a:lnTo>
                  <a:lnTo>
                    <a:pt x="1465" y="7189"/>
                  </a:lnTo>
                  <a:lnTo>
                    <a:pt x="1483" y="7234"/>
                  </a:lnTo>
                  <a:lnTo>
                    <a:pt x="1501" y="7269"/>
                  </a:lnTo>
                  <a:lnTo>
                    <a:pt x="1680" y="7761"/>
                  </a:lnTo>
                  <a:lnTo>
                    <a:pt x="2001" y="8475"/>
                  </a:lnTo>
                  <a:lnTo>
                    <a:pt x="2260" y="8939"/>
                  </a:lnTo>
                  <a:lnTo>
                    <a:pt x="2421" y="9172"/>
                  </a:lnTo>
                  <a:lnTo>
                    <a:pt x="2573" y="9368"/>
                  </a:lnTo>
                  <a:lnTo>
                    <a:pt x="2930" y="9761"/>
                  </a:lnTo>
                  <a:lnTo>
                    <a:pt x="3349" y="10091"/>
                  </a:lnTo>
                  <a:lnTo>
                    <a:pt x="3814" y="10323"/>
                  </a:lnTo>
                  <a:lnTo>
                    <a:pt x="4055" y="10368"/>
                  </a:lnTo>
                  <a:lnTo>
                    <a:pt x="4341" y="10413"/>
                  </a:lnTo>
                  <a:lnTo>
                    <a:pt x="4841" y="10440"/>
                  </a:lnTo>
                  <a:lnTo>
                    <a:pt x="5252" y="10422"/>
                  </a:lnTo>
                  <a:lnTo>
                    <a:pt x="5591" y="10359"/>
                  </a:lnTo>
                  <a:lnTo>
                    <a:pt x="5850" y="10252"/>
                  </a:lnTo>
                  <a:lnTo>
                    <a:pt x="6055" y="10118"/>
                  </a:lnTo>
                  <a:lnTo>
                    <a:pt x="6207" y="9957"/>
                  </a:lnTo>
                  <a:lnTo>
                    <a:pt x="6305" y="9779"/>
                  </a:lnTo>
                  <a:lnTo>
                    <a:pt x="6386" y="9493"/>
                  </a:lnTo>
                  <a:lnTo>
                    <a:pt x="6386" y="9100"/>
                  </a:lnTo>
                  <a:lnTo>
                    <a:pt x="6278" y="8582"/>
                  </a:lnTo>
                  <a:lnTo>
                    <a:pt x="6234" y="8395"/>
                  </a:lnTo>
                  <a:lnTo>
                    <a:pt x="6243" y="8386"/>
                  </a:lnTo>
                  <a:lnTo>
                    <a:pt x="6252" y="8377"/>
                  </a:lnTo>
                  <a:lnTo>
                    <a:pt x="6341" y="8537"/>
                  </a:lnTo>
                  <a:lnTo>
                    <a:pt x="6537" y="8841"/>
                  </a:lnTo>
                  <a:lnTo>
                    <a:pt x="6779" y="9109"/>
                  </a:lnTo>
                  <a:lnTo>
                    <a:pt x="7038" y="9341"/>
                  </a:lnTo>
                  <a:lnTo>
                    <a:pt x="7332" y="9520"/>
                  </a:lnTo>
                  <a:lnTo>
                    <a:pt x="7654" y="9654"/>
                  </a:lnTo>
                  <a:lnTo>
                    <a:pt x="8002" y="9734"/>
                  </a:lnTo>
                  <a:lnTo>
                    <a:pt x="8386" y="9752"/>
                  </a:lnTo>
                  <a:lnTo>
                    <a:pt x="8591" y="9734"/>
                  </a:lnTo>
                  <a:lnTo>
                    <a:pt x="8770" y="9725"/>
                  </a:lnTo>
                  <a:lnTo>
                    <a:pt x="8993" y="9698"/>
                  </a:lnTo>
                  <a:lnTo>
                    <a:pt x="8913" y="9850"/>
                  </a:lnTo>
                  <a:lnTo>
                    <a:pt x="8779" y="10190"/>
                  </a:lnTo>
                  <a:lnTo>
                    <a:pt x="8627" y="10707"/>
                  </a:lnTo>
                  <a:lnTo>
                    <a:pt x="8547" y="10993"/>
                  </a:lnTo>
                  <a:lnTo>
                    <a:pt x="8431" y="11395"/>
                  </a:lnTo>
                  <a:lnTo>
                    <a:pt x="8234" y="12208"/>
                  </a:lnTo>
                  <a:lnTo>
                    <a:pt x="8100" y="13038"/>
                  </a:lnTo>
                  <a:lnTo>
                    <a:pt x="8029" y="13869"/>
                  </a:lnTo>
                  <a:lnTo>
                    <a:pt x="8038" y="14288"/>
                  </a:lnTo>
                  <a:lnTo>
                    <a:pt x="8047" y="14342"/>
                  </a:lnTo>
                  <a:lnTo>
                    <a:pt x="8145" y="14351"/>
                  </a:lnTo>
                  <a:lnTo>
                    <a:pt x="8172" y="14306"/>
                  </a:lnTo>
                  <a:lnTo>
                    <a:pt x="8431" y="13083"/>
                  </a:lnTo>
                  <a:lnTo>
                    <a:pt x="8698" y="11859"/>
                  </a:lnTo>
                  <a:lnTo>
                    <a:pt x="8788" y="11431"/>
                  </a:lnTo>
                  <a:lnTo>
                    <a:pt x="9020" y="10448"/>
                  </a:lnTo>
                  <a:lnTo>
                    <a:pt x="9190" y="10002"/>
                  </a:lnTo>
                  <a:lnTo>
                    <a:pt x="9315" y="9752"/>
                  </a:lnTo>
                  <a:lnTo>
                    <a:pt x="9395" y="9645"/>
                  </a:lnTo>
                  <a:lnTo>
                    <a:pt x="9654" y="9591"/>
                  </a:lnTo>
                  <a:lnTo>
                    <a:pt x="10029" y="9430"/>
                  </a:lnTo>
                  <a:lnTo>
                    <a:pt x="10252" y="9261"/>
                  </a:lnTo>
                  <a:lnTo>
                    <a:pt x="10440" y="9046"/>
                  </a:lnTo>
                  <a:lnTo>
                    <a:pt x="10583" y="8770"/>
                  </a:lnTo>
                  <a:lnTo>
                    <a:pt x="10663" y="8430"/>
                  </a:lnTo>
                  <a:lnTo>
                    <a:pt x="10672" y="8002"/>
                  </a:lnTo>
                  <a:lnTo>
                    <a:pt x="10645" y="7752"/>
                  </a:lnTo>
                  <a:lnTo>
                    <a:pt x="10797" y="7832"/>
                  </a:lnTo>
                  <a:lnTo>
                    <a:pt x="11127" y="7930"/>
                  </a:lnTo>
                  <a:lnTo>
                    <a:pt x="11458" y="7957"/>
                  </a:lnTo>
                  <a:lnTo>
                    <a:pt x="11788" y="7912"/>
                  </a:lnTo>
                  <a:lnTo>
                    <a:pt x="12110" y="7814"/>
                  </a:lnTo>
                  <a:lnTo>
                    <a:pt x="12413" y="7653"/>
                  </a:lnTo>
                  <a:lnTo>
                    <a:pt x="12672" y="7439"/>
                  </a:lnTo>
                  <a:lnTo>
                    <a:pt x="12896" y="7189"/>
                  </a:lnTo>
                  <a:lnTo>
                    <a:pt x="12985" y="7046"/>
                  </a:lnTo>
                  <a:lnTo>
                    <a:pt x="13083" y="6868"/>
                  </a:lnTo>
                  <a:lnTo>
                    <a:pt x="13208" y="6501"/>
                  </a:lnTo>
                  <a:lnTo>
                    <a:pt x="13333" y="5930"/>
                  </a:lnTo>
                  <a:lnTo>
                    <a:pt x="13378" y="5546"/>
                  </a:lnTo>
                  <a:lnTo>
                    <a:pt x="13458" y="4939"/>
                  </a:lnTo>
                  <a:lnTo>
                    <a:pt x="13556" y="4001"/>
                  </a:lnTo>
                  <a:lnTo>
                    <a:pt x="13547" y="3385"/>
                  </a:lnTo>
                  <a:lnTo>
                    <a:pt x="13494" y="3081"/>
                  </a:lnTo>
                  <a:lnTo>
                    <a:pt x="13467" y="3028"/>
                  </a:lnTo>
                  <a:lnTo>
                    <a:pt x="13351" y="3019"/>
                  </a:lnTo>
                  <a:lnTo>
                    <a:pt x="13315" y="3063"/>
                  </a:lnTo>
                  <a:lnTo>
                    <a:pt x="13181" y="3403"/>
                  </a:lnTo>
                  <a:lnTo>
                    <a:pt x="13047" y="4135"/>
                  </a:lnTo>
                  <a:lnTo>
                    <a:pt x="12976" y="5269"/>
                  </a:lnTo>
                  <a:lnTo>
                    <a:pt x="12896" y="6010"/>
                  </a:lnTo>
                  <a:lnTo>
                    <a:pt x="12851" y="6216"/>
                  </a:lnTo>
                  <a:lnTo>
                    <a:pt x="12735" y="6618"/>
                  </a:lnTo>
                  <a:lnTo>
                    <a:pt x="12556" y="6984"/>
                  </a:lnTo>
                  <a:lnTo>
                    <a:pt x="12270" y="7296"/>
                  </a:lnTo>
                  <a:lnTo>
                    <a:pt x="12092" y="7403"/>
                  </a:lnTo>
                  <a:lnTo>
                    <a:pt x="11913" y="7493"/>
                  </a:lnTo>
                  <a:lnTo>
                    <a:pt x="11556" y="7573"/>
                  </a:lnTo>
                  <a:lnTo>
                    <a:pt x="11011" y="7591"/>
                  </a:lnTo>
                  <a:lnTo>
                    <a:pt x="10636" y="7582"/>
                  </a:lnTo>
                  <a:lnTo>
                    <a:pt x="10618" y="7198"/>
                  </a:lnTo>
                  <a:lnTo>
                    <a:pt x="10538" y="6430"/>
                  </a:lnTo>
                  <a:lnTo>
                    <a:pt x="10351" y="5278"/>
                  </a:lnTo>
                  <a:lnTo>
                    <a:pt x="10199" y="4528"/>
                  </a:lnTo>
                  <a:lnTo>
                    <a:pt x="10127" y="4180"/>
                  </a:lnTo>
                  <a:lnTo>
                    <a:pt x="9967" y="3483"/>
                  </a:lnTo>
                  <a:lnTo>
                    <a:pt x="9725" y="2849"/>
                  </a:lnTo>
                  <a:lnTo>
                    <a:pt x="9466" y="2429"/>
                  </a:lnTo>
                  <a:lnTo>
                    <a:pt x="9252" y="2188"/>
                  </a:lnTo>
                  <a:lnTo>
                    <a:pt x="9127" y="2081"/>
                  </a:lnTo>
                  <a:lnTo>
                    <a:pt x="8895" y="1911"/>
                  </a:lnTo>
                  <a:lnTo>
                    <a:pt x="8404" y="1599"/>
                  </a:lnTo>
                  <a:lnTo>
                    <a:pt x="7627" y="1188"/>
                  </a:lnTo>
                  <a:lnTo>
                    <a:pt x="7109" y="929"/>
                  </a:lnTo>
                  <a:lnTo>
                    <a:pt x="6555" y="643"/>
                  </a:lnTo>
                  <a:lnTo>
                    <a:pt x="5680" y="250"/>
                  </a:lnTo>
                  <a:lnTo>
                    <a:pt x="5082" y="63"/>
                  </a:lnTo>
                  <a:lnTo>
                    <a:pt x="4778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862;p35">
              <a:extLst>
                <a:ext uri="{FF2B5EF4-FFF2-40B4-BE49-F238E27FC236}">
                  <a16:creationId xmlns:a16="http://schemas.microsoft.com/office/drawing/2014/main" id="{5526FB65-F91C-CF9F-3D1A-640F4C308748}"/>
                </a:ext>
              </a:extLst>
            </p:cNvPr>
            <p:cNvSpPr/>
            <p:nvPr/>
          </p:nvSpPr>
          <p:spPr>
            <a:xfrm>
              <a:off x="3059359" y="3273590"/>
              <a:ext cx="395491" cy="37121"/>
            </a:xfrm>
            <a:custGeom>
              <a:avLst/>
              <a:gdLst/>
              <a:ahLst/>
              <a:cxnLst/>
              <a:rect l="l" t="t" r="r" b="b"/>
              <a:pathLst>
                <a:path w="5913" h="555" extrusionOk="0">
                  <a:moveTo>
                    <a:pt x="3617" y="0"/>
                  </a:moveTo>
                  <a:lnTo>
                    <a:pt x="3350" y="9"/>
                  </a:lnTo>
                  <a:lnTo>
                    <a:pt x="2528" y="27"/>
                  </a:lnTo>
                  <a:lnTo>
                    <a:pt x="876" y="9"/>
                  </a:lnTo>
                  <a:lnTo>
                    <a:pt x="54" y="45"/>
                  </a:lnTo>
                  <a:lnTo>
                    <a:pt x="10" y="63"/>
                  </a:lnTo>
                  <a:lnTo>
                    <a:pt x="1" y="143"/>
                  </a:lnTo>
                  <a:lnTo>
                    <a:pt x="37" y="170"/>
                  </a:lnTo>
                  <a:lnTo>
                    <a:pt x="394" y="259"/>
                  </a:lnTo>
                  <a:lnTo>
                    <a:pt x="1108" y="366"/>
                  </a:lnTo>
                  <a:lnTo>
                    <a:pt x="2198" y="438"/>
                  </a:lnTo>
                  <a:lnTo>
                    <a:pt x="2921" y="438"/>
                  </a:lnTo>
                  <a:lnTo>
                    <a:pt x="3617" y="420"/>
                  </a:lnTo>
                  <a:lnTo>
                    <a:pt x="4314" y="375"/>
                  </a:lnTo>
                  <a:lnTo>
                    <a:pt x="4743" y="411"/>
                  </a:lnTo>
                  <a:lnTo>
                    <a:pt x="5573" y="554"/>
                  </a:lnTo>
                  <a:lnTo>
                    <a:pt x="5841" y="545"/>
                  </a:lnTo>
                  <a:lnTo>
                    <a:pt x="5912" y="483"/>
                  </a:lnTo>
                  <a:lnTo>
                    <a:pt x="5895" y="438"/>
                  </a:lnTo>
                  <a:lnTo>
                    <a:pt x="5850" y="358"/>
                  </a:lnTo>
                  <a:lnTo>
                    <a:pt x="5653" y="233"/>
                  </a:lnTo>
                  <a:lnTo>
                    <a:pt x="5189" y="99"/>
                  </a:lnTo>
                  <a:lnTo>
                    <a:pt x="4385" y="9"/>
                  </a:lnTo>
                  <a:lnTo>
                    <a:pt x="3617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863;p35">
              <a:extLst>
                <a:ext uri="{FF2B5EF4-FFF2-40B4-BE49-F238E27FC236}">
                  <a16:creationId xmlns:a16="http://schemas.microsoft.com/office/drawing/2014/main" id="{4A6C530D-6584-9C56-4D59-2A2CC0AB5FEF}"/>
                </a:ext>
              </a:extLst>
            </p:cNvPr>
            <p:cNvSpPr/>
            <p:nvPr/>
          </p:nvSpPr>
          <p:spPr>
            <a:xfrm>
              <a:off x="3018760" y="3860710"/>
              <a:ext cx="203130" cy="245535"/>
            </a:xfrm>
            <a:custGeom>
              <a:avLst/>
              <a:gdLst/>
              <a:ahLst/>
              <a:cxnLst/>
              <a:rect l="l" t="t" r="r" b="b"/>
              <a:pathLst>
                <a:path w="3037" h="3671" extrusionOk="0">
                  <a:moveTo>
                    <a:pt x="45" y="0"/>
                  </a:moveTo>
                  <a:lnTo>
                    <a:pt x="10" y="9"/>
                  </a:lnTo>
                  <a:lnTo>
                    <a:pt x="1" y="36"/>
                  </a:lnTo>
                  <a:lnTo>
                    <a:pt x="45" y="277"/>
                  </a:lnTo>
                  <a:lnTo>
                    <a:pt x="242" y="724"/>
                  </a:lnTo>
                  <a:lnTo>
                    <a:pt x="545" y="1108"/>
                  </a:lnTo>
                  <a:lnTo>
                    <a:pt x="911" y="1429"/>
                  </a:lnTo>
                  <a:lnTo>
                    <a:pt x="1117" y="1563"/>
                  </a:lnTo>
                  <a:lnTo>
                    <a:pt x="1278" y="1653"/>
                  </a:lnTo>
                  <a:lnTo>
                    <a:pt x="1653" y="1822"/>
                  </a:lnTo>
                  <a:lnTo>
                    <a:pt x="2063" y="1947"/>
                  </a:lnTo>
                  <a:lnTo>
                    <a:pt x="2483" y="1983"/>
                  </a:lnTo>
                  <a:lnTo>
                    <a:pt x="2680" y="1956"/>
                  </a:lnTo>
                  <a:lnTo>
                    <a:pt x="2510" y="2117"/>
                  </a:lnTo>
                  <a:lnTo>
                    <a:pt x="2215" y="2501"/>
                  </a:lnTo>
                  <a:lnTo>
                    <a:pt x="1992" y="2930"/>
                  </a:lnTo>
                  <a:lnTo>
                    <a:pt x="1876" y="3394"/>
                  </a:lnTo>
                  <a:lnTo>
                    <a:pt x="1876" y="3617"/>
                  </a:lnTo>
                  <a:lnTo>
                    <a:pt x="1885" y="3662"/>
                  </a:lnTo>
                  <a:lnTo>
                    <a:pt x="1956" y="3671"/>
                  </a:lnTo>
                  <a:lnTo>
                    <a:pt x="1974" y="3635"/>
                  </a:lnTo>
                  <a:lnTo>
                    <a:pt x="2135" y="3188"/>
                  </a:lnTo>
                  <a:lnTo>
                    <a:pt x="2322" y="2742"/>
                  </a:lnTo>
                  <a:lnTo>
                    <a:pt x="2438" y="2537"/>
                  </a:lnTo>
                  <a:lnTo>
                    <a:pt x="2724" y="2144"/>
                  </a:lnTo>
                  <a:lnTo>
                    <a:pt x="2876" y="1965"/>
                  </a:lnTo>
                  <a:lnTo>
                    <a:pt x="2903" y="1929"/>
                  </a:lnTo>
                  <a:lnTo>
                    <a:pt x="2894" y="1894"/>
                  </a:lnTo>
                  <a:lnTo>
                    <a:pt x="2956" y="1867"/>
                  </a:lnTo>
                  <a:lnTo>
                    <a:pt x="3010" y="1831"/>
                  </a:lnTo>
                  <a:lnTo>
                    <a:pt x="3037" y="1804"/>
                  </a:lnTo>
                  <a:lnTo>
                    <a:pt x="3037" y="1733"/>
                  </a:lnTo>
                  <a:lnTo>
                    <a:pt x="3001" y="1715"/>
                  </a:lnTo>
                  <a:lnTo>
                    <a:pt x="2563" y="1653"/>
                  </a:lnTo>
                  <a:lnTo>
                    <a:pt x="1938" y="1599"/>
                  </a:lnTo>
                  <a:lnTo>
                    <a:pt x="1519" y="1501"/>
                  </a:lnTo>
                  <a:lnTo>
                    <a:pt x="1304" y="1394"/>
                  </a:lnTo>
                  <a:lnTo>
                    <a:pt x="1090" y="1269"/>
                  </a:lnTo>
                  <a:lnTo>
                    <a:pt x="733" y="974"/>
                  </a:lnTo>
                  <a:lnTo>
                    <a:pt x="438" y="617"/>
                  </a:lnTo>
                  <a:lnTo>
                    <a:pt x="179" y="224"/>
                  </a:lnTo>
                  <a:lnTo>
                    <a:pt x="54" y="18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864;p35">
              <a:extLst>
                <a:ext uri="{FF2B5EF4-FFF2-40B4-BE49-F238E27FC236}">
                  <a16:creationId xmlns:a16="http://schemas.microsoft.com/office/drawing/2014/main" id="{760A3699-CECF-97D1-51D8-ACAC8AB17841}"/>
                </a:ext>
              </a:extLst>
            </p:cNvPr>
            <p:cNvSpPr/>
            <p:nvPr/>
          </p:nvSpPr>
          <p:spPr>
            <a:xfrm>
              <a:off x="3416523" y="3081227"/>
              <a:ext cx="168550" cy="70564"/>
            </a:xfrm>
            <a:custGeom>
              <a:avLst/>
              <a:gdLst/>
              <a:ahLst/>
              <a:cxnLst/>
              <a:rect l="l" t="t" r="r" b="b"/>
              <a:pathLst>
                <a:path w="2520" h="1055" extrusionOk="0">
                  <a:moveTo>
                    <a:pt x="28" y="1"/>
                  </a:moveTo>
                  <a:lnTo>
                    <a:pt x="1" y="46"/>
                  </a:lnTo>
                  <a:lnTo>
                    <a:pt x="19" y="72"/>
                  </a:lnTo>
                  <a:lnTo>
                    <a:pt x="197" y="206"/>
                  </a:lnTo>
                  <a:lnTo>
                    <a:pt x="590" y="438"/>
                  </a:lnTo>
                  <a:lnTo>
                    <a:pt x="1242" y="706"/>
                  </a:lnTo>
                  <a:lnTo>
                    <a:pt x="1707" y="822"/>
                  </a:lnTo>
                  <a:lnTo>
                    <a:pt x="1323" y="787"/>
                  </a:lnTo>
                  <a:lnTo>
                    <a:pt x="572" y="751"/>
                  </a:lnTo>
                  <a:lnTo>
                    <a:pt x="206" y="778"/>
                  </a:lnTo>
                  <a:lnTo>
                    <a:pt x="180" y="787"/>
                  </a:lnTo>
                  <a:lnTo>
                    <a:pt x="171" y="849"/>
                  </a:lnTo>
                  <a:lnTo>
                    <a:pt x="197" y="867"/>
                  </a:lnTo>
                  <a:lnTo>
                    <a:pt x="465" y="930"/>
                  </a:lnTo>
                  <a:lnTo>
                    <a:pt x="1028" y="1010"/>
                  </a:lnTo>
                  <a:lnTo>
                    <a:pt x="1903" y="1055"/>
                  </a:lnTo>
                  <a:lnTo>
                    <a:pt x="2457" y="1046"/>
                  </a:lnTo>
                  <a:lnTo>
                    <a:pt x="2483" y="1037"/>
                  </a:lnTo>
                  <a:lnTo>
                    <a:pt x="2510" y="983"/>
                  </a:lnTo>
                  <a:lnTo>
                    <a:pt x="2501" y="965"/>
                  </a:lnTo>
                  <a:lnTo>
                    <a:pt x="2519" y="939"/>
                  </a:lnTo>
                  <a:lnTo>
                    <a:pt x="2510" y="876"/>
                  </a:lnTo>
                  <a:lnTo>
                    <a:pt x="2475" y="858"/>
                  </a:lnTo>
                  <a:lnTo>
                    <a:pt x="1858" y="671"/>
                  </a:lnTo>
                  <a:lnTo>
                    <a:pt x="671" y="197"/>
                  </a:lnTo>
                  <a:lnTo>
                    <a:pt x="55" y="1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65;p35">
              <a:extLst>
                <a:ext uri="{FF2B5EF4-FFF2-40B4-BE49-F238E27FC236}">
                  <a16:creationId xmlns:a16="http://schemas.microsoft.com/office/drawing/2014/main" id="{DEEE6C14-D370-3BC0-E3DD-7E3CFCFE48DB}"/>
                </a:ext>
              </a:extLst>
            </p:cNvPr>
            <p:cNvSpPr/>
            <p:nvPr/>
          </p:nvSpPr>
          <p:spPr>
            <a:xfrm>
              <a:off x="3556915" y="3651693"/>
              <a:ext cx="50833" cy="195973"/>
            </a:xfrm>
            <a:custGeom>
              <a:avLst/>
              <a:gdLst/>
              <a:ahLst/>
              <a:cxnLst/>
              <a:rect l="l" t="t" r="r" b="b"/>
              <a:pathLst>
                <a:path w="760" h="2930" extrusionOk="0">
                  <a:moveTo>
                    <a:pt x="509" y="0"/>
                  </a:moveTo>
                  <a:lnTo>
                    <a:pt x="483" y="36"/>
                  </a:lnTo>
                  <a:lnTo>
                    <a:pt x="465" y="98"/>
                  </a:lnTo>
                  <a:lnTo>
                    <a:pt x="456" y="152"/>
                  </a:lnTo>
                  <a:lnTo>
                    <a:pt x="447" y="152"/>
                  </a:lnTo>
                  <a:lnTo>
                    <a:pt x="447" y="161"/>
                  </a:lnTo>
                  <a:lnTo>
                    <a:pt x="358" y="250"/>
                  </a:lnTo>
                  <a:lnTo>
                    <a:pt x="215" y="464"/>
                  </a:lnTo>
                  <a:lnTo>
                    <a:pt x="72" y="830"/>
                  </a:lnTo>
                  <a:lnTo>
                    <a:pt x="0" y="1366"/>
                  </a:lnTo>
                  <a:lnTo>
                    <a:pt x="63" y="1893"/>
                  </a:lnTo>
                  <a:lnTo>
                    <a:pt x="143" y="2125"/>
                  </a:lnTo>
                  <a:lnTo>
                    <a:pt x="161" y="2143"/>
                  </a:lnTo>
                  <a:lnTo>
                    <a:pt x="206" y="2143"/>
                  </a:lnTo>
                  <a:lnTo>
                    <a:pt x="215" y="2116"/>
                  </a:lnTo>
                  <a:lnTo>
                    <a:pt x="188" y="1866"/>
                  </a:lnTo>
                  <a:lnTo>
                    <a:pt x="179" y="1375"/>
                  </a:lnTo>
                  <a:lnTo>
                    <a:pt x="197" y="1125"/>
                  </a:lnTo>
                  <a:lnTo>
                    <a:pt x="259" y="830"/>
                  </a:lnTo>
                  <a:lnTo>
                    <a:pt x="358" y="554"/>
                  </a:lnTo>
                  <a:lnTo>
                    <a:pt x="358" y="554"/>
                  </a:lnTo>
                  <a:lnTo>
                    <a:pt x="313" y="857"/>
                  </a:lnTo>
                  <a:lnTo>
                    <a:pt x="295" y="1473"/>
                  </a:lnTo>
                  <a:lnTo>
                    <a:pt x="367" y="2090"/>
                  </a:lnTo>
                  <a:lnTo>
                    <a:pt x="536" y="2652"/>
                  </a:lnTo>
                  <a:lnTo>
                    <a:pt x="661" y="2902"/>
                  </a:lnTo>
                  <a:lnTo>
                    <a:pt x="688" y="2929"/>
                  </a:lnTo>
                  <a:lnTo>
                    <a:pt x="751" y="2911"/>
                  </a:lnTo>
                  <a:lnTo>
                    <a:pt x="760" y="2875"/>
                  </a:lnTo>
                  <a:lnTo>
                    <a:pt x="706" y="2527"/>
                  </a:lnTo>
                  <a:lnTo>
                    <a:pt x="572" y="1831"/>
                  </a:lnTo>
                  <a:lnTo>
                    <a:pt x="536" y="1473"/>
                  </a:lnTo>
                  <a:lnTo>
                    <a:pt x="527" y="1116"/>
                  </a:lnTo>
                  <a:lnTo>
                    <a:pt x="572" y="411"/>
                  </a:lnTo>
                  <a:lnTo>
                    <a:pt x="608" y="54"/>
                  </a:lnTo>
                  <a:lnTo>
                    <a:pt x="599" y="9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866;p35">
              <a:extLst>
                <a:ext uri="{FF2B5EF4-FFF2-40B4-BE49-F238E27FC236}">
                  <a16:creationId xmlns:a16="http://schemas.microsoft.com/office/drawing/2014/main" id="{74131BF0-57A9-12B6-6EF7-89D6890687BC}"/>
                </a:ext>
              </a:extLst>
            </p:cNvPr>
            <p:cNvSpPr/>
            <p:nvPr/>
          </p:nvSpPr>
          <p:spPr>
            <a:xfrm>
              <a:off x="5628871" y="3349438"/>
              <a:ext cx="907362" cy="959867"/>
            </a:xfrm>
            <a:custGeom>
              <a:avLst/>
              <a:gdLst/>
              <a:ahLst/>
              <a:cxnLst/>
              <a:rect l="l" t="t" r="r" b="b"/>
              <a:pathLst>
                <a:path w="13566" h="14351" extrusionOk="0">
                  <a:moveTo>
                    <a:pt x="8779" y="0"/>
                  </a:moveTo>
                  <a:lnTo>
                    <a:pt x="8475" y="63"/>
                  </a:lnTo>
                  <a:lnTo>
                    <a:pt x="7877" y="250"/>
                  </a:lnTo>
                  <a:lnTo>
                    <a:pt x="7002" y="643"/>
                  </a:lnTo>
                  <a:lnTo>
                    <a:pt x="6448" y="929"/>
                  </a:lnTo>
                  <a:lnTo>
                    <a:pt x="5939" y="1188"/>
                  </a:lnTo>
                  <a:lnTo>
                    <a:pt x="5162" y="1599"/>
                  </a:lnTo>
                  <a:lnTo>
                    <a:pt x="4671" y="1911"/>
                  </a:lnTo>
                  <a:lnTo>
                    <a:pt x="4439" y="2081"/>
                  </a:lnTo>
                  <a:lnTo>
                    <a:pt x="4314" y="2188"/>
                  </a:lnTo>
                  <a:lnTo>
                    <a:pt x="4090" y="2429"/>
                  </a:lnTo>
                  <a:lnTo>
                    <a:pt x="3831" y="2849"/>
                  </a:lnTo>
                  <a:lnTo>
                    <a:pt x="3599" y="3483"/>
                  </a:lnTo>
                  <a:lnTo>
                    <a:pt x="3439" y="4180"/>
                  </a:lnTo>
                  <a:lnTo>
                    <a:pt x="3367" y="4528"/>
                  </a:lnTo>
                  <a:lnTo>
                    <a:pt x="3215" y="5278"/>
                  </a:lnTo>
                  <a:lnTo>
                    <a:pt x="3028" y="6430"/>
                  </a:lnTo>
                  <a:lnTo>
                    <a:pt x="2938" y="7198"/>
                  </a:lnTo>
                  <a:lnTo>
                    <a:pt x="2921" y="7582"/>
                  </a:lnTo>
                  <a:lnTo>
                    <a:pt x="2555" y="7591"/>
                  </a:lnTo>
                  <a:lnTo>
                    <a:pt x="2001" y="7573"/>
                  </a:lnTo>
                  <a:lnTo>
                    <a:pt x="1644" y="7493"/>
                  </a:lnTo>
                  <a:lnTo>
                    <a:pt x="1474" y="7403"/>
                  </a:lnTo>
                  <a:lnTo>
                    <a:pt x="1286" y="7296"/>
                  </a:lnTo>
                  <a:lnTo>
                    <a:pt x="1010" y="6984"/>
                  </a:lnTo>
                  <a:lnTo>
                    <a:pt x="822" y="6618"/>
                  </a:lnTo>
                  <a:lnTo>
                    <a:pt x="706" y="6216"/>
                  </a:lnTo>
                  <a:lnTo>
                    <a:pt x="670" y="6010"/>
                  </a:lnTo>
                  <a:lnTo>
                    <a:pt x="590" y="5269"/>
                  </a:lnTo>
                  <a:lnTo>
                    <a:pt x="518" y="4135"/>
                  </a:lnTo>
                  <a:lnTo>
                    <a:pt x="376" y="3403"/>
                  </a:lnTo>
                  <a:lnTo>
                    <a:pt x="242" y="3063"/>
                  </a:lnTo>
                  <a:lnTo>
                    <a:pt x="206" y="3019"/>
                  </a:lnTo>
                  <a:lnTo>
                    <a:pt x="99" y="3028"/>
                  </a:lnTo>
                  <a:lnTo>
                    <a:pt x="72" y="3081"/>
                  </a:lnTo>
                  <a:lnTo>
                    <a:pt x="18" y="3385"/>
                  </a:lnTo>
                  <a:lnTo>
                    <a:pt x="1" y="4001"/>
                  </a:lnTo>
                  <a:lnTo>
                    <a:pt x="108" y="4939"/>
                  </a:lnTo>
                  <a:lnTo>
                    <a:pt x="188" y="5546"/>
                  </a:lnTo>
                  <a:lnTo>
                    <a:pt x="233" y="5930"/>
                  </a:lnTo>
                  <a:lnTo>
                    <a:pt x="349" y="6501"/>
                  </a:lnTo>
                  <a:lnTo>
                    <a:pt x="483" y="6868"/>
                  </a:lnTo>
                  <a:lnTo>
                    <a:pt x="572" y="7046"/>
                  </a:lnTo>
                  <a:lnTo>
                    <a:pt x="661" y="7189"/>
                  </a:lnTo>
                  <a:lnTo>
                    <a:pt x="885" y="7439"/>
                  </a:lnTo>
                  <a:lnTo>
                    <a:pt x="1153" y="7653"/>
                  </a:lnTo>
                  <a:lnTo>
                    <a:pt x="1447" y="7814"/>
                  </a:lnTo>
                  <a:lnTo>
                    <a:pt x="1769" y="7912"/>
                  </a:lnTo>
                  <a:lnTo>
                    <a:pt x="2108" y="7957"/>
                  </a:lnTo>
                  <a:lnTo>
                    <a:pt x="2438" y="7930"/>
                  </a:lnTo>
                  <a:lnTo>
                    <a:pt x="2760" y="7832"/>
                  </a:lnTo>
                  <a:lnTo>
                    <a:pt x="2921" y="7752"/>
                  </a:lnTo>
                  <a:lnTo>
                    <a:pt x="2885" y="8002"/>
                  </a:lnTo>
                  <a:lnTo>
                    <a:pt x="2894" y="8430"/>
                  </a:lnTo>
                  <a:lnTo>
                    <a:pt x="2974" y="8770"/>
                  </a:lnTo>
                  <a:lnTo>
                    <a:pt x="3117" y="9046"/>
                  </a:lnTo>
                  <a:lnTo>
                    <a:pt x="3305" y="9261"/>
                  </a:lnTo>
                  <a:lnTo>
                    <a:pt x="3537" y="9430"/>
                  </a:lnTo>
                  <a:lnTo>
                    <a:pt x="3912" y="9591"/>
                  </a:lnTo>
                  <a:lnTo>
                    <a:pt x="4171" y="9645"/>
                  </a:lnTo>
                  <a:lnTo>
                    <a:pt x="4242" y="9752"/>
                  </a:lnTo>
                  <a:lnTo>
                    <a:pt x="4376" y="10002"/>
                  </a:lnTo>
                  <a:lnTo>
                    <a:pt x="4546" y="10448"/>
                  </a:lnTo>
                  <a:lnTo>
                    <a:pt x="4778" y="11431"/>
                  </a:lnTo>
                  <a:lnTo>
                    <a:pt x="4867" y="11859"/>
                  </a:lnTo>
                  <a:lnTo>
                    <a:pt x="5135" y="13083"/>
                  </a:lnTo>
                  <a:lnTo>
                    <a:pt x="5394" y="14306"/>
                  </a:lnTo>
                  <a:lnTo>
                    <a:pt x="5421" y="14351"/>
                  </a:lnTo>
                  <a:lnTo>
                    <a:pt x="5510" y="14342"/>
                  </a:lnTo>
                  <a:lnTo>
                    <a:pt x="5528" y="14288"/>
                  </a:lnTo>
                  <a:lnTo>
                    <a:pt x="5528" y="13869"/>
                  </a:lnTo>
                  <a:lnTo>
                    <a:pt x="5466" y="13038"/>
                  </a:lnTo>
                  <a:lnTo>
                    <a:pt x="5332" y="12208"/>
                  </a:lnTo>
                  <a:lnTo>
                    <a:pt x="5135" y="11395"/>
                  </a:lnTo>
                  <a:lnTo>
                    <a:pt x="5019" y="10993"/>
                  </a:lnTo>
                  <a:lnTo>
                    <a:pt x="4939" y="10707"/>
                  </a:lnTo>
                  <a:lnTo>
                    <a:pt x="4787" y="10190"/>
                  </a:lnTo>
                  <a:lnTo>
                    <a:pt x="4653" y="9850"/>
                  </a:lnTo>
                  <a:lnTo>
                    <a:pt x="4564" y="9698"/>
                  </a:lnTo>
                  <a:lnTo>
                    <a:pt x="4796" y="9725"/>
                  </a:lnTo>
                  <a:lnTo>
                    <a:pt x="4975" y="9734"/>
                  </a:lnTo>
                  <a:lnTo>
                    <a:pt x="5180" y="9752"/>
                  </a:lnTo>
                  <a:lnTo>
                    <a:pt x="5555" y="9734"/>
                  </a:lnTo>
                  <a:lnTo>
                    <a:pt x="5912" y="9654"/>
                  </a:lnTo>
                  <a:lnTo>
                    <a:pt x="6234" y="9520"/>
                  </a:lnTo>
                  <a:lnTo>
                    <a:pt x="6528" y="9341"/>
                  </a:lnTo>
                  <a:lnTo>
                    <a:pt x="6787" y="9109"/>
                  </a:lnTo>
                  <a:lnTo>
                    <a:pt x="7019" y="8841"/>
                  </a:lnTo>
                  <a:lnTo>
                    <a:pt x="7225" y="8537"/>
                  </a:lnTo>
                  <a:lnTo>
                    <a:pt x="7314" y="8377"/>
                  </a:lnTo>
                  <a:lnTo>
                    <a:pt x="7323" y="8386"/>
                  </a:lnTo>
                  <a:lnTo>
                    <a:pt x="7332" y="8395"/>
                  </a:lnTo>
                  <a:lnTo>
                    <a:pt x="7243" y="8913"/>
                  </a:lnTo>
                  <a:lnTo>
                    <a:pt x="7189" y="9439"/>
                  </a:lnTo>
                  <a:lnTo>
                    <a:pt x="7153" y="9484"/>
                  </a:lnTo>
                  <a:lnTo>
                    <a:pt x="7153" y="9538"/>
                  </a:lnTo>
                  <a:lnTo>
                    <a:pt x="7171" y="9564"/>
                  </a:lnTo>
                  <a:lnTo>
                    <a:pt x="7180" y="9600"/>
                  </a:lnTo>
                  <a:lnTo>
                    <a:pt x="7171" y="9654"/>
                  </a:lnTo>
                  <a:lnTo>
                    <a:pt x="7171" y="9698"/>
                  </a:lnTo>
                  <a:lnTo>
                    <a:pt x="7171" y="9734"/>
                  </a:lnTo>
                  <a:lnTo>
                    <a:pt x="7216" y="9770"/>
                  </a:lnTo>
                  <a:lnTo>
                    <a:pt x="7243" y="9770"/>
                  </a:lnTo>
                  <a:lnTo>
                    <a:pt x="7332" y="9939"/>
                  </a:lnTo>
                  <a:lnTo>
                    <a:pt x="7564" y="10198"/>
                  </a:lnTo>
                  <a:lnTo>
                    <a:pt x="7859" y="10395"/>
                  </a:lnTo>
                  <a:lnTo>
                    <a:pt x="8207" y="10529"/>
                  </a:lnTo>
                  <a:lnTo>
                    <a:pt x="8573" y="10600"/>
                  </a:lnTo>
                  <a:lnTo>
                    <a:pt x="8957" y="10609"/>
                  </a:lnTo>
                  <a:lnTo>
                    <a:pt x="9332" y="10574"/>
                  </a:lnTo>
                  <a:lnTo>
                    <a:pt x="9681" y="10484"/>
                  </a:lnTo>
                  <a:lnTo>
                    <a:pt x="9841" y="10422"/>
                  </a:lnTo>
                  <a:lnTo>
                    <a:pt x="10065" y="10315"/>
                  </a:lnTo>
                  <a:lnTo>
                    <a:pt x="10475" y="10056"/>
                  </a:lnTo>
                  <a:lnTo>
                    <a:pt x="10842" y="9734"/>
                  </a:lnTo>
                  <a:lnTo>
                    <a:pt x="11172" y="9368"/>
                  </a:lnTo>
                  <a:lnTo>
                    <a:pt x="11315" y="9172"/>
                  </a:lnTo>
                  <a:lnTo>
                    <a:pt x="11467" y="8939"/>
                  </a:lnTo>
                  <a:lnTo>
                    <a:pt x="11681" y="8475"/>
                  </a:lnTo>
                  <a:lnTo>
                    <a:pt x="11904" y="7761"/>
                  </a:lnTo>
                  <a:lnTo>
                    <a:pt x="12056" y="7269"/>
                  </a:lnTo>
                  <a:lnTo>
                    <a:pt x="12083" y="7234"/>
                  </a:lnTo>
                  <a:lnTo>
                    <a:pt x="12101" y="7189"/>
                  </a:lnTo>
                  <a:lnTo>
                    <a:pt x="12476" y="6885"/>
                  </a:lnTo>
                  <a:lnTo>
                    <a:pt x="12833" y="6573"/>
                  </a:lnTo>
                  <a:lnTo>
                    <a:pt x="13020" y="6412"/>
                  </a:lnTo>
                  <a:lnTo>
                    <a:pt x="13404" y="6064"/>
                  </a:lnTo>
                  <a:lnTo>
                    <a:pt x="13556" y="5867"/>
                  </a:lnTo>
                  <a:lnTo>
                    <a:pt x="13565" y="5850"/>
                  </a:lnTo>
                  <a:lnTo>
                    <a:pt x="13529" y="5823"/>
                  </a:lnTo>
                  <a:lnTo>
                    <a:pt x="13512" y="5823"/>
                  </a:lnTo>
                  <a:lnTo>
                    <a:pt x="13306" y="5948"/>
                  </a:lnTo>
                  <a:lnTo>
                    <a:pt x="12949" y="6269"/>
                  </a:lnTo>
                  <a:lnTo>
                    <a:pt x="12779" y="6430"/>
                  </a:lnTo>
                  <a:lnTo>
                    <a:pt x="12502" y="6680"/>
                  </a:lnTo>
                  <a:lnTo>
                    <a:pt x="12226" y="6930"/>
                  </a:lnTo>
                  <a:lnTo>
                    <a:pt x="12431" y="6528"/>
                  </a:lnTo>
                  <a:lnTo>
                    <a:pt x="12663" y="6135"/>
                  </a:lnTo>
                  <a:lnTo>
                    <a:pt x="13038" y="5617"/>
                  </a:lnTo>
                  <a:lnTo>
                    <a:pt x="13422" y="5099"/>
                  </a:lnTo>
                  <a:lnTo>
                    <a:pt x="13431" y="5073"/>
                  </a:lnTo>
                  <a:lnTo>
                    <a:pt x="13395" y="5037"/>
                  </a:lnTo>
                  <a:lnTo>
                    <a:pt x="13360" y="5046"/>
                  </a:lnTo>
                  <a:lnTo>
                    <a:pt x="13145" y="5207"/>
                  </a:lnTo>
                  <a:lnTo>
                    <a:pt x="12744" y="5626"/>
                  </a:lnTo>
                  <a:lnTo>
                    <a:pt x="12413" y="6126"/>
                  </a:lnTo>
                  <a:lnTo>
                    <a:pt x="12154" y="6653"/>
                  </a:lnTo>
                  <a:lnTo>
                    <a:pt x="12056" y="6930"/>
                  </a:lnTo>
                  <a:lnTo>
                    <a:pt x="11931" y="7010"/>
                  </a:lnTo>
                  <a:lnTo>
                    <a:pt x="11752" y="7225"/>
                  </a:lnTo>
                  <a:lnTo>
                    <a:pt x="11565" y="7600"/>
                  </a:lnTo>
                  <a:lnTo>
                    <a:pt x="11449" y="7868"/>
                  </a:lnTo>
                  <a:lnTo>
                    <a:pt x="11252" y="8261"/>
                  </a:lnTo>
                  <a:lnTo>
                    <a:pt x="10895" y="8823"/>
                  </a:lnTo>
                  <a:lnTo>
                    <a:pt x="10618" y="9172"/>
                  </a:lnTo>
                  <a:lnTo>
                    <a:pt x="10466" y="9332"/>
                  </a:lnTo>
                  <a:lnTo>
                    <a:pt x="10279" y="9502"/>
                  </a:lnTo>
                  <a:lnTo>
                    <a:pt x="9904" y="9761"/>
                  </a:lnTo>
                  <a:lnTo>
                    <a:pt x="9529" y="9939"/>
                  </a:lnTo>
                  <a:lnTo>
                    <a:pt x="9145" y="10029"/>
                  </a:lnTo>
                  <a:lnTo>
                    <a:pt x="8752" y="10038"/>
                  </a:lnTo>
                  <a:lnTo>
                    <a:pt x="8368" y="9975"/>
                  </a:lnTo>
                  <a:lnTo>
                    <a:pt x="7975" y="9832"/>
                  </a:lnTo>
                  <a:lnTo>
                    <a:pt x="7591" y="9627"/>
                  </a:lnTo>
                  <a:lnTo>
                    <a:pt x="7395" y="9493"/>
                  </a:lnTo>
                  <a:lnTo>
                    <a:pt x="7555" y="8904"/>
                  </a:lnTo>
                  <a:lnTo>
                    <a:pt x="7787" y="7698"/>
                  </a:lnTo>
                  <a:lnTo>
                    <a:pt x="7895" y="7100"/>
                  </a:lnTo>
                  <a:lnTo>
                    <a:pt x="7993" y="6493"/>
                  </a:lnTo>
                  <a:lnTo>
                    <a:pt x="8180" y="5573"/>
                  </a:lnTo>
                  <a:lnTo>
                    <a:pt x="8368" y="4983"/>
                  </a:lnTo>
                  <a:lnTo>
                    <a:pt x="8502" y="4707"/>
                  </a:lnTo>
                  <a:lnTo>
                    <a:pt x="8645" y="4465"/>
                  </a:lnTo>
                  <a:lnTo>
                    <a:pt x="9011" y="4028"/>
                  </a:lnTo>
                  <a:lnTo>
                    <a:pt x="9457" y="3644"/>
                  </a:lnTo>
                  <a:lnTo>
                    <a:pt x="9957" y="3296"/>
                  </a:lnTo>
                  <a:lnTo>
                    <a:pt x="10770" y="2840"/>
                  </a:lnTo>
                  <a:lnTo>
                    <a:pt x="11851" y="2313"/>
                  </a:lnTo>
                  <a:lnTo>
                    <a:pt x="12342" y="2063"/>
                  </a:lnTo>
                  <a:lnTo>
                    <a:pt x="12395" y="2019"/>
                  </a:lnTo>
                  <a:lnTo>
                    <a:pt x="12413" y="1911"/>
                  </a:lnTo>
                  <a:lnTo>
                    <a:pt x="12360" y="1822"/>
                  </a:lnTo>
                  <a:lnTo>
                    <a:pt x="12252" y="1778"/>
                  </a:lnTo>
                  <a:lnTo>
                    <a:pt x="12190" y="1804"/>
                  </a:lnTo>
                  <a:lnTo>
                    <a:pt x="11306" y="2251"/>
                  </a:lnTo>
                  <a:lnTo>
                    <a:pt x="10368" y="2733"/>
                  </a:lnTo>
                  <a:lnTo>
                    <a:pt x="10207" y="2796"/>
                  </a:lnTo>
                  <a:lnTo>
                    <a:pt x="10056" y="2858"/>
                  </a:lnTo>
                  <a:lnTo>
                    <a:pt x="10047" y="2849"/>
                  </a:lnTo>
                  <a:lnTo>
                    <a:pt x="10038" y="2849"/>
                  </a:lnTo>
                  <a:lnTo>
                    <a:pt x="9815" y="2974"/>
                  </a:lnTo>
                  <a:lnTo>
                    <a:pt x="9243" y="3430"/>
                  </a:lnTo>
                  <a:lnTo>
                    <a:pt x="9011" y="3564"/>
                  </a:lnTo>
                  <a:lnTo>
                    <a:pt x="8832" y="3653"/>
                  </a:lnTo>
                  <a:lnTo>
                    <a:pt x="8529" y="3930"/>
                  </a:lnTo>
                  <a:lnTo>
                    <a:pt x="8270" y="4323"/>
                  </a:lnTo>
                  <a:lnTo>
                    <a:pt x="8064" y="4805"/>
                  </a:lnTo>
                  <a:lnTo>
                    <a:pt x="7805" y="5689"/>
                  </a:lnTo>
                  <a:lnTo>
                    <a:pt x="7484" y="7127"/>
                  </a:lnTo>
                  <a:lnTo>
                    <a:pt x="7296" y="7939"/>
                  </a:lnTo>
                  <a:lnTo>
                    <a:pt x="7100" y="8225"/>
                  </a:lnTo>
                  <a:lnTo>
                    <a:pt x="6689" y="8752"/>
                  </a:lnTo>
                  <a:lnTo>
                    <a:pt x="6332" y="9073"/>
                  </a:lnTo>
                  <a:lnTo>
                    <a:pt x="6064" y="9234"/>
                  </a:lnTo>
                  <a:lnTo>
                    <a:pt x="5760" y="9350"/>
                  </a:lnTo>
                  <a:lnTo>
                    <a:pt x="5403" y="9395"/>
                  </a:lnTo>
                  <a:lnTo>
                    <a:pt x="5207" y="9395"/>
                  </a:lnTo>
                  <a:lnTo>
                    <a:pt x="5001" y="9386"/>
                  </a:lnTo>
                  <a:lnTo>
                    <a:pt x="4439" y="9297"/>
                  </a:lnTo>
                  <a:lnTo>
                    <a:pt x="3992" y="9163"/>
                  </a:lnTo>
                  <a:lnTo>
                    <a:pt x="3715" y="9038"/>
                  </a:lnTo>
                  <a:lnTo>
                    <a:pt x="3492" y="8868"/>
                  </a:lnTo>
                  <a:lnTo>
                    <a:pt x="3340" y="8663"/>
                  </a:lnTo>
                  <a:lnTo>
                    <a:pt x="3296" y="8546"/>
                  </a:lnTo>
                  <a:lnTo>
                    <a:pt x="3260" y="8386"/>
                  </a:lnTo>
                  <a:lnTo>
                    <a:pt x="3242" y="7957"/>
                  </a:lnTo>
                  <a:lnTo>
                    <a:pt x="3296" y="7153"/>
                  </a:lnTo>
                  <a:lnTo>
                    <a:pt x="3590" y="5207"/>
                  </a:lnTo>
                  <a:lnTo>
                    <a:pt x="3778" y="4064"/>
                  </a:lnTo>
                  <a:lnTo>
                    <a:pt x="3823" y="3912"/>
                  </a:lnTo>
                  <a:lnTo>
                    <a:pt x="3858" y="3760"/>
                  </a:lnTo>
                  <a:lnTo>
                    <a:pt x="3948" y="3456"/>
                  </a:lnTo>
                  <a:lnTo>
                    <a:pt x="4153" y="2956"/>
                  </a:lnTo>
                  <a:lnTo>
                    <a:pt x="4448" y="2545"/>
                  </a:lnTo>
                  <a:lnTo>
                    <a:pt x="4858" y="2179"/>
                  </a:lnTo>
                  <a:lnTo>
                    <a:pt x="5126" y="2019"/>
                  </a:lnTo>
                  <a:lnTo>
                    <a:pt x="5573" y="1760"/>
                  </a:lnTo>
                  <a:lnTo>
                    <a:pt x="6519" y="1313"/>
                  </a:lnTo>
                  <a:lnTo>
                    <a:pt x="7475" y="867"/>
                  </a:lnTo>
                  <a:lnTo>
                    <a:pt x="8395" y="384"/>
                  </a:lnTo>
                  <a:lnTo>
                    <a:pt x="8823" y="108"/>
                  </a:lnTo>
                  <a:lnTo>
                    <a:pt x="8850" y="72"/>
                  </a:lnTo>
                  <a:lnTo>
                    <a:pt x="8823" y="9"/>
                  </a:lnTo>
                  <a:lnTo>
                    <a:pt x="8779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867;p35">
              <a:extLst>
                <a:ext uri="{FF2B5EF4-FFF2-40B4-BE49-F238E27FC236}">
                  <a16:creationId xmlns:a16="http://schemas.microsoft.com/office/drawing/2014/main" id="{444BACD0-A944-574B-8FE0-C99B7D860531}"/>
                </a:ext>
              </a:extLst>
            </p:cNvPr>
            <p:cNvSpPr/>
            <p:nvPr/>
          </p:nvSpPr>
          <p:spPr>
            <a:xfrm>
              <a:off x="5689803" y="3273590"/>
              <a:ext cx="395491" cy="37121"/>
            </a:xfrm>
            <a:custGeom>
              <a:avLst/>
              <a:gdLst/>
              <a:ahLst/>
              <a:cxnLst/>
              <a:rect l="l" t="t" r="r" b="b"/>
              <a:pathLst>
                <a:path w="5913" h="555" extrusionOk="0">
                  <a:moveTo>
                    <a:pt x="2286" y="0"/>
                  </a:moveTo>
                  <a:lnTo>
                    <a:pt x="1527" y="9"/>
                  </a:lnTo>
                  <a:lnTo>
                    <a:pt x="715" y="99"/>
                  </a:lnTo>
                  <a:lnTo>
                    <a:pt x="250" y="233"/>
                  </a:lnTo>
                  <a:lnTo>
                    <a:pt x="54" y="358"/>
                  </a:lnTo>
                  <a:lnTo>
                    <a:pt x="9" y="438"/>
                  </a:lnTo>
                  <a:lnTo>
                    <a:pt x="0" y="483"/>
                  </a:lnTo>
                  <a:lnTo>
                    <a:pt x="72" y="545"/>
                  </a:lnTo>
                  <a:lnTo>
                    <a:pt x="331" y="554"/>
                  </a:lnTo>
                  <a:lnTo>
                    <a:pt x="1161" y="411"/>
                  </a:lnTo>
                  <a:lnTo>
                    <a:pt x="1590" y="375"/>
                  </a:lnTo>
                  <a:lnTo>
                    <a:pt x="2295" y="420"/>
                  </a:lnTo>
                  <a:lnTo>
                    <a:pt x="2992" y="438"/>
                  </a:lnTo>
                  <a:lnTo>
                    <a:pt x="3715" y="438"/>
                  </a:lnTo>
                  <a:lnTo>
                    <a:pt x="4805" y="366"/>
                  </a:lnTo>
                  <a:lnTo>
                    <a:pt x="5519" y="259"/>
                  </a:lnTo>
                  <a:lnTo>
                    <a:pt x="5867" y="170"/>
                  </a:lnTo>
                  <a:lnTo>
                    <a:pt x="5912" y="143"/>
                  </a:lnTo>
                  <a:lnTo>
                    <a:pt x="5894" y="63"/>
                  </a:lnTo>
                  <a:lnTo>
                    <a:pt x="5850" y="45"/>
                  </a:lnTo>
                  <a:lnTo>
                    <a:pt x="5028" y="9"/>
                  </a:lnTo>
                  <a:lnTo>
                    <a:pt x="3385" y="27"/>
                  </a:lnTo>
                  <a:lnTo>
                    <a:pt x="2563" y="9"/>
                  </a:lnTo>
                  <a:lnTo>
                    <a:pt x="2286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68;p35">
              <a:extLst>
                <a:ext uri="{FF2B5EF4-FFF2-40B4-BE49-F238E27FC236}">
                  <a16:creationId xmlns:a16="http://schemas.microsoft.com/office/drawing/2014/main" id="{3EC1CDBF-7E8B-5652-2375-7FF310531B26}"/>
                </a:ext>
              </a:extLst>
            </p:cNvPr>
            <p:cNvSpPr/>
            <p:nvPr/>
          </p:nvSpPr>
          <p:spPr>
            <a:xfrm>
              <a:off x="5922161" y="3860710"/>
              <a:ext cx="203130" cy="245535"/>
            </a:xfrm>
            <a:custGeom>
              <a:avLst/>
              <a:gdLst/>
              <a:ahLst/>
              <a:cxnLst/>
              <a:rect l="l" t="t" r="r" b="b"/>
              <a:pathLst>
                <a:path w="3037" h="3671" extrusionOk="0">
                  <a:moveTo>
                    <a:pt x="3001" y="0"/>
                  </a:moveTo>
                  <a:lnTo>
                    <a:pt x="2983" y="18"/>
                  </a:lnTo>
                  <a:lnTo>
                    <a:pt x="2867" y="224"/>
                  </a:lnTo>
                  <a:lnTo>
                    <a:pt x="2608" y="617"/>
                  </a:lnTo>
                  <a:lnTo>
                    <a:pt x="2313" y="974"/>
                  </a:lnTo>
                  <a:lnTo>
                    <a:pt x="1947" y="1269"/>
                  </a:lnTo>
                  <a:lnTo>
                    <a:pt x="1733" y="1394"/>
                  </a:lnTo>
                  <a:lnTo>
                    <a:pt x="1518" y="1501"/>
                  </a:lnTo>
                  <a:lnTo>
                    <a:pt x="1107" y="1599"/>
                  </a:lnTo>
                  <a:lnTo>
                    <a:pt x="482" y="1653"/>
                  </a:lnTo>
                  <a:lnTo>
                    <a:pt x="45" y="1715"/>
                  </a:lnTo>
                  <a:lnTo>
                    <a:pt x="9" y="1733"/>
                  </a:lnTo>
                  <a:lnTo>
                    <a:pt x="0" y="1804"/>
                  </a:lnTo>
                  <a:lnTo>
                    <a:pt x="27" y="1831"/>
                  </a:lnTo>
                  <a:lnTo>
                    <a:pt x="89" y="1867"/>
                  </a:lnTo>
                  <a:lnTo>
                    <a:pt x="152" y="1894"/>
                  </a:lnTo>
                  <a:lnTo>
                    <a:pt x="143" y="1929"/>
                  </a:lnTo>
                  <a:lnTo>
                    <a:pt x="161" y="1965"/>
                  </a:lnTo>
                  <a:lnTo>
                    <a:pt x="322" y="2144"/>
                  </a:lnTo>
                  <a:lnTo>
                    <a:pt x="598" y="2537"/>
                  </a:lnTo>
                  <a:lnTo>
                    <a:pt x="715" y="2742"/>
                  </a:lnTo>
                  <a:lnTo>
                    <a:pt x="911" y="3188"/>
                  </a:lnTo>
                  <a:lnTo>
                    <a:pt x="1072" y="3635"/>
                  </a:lnTo>
                  <a:lnTo>
                    <a:pt x="1090" y="3671"/>
                  </a:lnTo>
                  <a:lnTo>
                    <a:pt x="1161" y="3662"/>
                  </a:lnTo>
                  <a:lnTo>
                    <a:pt x="1170" y="3617"/>
                  </a:lnTo>
                  <a:lnTo>
                    <a:pt x="1170" y="3394"/>
                  </a:lnTo>
                  <a:lnTo>
                    <a:pt x="1054" y="2930"/>
                  </a:lnTo>
                  <a:lnTo>
                    <a:pt x="831" y="2501"/>
                  </a:lnTo>
                  <a:lnTo>
                    <a:pt x="527" y="2117"/>
                  </a:lnTo>
                  <a:lnTo>
                    <a:pt x="357" y="1956"/>
                  </a:lnTo>
                  <a:lnTo>
                    <a:pt x="563" y="1983"/>
                  </a:lnTo>
                  <a:lnTo>
                    <a:pt x="974" y="1947"/>
                  </a:lnTo>
                  <a:lnTo>
                    <a:pt x="1393" y="1822"/>
                  </a:lnTo>
                  <a:lnTo>
                    <a:pt x="1768" y="1653"/>
                  </a:lnTo>
                  <a:lnTo>
                    <a:pt x="1920" y="1563"/>
                  </a:lnTo>
                  <a:lnTo>
                    <a:pt x="2125" y="1429"/>
                  </a:lnTo>
                  <a:lnTo>
                    <a:pt x="2501" y="1108"/>
                  </a:lnTo>
                  <a:lnTo>
                    <a:pt x="2804" y="724"/>
                  </a:lnTo>
                  <a:lnTo>
                    <a:pt x="3001" y="277"/>
                  </a:lnTo>
                  <a:lnTo>
                    <a:pt x="3036" y="36"/>
                  </a:lnTo>
                  <a:lnTo>
                    <a:pt x="3036" y="9"/>
                  </a:lnTo>
                  <a:lnTo>
                    <a:pt x="3001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869;p35">
              <a:extLst>
                <a:ext uri="{FF2B5EF4-FFF2-40B4-BE49-F238E27FC236}">
                  <a16:creationId xmlns:a16="http://schemas.microsoft.com/office/drawing/2014/main" id="{C8A65FED-1CFD-FF41-823C-FAAD826EBE95}"/>
                </a:ext>
              </a:extLst>
            </p:cNvPr>
            <p:cNvSpPr/>
            <p:nvPr/>
          </p:nvSpPr>
          <p:spPr>
            <a:xfrm>
              <a:off x="5559579" y="3081227"/>
              <a:ext cx="168483" cy="70564"/>
            </a:xfrm>
            <a:custGeom>
              <a:avLst/>
              <a:gdLst/>
              <a:ahLst/>
              <a:cxnLst/>
              <a:rect l="l" t="t" r="r" b="b"/>
              <a:pathLst>
                <a:path w="2519" h="1055" extrusionOk="0">
                  <a:moveTo>
                    <a:pt x="2456" y="1"/>
                  </a:moveTo>
                  <a:lnTo>
                    <a:pt x="1849" y="197"/>
                  </a:lnTo>
                  <a:lnTo>
                    <a:pt x="661" y="671"/>
                  </a:lnTo>
                  <a:lnTo>
                    <a:pt x="45" y="858"/>
                  </a:lnTo>
                  <a:lnTo>
                    <a:pt x="10" y="876"/>
                  </a:lnTo>
                  <a:lnTo>
                    <a:pt x="1" y="939"/>
                  </a:lnTo>
                  <a:lnTo>
                    <a:pt x="19" y="965"/>
                  </a:lnTo>
                  <a:lnTo>
                    <a:pt x="10" y="983"/>
                  </a:lnTo>
                  <a:lnTo>
                    <a:pt x="27" y="1037"/>
                  </a:lnTo>
                  <a:lnTo>
                    <a:pt x="54" y="1046"/>
                  </a:lnTo>
                  <a:lnTo>
                    <a:pt x="617" y="1055"/>
                  </a:lnTo>
                  <a:lnTo>
                    <a:pt x="1483" y="1010"/>
                  </a:lnTo>
                  <a:lnTo>
                    <a:pt x="2055" y="930"/>
                  </a:lnTo>
                  <a:lnTo>
                    <a:pt x="2322" y="867"/>
                  </a:lnTo>
                  <a:lnTo>
                    <a:pt x="2349" y="849"/>
                  </a:lnTo>
                  <a:lnTo>
                    <a:pt x="2340" y="787"/>
                  </a:lnTo>
                  <a:lnTo>
                    <a:pt x="2305" y="778"/>
                  </a:lnTo>
                  <a:lnTo>
                    <a:pt x="1947" y="751"/>
                  </a:lnTo>
                  <a:lnTo>
                    <a:pt x="1188" y="787"/>
                  </a:lnTo>
                  <a:lnTo>
                    <a:pt x="813" y="822"/>
                  </a:lnTo>
                  <a:lnTo>
                    <a:pt x="813" y="822"/>
                  </a:lnTo>
                  <a:lnTo>
                    <a:pt x="1269" y="706"/>
                  </a:lnTo>
                  <a:lnTo>
                    <a:pt x="1921" y="438"/>
                  </a:lnTo>
                  <a:lnTo>
                    <a:pt x="2322" y="206"/>
                  </a:lnTo>
                  <a:lnTo>
                    <a:pt x="2501" y="72"/>
                  </a:lnTo>
                  <a:lnTo>
                    <a:pt x="2519" y="46"/>
                  </a:lnTo>
                  <a:lnTo>
                    <a:pt x="2492" y="1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870;p35">
              <a:extLst>
                <a:ext uri="{FF2B5EF4-FFF2-40B4-BE49-F238E27FC236}">
                  <a16:creationId xmlns:a16="http://schemas.microsoft.com/office/drawing/2014/main" id="{381E404F-4A58-65BB-989F-830929EC9D31}"/>
                </a:ext>
              </a:extLst>
            </p:cNvPr>
            <p:cNvSpPr/>
            <p:nvPr/>
          </p:nvSpPr>
          <p:spPr>
            <a:xfrm>
              <a:off x="5536905" y="3651693"/>
              <a:ext cx="50833" cy="195973"/>
            </a:xfrm>
            <a:custGeom>
              <a:avLst/>
              <a:gdLst/>
              <a:ahLst/>
              <a:cxnLst/>
              <a:rect l="l" t="t" r="r" b="b"/>
              <a:pathLst>
                <a:path w="760" h="2930" extrusionOk="0">
                  <a:moveTo>
                    <a:pt x="241" y="0"/>
                  </a:moveTo>
                  <a:lnTo>
                    <a:pt x="161" y="9"/>
                  </a:lnTo>
                  <a:lnTo>
                    <a:pt x="152" y="54"/>
                  </a:lnTo>
                  <a:lnTo>
                    <a:pt x="179" y="411"/>
                  </a:lnTo>
                  <a:lnTo>
                    <a:pt x="232" y="1116"/>
                  </a:lnTo>
                  <a:lnTo>
                    <a:pt x="224" y="1473"/>
                  </a:lnTo>
                  <a:lnTo>
                    <a:pt x="188" y="1831"/>
                  </a:lnTo>
                  <a:lnTo>
                    <a:pt x="45" y="2527"/>
                  </a:lnTo>
                  <a:lnTo>
                    <a:pt x="0" y="2875"/>
                  </a:lnTo>
                  <a:lnTo>
                    <a:pt x="9" y="2911"/>
                  </a:lnTo>
                  <a:lnTo>
                    <a:pt x="72" y="2929"/>
                  </a:lnTo>
                  <a:lnTo>
                    <a:pt x="90" y="2902"/>
                  </a:lnTo>
                  <a:lnTo>
                    <a:pt x="224" y="2652"/>
                  </a:lnTo>
                  <a:lnTo>
                    <a:pt x="393" y="2090"/>
                  </a:lnTo>
                  <a:lnTo>
                    <a:pt x="465" y="1473"/>
                  </a:lnTo>
                  <a:lnTo>
                    <a:pt x="438" y="857"/>
                  </a:lnTo>
                  <a:lnTo>
                    <a:pt x="393" y="554"/>
                  </a:lnTo>
                  <a:lnTo>
                    <a:pt x="500" y="830"/>
                  </a:lnTo>
                  <a:lnTo>
                    <a:pt x="554" y="1125"/>
                  </a:lnTo>
                  <a:lnTo>
                    <a:pt x="581" y="1375"/>
                  </a:lnTo>
                  <a:lnTo>
                    <a:pt x="563" y="1866"/>
                  </a:lnTo>
                  <a:lnTo>
                    <a:pt x="545" y="2116"/>
                  </a:lnTo>
                  <a:lnTo>
                    <a:pt x="545" y="2143"/>
                  </a:lnTo>
                  <a:lnTo>
                    <a:pt x="599" y="2143"/>
                  </a:lnTo>
                  <a:lnTo>
                    <a:pt x="616" y="2125"/>
                  </a:lnTo>
                  <a:lnTo>
                    <a:pt x="697" y="1893"/>
                  </a:lnTo>
                  <a:lnTo>
                    <a:pt x="759" y="1366"/>
                  </a:lnTo>
                  <a:lnTo>
                    <a:pt x="688" y="830"/>
                  </a:lnTo>
                  <a:lnTo>
                    <a:pt x="545" y="464"/>
                  </a:lnTo>
                  <a:lnTo>
                    <a:pt x="402" y="250"/>
                  </a:lnTo>
                  <a:lnTo>
                    <a:pt x="313" y="161"/>
                  </a:lnTo>
                  <a:lnTo>
                    <a:pt x="313" y="152"/>
                  </a:lnTo>
                  <a:lnTo>
                    <a:pt x="304" y="152"/>
                  </a:lnTo>
                  <a:lnTo>
                    <a:pt x="286" y="98"/>
                  </a:lnTo>
                  <a:lnTo>
                    <a:pt x="268" y="36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871;p35">
              <a:extLst>
                <a:ext uri="{FF2B5EF4-FFF2-40B4-BE49-F238E27FC236}">
                  <a16:creationId xmlns:a16="http://schemas.microsoft.com/office/drawing/2014/main" id="{F1044C1F-5186-CA38-E0FE-5C9460BFB3F7}"/>
                </a:ext>
              </a:extLst>
            </p:cNvPr>
            <p:cNvSpPr/>
            <p:nvPr/>
          </p:nvSpPr>
          <p:spPr>
            <a:xfrm>
              <a:off x="4437319" y="2722321"/>
              <a:ext cx="238378" cy="220453"/>
            </a:xfrm>
            <a:custGeom>
              <a:avLst/>
              <a:gdLst/>
              <a:ahLst/>
              <a:cxnLst/>
              <a:rect l="l" t="t" r="r" b="b"/>
              <a:pathLst>
                <a:path w="3564" h="3296" extrusionOk="0">
                  <a:moveTo>
                    <a:pt x="2894" y="0"/>
                  </a:moveTo>
                  <a:lnTo>
                    <a:pt x="2760" y="9"/>
                  </a:lnTo>
                  <a:lnTo>
                    <a:pt x="2652" y="71"/>
                  </a:lnTo>
                  <a:lnTo>
                    <a:pt x="2590" y="179"/>
                  </a:lnTo>
                  <a:lnTo>
                    <a:pt x="2590" y="250"/>
                  </a:lnTo>
                  <a:lnTo>
                    <a:pt x="2581" y="259"/>
                  </a:lnTo>
                  <a:lnTo>
                    <a:pt x="2572" y="277"/>
                  </a:lnTo>
                  <a:lnTo>
                    <a:pt x="2510" y="286"/>
                  </a:lnTo>
                  <a:lnTo>
                    <a:pt x="2411" y="366"/>
                  </a:lnTo>
                  <a:lnTo>
                    <a:pt x="2349" y="482"/>
                  </a:lnTo>
                  <a:lnTo>
                    <a:pt x="2376" y="607"/>
                  </a:lnTo>
                  <a:lnTo>
                    <a:pt x="2429" y="661"/>
                  </a:lnTo>
                  <a:lnTo>
                    <a:pt x="2420" y="741"/>
                  </a:lnTo>
                  <a:lnTo>
                    <a:pt x="2438" y="822"/>
                  </a:lnTo>
                  <a:lnTo>
                    <a:pt x="2492" y="929"/>
                  </a:lnTo>
                  <a:lnTo>
                    <a:pt x="2554" y="1018"/>
                  </a:lnTo>
                  <a:lnTo>
                    <a:pt x="2519" y="1072"/>
                  </a:lnTo>
                  <a:lnTo>
                    <a:pt x="2465" y="1179"/>
                  </a:lnTo>
                  <a:lnTo>
                    <a:pt x="2465" y="1250"/>
                  </a:lnTo>
                  <a:lnTo>
                    <a:pt x="2474" y="1295"/>
                  </a:lnTo>
                  <a:lnTo>
                    <a:pt x="2492" y="1340"/>
                  </a:lnTo>
                  <a:lnTo>
                    <a:pt x="2447" y="1402"/>
                  </a:lnTo>
                  <a:lnTo>
                    <a:pt x="2429" y="1545"/>
                  </a:lnTo>
                  <a:lnTo>
                    <a:pt x="2456" y="1616"/>
                  </a:lnTo>
                  <a:lnTo>
                    <a:pt x="2420" y="1679"/>
                  </a:lnTo>
                  <a:lnTo>
                    <a:pt x="2393" y="1741"/>
                  </a:lnTo>
                  <a:lnTo>
                    <a:pt x="2313" y="1688"/>
                  </a:lnTo>
                  <a:lnTo>
                    <a:pt x="2277" y="1634"/>
                  </a:lnTo>
                  <a:lnTo>
                    <a:pt x="2277" y="1545"/>
                  </a:lnTo>
                  <a:lnTo>
                    <a:pt x="2340" y="1340"/>
                  </a:lnTo>
                  <a:lnTo>
                    <a:pt x="2331" y="1232"/>
                  </a:lnTo>
                  <a:lnTo>
                    <a:pt x="2295" y="1134"/>
                  </a:lnTo>
                  <a:lnTo>
                    <a:pt x="2179" y="991"/>
                  </a:lnTo>
                  <a:lnTo>
                    <a:pt x="1947" y="857"/>
                  </a:lnTo>
                  <a:lnTo>
                    <a:pt x="1759" y="813"/>
                  </a:lnTo>
                  <a:lnTo>
                    <a:pt x="1733" y="679"/>
                  </a:lnTo>
                  <a:lnTo>
                    <a:pt x="1599" y="455"/>
                  </a:lnTo>
                  <a:lnTo>
                    <a:pt x="1402" y="295"/>
                  </a:lnTo>
                  <a:lnTo>
                    <a:pt x="1152" y="214"/>
                  </a:lnTo>
                  <a:lnTo>
                    <a:pt x="1000" y="214"/>
                  </a:lnTo>
                  <a:lnTo>
                    <a:pt x="724" y="205"/>
                  </a:lnTo>
                  <a:lnTo>
                    <a:pt x="322" y="241"/>
                  </a:lnTo>
                  <a:lnTo>
                    <a:pt x="98" y="366"/>
                  </a:lnTo>
                  <a:lnTo>
                    <a:pt x="18" y="491"/>
                  </a:lnTo>
                  <a:lnTo>
                    <a:pt x="0" y="536"/>
                  </a:lnTo>
                  <a:lnTo>
                    <a:pt x="18" y="616"/>
                  </a:lnTo>
                  <a:lnTo>
                    <a:pt x="54" y="643"/>
                  </a:lnTo>
                  <a:lnTo>
                    <a:pt x="45" y="688"/>
                  </a:lnTo>
                  <a:lnTo>
                    <a:pt x="54" y="732"/>
                  </a:lnTo>
                  <a:lnTo>
                    <a:pt x="107" y="893"/>
                  </a:lnTo>
                  <a:lnTo>
                    <a:pt x="268" y="1152"/>
                  </a:lnTo>
                  <a:lnTo>
                    <a:pt x="599" y="1482"/>
                  </a:lnTo>
                  <a:lnTo>
                    <a:pt x="813" y="1706"/>
                  </a:lnTo>
                  <a:lnTo>
                    <a:pt x="858" y="1759"/>
                  </a:lnTo>
                  <a:lnTo>
                    <a:pt x="902" y="1813"/>
                  </a:lnTo>
                  <a:lnTo>
                    <a:pt x="956" y="1893"/>
                  </a:lnTo>
                  <a:lnTo>
                    <a:pt x="1018" y="1965"/>
                  </a:lnTo>
                  <a:lnTo>
                    <a:pt x="1322" y="2402"/>
                  </a:lnTo>
                  <a:lnTo>
                    <a:pt x="1608" y="2858"/>
                  </a:lnTo>
                  <a:lnTo>
                    <a:pt x="1626" y="2911"/>
                  </a:lnTo>
                  <a:lnTo>
                    <a:pt x="1652" y="2965"/>
                  </a:lnTo>
                  <a:lnTo>
                    <a:pt x="1652" y="2974"/>
                  </a:lnTo>
                  <a:lnTo>
                    <a:pt x="1652" y="2983"/>
                  </a:lnTo>
                  <a:lnTo>
                    <a:pt x="1670" y="3027"/>
                  </a:lnTo>
                  <a:lnTo>
                    <a:pt x="1688" y="3063"/>
                  </a:lnTo>
                  <a:lnTo>
                    <a:pt x="1697" y="3072"/>
                  </a:lnTo>
                  <a:lnTo>
                    <a:pt x="1697" y="3081"/>
                  </a:lnTo>
                  <a:lnTo>
                    <a:pt x="1697" y="3161"/>
                  </a:lnTo>
                  <a:lnTo>
                    <a:pt x="1768" y="3259"/>
                  </a:lnTo>
                  <a:lnTo>
                    <a:pt x="1849" y="3295"/>
                  </a:lnTo>
                  <a:lnTo>
                    <a:pt x="1893" y="3295"/>
                  </a:lnTo>
                  <a:lnTo>
                    <a:pt x="2143" y="3277"/>
                  </a:lnTo>
                  <a:lnTo>
                    <a:pt x="2447" y="3179"/>
                  </a:lnTo>
                  <a:lnTo>
                    <a:pt x="2572" y="3009"/>
                  </a:lnTo>
                  <a:lnTo>
                    <a:pt x="2608" y="2875"/>
                  </a:lnTo>
                  <a:lnTo>
                    <a:pt x="2608" y="2742"/>
                  </a:lnTo>
                  <a:lnTo>
                    <a:pt x="2545" y="2500"/>
                  </a:lnTo>
                  <a:lnTo>
                    <a:pt x="2527" y="2384"/>
                  </a:lnTo>
                  <a:lnTo>
                    <a:pt x="2519" y="2295"/>
                  </a:lnTo>
                  <a:lnTo>
                    <a:pt x="2527" y="2215"/>
                  </a:lnTo>
                  <a:lnTo>
                    <a:pt x="2545" y="2224"/>
                  </a:lnTo>
                  <a:lnTo>
                    <a:pt x="2563" y="2233"/>
                  </a:lnTo>
                  <a:lnTo>
                    <a:pt x="2652" y="2241"/>
                  </a:lnTo>
                  <a:lnTo>
                    <a:pt x="2804" y="2233"/>
                  </a:lnTo>
                  <a:lnTo>
                    <a:pt x="2938" y="2170"/>
                  </a:lnTo>
                  <a:lnTo>
                    <a:pt x="3054" y="2072"/>
                  </a:lnTo>
                  <a:lnTo>
                    <a:pt x="3099" y="2000"/>
                  </a:lnTo>
                  <a:lnTo>
                    <a:pt x="3170" y="1840"/>
                  </a:lnTo>
                  <a:lnTo>
                    <a:pt x="3197" y="1670"/>
                  </a:lnTo>
                  <a:lnTo>
                    <a:pt x="3206" y="1545"/>
                  </a:lnTo>
                  <a:lnTo>
                    <a:pt x="3242" y="1366"/>
                  </a:lnTo>
                  <a:lnTo>
                    <a:pt x="3322" y="1259"/>
                  </a:lnTo>
                  <a:lnTo>
                    <a:pt x="3367" y="1206"/>
                  </a:lnTo>
                  <a:lnTo>
                    <a:pt x="3429" y="1098"/>
                  </a:lnTo>
                  <a:lnTo>
                    <a:pt x="3438" y="1027"/>
                  </a:lnTo>
                  <a:lnTo>
                    <a:pt x="3420" y="938"/>
                  </a:lnTo>
                  <a:lnTo>
                    <a:pt x="3403" y="866"/>
                  </a:lnTo>
                  <a:lnTo>
                    <a:pt x="3420" y="804"/>
                  </a:lnTo>
                  <a:lnTo>
                    <a:pt x="3465" y="750"/>
                  </a:lnTo>
                  <a:lnTo>
                    <a:pt x="3537" y="616"/>
                  </a:lnTo>
                  <a:lnTo>
                    <a:pt x="3563" y="438"/>
                  </a:lnTo>
                  <a:lnTo>
                    <a:pt x="3510" y="313"/>
                  </a:lnTo>
                  <a:lnTo>
                    <a:pt x="3456" y="259"/>
                  </a:lnTo>
                  <a:lnTo>
                    <a:pt x="3420" y="223"/>
                  </a:lnTo>
                  <a:lnTo>
                    <a:pt x="3376" y="214"/>
                  </a:lnTo>
                  <a:lnTo>
                    <a:pt x="3260" y="134"/>
                  </a:lnTo>
                  <a:lnTo>
                    <a:pt x="3126" y="80"/>
                  </a:lnTo>
                  <a:lnTo>
                    <a:pt x="3081" y="71"/>
                  </a:lnTo>
                  <a:lnTo>
                    <a:pt x="3036" y="71"/>
                  </a:lnTo>
                  <a:lnTo>
                    <a:pt x="2992" y="45"/>
                  </a:lnTo>
                  <a:lnTo>
                    <a:pt x="2947" y="18"/>
                  </a:lnTo>
                  <a:lnTo>
                    <a:pt x="2894" y="0"/>
                  </a:lnTo>
                  <a:close/>
                </a:path>
              </a:pathLst>
            </a:custGeom>
            <a:solidFill>
              <a:srgbClr val="AA57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872;p35">
              <a:extLst>
                <a:ext uri="{FF2B5EF4-FFF2-40B4-BE49-F238E27FC236}">
                  <a16:creationId xmlns:a16="http://schemas.microsoft.com/office/drawing/2014/main" id="{E5D1B444-2622-6BFB-FAC0-9DFB920D33BB}"/>
                </a:ext>
              </a:extLst>
            </p:cNvPr>
            <p:cNvSpPr/>
            <p:nvPr/>
          </p:nvSpPr>
          <p:spPr>
            <a:xfrm>
              <a:off x="4579449" y="2755763"/>
              <a:ext cx="961071" cy="655874"/>
            </a:xfrm>
            <a:custGeom>
              <a:avLst/>
              <a:gdLst/>
              <a:ahLst/>
              <a:cxnLst/>
              <a:rect l="l" t="t" r="r" b="b"/>
              <a:pathLst>
                <a:path w="14369" h="9806" extrusionOk="0">
                  <a:moveTo>
                    <a:pt x="1501" y="0"/>
                  </a:moveTo>
                  <a:lnTo>
                    <a:pt x="1" y="2822"/>
                  </a:lnTo>
                  <a:lnTo>
                    <a:pt x="12654" y="9805"/>
                  </a:lnTo>
                  <a:lnTo>
                    <a:pt x="12744" y="9796"/>
                  </a:lnTo>
                  <a:lnTo>
                    <a:pt x="13306" y="9573"/>
                  </a:lnTo>
                  <a:lnTo>
                    <a:pt x="13655" y="9314"/>
                  </a:lnTo>
                  <a:lnTo>
                    <a:pt x="13887" y="9073"/>
                  </a:lnTo>
                  <a:lnTo>
                    <a:pt x="14003" y="8921"/>
                  </a:lnTo>
                  <a:lnTo>
                    <a:pt x="14092" y="8787"/>
                  </a:lnTo>
                  <a:lnTo>
                    <a:pt x="14226" y="8492"/>
                  </a:lnTo>
                  <a:lnTo>
                    <a:pt x="14342" y="8064"/>
                  </a:lnTo>
                  <a:lnTo>
                    <a:pt x="14369" y="7358"/>
                  </a:lnTo>
                  <a:lnTo>
                    <a:pt x="14351" y="7242"/>
                  </a:lnTo>
                  <a:lnTo>
                    <a:pt x="1501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873;p35">
              <a:extLst>
                <a:ext uri="{FF2B5EF4-FFF2-40B4-BE49-F238E27FC236}">
                  <a16:creationId xmlns:a16="http://schemas.microsoft.com/office/drawing/2014/main" id="{22B01391-DBD7-0377-DDFC-C168F4EA52CA}"/>
                </a:ext>
              </a:extLst>
            </p:cNvPr>
            <p:cNvSpPr/>
            <p:nvPr/>
          </p:nvSpPr>
          <p:spPr>
            <a:xfrm>
              <a:off x="3641724" y="2765261"/>
              <a:ext cx="944349" cy="675003"/>
            </a:xfrm>
            <a:custGeom>
              <a:avLst/>
              <a:gdLst/>
              <a:ahLst/>
              <a:cxnLst/>
              <a:rect l="l" t="t" r="r" b="b"/>
              <a:pathLst>
                <a:path w="14119" h="10092" extrusionOk="0">
                  <a:moveTo>
                    <a:pt x="11922" y="1"/>
                  </a:moveTo>
                  <a:lnTo>
                    <a:pt x="1" y="7368"/>
                  </a:lnTo>
                  <a:lnTo>
                    <a:pt x="1679" y="10092"/>
                  </a:lnTo>
                  <a:lnTo>
                    <a:pt x="14119" y="2760"/>
                  </a:lnTo>
                  <a:lnTo>
                    <a:pt x="11922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874;p35">
              <a:extLst>
                <a:ext uri="{FF2B5EF4-FFF2-40B4-BE49-F238E27FC236}">
                  <a16:creationId xmlns:a16="http://schemas.microsoft.com/office/drawing/2014/main" id="{9BFE5EC6-020A-3FD7-8260-F078FA4DABDF}"/>
                </a:ext>
              </a:extLst>
            </p:cNvPr>
            <p:cNvSpPr/>
            <p:nvPr/>
          </p:nvSpPr>
          <p:spPr>
            <a:xfrm>
              <a:off x="4418190" y="3078887"/>
              <a:ext cx="145809" cy="368001"/>
            </a:xfrm>
            <a:custGeom>
              <a:avLst/>
              <a:gdLst/>
              <a:ahLst/>
              <a:cxnLst/>
              <a:rect l="l" t="t" r="r" b="b"/>
              <a:pathLst>
                <a:path w="2180" h="5502" extrusionOk="0">
                  <a:moveTo>
                    <a:pt x="2170" y="0"/>
                  </a:moveTo>
                  <a:lnTo>
                    <a:pt x="2162" y="9"/>
                  </a:lnTo>
                  <a:lnTo>
                    <a:pt x="1965" y="259"/>
                  </a:lnTo>
                  <a:lnTo>
                    <a:pt x="1661" y="822"/>
                  </a:lnTo>
                  <a:lnTo>
                    <a:pt x="1295" y="1759"/>
                  </a:lnTo>
                  <a:lnTo>
                    <a:pt x="1072" y="2358"/>
                  </a:lnTo>
                  <a:lnTo>
                    <a:pt x="768" y="3099"/>
                  </a:lnTo>
                  <a:lnTo>
                    <a:pt x="313" y="4233"/>
                  </a:lnTo>
                  <a:lnTo>
                    <a:pt x="81" y="5001"/>
                  </a:lnTo>
                  <a:lnTo>
                    <a:pt x="0" y="5394"/>
                  </a:lnTo>
                  <a:lnTo>
                    <a:pt x="0" y="5456"/>
                  </a:lnTo>
                  <a:lnTo>
                    <a:pt x="99" y="5501"/>
                  </a:lnTo>
                  <a:lnTo>
                    <a:pt x="143" y="5456"/>
                  </a:lnTo>
                  <a:lnTo>
                    <a:pt x="340" y="5153"/>
                  </a:lnTo>
                  <a:lnTo>
                    <a:pt x="670" y="4492"/>
                  </a:lnTo>
                  <a:lnTo>
                    <a:pt x="1081" y="3456"/>
                  </a:lnTo>
                  <a:lnTo>
                    <a:pt x="1331" y="2777"/>
                  </a:lnTo>
                  <a:lnTo>
                    <a:pt x="1599" y="2117"/>
                  </a:lnTo>
                  <a:lnTo>
                    <a:pt x="2001" y="1072"/>
                  </a:lnTo>
                  <a:lnTo>
                    <a:pt x="2162" y="366"/>
                  </a:lnTo>
                  <a:lnTo>
                    <a:pt x="2179" y="18"/>
                  </a:lnTo>
                  <a:lnTo>
                    <a:pt x="2170" y="0"/>
                  </a:lnTo>
                  <a:close/>
                </a:path>
              </a:pathLst>
            </a:custGeom>
            <a:solidFill>
              <a:srgbClr val="E68D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875;p35">
              <a:extLst>
                <a:ext uri="{FF2B5EF4-FFF2-40B4-BE49-F238E27FC236}">
                  <a16:creationId xmlns:a16="http://schemas.microsoft.com/office/drawing/2014/main" id="{60D03717-7DCD-693C-6A7D-71E66490581E}"/>
                </a:ext>
              </a:extLst>
            </p:cNvPr>
            <p:cNvSpPr/>
            <p:nvPr/>
          </p:nvSpPr>
          <p:spPr>
            <a:xfrm>
              <a:off x="4569885" y="3074071"/>
              <a:ext cx="36519" cy="259915"/>
            </a:xfrm>
            <a:custGeom>
              <a:avLst/>
              <a:gdLst/>
              <a:ahLst/>
              <a:cxnLst/>
              <a:rect l="l" t="t" r="r" b="b"/>
              <a:pathLst>
                <a:path w="546" h="3886" extrusionOk="0">
                  <a:moveTo>
                    <a:pt x="429" y="1"/>
                  </a:moveTo>
                  <a:lnTo>
                    <a:pt x="376" y="28"/>
                  </a:lnTo>
                  <a:lnTo>
                    <a:pt x="367" y="63"/>
                  </a:lnTo>
                  <a:lnTo>
                    <a:pt x="206" y="974"/>
                  </a:lnTo>
                  <a:lnTo>
                    <a:pt x="36" y="2394"/>
                  </a:lnTo>
                  <a:lnTo>
                    <a:pt x="1" y="3332"/>
                  </a:lnTo>
                  <a:lnTo>
                    <a:pt x="27" y="3787"/>
                  </a:lnTo>
                  <a:lnTo>
                    <a:pt x="36" y="3823"/>
                  </a:lnTo>
                  <a:lnTo>
                    <a:pt x="81" y="3876"/>
                  </a:lnTo>
                  <a:lnTo>
                    <a:pt x="144" y="3885"/>
                  </a:lnTo>
                  <a:lnTo>
                    <a:pt x="206" y="3850"/>
                  </a:lnTo>
                  <a:lnTo>
                    <a:pt x="215" y="3814"/>
                  </a:lnTo>
                  <a:lnTo>
                    <a:pt x="322" y="3367"/>
                  </a:lnTo>
                  <a:lnTo>
                    <a:pt x="456" y="2439"/>
                  </a:lnTo>
                  <a:lnTo>
                    <a:pt x="537" y="1010"/>
                  </a:lnTo>
                  <a:lnTo>
                    <a:pt x="545" y="90"/>
                  </a:lnTo>
                  <a:lnTo>
                    <a:pt x="545" y="54"/>
                  </a:lnTo>
                  <a:lnTo>
                    <a:pt x="492" y="1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E68D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876;p35">
              <a:extLst>
                <a:ext uri="{FF2B5EF4-FFF2-40B4-BE49-F238E27FC236}">
                  <a16:creationId xmlns:a16="http://schemas.microsoft.com/office/drawing/2014/main" id="{A8ECB8E5-746D-8D2F-A4A3-5947C901D1DC}"/>
                </a:ext>
              </a:extLst>
            </p:cNvPr>
            <p:cNvSpPr/>
            <p:nvPr/>
          </p:nvSpPr>
          <p:spPr>
            <a:xfrm>
              <a:off x="4618844" y="3074673"/>
              <a:ext cx="147615" cy="287338"/>
            </a:xfrm>
            <a:custGeom>
              <a:avLst/>
              <a:gdLst/>
              <a:ahLst/>
              <a:cxnLst/>
              <a:rect l="l" t="t" r="r" b="b"/>
              <a:pathLst>
                <a:path w="2207" h="4296" extrusionOk="0">
                  <a:moveTo>
                    <a:pt x="90" y="1"/>
                  </a:moveTo>
                  <a:lnTo>
                    <a:pt x="1" y="36"/>
                  </a:lnTo>
                  <a:lnTo>
                    <a:pt x="1" y="90"/>
                  </a:lnTo>
                  <a:lnTo>
                    <a:pt x="108" y="617"/>
                  </a:lnTo>
                  <a:lnTo>
                    <a:pt x="465" y="1760"/>
                  </a:lnTo>
                  <a:lnTo>
                    <a:pt x="831" y="2617"/>
                  </a:lnTo>
                  <a:lnTo>
                    <a:pt x="1117" y="3153"/>
                  </a:lnTo>
                  <a:lnTo>
                    <a:pt x="1439" y="3653"/>
                  </a:lnTo>
                  <a:lnTo>
                    <a:pt x="1796" y="4082"/>
                  </a:lnTo>
                  <a:lnTo>
                    <a:pt x="1992" y="4269"/>
                  </a:lnTo>
                  <a:lnTo>
                    <a:pt x="2028" y="4296"/>
                  </a:lnTo>
                  <a:lnTo>
                    <a:pt x="2108" y="4296"/>
                  </a:lnTo>
                  <a:lnTo>
                    <a:pt x="2171" y="4260"/>
                  </a:lnTo>
                  <a:lnTo>
                    <a:pt x="2207" y="4189"/>
                  </a:lnTo>
                  <a:lnTo>
                    <a:pt x="2198" y="4153"/>
                  </a:lnTo>
                  <a:lnTo>
                    <a:pt x="2100" y="3894"/>
                  </a:lnTo>
                  <a:lnTo>
                    <a:pt x="1858" y="3403"/>
                  </a:lnTo>
                  <a:lnTo>
                    <a:pt x="1430" y="2698"/>
                  </a:lnTo>
                  <a:lnTo>
                    <a:pt x="1162" y="2224"/>
                  </a:lnTo>
                  <a:lnTo>
                    <a:pt x="635" y="1135"/>
                  </a:lnTo>
                  <a:lnTo>
                    <a:pt x="126" y="36"/>
                  </a:lnTo>
                  <a:lnTo>
                    <a:pt x="90" y="1"/>
                  </a:lnTo>
                  <a:close/>
                </a:path>
              </a:pathLst>
            </a:custGeom>
            <a:solidFill>
              <a:srgbClr val="E68D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" name="Google Shape;1877;p35">
              <a:extLst>
                <a:ext uri="{FF2B5EF4-FFF2-40B4-BE49-F238E27FC236}">
                  <a16:creationId xmlns:a16="http://schemas.microsoft.com/office/drawing/2014/main" id="{99C308BC-D89D-717D-9878-97A672C0E9D2}"/>
                </a:ext>
              </a:extLst>
            </p:cNvPr>
            <p:cNvGrpSpPr/>
            <p:nvPr/>
          </p:nvGrpSpPr>
          <p:grpSpPr>
            <a:xfrm>
              <a:off x="3640275" y="2955104"/>
              <a:ext cx="616345" cy="485786"/>
              <a:chOff x="2505550" y="2930125"/>
              <a:chExt cx="230375" cy="181575"/>
            </a:xfrm>
          </p:grpSpPr>
          <p:sp>
            <p:nvSpPr>
              <p:cNvPr id="28" name="Google Shape;1878;p35">
                <a:extLst>
                  <a:ext uri="{FF2B5EF4-FFF2-40B4-BE49-F238E27FC236}">
                    <a16:creationId xmlns:a16="http://schemas.microsoft.com/office/drawing/2014/main" id="{1F271239-79A2-361B-4C0F-742860B6F5A6}"/>
                  </a:ext>
                </a:extLst>
              </p:cNvPr>
              <p:cNvSpPr/>
              <p:nvPr/>
            </p:nvSpPr>
            <p:spPr>
              <a:xfrm>
                <a:off x="2505550" y="2930125"/>
                <a:ext cx="230375" cy="181575"/>
              </a:xfrm>
              <a:custGeom>
                <a:avLst/>
                <a:gdLst/>
                <a:ahLst/>
                <a:cxnLst/>
                <a:rect l="l" t="t" r="r" b="b"/>
                <a:pathLst>
                  <a:path w="9215" h="7263" extrusionOk="0">
                    <a:moveTo>
                      <a:pt x="7453" y="0"/>
                    </a:moveTo>
                    <a:lnTo>
                      <a:pt x="9215" y="2881"/>
                    </a:lnTo>
                    <a:lnTo>
                      <a:pt x="1667" y="7263"/>
                    </a:lnTo>
                    <a:lnTo>
                      <a:pt x="0" y="4477"/>
                    </a:lnTo>
                    <a:close/>
                  </a:path>
                </a:pathLst>
              </a:custGeom>
              <a:solidFill>
                <a:srgbClr val="E68D39"/>
              </a:solidFill>
              <a:ln>
                <a:noFill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Google Shape;1879;p35">
                <a:extLst>
                  <a:ext uri="{FF2B5EF4-FFF2-40B4-BE49-F238E27FC236}">
                    <a16:creationId xmlns:a16="http://schemas.microsoft.com/office/drawing/2014/main" id="{86F5C1C6-8C44-C64A-CB6C-F9022A98C2C0}"/>
                  </a:ext>
                </a:extLst>
              </p:cNvPr>
              <p:cNvSpPr/>
              <p:nvPr/>
            </p:nvSpPr>
            <p:spPr>
              <a:xfrm>
                <a:off x="2516375" y="3042675"/>
                <a:ext cx="16100" cy="16075"/>
              </a:xfrm>
              <a:custGeom>
                <a:avLst/>
                <a:gdLst/>
                <a:ahLst/>
                <a:cxnLst/>
                <a:rect l="l" t="t" r="r" b="b"/>
                <a:pathLst>
                  <a:path w="644" h="643" extrusionOk="0">
                    <a:moveTo>
                      <a:pt x="322" y="0"/>
                    </a:moveTo>
                    <a:lnTo>
                      <a:pt x="260" y="9"/>
                    </a:lnTo>
                    <a:lnTo>
                      <a:pt x="144" y="63"/>
                    </a:lnTo>
                    <a:lnTo>
                      <a:pt x="55" y="143"/>
                    </a:lnTo>
                    <a:lnTo>
                      <a:pt x="10" y="259"/>
                    </a:lnTo>
                    <a:lnTo>
                      <a:pt x="1" y="322"/>
                    </a:lnTo>
                    <a:lnTo>
                      <a:pt x="10" y="384"/>
                    </a:lnTo>
                    <a:lnTo>
                      <a:pt x="63" y="500"/>
                    </a:lnTo>
                    <a:lnTo>
                      <a:pt x="144" y="589"/>
                    </a:lnTo>
                    <a:lnTo>
                      <a:pt x="260" y="634"/>
                    </a:lnTo>
                    <a:lnTo>
                      <a:pt x="322" y="643"/>
                    </a:lnTo>
                    <a:lnTo>
                      <a:pt x="385" y="634"/>
                    </a:lnTo>
                    <a:lnTo>
                      <a:pt x="501" y="589"/>
                    </a:lnTo>
                    <a:lnTo>
                      <a:pt x="590" y="500"/>
                    </a:lnTo>
                    <a:lnTo>
                      <a:pt x="644" y="384"/>
                    </a:lnTo>
                    <a:lnTo>
                      <a:pt x="644" y="322"/>
                    </a:lnTo>
                    <a:lnTo>
                      <a:pt x="635" y="259"/>
                    </a:lnTo>
                    <a:lnTo>
                      <a:pt x="590" y="143"/>
                    </a:lnTo>
                    <a:lnTo>
                      <a:pt x="501" y="54"/>
                    </a:lnTo>
                    <a:lnTo>
                      <a:pt x="394" y="9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880;p35">
                <a:extLst>
                  <a:ext uri="{FF2B5EF4-FFF2-40B4-BE49-F238E27FC236}">
                    <a16:creationId xmlns:a16="http://schemas.microsoft.com/office/drawing/2014/main" id="{5564E2A4-2DF3-A746-97A6-AA4FFE1871D0}"/>
                  </a:ext>
                </a:extLst>
              </p:cNvPr>
              <p:cNvSpPr/>
              <p:nvPr/>
            </p:nvSpPr>
            <p:spPr>
              <a:xfrm>
                <a:off x="2555400" y="3073475"/>
                <a:ext cx="16550" cy="17225"/>
              </a:xfrm>
              <a:custGeom>
                <a:avLst/>
                <a:gdLst/>
                <a:ahLst/>
                <a:cxnLst/>
                <a:rect l="l" t="t" r="r" b="b"/>
                <a:pathLst>
                  <a:path w="662" h="689" extrusionOk="0">
                    <a:moveTo>
                      <a:pt x="331" y="0"/>
                    </a:moveTo>
                    <a:lnTo>
                      <a:pt x="250" y="9"/>
                    </a:lnTo>
                    <a:lnTo>
                      <a:pt x="125" y="63"/>
                    </a:lnTo>
                    <a:lnTo>
                      <a:pt x="45" y="161"/>
                    </a:lnTo>
                    <a:lnTo>
                      <a:pt x="0" y="277"/>
                    </a:lnTo>
                    <a:lnTo>
                      <a:pt x="0" y="411"/>
                    </a:lnTo>
                    <a:lnTo>
                      <a:pt x="45" y="527"/>
                    </a:lnTo>
                    <a:lnTo>
                      <a:pt x="125" y="626"/>
                    </a:lnTo>
                    <a:lnTo>
                      <a:pt x="250" y="679"/>
                    </a:lnTo>
                    <a:lnTo>
                      <a:pt x="331" y="688"/>
                    </a:lnTo>
                    <a:lnTo>
                      <a:pt x="411" y="679"/>
                    </a:lnTo>
                    <a:lnTo>
                      <a:pt x="536" y="626"/>
                    </a:lnTo>
                    <a:lnTo>
                      <a:pt x="617" y="527"/>
                    </a:lnTo>
                    <a:lnTo>
                      <a:pt x="661" y="411"/>
                    </a:lnTo>
                    <a:lnTo>
                      <a:pt x="661" y="277"/>
                    </a:lnTo>
                    <a:lnTo>
                      <a:pt x="617" y="161"/>
                    </a:lnTo>
                    <a:lnTo>
                      <a:pt x="536" y="63"/>
                    </a:lnTo>
                    <a:lnTo>
                      <a:pt x="411" y="9"/>
                    </a:lnTo>
                    <a:lnTo>
                      <a:pt x="331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881;p35">
                <a:extLst>
                  <a:ext uri="{FF2B5EF4-FFF2-40B4-BE49-F238E27FC236}">
                    <a16:creationId xmlns:a16="http://schemas.microsoft.com/office/drawing/2014/main" id="{1900557A-DF81-5AFF-201B-842877D1FB2D}"/>
                  </a:ext>
                </a:extLst>
              </p:cNvPr>
              <p:cNvSpPr/>
              <p:nvPr/>
            </p:nvSpPr>
            <p:spPr>
              <a:xfrm>
                <a:off x="2561200" y="3015200"/>
                <a:ext cx="1097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439" h="474" extrusionOk="0">
                    <a:moveTo>
                      <a:pt x="170" y="1"/>
                    </a:moveTo>
                    <a:lnTo>
                      <a:pt x="81" y="36"/>
                    </a:lnTo>
                    <a:lnTo>
                      <a:pt x="1" y="144"/>
                    </a:lnTo>
                    <a:lnTo>
                      <a:pt x="1" y="322"/>
                    </a:lnTo>
                    <a:lnTo>
                      <a:pt x="81" y="429"/>
                    </a:lnTo>
                    <a:lnTo>
                      <a:pt x="170" y="465"/>
                    </a:lnTo>
                    <a:lnTo>
                      <a:pt x="224" y="474"/>
                    </a:lnTo>
                    <a:lnTo>
                      <a:pt x="277" y="465"/>
                    </a:lnTo>
                    <a:lnTo>
                      <a:pt x="367" y="429"/>
                    </a:lnTo>
                    <a:lnTo>
                      <a:pt x="438" y="322"/>
                    </a:lnTo>
                    <a:lnTo>
                      <a:pt x="438" y="144"/>
                    </a:lnTo>
                    <a:lnTo>
                      <a:pt x="367" y="36"/>
                    </a:lnTo>
                    <a:lnTo>
                      <a:pt x="277" y="1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882;p35">
                <a:extLst>
                  <a:ext uri="{FF2B5EF4-FFF2-40B4-BE49-F238E27FC236}">
                    <a16:creationId xmlns:a16="http://schemas.microsoft.com/office/drawing/2014/main" id="{A3D6541E-CF07-3E93-7DB0-9ED73D3574CC}"/>
                  </a:ext>
                </a:extLst>
              </p:cNvPr>
              <p:cNvSpPr/>
              <p:nvPr/>
            </p:nvSpPr>
            <p:spPr>
              <a:xfrm>
                <a:off x="2612600" y="3036150"/>
                <a:ext cx="109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438" h="457" extrusionOk="0">
                    <a:moveTo>
                      <a:pt x="134" y="1"/>
                    </a:moveTo>
                    <a:lnTo>
                      <a:pt x="72" y="45"/>
                    </a:lnTo>
                    <a:lnTo>
                      <a:pt x="63" y="54"/>
                    </a:lnTo>
                    <a:lnTo>
                      <a:pt x="63" y="63"/>
                    </a:lnTo>
                    <a:lnTo>
                      <a:pt x="18" y="126"/>
                    </a:lnTo>
                    <a:lnTo>
                      <a:pt x="0" y="251"/>
                    </a:lnTo>
                    <a:lnTo>
                      <a:pt x="45" y="367"/>
                    </a:lnTo>
                    <a:lnTo>
                      <a:pt x="143" y="447"/>
                    </a:lnTo>
                    <a:lnTo>
                      <a:pt x="223" y="456"/>
                    </a:lnTo>
                    <a:lnTo>
                      <a:pt x="295" y="447"/>
                    </a:lnTo>
                    <a:lnTo>
                      <a:pt x="393" y="367"/>
                    </a:lnTo>
                    <a:lnTo>
                      <a:pt x="438" y="251"/>
                    </a:lnTo>
                    <a:lnTo>
                      <a:pt x="420" y="126"/>
                    </a:lnTo>
                    <a:lnTo>
                      <a:pt x="384" y="63"/>
                    </a:lnTo>
                    <a:lnTo>
                      <a:pt x="375" y="54"/>
                    </a:lnTo>
                    <a:lnTo>
                      <a:pt x="366" y="45"/>
                    </a:lnTo>
                    <a:lnTo>
                      <a:pt x="304" y="1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883;p35">
                <a:extLst>
                  <a:ext uri="{FF2B5EF4-FFF2-40B4-BE49-F238E27FC236}">
                    <a16:creationId xmlns:a16="http://schemas.microsoft.com/office/drawing/2014/main" id="{16F0F74C-0D9D-4C49-5E37-1DF568E88CDC}"/>
                  </a:ext>
                </a:extLst>
              </p:cNvPr>
              <p:cNvSpPr/>
              <p:nvPr/>
            </p:nvSpPr>
            <p:spPr>
              <a:xfrm>
                <a:off x="2560975" y="3042675"/>
                <a:ext cx="8500" cy="8500"/>
              </a:xfrm>
              <a:custGeom>
                <a:avLst/>
                <a:gdLst/>
                <a:ahLst/>
                <a:cxnLst/>
                <a:rect l="l" t="t" r="r" b="b"/>
                <a:pathLst>
                  <a:path w="340" h="340" extrusionOk="0">
                    <a:moveTo>
                      <a:pt x="170" y="0"/>
                    </a:moveTo>
                    <a:lnTo>
                      <a:pt x="126" y="9"/>
                    </a:lnTo>
                    <a:lnTo>
                      <a:pt x="81" y="27"/>
                    </a:lnTo>
                    <a:lnTo>
                      <a:pt x="18" y="89"/>
                    </a:lnTo>
                    <a:lnTo>
                      <a:pt x="1" y="170"/>
                    </a:lnTo>
                    <a:lnTo>
                      <a:pt x="27" y="259"/>
                    </a:lnTo>
                    <a:lnTo>
                      <a:pt x="54" y="295"/>
                    </a:lnTo>
                    <a:lnTo>
                      <a:pt x="81" y="322"/>
                    </a:lnTo>
                    <a:lnTo>
                      <a:pt x="170" y="339"/>
                    </a:lnTo>
                    <a:lnTo>
                      <a:pt x="251" y="322"/>
                    </a:lnTo>
                    <a:lnTo>
                      <a:pt x="313" y="259"/>
                    </a:lnTo>
                    <a:lnTo>
                      <a:pt x="331" y="214"/>
                    </a:lnTo>
                    <a:lnTo>
                      <a:pt x="340" y="179"/>
                    </a:lnTo>
                    <a:lnTo>
                      <a:pt x="340" y="134"/>
                    </a:lnTo>
                    <a:lnTo>
                      <a:pt x="331" y="80"/>
                    </a:lnTo>
                    <a:lnTo>
                      <a:pt x="260" y="9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884;p35">
                <a:extLst>
                  <a:ext uri="{FF2B5EF4-FFF2-40B4-BE49-F238E27FC236}">
                    <a16:creationId xmlns:a16="http://schemas.microsoft.com/office/drawing/2014/main" id="{D52E2F9D-D236-19FD-B468-306DA16D09D6}"/>
                  </a:ext>
                </a:extLst>
              </p:cNvPr>
              <p:cNvSpPr/>
              <p:nvPr/>
            </p:nvSpPr>
            <p:spPr>
              <a:xfrm>
                <a:off x="2621475" y="3001150"/>
                <a:ext cx="13200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528" h="501" extrusionOk="0">
                    <a:moveTo>
                      <a:pt x="269" y="0"/>
                    </a:moveTo>
                    <a:lnTo>
                      <a:pt x="215" y="9"/>
                    </a:lnTo>
                    <a:lnTo>
                      <a:pt x="117" y="45"/>
                    </a:lnTo>
                    <a:lnTo>
                      <a:pt x="45" y="107"/>
                    </a:lnTo>
                    <a:lnTo>
                      <a:pt x="1" y="170"/>
                    </a:lnTo>
                    <a:lnTo>
                      <a:pt x="1" y="331"/>
                    </a:lnTo>
                    <a:lnTo>
                      <a:pt x="45" y="393"/>
                    </a:lnTo>
                    <a:lnTo>
                      <a:pt x="117" y="456"/>
                    </a:lnTo>
                    <a:lnTo>
                      <a:pt x="215" y="491"/>
                    </a:lnTo>
                    <a:lnTo>
                      <a:pt x="269" y="500"/>
                    </a:lnTo>
                    <a:lnTo>
                      <a:pt x="385" y="473"/>
                    </a:lnTo>
                    <a:lnTo>
                      <a:pt x="474" y="411"/>
                    </a:lnTo>
                    <a:lnTo>
                      <a:pt x="528" y="313"/>
                    </a:lnTo>
                    <a:lnTo>
                      <a:pt x="528" y="250"/>
                    </a:lnTo>
                    <a:lnTo>
                      <a:pt x="528" y="188"/>
                    </a:lnTo>
                    <a:lnTo>
                      <a:pt x="474" y="89"/>
                    </a:lnTo>
                    <a:lnTo>
                      <a:pt x="385" y="18"/>
                    </a:lnTo>
                    <a:lnTo>
                      <a:pt x="269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885;p35">
                <a:extLst>
                  <a:ext uri="{FF2B5EF4-FFF2-40B4-BE49-F238E27FC236}">
                    <a16:creationId xmlns:a16="http://schemas.microsoft.com/office/drawing/2014/main" id="{5F369B96-FF84-C48B-C805-134A7B675BC2}"/>
                  </a:ext>
                </a:extLst>
              </p:cNvPr>
              <p:cNvSpPr/>
              <p:nvPr/>
            </p:nvSpPr>
            <p:spPr>
              <a:xfrm>
                <a:off x="2603063" y="2988763"/>
                <a:ext cx="12975" cy="12975"/>
              </a:xfrm>
              <a:custGeom>
                <a:avLst/>
                <a:gdLst/>
                <a:ahLst/>
                <a:cxnLst/>
                <a:rect l="l" t="t" r="r" b="b"/>
                <a:pathLst>
                  <a:path w="519" h="519" extrusionOk="0">
                    <a:moveTo>
                      <a:pt x="259" y="1"/>
                    </a:moveTo>
                    <a:lnTo>
                      <a:pt x="161" y="10"/>
                    </a:lnTo>
                    <a:lnTo>
                      <a:pt x="45" y="117"/>
                    </a:lnTo>
                    <a:lnTo>
                      <a:pt x="0" y="206"/>
                    </a:lnTo>
                    <a:lnTo>
                      <a:pt x="0" y="260"/>
                    </a:lnTo>
                    <a:lnTo>
                      <a:pt x="18" y="358"/>
                    </a:lnTo>
                    <a:lnTo>
                      <a:pt x="152" y="501"/>
                    </a:lnTo>
                    <a:lnTo>
                      <a:pt x="259" y="519"/>
                    </a:lnTo>
                    <a:lnTo>
                      <a:pt x="358" y="501"/>
                    </a:lnTo>
                    <a:lnTo>
                      <a:pt x="474" y="403"/>
                    </a:lnTo>
                    <a:lnTo>
                      <a:pt x="518" y="313"/>
                    </a:lnTo>
                    <a:lnTo>
                      <a:pt x="518" y="260"/>
                    </a:lnTo>
                    <a:lnTo>
                      <a:pt x="500" y="153"/>
                    </a:lnTo>
                    <a:lnTo>
                      <a:pt x="366" y="10"/>
                    </a:lnTo>
                    <a:lnTo>
                      <a:pt x="259" y="1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886;p35">
                <a:extLst>
                  <a:ext uri="{FF2B5EF4-FFF2-40B4-BE49-F238E27FC236}">
                    <a16:creationId xmlns:a16="http://schemas.microsoft.com/office/drawing/2014/main" id="{7661EF90-B607-EE1D-4557-AC4E0D183507}"/>
                  </a:ext>
                </a:extLst>
              </p:cNvPr>
              <p:cNvSpPr/>
              <p:nvPr/>
            </p:nvSpPr>
            <p:spPr>
              <a:xfrm>
                <a:off x="2590000" y="3011625"/>
                <a:ext cx="9175" cy="8975"/>
              </a:xfrm>
              <a:custGeom>
                <a:avLst/>
                <a:gdLst/>
                <a:ahLst/>
                <a:cxnLst/>
                <a:rect l="l" t="t" r="r" b="b"/>
                <a:pathLst>
                  <a:path w="367" h="359" extrusionOk="0">
                    <a:moveTo>
                      <a:pt x="179" y="1"/>
                    </a:moveTo>
                    <a:lnTo>
                      <a:pt x="126" y="19"/>
                    </a:lnTo>
                    <a:lnTo>
                      <a:pt x="81" y="37"/>
                    </a:lnTo>
                    <a:lnTo>
                      <a:pt x="45" y="72"/>
                    </a:lnTo>
                    <a:lnTo>
                      <a:pt x="1" y="135"/>
                    </a:lnTo>
                    <a:lnTo>
                      <a:pt x="9" y="260"/>
                    </a:lnTo>
                    <a:lnTo>
                      <a:pt x="99" y="349"/>
                    </a:lnTo>
                    <a:lnTo>
                      <a:pt x="224" y="358"/>
                    </a:lnTo>
                    <a:lnTo>
                      <a:pt x="286" y="313"/>
                    </a:lnTo>
                    <a:lnTo>
                      <a:pt x="322" y="278"/>
                    </a:lnTo>
                    <a:lnTo>
                      <a:pt x="349" y="233"/>
                    </a:lnTo>
                    <a:lnTo>
                      <a:pt x="367" y="179"/>
                    </a:lnTo>
                    <a:lnTo>
                      <a:pt x="349" y="81"/>
                    </a:lnTo>
                    <a:lnTo>
                      <a:pt x="277" y="10"/>
                    </a:lnTo>
                    <a:lnTo>
                      <a:pt x="179" y="1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887;p35">
                <a:extLst>
                  <a:ext uri="{FF2B5EF4-FFF2-40B4-BE49-F238E27FC236}">
                    <a16:creationId xmlns:a16="http://schemas.microsoft.com/office/drawing/2014/main" id="{ECF5431D-A8E7-265C-587B-30C54A41D26F}"/>
                  </a:ext>
                </a:extLst>
              </p:cNvPr>
              <p:cNvSpPr/>
              <p:nvPr/>
            </p:nvSpPr>
            <p:spPr>
              <a:xfrm>
                <a:off x="2646700" y="3028825"/>
                <a:ext cx="1207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483" h="474" extrusionOk="0">
                    <a:moveTo>
                      <a:pt x="188" y="0"/>
                    </a:moveTo>
                    <a:lnTo>
                      <a:pt x="126" y="27"/>
                    </a:lnTo>
                    <a:lnTo>
                      <a:pt x="117" y="36"/>
                    </a:lnTo>
                    <a:lnTo>
                      <a:pt x="99" y="45"/>
                    </a:lnTo>
                    <a:lnTo>
                      <a:pt x="54" y="81"/>
                    </a:lnTo>
                    <a:lnTo>
                      <a:pt x="1" y="179"/>
                    </a:lnTo>
                    <a:lnTo>
                      <a:pt x="1" y="295"/>
                    </a:lnTo>
                    <a:lnTo>
                      <a:pt x="54" y="393"/>
                    </a:lnTo>
                    <a:lnTo>
                      <a:pt x="99" y="429"/>
                    </a:lnTo>
                    <a:lnTo>
                      <a:pt x="117" y="438"/>
                    </a:lnTo>
                    <a:lnTo>
                      <a:pt x="126" y="447"/>
                    </a:lnTo>
                    <a:lnTo>
                      <a:pt x="188" y="474"/>
                    </a:lnTo>
                    <a:lnTo>
                      <a:pt x="313" y="474"/>
                    </a:lnTo>
                    <a:lnTo>
                      <a:pt x="412" y="411"/>
                    </a:lnTo>
                    <a:lnTo>
                      <a:pt x="483" y="304"/>
                    </a:lnTo>
                    <a:lnTo>
                      <a:pt x="483" y="242"/>
                    </a:lnTo>
                    <a:lnTo>
                      <a:pt x="483" y="170"/>
                    </a:lnTo>
                    <a:lnTo>
                      <a:pt x="412" y="63"/>
                    </a:lnTo>
                    <a:lnTo>
                      <a:pt x="313" y="9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888;p35">
                <a:extLst>
                  <a:ext uri="{FF2B5EF4-FFF2-40B4-BE49-F238E27FC236}">
                    <a16:creationId xmlns:a16="http://schemas.microsoft.com/office/drawing/2014/main" id="{5A189283-AD92-D4C3-7A94-978CDC9F0828}"/>
                  </a:ext>
                </a:extLst>
              </p:cNvPr>
              <p:cNvSpPr/>
              <p:nvPr/>
            </p:nvSpPr>
            <p:spPr>
              <a:xfrm>
                <a:off x="2658975" y="2980600"/>
                <a:ext cx="13650" cy="13650"/>
              </a:xfrm>
              <a:custGeom>
                <a:avLst/>
                <a:gdLst/>
                <a:ahLst/>
                <a:cxnLst/>
                <a:rect l="l" t="t" r="r" b="b"/>
                <a:pathLst>
                  <a:path w="546" h="546" extrusionOk="0">
                    <a:moveTo>
                      <a:pt x="278" y="1"/>
                    </a:moveTo>
                    <a:lnTo>
                      <a:pt x="171" y="18"/>
                    </a:lnTo>
                    <a:lnTo>
                      <a:pt x="46" y="126"/>
                    </a:lnTo>
                    <a:lnTo>
                      <a:pt x="1" y="224"/>
                    </a:lnTo>
                    <a:lnTo>
                      <a:pt x="1" y="277"/>
                    </a:lnTo>
                    <a:lnTo>
                      <a:pt x="19" y="385"/>
                    </a:lnTo>
                    <a:lnTo>
                      <a:pt x="126" y="501"/>
                    </a:lnTo>
                    <a:lnTo>
                      <a:pt x="215" y="545"/>
                    </a:lnTo>
                    <a:lnTo>
                      <a:pt x="278" y="545"/>
                    </a:lnTo>
                    <a:lnTo>
                      <a:pt x="376" y="536"/>
                    </a:lnTo>
                    <a:lnTo>
                      <a:pt x="501" y="429"/>
                    </a:lnTo>
                    <a:lnTo>
                      <a:pt x="546" y="331"/>
                    </a:lnTo>
                    <a:lnTo>
                      <a:pt x="546" y="277"/>
                    </a:lnTo>
                    <a:lnTo>
                      <a:pt x="528" y="170"/>
                    </a:lnTo>
                    <a:lnTo>
                      <a:pt x="430" y="54"/>
                    </a:lnTo>
                    <a:lnTo>
                      <a:pt x="331" y="10"/>
                    </a:lnTo>
                    <a:lnTo>
                      <a:pt x="278" y="1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889;p35">
                <a:extLst>
                  <a:ext uri="{FF2B5EF4-FFF2-40B4-BE49-F238E27FC236}">
                    <a16:creationId xmlns:a16="http://schemas.microsoft.com/office/drawing/2014/main" id="{881D80A5-27A9-DB10-2910-795AD55AF41C}"/>
                  </a:ext>
                </a:extLst>
              </p:cNvPr>
              <p:cNvSpPr/>
              <p:nvPr/>
            </p:nvSpPr>
            <p:spPr>
              <a:xfrm>
                <a:off x="2692700" y="2997125"/>
                <a:ext cx="14750" cy="1452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81" extrusionOk="0">
                    <a:moveTo>
                      <a:pt x="331" y="0"/>
                    </a:moveTo>
                    <a:lnTo>
                      <a:pt x="170" y="27"/>
                    </a:lnTo>
                    <a:lnTo>
                      <a:pt x="90" y="81"/>
                    </a:lnTo>
                    <a:lnTo>
                      <a:pt x="81" y="90"/>
                    </a:lnTo>
                    <a:lnTo>
                      <a:pt x="81" y="99"/>
                    </a:lnTo>
                    <a:lnTo>
                      <a:pt x="36" y="134"/>
                    </a:lnTo>
                    <a:lnTo>
                      <a:pt x="0" y="233"/>
                    </a:lnTo>
                    <a:lnTo>
                      <a:pt x="0" y="340"/>
                    </a:lnTo>
                    <a:lnTo>
                      <a:pt x="36" y="438"/>
                    </a:lnTo>
                    <a:lnTo>
                      <a:pt x="81" y="474"/>
                    </a:lnTo>
                    <a:lnTo>
                      <a:pt x="81" y="483"/>
                    </a:lnTo>
                    <a:lnTo>
                      <a:pt x="90" y="492"/>
                    </a:lnTo>
                    <a:lnTo>
                      <a:pt x="161" y="545"/>
                    </a:lnTo>
                    <a:lnTo>
                      <a:pt x="322" y="581"/>
                    </a:lnTo>
                    <a:lnTo>
                      <a:pt x="411" y="554"/>
                    </a:lnTo>
                    <a:lnTo>
                      <a:pt x="483" y="509"/>
                    </a:lnTo>
                    <a:lnTo>
                      <a:pt x="581" y="375"/>
                    </a:lnTo>
                    <a:lnTo>
                      <a:pt x="590" y="286"/>
                    </a:lnTo>
                    <a:lnTo>
                      <a:pt x="572" y="197"/>
                    </a:lnTo>
                    <a:lnTo>
                      <a:pt x="483" y="63"/>
                    </a:lnTo>
                    <a:lnTo>
                      <a:pt x="331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890;p35">
                <a:extLst>
                  <a:ext uri="{FF2B5EF4-FFF2-40B4-BE49-F238E27FC236}">
                    <a16:creationId xmlns:a16="http://schemas.microsoft.com/office/drawing/2014/main" id="{0C35BABC-FC69-12AC-ECE6-3D15A71B0A22}"/>
                  </a:ext>
                </a:extLst>
              </p:cNvPr>
              <p:cNvSpPr/>
              <p:nvPr/>
            </p:nvSpPr>
            <p:spPr>
              <a:xfrm>
                <a:off x="2625275" y="2968550"/>
                <a:ext cx="1230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492" h="483" extrusionOk="0">
                    <a:moveTo>
                      <a:pt x="259" y="0"/>
                    </a:moveTo>
                    <a:lnTo>
                      <a:pt x="197" y="27"/>
                    </a:lnTo>
                    <a:lnTo>
                      <a:pt x="125" y="63"/>
                    </a:lnTo>
                    <a:lnTo>
                      <a:pt x="63" y="116"/>
                    </a:lnTo>
                    <a:lnTo>
                      <a:pt x="0" y="197"/>
                    </a:lnTo>
                    <a:lnTo>
                      <a:pt x="18" y="358"/>
                    </a:lnTo>
                    <a:lnTo>
                      <a:pt x="134" y="474"/>
                    </a:lnTo>
                    <a:lnTo>
                      <a:pt x="295" y="483"/>
                    </a:lnTo>
                    <a:lnTo>
                      <a:pt x="376" y="429"/>
                    </a:lnTo>
                    <a:lnTo>
                      <a:pt x="429" y="358"/>
                    </a:lnTo>
                    <a:lnTo>
                      <a:pt x="465" y="286"/>
                    </a:lnTo>
                    <a:lnTo>
                      <a:pt x="492" y="233"/>
                    </a:lnTo>
                    <a:lnTo>
                      <a:pt x="492" y="170"/>
                    </a:lnTo>
                    <a:lnTo>
                      <a:pt x="474" y="99"/>
                    </a:lnTo>
                    <a:lnTo>
                      <a:pt x="393" y="9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891;p35">
                <a:extLst>
                  <a:ext uri="{FF2B5EF4-FFF2-40B4-BE49-F238E27FC236}">
                    <a16:creationId xmlns:a16="http://schemas.microsoft.com/office/drawing/2014/main" id="{5BD24343-17A6-5271-D6F8-CCCA22A65D49}"/>
                  </a:ext>
                </a:extLst>
              </p:cNvPr>
              <p:cNvSpPr/>
              <p:nvPr/>
            </p:nvSpPr>
            <p:spPr>
              <a:xfrm>
                <a:off x="2670038" y="2957825"/>
                <a:ext cx="9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394" h="430" extrusionOk="0">
                    <a:moveTo>
                      <a:pt x="197" y="0"/>
                    </a:moveTo>
                    <a:lnTo>
                      <a:pt x="99" y="18"/>
                    </a:lnTo>
                    <a:lnTo>
                      <a:pt x="0" y="134"/>
                    </a:lnTo>
                    <a:lnTo>
                      <a:pt x="0" y="295"/>
                    </a:lnTo>
                    <a:lnTo>
                      <a:pt x="99" y="420"/>
                    </a:lnTo>
                    <a:lnTo>
                      <a:pt x="197" y="429"/>
                    </a:lnTo>
                    <a:lnTo>
                      <a:pt x="295" y="420"/>
                    </a:lnTo>
                    <a:lnTo>
                      <a:pt x="393" y="295"/>
                    </a:lnTo>
                    <a:lnTo>
                      <a:pt x="393" y="134"/>
                    </a:lnTo>
                    <a:lnTo>
                      <a:pt x="295" y="18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892;p35">
                <a:extLst>
                  <a:ext uri="{FF2B5EF4-FFF2-40B4-BE49-F238E27FC236}">
                    <a16:creationId xmlns:a16="http://schemas.microsoft.com/office/drawing/2014/main" id="{F8054C83-B89C-F810-39CF-CE57C6F8C4BD}"/>
                  </a:ext>
                </a:extLst>
              </p:cNvPr>
              <p:cNvSpPr/>
              <p:nvPr/>
            </p:nvSpPr>
            <p:spPr>
              <a:xfrm>
                <a:off x="2670600" y="3013200"/>
                <a:ext cx="8725" cy="9625"/>
              </a:xfrm>
              <a:custGeom>
                <a:avLst/>
                <a:gdLst/>
                <a:ahLst/>
                <a:cxnLst/>
                <a:rect l="l" t="t" r="r" b="b"/>
                <a:pathLst>
                  <a:path w="349" h="385" extrusionOk="0">
                    <a:moveTo>
                      <a:pt x="179" y="0"/>
                    </a:moveTo>
                    <a:lnTo>
                      <a:pt x="90" y="18"/>
                    </a:lnTo>
                    <a:lnTo>
                      <a:pt x="0" y="125"/>
                    </a:lnTo>
                    <a:lnTo>
                      <a:pt x="0" y="259"/>
                    </a:lnTo>
                    <a:lnTo>
                      <a:pt x="90" y="366"/>
                    </a:lnTo>
                    <a:lnTo>
                      <a:pt x="179" y="384"/>
                    </a:lnTo>
                    <a:lnTo>
                      <a:pt x="259" y="366"/>
                    </a:lnTo>
                    <a:lnTo>
                      <a:pt x="349" y="259"/>
                    </a:lnTo>
                    <a:lnTo>
                      <a:pt x="349" y="125"/>
                    </a:lnTo>
                    <a:lnTo>
                      <a:pt x="259" y="18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893;p35">
                <a:extLst>
                  <a:ext uri="{FF2B5EF4-FFF2-40B4-BE49-F238E27FC236}">
                    <a16:creationId xmlns:a16="http://schemas.microsoft.com/office/drawing/2014/main" id="{9B0301A1-E3CE-1FB0-A789-C56F9D089C2A}"/>
                  </a:ext>
                </a:extLst>
              </p:cNvPr>
              <p:cNvSpPr/>
              <p:nvPr/>
            </p:nvSpPr>
            <p:spPr>
              <a:xfrm>
                <a:off x="2605175" y="3064100"/>
                <a:ext cx="8750" cy="8500"/>
              </a:xfrm>
              <a:custGeom>
                <a:avLst/>
                <a:gdLst/>
                <a:ahLst/>
                <a:cxnLst/>
                <a:rect l="l" t="t" r="r" b="b"/>
                <a:pathLst>
                  <a:path w="350" h="340" extrusionOk="0">
                    <a:moveTo>
                      <a:pt x="135" y="0"/>
                    </a:moveTo>
                    <a:lnTo>
                      <a:pt x="19" y="90"/>
                    </a:lnTo>
                    <a:lnTo>
                      <a:pt x="1" y="170"/>
                    </a:lnTo>
                    <a:lnTo>
                      <a:pt x="19" y="241"/>
                    </a:lnTo>
                    <a:lnTo>
                      <a:pt x="135" y="340"/>
                    </a:lnTo>
                    <a:lnTo>
                      <a:pt x="215" y="331"/>
                    </a:lnTo>
                    <a:lnTo>
                      <a:pt x="224" y="322"/>
                    </a:lnTo>
                    <a:lnTo>
                      <a:pt x="242" y="322"/>
                    </a:lnTo>
                    <a:lnTo>
                      <a:pt x="295" y="295"/>
                    </a:lnTo>
                    <a:lnTo>
                      <a:pt x="349" y="215"/>
                    </a:lnTo>
                    <a:lnTo>
                      <a:pt x="349" y="125"/>
                    </a:lnTo>
                    <a:lnTo>
                      <a:pt x="295" y="45"/>
                    </a:lnTo>
                    <a:lnTo>
                      <a:pt x="242" y="18"/>
                    </a:lnTo>
                    <a:lnTo>
                      <a:pt x="224" y="9"/>
                    </a:lnTo>
                    <a:lnTo>
                      <a:pt x="215" y="9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894;p35">
                <a:extLst>
                  <a:ext uri="{FF2B5EF4-FFF2-40B4-BE49-F238E27FC236}">
                    <a16:creationId xmlns:a16="http://schemas.microsoft.com/office/drawing/2014/main" id="{C3066919-257D-4789-3217-AFAFDF9DD837}"/>
                  </a:ext>
                </a:extLst>
              </p:cNvPr>
              <p:cNvSpPr/>
              <p:nvPr/>
            </p:nvSpPr>
            <p:spPr>
              <a:xfrm>
                <a:off x="2584650" y="3062750"/>
                <a:ext cx="6950" cy="6500"/>
              </a:xfrm>
              <a:custGeom>
                <a:avLst/>
                <a:gdLst/>
                <a:ahLst/>
                <a:cxnLst/>
                <a:rect l="l" t="t" r="r" b="b"/>
                <a:pathLst>
                  <a:path w="278" h="260" extrusionOk="0">
                    <a:moveTo>
                      <a:pt x="81" y="1"/>
                    </a:moveTo>
                    <a:lnTo>
                      <a:pt x="36" y="45"/>
                    </a:lnTo>
                    <a:lnTo>
                      <a:pt x="27" y="54"/>
                    </a:lnTo>
                    <a:lnTo>
                      <a:pt x="27" y="63"/>
                    </a:lnTo>
                    <a:lnTo>
                      <a:pt x="0" y="135"/>
                    </a:lnTo>
                    <a:lnTo>
                      <a:pt x="72" y="251"/>
                    </a:lnTo>
                    <a:lnTo>
                      <a:pt x="134" y="260"/>
                    </a:lnTo>
                    <a:lnTo>
                      <a:pt x="206" y="251"/>
                    </a:lnTo>
                    <a:lnTo>
                      <a:pt x="277" y="135"/>
                    </a:lnTo>
                    <a:lnTo>
                      <a:pt x="250" y="63"/>
                    </a:lnTo>
                    <a:lnTo>
                      <a:pt x="232" y="45"/>
                    </a:lnTo>
                    <a:lnTo>
                      <a:pt x="197" y="1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7" name="Заголовок 1">
            <a:extLst>
              <a:ext uri="{FF2B5EF4-FFF2-40B4-BE49-F238E27FC236}">
                <a16:creationId xmlns:a16="http://schemas.microsoft.com/office/drawing/2014/main" id="{A1E7BC7E-EA0F-7D05-C87C-D92765D36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r>
              <a:rPr lang="ru-RU" dirty="0"/>
              <a:t>Медицинская помощь</a:t>
            </a:r>
          </a:p>
        </p:txBody>
      </p:sp>
      <p:sp>
        <p:nvSpPr>
          <p:cNvPr id="48" name="Google Shape;15;p2">
            <a:extLst>
              <a:ext uri="{FF2B5EF4-FFF2-40B4-BE49-F238E27FC236}">
                <a16:creationId xmlns:a16="http://schemas.microsoft.com/office/drawing/2014/main" id="{3156F6F5-BAE6-7A42-7A8F-501844C5CFA2}"/>
              </a:ext>
            </a:extLst>
          </p:cNvPr>
          <p:cNvSpPr/>
          <p:nvPr/>
        </p:nvSpPr>
        <p:spPr>
          <a:xfrm>
            <a:off x="8360295" y="1172507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335F81C8-4CD4-C1CB-2A60-526FD7766E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189281" y="2429576"/>
            <a:ext cx="444113" cy="40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6439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, мультфильм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ACCBC68-0742-048C-A5BA-1D2C79E6B3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4720" l="6326" r="90226">
                        <a14:foregroundMark x1="10723" y1="81320" x2="19021" y2="70760"/>
                        <a14:foregroundMark x1="19021" y1="70760" x2="27261" y2="45280"/>
                        <a14:foregroundMark x1="27261" y1="45280" x2="52958" y2="72080"/>
                        <a14:foregroundMark x1="52958" y1="72080" x2="61724" y2="42820"/>
                        <a14:foregroundMark x1="61724" y1="42820" x2="75720" y2="42280"/>
                        <a14:foregroundMark x1="75720" y1="42280" x2="74229" y2="59720"/>
                        <a14:foregroundMark x1="74229" y1="59720" x2="64003" y2="79440"/>
                        <a14:foregroundMark x1="64003" y1="79440" x2="14770" y2="91080"/>
                        <a14:foregroundMark x1="27012" y1="77960" x2="46384" y2="65580"/>
                        <a14:foregroundMark x1="15836" y1="75340" x2="33923" y2="66740"/>
                        <a14:foregroundMark x1="33923" y1="66740" x2="33923" y2="66740"/>
                        <a14:foregroundMark x1="15413" y1="68920" x2="21476" y2="65140"/>
                        <a14:foregroundMark x1="6472" y1="93840" x2="29408" y2="91840"/>
                        <a14:foregroundMark x1="29408" y1="91840" x2="65917" y2="93320"/>
                        <a14:foregroundMark x1="65917" y1="93320" x2="73572" y2="92920"/>
                        <a14:foregroundMark x1="73572" y1="92920" x2="83083" y2="92940"/>
                        <a14:foregroundMark x1="83083" y1="92940" x2="90007" y2="92540"/>
                        <a14:foregroundMark x1="90007" y1="92540" x2="90022" y2="93400"/>
                        <a14:foregroundMark x1="14872" y1="87140" x2="22747" y2="85980"/>
                        <a14:foregroundMark x1="12637" y1="88880" x2="8269" y2="75040"/>
                        <a14:foregroundMark x1="29569" y1="60920" x2="44850" y2="74920"/>
                        <a14:foregroundMark x1="44850" y1="74920" x2="37823" y2="86900"/>
                        <a14:foregroundMark x1="37823" y1="86900" x2="41490" y2="90640"/>
                        <a14:foregroundMark x1="59050" y1="36280" x2="69584" y2="30600"/>
                        <a14:foregroundMark x1="7743" y1="80440" x2="11147" y2="75920"/>
                        <a14:foregroundMark x1="6355" y1="77380" x2="6355" y2="77380"/>
                        <a14:foregroundMark x1="33820" y1="77660" x2="39606" y2="83180"/>
                        <a14:foregroundMark x1="39606" y1="83180" x2="43287" y2="90920"/>
                        <a14:foregroundMark x1="25405" y1="85100" x2="35237" y2="83060"/>
                        <a14:foregroundMark x1="35237" y1="83060" x2="36698" y2="82180"/>
                        <a14:foregroundMark x1="75340" y1="85240" x2="80760" y2="75780"/>
                        <a14:foregroundMark x1="90241" y1="54500" x2="89175" y2="87720"/>
                        <a14:foregroundMark x1="33499" y1="63100" x2="42016" y2="58720"/>
                        <a14:foregroundMark x1="58948" y1="88740" x2="67144" y2="87280"/>
                        <a14:foregroundMark x1="19562" y1="94720" x2="27217" y2="94580"/>
                        <a14:foregroundMark x1="27217" y1="94580" x2="41826" y2="94720"/>
                        <a14:foregroundMark x1="41826" y1="94720" x2="56713" y2="93260"/>
                      </a14:backgroundRemoval>
                    </a14:imgEffect>
                  </a14:imgLayer>
                </a14:imgProps>
              </a:ext>
            </a:extLst>
          </a:blip>
          <a:srcRect t="20669"/>
          <a:stretch/>
        </p:blipFill>
        <p:spPr>
          <a:xfrm>
            <a:off x="5754858" y="3136632"/>
            <a:ext cx="3716963" cy="21538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DBFFF5-794C-A28E-0290-7F5269706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r>
              <a:rPr lang="ru-RU" dirty="0"/>
              <a:t>Медицинская помощь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A3EDB1-BF86-9145-9B35-AB1A628B6931}"/>
              </a:ext>
            </a:extLst>
          </p:cNvPr>
          <p:cNvSpPr txBox="1"/>
          <p:nvPr/>
        </p:nvSpPr>
        <p:spPr>
          <a:xfrm>
            <a:off x="0" y="929918"/>
            <a:ext cx="9144000" cy="2550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8945" algn="just">
              <a:lnSpc>
                <a:spcPct val="115000"/>
              </a:lnSpc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Согласно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Закону,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лицам,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потребляющим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продукцию,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обратившимся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медицинские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оказывается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медицинская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помощь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прекращении потребления табака или НС продукции, лечение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табачной</a:t>
            </a:r>
            <a:r>
              <a:rPr lang="ru-RU" sz="14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(никотиновой)</a:t>
            </a:r>
            <a:r>
              <a:rPr lang="ru-RU" sz="14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</a:t>
            </a:r>
            <a:r>
              <a:rPr lang="ru-RU" sz="14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ее последствий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02260" marR="337820" indent="449580" algn="just">
              <a:lnSpc>
                <a:spcPct val="115000"/>
              </a:lnSpc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Оказание гражданам медицинской помощи в прекращении потребления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проводится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гарантий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бесплатного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оказания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гражданам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медицинской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помощи,</a:t>
            </a:r>
            <a:r>
              <a:rPr lang="ru-RU" sz="1400" spc="2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5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основе</a:t>
            </a:r>
            <a:r>
              <a:rPr lang="ru-RU" sz="1400" spc="5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стандартов</a:t>
            </a:r>
            <a:r>
              <a:rPr lang="ru-RU" sz="1400" spc="5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медицинской</a:t>
            </a:r>
            <a:r>
              <a:rPr lang="ru-RU" sz="1400" spc="5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помощи</a:t>
            </a:r>
            <a:r>
              <a:rPr lang="ru-RU" sz="1400" spc="5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5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соответствии</a:t>
            </a:r>
            <a:r>
              <a:rPr lang="ru-RU" sz="14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порядком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оказания медицинской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помощи.</a:t>
            </a:r>
          </a:p>
          <a:p>
            <a:pPr marL="302260" marR="338455" indent="449580" algn="just">
              <a:lnSpc>
                <a:spcPct val="115000"/>
              </a:lnSpc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Каждый лечащий врач обязан дать пациенту, независимо от причины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обращения,  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рекомендации  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  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прекращении    потребления    табака    или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 продукции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предоставить необходимую информацию о медицинской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помощи,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которая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оказана.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F6796D3-E199-4479-5F52-4B3A21FEC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50" y="4458018"/>
            <a:ext cx="924667" cy="624972"/>
          </a:xfrm>
          <a:prstGeom prst="rect">
            <a:avLst/>
          </a:prstGeom>
        </p:spPr>
      </p:pic>
      <p:sp>
        <p:nvSpPr>
          <p:cNvPr id="7" name="Google Shape;15;p2">
            <a:extLst>
              <a:ext uri="{FF2B5EF4-FFF2-40B4-BE49-F238E27FC236}">
                <a16:creationId xmlns:a16="http://schemas.microsoft.com/office/drawing/2014/main" id="{1D2E8458-9682-7CD9-8214-6834426EDB5C}"/>
              </a:ext>
            </a:extLst>
          </p:cNvPr>
          <p:cNvSpPr/>
          <p:nvPr/>
        </p:nvSpPr>
        <p:spPr>
          <a:xfrm>
            <a:off x="4950788" y="3830886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80B68C1-C404-6E74-4C2D-01D1CA95B4E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96673" y="201472"/>
            <a:ext cx="444113" cy="40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19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4A378F-3E24-6B08-791C-12E6B087554C}"/>
              </a:ext>
            </a:extLst>
          </p:cNvPr>
          <p:cNvSpPr txBox="1"/>
          <p:nvPr/>
        </p:nvSpPr>
        <p:spPr>
          <a:xfrm>
            <a:off x="311150" y="1239488"/>
            <a:ext cx="65463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38455" indent="449263" algn="just"/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14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сентября   2021   г.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вступил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силу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приказ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Минздрава   России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26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февраля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2021г.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№140н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«Об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утверждении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Порядка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оказания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медицинской помощи взрослому населению по прекращению потребления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никотинсодержащей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(НС)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лечению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(никотиновой)   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зависимости, последствий потребления табака или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продукции»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Порядок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предусматривает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организацию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Кабинета</a:t>
            </a:r>
            <a:r>
              <a:rPr lang="ru-RU" sz="14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медицинской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помощи</a:t>
            </a:r>
            <a:r>
              <a:rPr lang="ru-RU" sz="1400" spc="2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1400" spc="5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отказу</a:t>
            </a:r>
            <a:r>
              <a:rPr lang="ru-RU" sz="1400" spc="5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400" spc="5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</a:t>
            </a:r>
            <a:r>
              <a:rPr lang="ru-RU" sz="1400" spc="5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5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</a:t>
            </a:r>
            <a:r>
              <a:rPr lang="ru-RU" sz="1400" spc="5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медицинских</a:t>
            </a:r>
            <a:r>
              <a:rPr lang="ru-RU" sz="1400" spc="5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организациях</a:t>
            </a:r>
            <a:r>
              <a:rPr lang="ru-RU" sz="14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численностью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обслуживаемого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населения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менее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 тыс.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</a:t>
            </a:r>
          </a:p>
          <a:p>
            <a:pPr marR="337185" indent="449263" algn="just"/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Мероприятия</a:t>
            </a:r>
            <a:r>
              <a:rPr lang="ru-RU" sz="1400" spc="1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1400" spc="1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совершенствованию</a:t>
            </a:r>
            <a:r>
              <a:rPr lang="ru-RU" sz="1400" spc="1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помощи,</a:t>
            </a:r>
            <a:r>
              <a:rPr lang="ru-RU" sz="1400" spc="1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направленной</a:t>
            </a:r>
            <a:r>
              <a:rPr lang="ru-RU" sz="1400" spc="1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1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НС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включают,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числе,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углубленное профилактическое консультирование</a:t>
            </a:r>
            <a:r>
              <a:rPr lang="ru-RU" spc="2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индивидуальное</a:t>
            </a:r>
            <a:r>
              <a:rPr lang="ru-RU" sz="14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групповое</a:t>
            </a:r>
            <a:r>
              <a:rPr lang="ru-RU" sz="1400" spc="3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(школа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пациента).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0E576EF6-2C5D-0E28-46F9-C787AA29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2F49B13-EA12-67C5-EAEA-E0F97EC3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" y="0"/>
            <a:ext cx="8521700" cy="841375"/>
          </a:xfrm>
        </p:spPr>
        <p:txBody>
          <a:bodyPr/>
          <a:lstStyle/>
          <a:p>
            <a:r>
              <a:rPr lang="ru-RU" dirty="0"/>
              <a:t>Медицинская помощь</a:t>
            </a:r>
          </a:p>
        </p:txBody>
      </p:sp>
      <p:pic>
        <p:nvPicPr>
          <p:cNvPr id="7" name="Рисунок 6" descr="Изображение выглядит как графический дизайн, Графика, мультфильм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41CA017-B248-74B2-CAB6-76013B176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581" y="1507376"/>
            <a:ext cx="2128747" cy="2128747"/>
          </a:xfrm>
          <a:prstGeom prst="rect">
            <a:avLst/>
          </a:prstGeom>
        </p:spPr>
      </p:pic>
      <p:sp>
        <p:nvSpPr>
          <p:cNvPr id="8" name="Google Shape;15;p2">
            <a:extLst>
              <a:ext uri="{FF2B5EF4-FFF2-40B4-BE49-F238E27FC236}">
                <a16:creationId xmlns:a16="http://schemas.microsoft.com/office/drawing/2014/main" id="{B0E87138-EBBB-97D3-D4AD-6A0D3EA19EAF}"/>
              </a:ext>
            </a:extLst>
          </p:cNvPr>
          <p:cNvSpPr/>
          <p:nvPr/>
        </p:nvSpPr>
        <p:spPr>
          <a:xfrm>
            <a:off x="5140921" y="4130689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F9DFF1-FC61-A4FE-9882-F3703F4BE4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686806" y="501275"/>
            <a:ext cx="444113" cy="40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476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0EA969-C060-D4AF-F22F-96F540E60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7834" y="2224774"/>
            <a:ext cx="4937461" cy="841800"/>
          </a:xfrm>
        </p:spPr>
        <p:txBody>
          <a:bodyPr/>
          <a:lstStyle/>
          <a:p>
            <a:r>
              <a:rPr lang="ru-RU" sz="7200" dirty="0"/>
              <a:t>Спасибо!</a:t>
            </a:r>
          </a:p>
        </p:txBody>
      </p:sp>
      <p:pic>
        <p:nvPicPr>
          <p:cNvPr id="3" name="Рисунок 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5911D5B-5D7F-E8C0-7CDE-39ED6AAD9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404" y="1161849"/>
            <a:ext cx="1354322" cy="915371"/>
          </a:xfrm>
          <a:prstGeom prst="rect">
            <a:avLst/>
          </a:prstGeom>
        </p:spPr>
      </p:pic>
      <p:grpSp>
        <p:nvGrpSpPr>
          <p:cNvPr id="4" name="Google Shape;1566;p33">
            <a:extLst>
              <a:ext uri="{FF2B5EF4-FFF2-40B4-BE49-F238E27FC236}">
                <a16:creationId xmlns:a16="http://schemas.microsoft.com/office/drawing/2014/main" id="{06AB8E17-C757-29F7-053B-F93C762AF7DF}"/>
              </a:ext>
            </a:extLst>
          </p:cNvPr>
          <p:cNvGrpSpPr/>
          <p:nvPr/>
        </p:nvGrpSpPr>
        <p:grpSpPr>
          <a:xfrm>
            <a:off x="502171" y="779488"/>
            <a:ext cx="3270823" cy="3150463"/>
            <a:chOff x="-3282450" y="2337338"/>
            <a:chExt cx="1283850" cy="1126700"/>
          </a:xfrm>
        </p:grpSpPr>
        <p:sp>
          <p:nvSpPr>
            <p:cNvPr id="5" name="Google Shape;1567;p33">
              <a:extLst>
                <a:ext uri="{FF2B5EF4-FFF2-40B4-BE49-F238E27FC236}">
                  <a16:creationId xmlns:a16="http://schemas.microsoft.com/office/drawing/2014/main" id="{67AE782F-0BD7-57C1-EF58-A02195CE0AA9}"/>
                </a:ext>
              </a:extLst>
            </p:cNvPr>
            <p:cNvSpPr/>
            <p:nvPr/>
          </p:nvSpPr>
          <p:spPr>
            <a:xfrm>
              <a:off x="-2762725" y="2337338"/>
              <a:ext cx="244700" cy="586425"/>
            </a:xfrm>
            <a:custGeom>
              <a:avLst/>
              <a:gdLst/>
              <a:ahLst/>
              <a:cxnLst/>
              <a:rect l="l" t="t" r="r" b="b"/>
              <a:pathLst>
                <a:path w="9788" h="23457" extrusionOk="0">
                  <a:moveTo>
                    <a:pt x="2798" y="1"/>
                  </a:moveTo>
                  <a:lnTo>
                    <a:pt x="2679" y="13"/>
                  </a:lnTo>
                  <a:lnTo>
                    <a:pt x="2536" y="167"/>
                  </a:lnTo>
                  <a:lnTo>
                    <a:pt x="2525" y="275"/>
                  </a:lnTo>
                  <a:lnTo>
                    <a:pt x="2525" y="15003"/>
                  </a:lnTo>
                  <a:lnTo>
                    <a:pt x="2513" y="15360"/>
                  </a:lnTo>
                  <a:lnTo>
                    <a:pt x="2334" y="16015"/>
                  </a:lnTo>
                  <a:lnTo>
                    <a:pt x="2001" y="16599"/>
                  </a:lnTo>
                  <a:lnTo>
                    <a:pt x="1512" y="17075"/>
                  </a:lnTo>
                  <a:lnTo>
                    <a:pt x="1215" y="17265"/>
                  </a:lnTo>
                  <a:lnTo>
                    <a:pt x="0" y="17968"/>
                  </a:lnTo>
                  <a:lnTo>
                    <a:pt x="0" y="23457"/>
                  </a:lnTo>
                  <a:lnTo>
                    <a:pt x="3715" y="21302"/>
                  </a:lnTo>
                  <a:lnTo>
                    <a:pt x="3989" y="21159"/>
                  </a:lnTo>
                  <a:lnTo>
                    <a:pt x="4584" y="21004"/>
                  </a:lnTo>
                  <a:lnTo>
                    <a:pt x="5180" y="21004"/>
                  </a:lnTo>
                  <a:lnTo>
                    <a:pt x="5775" y="21159"/>
                  </a:lnTo>
                  <a:lnTo>
                    <a:pt x="6049" y="21302"/>
                  </a:lnTo>
                  <a:lnTo>
                    <a:pt x="9776" y="23457"/>
                  </a:lnTo>
                  <a:lnTo>
                    <a:pt x="9776" y="17968"/>
                  </a:lnTo>
                  <a:lnTo>
                    <a:pt x="9788" y="17968"/>
                  </a:lnTo>
                  <a:lnTo>
                    <a:pt x="8573" y="17265"/>
                  </a:lnTo>
                  <a:lnTo>
                    <a:pt x="8276" y="17087"/>
                  </a:lnTo>
                  <a:lnTo>
                    <a:pt x="7799" y="16599"/>
                  </a:lnTo>
                  <a:lnTo>
                    <a:pt x="7454" y="16015"/>
                  </a:lnTo>
                  <a:lnTo>
                    <a:pt x="7275" y="15360"/>
                  </a:lnTo>
                  <a:lnTo>
                    <a:pt x="7263" y="15003"/>
                  </a:lnTo>
                  <a:lnTo>
                    <a:pt x="7263" y="275"/>
                  </a:lnTo>
                  <a:lnTo>
                    <a:pt x="7240" y="167"/>
                  </a:lnTo>
                  <a:lnTo>
                    <a:pt x="7097" y="13"/>
                  </a:lnTo>
                  <a:lnTo>
                    <a:pt x="6990" y="1"/>
                  </a:lnTo>
                  <a:close/>
                </a:path>
              </a:pathLst>
            </a:custGeom>
            <a:solidFill>
              <a:srgbClr val="EF5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568;p33">
              <a:extLst>
                <a:ext uri="{FF2B5EF4-FFF2-40B4-BE49-F238E27FC236}">
                  <a16:creationId xmlns:a16="http://schemas.microsoft.com/office/drawing/2014/main" id="{78050D7D-3FE8-77A7-3A34-5CB6B7E0D9B9}"/>
                </a:ext>
              </a:extLst>
            </p:cNvPr>
            <p:cNvSpPr/>
            <p:nvPr/>
          </p:nvSpPr>
          <p:spPr>
            <a:xfrm>
              <a:off x="-2762725" y="2337338"/>
              <a:ext cx="244700" cy="586425"/>
            </a:xfrm>
            <a:custGeom>
              <a:avLst/>
              <a:gdLst/>
              <a:ahLst/>
              <a:cxnLst/>
              <a:rect l="l" t="t" r="r" b="b"/>
              <a:pathLst>
                <a:path w="9788" h="23457" extrusionOk="0">
                  <a:moveTo>
                    <a:pt x="2798" y="1"/>
                  </a:moveTo>
                  <a:lnTo>
                    <a:pt x="2679" y="13"/>
                  </a:lnTo>
                  <a:lnTo>
                    <a:pt x="2536" y="167"/>
                  </a:lnTo>
                  <a:lnTo>
                    <a:pt x="2525" y="275"/>
                  </a:lnTo>
                  <a:lnTo>
                    <a:pt x="2525" y="15003"/>
                  </a:lnTo>
                  <a:lnTo>
                    <a:pt x="2513" y="15360"/>
                  </a:lnTo>
                  <a:lnTo>
                    <a:pt x="2334" y="16015"/>
                  </a:lnTo>
                  <a:lnTo>
                    <a:pt x="2001" y="16599"/>
                  </a:lnTo>
                  <a:lnTo>
                    <a:pt x="1512" y="17075"/>
                  </a:lnTo>
                  <a:lnTo>
                    <a:pt x="1215" y="17265"/>
                  </a:lnTo>
                  <a:lnTo>
                    <a:pt x="0" y="17968"/>
                  </a:lnTo>
                  <a:lnTo>
                    <a:pt x="0" y="23457"/>
                  </a:lnTo>
                  <a:lnTo>
                    <a:pt x="3715" y="21302"/>
                  </a:lnTo>
                  <a:lnTo>
                    <a:pt x="3989" y="21159"/>
                  </a:lnTo>
                  <a:lnTo>
                    <a:pt x="4584" y="21004"/>
                  </a:lnTo>
                  <a:lnTo>
                    <a:pt x="5180" y="21004"/>
                  </a:lnTo>
                  <a:lnTo>
                    <a:pt x="5775" y="21159"/>
                  </a:lnTo>
                  <a:lnTo>
                    <a:pt x="6049" y="21302"/>
                  </a:lnTo>
                  <a:lnTo>
                    <a:pt x="9776" y="23457"/>
                  </a:lnTo>
                  <a:lnTo>
                    <a:pt x="9776" y="17968"/>
                  </a:lnTo>
                  <a:lnTo>
                    <a:pt x="9788" y="17968"/>
                  </a:lnTo>
                  <a:lnTo>
                    <a:pt x="8573" y="17265"/>
                  </a:lnTo>
                  <a:lnTo>
                    <a:pt x="8276" y="17087"/>
                  </a:lnTo>
                  <a:lnTo>
                    <a:pt x="7799" y="16599"/>
                  </a:lnTo>
                  <a:lnTo>
                    <a:pt x="7454" y="16015"/>
                  </a:lnTo>
                  <a:lnTo>
                    <a:pt x="7275" y="15360"/>
                  </a:lnTo>
                  <a:lnTo>
                    <a:pt x="7263" y="15003"/>
                  </a:lnTo>
                  <a:lnTo>
                    <a:pt x="7263" y="275"/>
                  </a:lnTo>
                  <a:lnTo>
                    <a:pt x="7240" y="167"/>
                  </a:lnTo>
                  <a:lnTo>
                    <a:pt x="7097" y="13"/>
                  </a:lnTo>
                  <a:lnTo>
                    <a:pt x="6990" y="1"/>
                  </a:lnTo>
                  <a:close/>
                </a:path>
              </a:pathLst>
            </a:custGeom>
            <a:solidFill>
              <a:srgbClr val="E539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69;p33">
              <a:extLst>
                <a:ext uri="{FF2B5EF4-FFF2-40B4-BE49-F238E27FC236}">
                  <a16:creationId xmlns:a16="http://schemas.microsoft.com/office/drawing/2014/main" id="{45C776C6-582A-2B46-52D0-043D3755F87C}"/>
                </a:ext>
              </a:extLst>
            </p:cNvPr>
            <p:cNvSpPr/>
            <p:nvPr/>
          </p:nvSpPr>
          <p:spPr>
            <a:xfrm>
              <a:off x="-3282450" y="2513863"/>
              <a:ext cx="538500" cy="950175"/>
            </a:xfrm>
            <a:custGeom>
              <a:avLst/>
              <a:gdLst/>
              <a:ahLst/>
              <a:cxnLst/>
              <a:rect l="l" t="t" r="r" b="b"/>
              <a:pathLst>
                <a:path w="21540" h="38007" extrusionOk="0">
                  <a:moveTo>
                    <a:pt x="18753" y="0"/>
                  </a:moveTo>
                  <a:lnTo>
                    <a:pt x="18039" y="24"/>
                  </a:lnTo>
                  <a:lnTo>
                    <a:pt x="17670" y="108"/>
                  </a:lnTo>
                  <a:lnTo>
                    <a:pt x="16705" y="381"/>
                  </a:lnTo>
                  <a:lnTo>
                    <a:pt x="14824" y="1048"/>
                  </a:lnTo>
                  <a:lnTo>
                    <a:pt x="13038" y="1870"/>
                  </a:lnTo>
                  <a:lnTo>
                    <a:pt x="11335" y="2822"/>
                  </a:lnTo>
                  <a:lnTo>
                    <a:pt x="9728" y="3906"/>
                  </a:lnTo>
                  <a:lnTo>
                    <a:pt x="8216" y="5108"/>
                  </a:lnTo>
                  <a:lnTo>
                    <a:pt x="6823" y="6430"/>
                  </a:lnTo>
                  <a:lnTo>
                    <a:pt x="5537" y="7859"/>
                  </a:lnTo>
                  <a:lnTo>
                    <a:pt x="4358" y="9371"/>
                  </a:lnTo>
                  <a:lnTo>
                    <a:pt x="3322" y="10990"/>
                  </a:lnTo>
                  <a:lnTo>
                    <a:pt x="2405" y="12681"/>
                  </a:lnTo>
                  <a:lnTo>
                    <a:pt x="1631" y="14443"/>
                  </a:lnTo>
                  <a:lnTo>
                    <a:pt x="1000" y="16277"/>
                  </a:lnTo>
                  <a:lnTo>
                    <a:pt x="512" y="18170"/>
                  </a:lnTo>
                  <a:lnTo>
                    <a:pt x="191" y="20111"/>
                  </a:lnTo>
                  <a:lnTo>
                    <a:pt x="24" y="22087"/>
                  </a:lnTo>
                  <a:lnTo>
                    <a:pt x="0" y="23099"/>
                  </a:lnTo>
                  <a:lnTo>
                    <a:pt x="0" y="33863"/>
                  </a:lnTo>
                  <a:lnTo>
                    <a:pt x="12" y="34173"/>
                  </a:lnTo>
                  <a:lnTo>
                    <a:pt x="95" y="34756"/>
                  </a:lnTo>
                  <a:lnTo>
                    <a:pt x="262" y="35316"/>
                  </a:lnTo>
                  <a:lnTo>
                    <a:pt x="488" y="35828"/>
                  </a:lnTo>
                  <a:lnTo>
                    <a:pt x="786" y="36304"/>
                  </a:lnTo>
                  <a:lnTo>
                    <a:pt x="1143" y="36721"/>
                  </a:lnTo>
                  <a:lnTo>
                    <a:pt x="1548" y="37090"/>
                  </a:lnTo>
                  <a:lnTo>
                    <a:pt x="1989" y="37399"/>
                  </a:lnTo>
                  <a:lnTo>
                    <a:pt x="2477" y="37649"/>
                  </a:lnTo>
                  <a:lnTo>
                    <a:pt x="2977" y="37840"/>
                  </a:lnTo>
                  <a:lnTo>
                    <a:pt x="3513" y="37959"/>
                  </a:lnTo>
                  <a:lnTo>
                    <a:pt x="4060" y="38007"/>
                  </a:lnTo>
                  <a:lnTo>
                    <a:pt x="4608" y="37983"/>
                  </a:lnTo>
                  <a:lnTo>
                    <a:pt x="5156" y="37888"/>
                  </a:lnTo>
                  <a:lnTo>
                    <a:pt x="5703" y="37697"/>
                  </a:lnTo>
                  <a:lnTo>
                    <a:pt x="6239" y="37435"/>
                  </a:lnTo>
                  <a:lnTo>
                    <a:pt x="6501" y="37268"/>
                  </a:lnTo>
                  <a:lnTo>
                    <a:pt x="7454" y="36625"/>
                  </a:lnTo>
                  <a:lnTo>
                    <a:pt x="9311" y="35530"/>
                  </a:lnTo>
                  <a:lnTo>
                    <a:pt x="11085" y="34637"/>
                  </a:lnTo>
                  <a:lnTo>
                    <a:pt x="12693" y="33923"/>
                  </a:lnTo>
                  <a:lnTo>
                    <a:pt x="14741" y="33161"/>
                  </a:lnTo>
                  <a:lnTo>
                    <a:pt x="16348" y="32684"/>
                  </a:lnTo>
                  <a:lnTo>
                    <a:pt x="16503" y="32649"/>
                  </a:lnTo>
                  <a:lnTo>
                    <a:pt x="17051" y="32494"/>
                  </a:lnTo>
                  <a:lnTo>
                    <a:pt x="18075" y="32018"/>
                  </a:lnTo>
                  <a:lnTo>
                    <a:pt x="18991" y="31410"/>
                  </a:lnTo>
                  <a:lnTo>
                    <a:pt x="19789" y="30660"/>
                  </a:lnTo>
                  <a:lnTo>
                    <a:pt x="20456" y="29791"/>
                  </a:lnTo>
                  <a:lnTo>
                    <a:pt x="20980" y="28815"/>
                  </a:lnTo>
                  <a:lnTo>
                    <a:pt x="21337" y="27767"/>
                  </a:lnTo>
                  <a:lnTo>
                    <a:pt x="21528" y="26660"/>
                  </a:lnTo>
                  <a:lnTo>
                    <a:pt x="21539" y="26088"/>
                  </a:lnTo>
                  <a:lnTo>
                    <a:pt x="21539" y="3084"/>
                  </a:lnTo>
                  <a:lnTo>
                    <a:pt x="21528" y="2703"/>
                  </a:lnTo>
                  <a:lnTo>
                    <a:pt x="21361" y="2001"/>
                  </a:lnTo>
                  <a:lnTo>
                    <a:pt x="21039" y="1382"/>
                  </a:lnTo>
                  <a:lnTo>
                    <a:pt x="20599" y="858"/>
                  </a:lnTo>
                  <a:lnTo>
                    <a:pt x="20063" y="441"/>
                  </a:lnTo>
                  <a:lnTo>
                    <a:pt x="19432" y="143"/>
                  </a:lnTo>
                  <a:lnTo>
                    <a:pt x="18753" y="0"/>
                  </a:ln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570;p33">
              <a:extLst>
                <a:ext uri="{FF2B5EF4-FFF2-40B4-BE49-F238E27FC236}">
                  <a16:creationId xmlns:a16="http://schemas.microsoft.com/office/drawing/2014/main" id="{76C7E5A9-698B-EB84-6CF0-3780C80073B2}"/>
                </a:ext>
              </a:extLst>
            </p:cNvPr>
            <p:cNvSpPr/>
            <p:nvPr/>
          </p:nvSpPr>
          <p:spPr>
            <a:xfrm>
              <a:off x="-2537100" y="2513863"/>
              <a:ext cx="538500" cy="950175"/>
            </a:xfrm>
            <a:custGeom>
              <a:avLst/>
              <a:gdLst/>
              <a:ahLst/>
              <a:cxnLst/>
              <a:rect l="l" t="t" r="r" b="b"/>
              <a:pathLst>
                <a:path w="21540" h="38007" extrusionOk="0">
                  <a:moveTo>
                    <a:pt x="2787" y="0"/>
                  </a:moveTo>
                  <a:lnTo>
                    <a:pt x="2108" y="143"/>
                  </a:lnTo>
                  <a:lnTo>
                    <a:pt x="1489" y="441"/>
                  </a:lnTo>
                  <a:lnTo>
                    <a:pt x="941" y="858"/>
                  </a:lnTo>
                  <a:lnTo>
                    <a:pt x="501" y="1382"/>
                  </a:lnTo>
                  <a:lnTo>
                    <a:pt x="191" y="2001"/>
                  </a:lnTo>
                  <a:lnTo>
                    <a:pt x="24" y="2703"/>
                  </a:lnTo>
                  <a:lnTo>
                    <a:pt x="1" y="3084"/>
                  </a:lnTo>
                  <a:lnTo>
                    <a:pt x="1" y="26088"/>
                  </a:lnTo>
                  <a:lnTo>
                    <a:pt x="24" y="26660"/>
                  </a:lnTo>
                  <a:lnTo>
                    <a:pt x="203" y="27767"/>
                  </a:lnTo>
                  <a:lnTo>
                    <a:pt x="572" y="28815"/>
                  </a:lnTo>
                  <a:lnTo>
                    <a:pt x="1084" y="29779"/>
                  </a:lnTo>
                  <a:lnTo>
                    <a:pt x="1751" y="30648"/>
                  </a:lnTo>
                  <a:lnTo>
                    <a:pt x="2561" y="31398"/>
                  </a:lnTo>
                  <a:lnTo>
                    <a:pt x="3477" y="32018"/>
                  </a:lnTo>
                  <a:lnTo>
                    <a:pt x="4501" y="32494"/>
                  </a:lnTo>
                  <a:lnTo>
                    <a:pt x="5049" y="32649"/>
                  </a:lnTo>
                  <a:lnTo>
                    <a:pt x="5716" y="32839"/>
                  </a:lnTo>
                  <a:lnTo>
                    <a:pt x="7049" y="33244"/>
                  </a:lnTo>
                  <a:lnTo>
                    <a:pt x="8347" y="33720"/>
                  </a:lnTo>
                  <a:lnTo>
                    <a:pt x="9621" y="34244"/>
                  </a:lnTo>
                  <a:lnTo>
                    <a:pt x="10872" y="34828"/>
                  </a:lnTo>
                  <a:lnTo>
                    <a:pt x="12098" y="35459"/>
                  </a:lnTo>
                  <a:lnTo>
                    <a:pt x="13300" y="36137"/>
                  </a:lnTo>
                  <a:lnTo>
                    <a:pt x="14479" y="36876"/>
                  </a:lnTo>
                  <a:lnTo>
                    <a:pt x="15051" y="37268"/>
                  </a:lnTo>
                  <a:lnTo>
                    <a:pt x="15313" y="37435"/>
                  </a:lnTo>
                  <a:lnTo>
                    <a:pt x="15849" y="37697"/>
                  </a:lnTo>
                  <a:lnTo>
                    <a:pt x="16384" y="37888"/>
                  </a:lnTo>
                  <a:lnTo>
                    <a:pt x="16944" y="37983"/>
                  </a:lnTo>
                  <a:lnTo>
                    <a:pt x="17492" y="38007"/>
                  </a:lnTo>
                  <a:lnTo>
                    <a:pt x="18039" y="37959"/>
                  </a:lnTo>
                  <a:lnTo>
                    <a:pt x="18575" y="37840"/>
                  </a:lnTo>
                  <a:lnTo>
                    <a:pt x="19075" y="37649"/>
                  </a:lnTo>
                  <a:lnTo>
                    <a:pt x="19563" y="37399"/>
                  </a:lnTo>
                  <a:lnTo>
                    <a:pt x="20004" y="37090"/>
                  </a:lnTo>
                  <a:lnTo>
                    <a:pt x="20409" y="36721"/>
                  </a:lnTo>
                  <a:lnTo>
                    <a:pt x="20754" y="36304"/>
                  </a:lnTo>
                  <a:lnTo>
                    <a:pt x="21052" y="35828"/>
                  </a:lnTo>
                  <a:lnTo>
                    <a:pt x="21290" y="35316"/>
                  </a:lnTo>
                  <a:lnTo>
                    <a:pt x="21445" y="34756"/>
                  </a:lnTo>
                  <a:lnTo>
                    <a:pt x="21528" y="34173"/>
                  </a:lnTo>
                  <a:lnTo>
                    <a:pt x="21540" y="33863"/>
                  </a:lnTo>
                  <a:lnTo>
                    <a:pt x="21540" y="23099"/>
                  </a:lnTo>
                  <a:lnTo>
                    <a:pt x="21528" y="22087"/>
                  </a:lnTo>
                  <a:lnTo>
                    <a:pt x="21361" y="20111"/>
                  </a:lnTo>
                  <a:lnTo>
                    <a:pt x="21028" y="18170"/>
                  </a:lnTo>
                  <a:lnTo>
                    <a:pt x="20552" y="16277"/>
                  </a:lnTo>
                  <a:lnTo>
                    <a:pt x="19909" y="14443"/>
                  </a:lnTo>
                  <a:lnTo>
                    <a:pt x="19135" y="12669"/>
                  </a:lnTo>
                  <a:lnTo>
                    <a:pt x="18230" y="10978"/>
                  </a:lnTo>
                  <a:lnTo>
                    <a:pt x="17182" y="9371"/>
                  </a:lnTo>
                  <a:lnTo>
                    <a:pt x="16015" y="7847"/>
                  </a:lnTo>
                  <a:lnTo>
                    <a:pt x="14729" y="6430"/>
                  </a:lnTo>
                  <a:lnTo>
                    <a:pt x="13324" y="5108"/>
                  </a:lnTo>
                  <a:lnTo>
                    <a:pt x="11824" y="3906"/>
                  </a:lnTo>
                  <a:lnTo>
                    <a:pt x="10205" y="2822"/>
                  </a:lnTo>
                  <a:lnTo>
                    <a:pt x="8502" y="1858"/>
                  </a:lnTo>
                  <a:lnTo>
                    <a:pt x="6716" y="1048"/>
                  </a:lnTo>
                  <a:lnTo>
                    <a:pt x="4847" y="369"/>
                  </a:lnTo>
                  <a:lnTo>
                    <a:pt x="3870" y="108"/>
                  </a:lnTo>
                  <a:lnTo>
                    <a:pt x="3513" y="24"/>
                  </a:lnTo>
                  <a:lnTo>
                    <a:pt x="2787" y="0"/>
                  </a:ln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71;p33">
              <a:extLst>
                <a:ext uri="{FF2B5EF4-FFF2-40B4-BE49-F238E27FC236}">
                  <a16:creationId xmlns:a16="http://schemas.microsoft.com/office/drawing/2014/main" id="{1D17C23D-43A6-0EE8-136E-D9FAA9403BB4}"/>
                </a:ext>
              </a:extLst>
            </p:cNvPr>
            <p:cNvSpPr/>
            <p:nvPr/>
          </p:nvSpPr>
          <p:spPr>
            <a:xfrm>
              <a:off x="-3268175" y="2514163"/>
              <a:ext cx="523925" cy="949875"/>
            </a:xfrm>
            <a:custGeom>
              <a:avLst/>
              <a:gdLst/>
              <a:ahLst/>
              <a:cxnLst/>
              <a:rect l="l" t="t" r="r" b="b"/>
              <a:pathLst>
                <a:path w="20957" h="37995" extrusionOk="0">
                  <a:moveTo>
                    <a:pt x="18194" y="0"/>
                  </a:moveTo>
                  <a:lnTo>
                    <a:pt x="17468" y="24"/>
                  </a:lnTo>
                  <a:lnTo>
                    <a:pt x="17099" y="107"/>
                  </a:lnTo>
                  <a:lnTo>
                    <a:pt x="16956" y="155"/>
                  </a:lnTo>
                  <a:lnTo>
                    <a:pt x="16825" y="179"/>
                  </a:lnTo>
                  <a:lnTo>
                    <a:pt x="16884" y="334"/>
                  </a:lnTo>
                  <a:lnTo>
                    <a:pt x="16932" y="1215"/>
                  </a:lnTo>
                  <a:lnTo>
                    <a:pt x="16944" y="8537"/>
                  </a:lnTo>
                  <a:lnTo>
                    <a:pt x="16944" y="24064"/>
                  </a:lnTo>
                  <a:lnTo>
                    <a:pt x="16920" y="24647"/>
                  </a:lnTo>
                  <a:lnTo>
                    <a:pt x="16730" y="25755"/>
                  </a:lnTo>
                  <a:lnTo>
                    <a:pt x="16372" y="26802"/>
                  </a:lnTo>
                  <a:lnTo>
                    <a:pt x="15849" y="27767"/>
                  </a:lnTo>
                  <a:lnTo>
                    <a:pt x="15182" y="28636"/>
                  </a:lnTo>
                  <a:lnTo>
                    <a:pt x="14384" y="29386"/>
                  </a:lnTo>
                  <a:lnTo>
                    <a:pt x="13467" y="30005"/>
                  </a:lnTo>
                  <a:lnTo>
                    <a:pt x="12443" y="30470"/>
                  </a:lnTo>
                  <a:lnTo>
                    <a:pt x="11896" y="30636"/>
                  </a:lnTo>
                  <a:lnTo>
                    <a:pt x="11753" y="30660"/>
                  </a:lnTo>
                  <a:lnTo>
                    <a:pt x="10133" y="31136"/>
                  </a:lnTo>
                  <a:lnTo>
                    <a:pt x="8085" y="31898"/>
                  </a:lnTo>
                  <a:lnTo>
                    <a:pt x="6478" y="32613"/>
                  </a:lnTo>
                  <a:lnTo>
                    <a:pt x="4716" y="33506"/>
                  </a:lnTo>
                  <a:lnTo>
                    <a:pt x="2846" y="34601"/>
                  </a:lnTo>
                  <a:lnTo>
                    <a:pt x="1894" y="35244"/>
                  </a:lnTo>
                  <a:lnTo>
                    <a:pt x="1680" y="35387"/>
                  </a:lnTo>
                  <a:lnTo>
                    <a:pt x="1227" y="35625"/>
                  </a:lnTo>
                  <a:lnTo>
                    <a:pt x="739" y="35804"/>
                  </a:lnTo>
                  <a:lnTo>
                    <a:pt x="251" y="35923"/>
                  </a:lnTo>
                  <a:lnTo>
                    <a:pt x="1" y="35959"/>
                  </a:lnTo>
                  <a:lnTo>
                    <a:pt x="239" y="36328"/>
                  </a:lnTo>
                  <a:lnTo>
                    <a:pt x="822" y="36971"/>
                  </a:lnTo>
                  <a:lnTo>
                    <a:pt x="1501" y="37459"/>
                  </a:lnTo>
                  <a:lnTo>
                    <a:pt x="2263" y="37792"/>
                  </a:lnTo>
                  <a:lnTo>
                    <a:pt x="3061" y="37971"/>
                  </a:lnTo>
                  <a:lnTo>
                    <a:pt x="3894" y="37995"/>
                  </a:lnTo>
                  <a:lnTo>
                    <a:pt x="4728" y="37840"/>
                  </a:lnTo>
                  <a:lnTo>
                    <a:pt x="5525" y="37507"/>
                  </a:lnTo>
                  <a:lnTo>
                    <a:pt x="5906" y="37268"/>
                  </a:lnTo>
                  <a:lnTo>
                    <a:pt x="6871" y="36625"/>
                  </a:lnTo>
                  <a:lnTo>
                    <a:pt x="8740" y="35530"/>
                  </a:lnTo>
                  <a:lnTo>
                    <a:pt x="10502" y="34625"/>
                  </a:lnTo>
                  <a:lnTo>
                    <a:pt x="12122" y="33923"/>
                  </a:lnTo>
                  <a:lnTo>
                    <a:pt x="14158" y="33161"/>
                  </a:lnTo>
                  <a:lnTo>
                    <a:pt x="15765" y="32684"/>
                  </a:lnTo>
                  <a:lnTo>
                    <a:pt x="15908" y="32660"/>
                  </a:lnTo>
                  <a:lnTo>
                    <a:pt x="16468" y="32494"/>
                  </a:lnTo>
                  <a:lnTo>
                    <a:pt x="17492" y="32029"/>
                  </a:lnTo>
                  <a:lnTo>
                    <a:pt x="18409" y="31410"/>
                  </a:lnTo>
                  <a:lnTo>
                    <a:pt x="19206" y="30648"/>
                  </a:lnTo>
                  <a:lnTo>
                    <a:pt x="19873" y="29779"/>
                  </a:lnTo>
                  <a:lnTo>
                    <a:pt x="20397" y="28815"/>
                  </a:lnTo>
                  <a:lnTo>
                    <a:pt x="20754" y="27767"/>
                  </a:lnTo>
                  <a:lnTo>
                    <a:pt x="20945" y="26659"/>
                  </a:lnTo>
                  <a:lnTo>
                    <a:pt x="20957" y="26088"/>
                  </a:lnTo>
                  <a:lnTo>
                    <a:pt x="20957" y="3072"/>
                  </a:lnTo>
                  <a:lnTo>
                    <a:pt x="20945" y="2691"/>
                  </a:lnTo>
                  <a:lnTo>
                    <a:pt x="20778" y="2001"/>
                  </a:lnTo>
                  <a:lnTo>
                    <a:pt x="20468" y="1381"/>
                  </a:lnTo>
                  <a:lnTo>
                    <a:pt x="20028" y="858"/>
                  </a:lnTo>
                  <a:lnTo>
                    <a:pt x="19492" y="441"/>
                  </a:lnTo>
                  <a:lnTo>
                    <a:pt x="18873" y="155"/>
                  </a:lnTo>
                  <a:lnTo>
                    <a:pt x="18194" y="0"/>
                  </a:lnTo>
                  <a:close/>
                </a:path>
              </a:pathLst>
            </a:custGeom>
            <a:solidFill>
              <a:srgbClr val="EF5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72;p33">
              <a:extLst>
                <a:ext uri="{FF2B5EF4-FFF2-40B4-BE49-F238E27FC236}">
                  <a16:creationId xmlns:a16="http://schemas.microsoft.com/office/drawing/2014/main" id="{C3AA4669-1AF9-55F7-795B-613BA33D2FA1}"/>
                </a:ext>
              </a:extLst>
            </p:cNvPr>
            <p:cNvSpPr/>
            <p:nvPr/>
          </p:nvSpPr>
          <p:spPr>
            <a:xfrm>
              <a:off x="-2537100" y="2690088"/>
              <a:ext cx="538500" cy="773950"/>
            </a:xfrm>
            <a:custGeom>
              <a:avLst/>
              <a:gdLst/>
              <a:ahLst/>
              <a:cxnLst/>
              <a:rect l="l" t="t" r="r" b="b"/>
              <a:pathLst>
                <a:path w="21540" h="30958" extrusionOk="0">
                  <a:moveTo>
                    <a:pt x="15289" y="0"/>
                  </a:moveTo>
                  <a:lnTo>
                    <a:pt x="15551" y="584"/>
                  </a:lnTo>
                  <a:lnTo>
                    <a:pt x="16027" y="1762"/>
                  </a:lnTo>
                  <a:lnTo>
                    <a:pt x="16444" y="2965"/>
                  </a:lnTo>
                  <a:lnTo>
                    <a:pt x="16789" y="4203"/>
                  </a:lnTo>
                  <a:lnTo>
                    <a:pt x="17063" y="5453"/>
                  </a:lnTo>
                  <a:lnTo>
                    <a:pt x="17277" y="6727"/>
                  </a:lnTo>
                  <a:lnTo>
                    <a:pt x="17432" y="8025"/>
                  </a:lnTo>
                  <a:lnTo>
                    <a:pt x="17504" y="9347"/>
                  </a:lnTo>
                  <a:lnTo>
                    <a:pt x="17504" y="10002"/>
                  </a:lnTo>
                  <a:lnTo>
                    <a:pt x="17504" y="20766"/>
                  </a:lnTo>
                  <a:lnTo>
                    <a:pt x="17504" y="21075"/>
                  </a:lnTo>
                  <a:lnTo>
                    <a:pt x="17420" y="21670"/>
                  </a:lnTo>
                  <a:lnTo>
                    <a:pt x="17254" y="22218"/>
                  </a:lnTo>
                  <a:lnTo>
                    <a:pt x="17015" y="22730"/>
                  </a:lnTo>
                  <a:lnTo>
                    <a:pt x="16730" y="23194"/>
                  </a:lnTo>
                  <a:lnTo>
                    <a:pt x="16372" y="23611"/>
                  </a:lnTo>
                  <a:lnTo>
                    <a:pt x="15968" y="23980"/>
                  </a:lnTo>
                  <a:lnTo>
                    <a:pt x="15527" y="24290"/>
                  </a:lnTo>
                  <a:lnTo>
                    <a:pt x="15051" y="24540"/>
                  </a:lnTo>
                  <a:lnTo>
                    <a:pt x="14539" y="24730"/>
                  </a:lnTo>
                  <a:lnTo>
                    <a:pt x="14003" y="24850"/>
                  </a:lnTo>
                  <a:lnTo>
                    <a:pt x="13467" y="24909"/>
                  </a:lnTo>
                  <a:lnTo>
                    <a:pt x="12908" y="24885"/>
                  </a:lnTo>
                  <a:lnTo>
                    <a:pt x="12360" y="24790"/>
                  </a:lnTo>
                  <a:lnTo>
                    <a:pt x="11812" y="24611"/>
                  </a:lnTo>
                  <a:lnTo>
                    <a:pt x="11276" y="24338"/>
                  </a:lnTo>
                  <a:lnTo>
                    <a:pt x="11014" y="24171"/>
                  </a:lnTo>
                  <a:lnTo>
                    <a:pt x="10014" y="23492"/>
                  </a:lnTo>
                  <a:lnTo>
                    <a:pt x="8097" y="22373"/>
                  </a:lnTo>
                  <a:lnTo>
                    <a:pt x="6323" y="21480"/>
                  </a:lnTo>
                  <a:lnTo>
                    <a:pt x="4716" y="20789"/>
                  </a:lnTo>
                  <a:lnTo>
                    <a:pt x="2620" y="20039"/>
                  </a:lnTo>
                  <a:lnTo>
                    <a:pt x="608" y="19432"/>
                  </a:lnTo>
                  <a:lnTo>
                    <a:pt x="1" y="19206"/>
                  </a:lnTo>
                  <a:lnTo>
                    <a:pt x="36" y="19765"/>
                  </a:lnTo>
                  <a:lnTo>
                    <a:pt x="239" y="20849"/>
                  </a:lnTo>
                  <a:lnTo>
                    <a:pt x="608" y="21861"/>
                  </a:lnTo>
                  <a:lnTo>
                    <a:pt x="1144" y="22813"/>
                  </a:lnTo>
                  <a:lnTo>
                    <a:pt x="1799" y="23659"/>
                  </a:lnTo>
                  <a:lnTo>
                    <a:pt x="2596" y="24385"/>
                  </a:lnTo>
                  <a:lnTo>
                    <a:pt x="3501" y="24992"/>
                  </a:lnTo>
                  <a:lnTo>
                    <a:pt x="4513" y="25445"/>
                  </a:lnTo>
                  <a:lnTo>
                    <a:pt x="5049" y="25600"/>
                  </a:lnTo>
                  <a:lnTo>
                    <a:pt x="5716" y="25790"/>
                  </a:lnTo>
                  <a:lnTo>
                    <a:pt x="7049" y="26195"/>
                  </a:lnTo>
                  <a:lnTo>
                    <a:pt x="8347" y="26671"/>
                  </a:lnTo>
                  <a:lnTo>
                    <a:pt x="9621" y="27195"/>
                  </a:lnTo>
                  <a:lnTo>
                    <a:pt x="10872" y="27767"/>
                  </a:lnTo>
                  <a:lnTo>
                    <a:pt x="12098" y="28398"/>
                  </a:lnTo>
                  <a:lnTo>
                    <a:pt x="13300" y="29088"/>
                  </a:lnTo>
                  <a:lnTo>
                    <a:pt x="14479" y="29827"/>
                  </a:lnTo>
                  <a:lnTo>
                    <a:pt x="15051" y="30219"/>
                  </a:lnTo>
                  <a:lnTo>
                    <a:pt x="15313" y="30386"/>
                  </a:lnTo>
                  <a:lnTo>
                    <a:pt x="15837" y="30648"/>
                  </a:lnTo>
                  <a:lnTo>
                    <a:pt x="16384" y="30827"/>
                  </a:lnTo>
                  <a:lnTo>
                    <a:pt x="16932" y="30934"/>
                  </a:lnTo>
                  <a:lnTo>
                    <a:pt x="17480" y="30958"/>
                  </a:lnTo>
                  <a:lnTo>
                    <a:pt x="18027" y="30898"/>
                  </a:lnTo>
                  <a:lnTo>
                    <a:pt x="18563" y="30779"/>
                  </a:lnTo>
                  <a:lnTo>
                    <a:pt x="19063" y="30600"/>
                  </a:lnTo>
                  <a:lnTo>
                    <a:pt x="19552" y="30350"/>
                  </a:lnTo>
                  <a:lnTo>
                    <a:pt x="19992" y="30041"/>
                  </a:lnTo>
                  <a:lnTo>
                    <a:pt x="20397" y="29672"/>
                  </a:lnTo>
                  <a:lnTo>
                    <a:pt x="20754" y="29255"/>
                  </a:lnTo>
                  <a:lnTo>
                    <a:pt x="21052" y="28791"/>
                  </a:lnTo>
                  <a:lnTo>
                    <a:pt x="21290" y="28267"/>
                  </a:lnTo>
                  <a:lnTo>
                    <a:pt x="21445" y="27719"/>
                  </a:lnTo>
                  <a:lnTo>
                    <a:pt x="21528" y="27124"/>
                  </a:lnTo>
                  <a:lnTo>
                    <a:pt x="21540" y="26814"/>
                  </a:lnTo>
                  <a:lnTo>
                    <a:pt x="21540" y="16050"/>
                  </a:lnTo>
                  <a:lnTo>
                    <a:pt x="21516" y="14907"/>
                  </a:lnTo>
                  <a:lnTo>
                    <a:pt x="21302" y="12669"/>
                  </a:lnTo>
                  <a:lnTo>
                    <a:pt x="20885" y="10490"/>
                  </a:lnTo>
                  <a:lnTo>
                    <a:pt x="20266" y="8371"/>
                  </a:lnTo>
                  <a:lnTo>
                    <a:pt x="19468" y="6335"/>
                  </a:lnTo>
                  <a:lnTo>
                    <a:pt x="18480" y="4382"/>
                  </a:lnTo>
                  <a:lnTo>
                    <a:pt x="17325" y="2548"/>
                  </a:lnTo>
                  <a:lnTo>
                    <a:pt x="16015" y="810"/>
                  </a:lnTo>
                  <a:lnTo>
                    <a:pt x="15289" y="0"/>
                  </a:lnTo>
                  <a:close/>
                </a:path>
              </a:pathLst>
            </a:custGeom>
            <a:solidFill>
              <a:srgbClr val="EF5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73;p33">
              <a:extLst>
                <a:ext uri="{FF2B5EF4-FFF2-40B4-BE49-F238E27FC236}">
                  <a16:creationId xmlns:a16="http://schemas.microsoft.com/office/drawing/2014/main" id="{648FE7B6-2796-4778-002B-456D276EECC0}"/>
                </a:ext>
              </a:extLst>
            </p:cNvPr>
            <p:cNvSpPr/>
            <p:nvPr/>
          </p:nvSpPr>
          <p:spPr>
            <a:xfrm>
              <a:off x="-2854400" y="2953813"/>
              <a:ext cx="428350" cy="428075"/>
            </a:xfrm>
            <a:custGeom>
              <a:avLst/>
              <a:gdLst/>
              <a:ahLst/>
              <a:cxnLst/>
              <a:rect l="l" t="t" r="r" b="b"/>
              <a:pathLst>
                <a:path w="17134" h="17123" extrusionOk="0">
                  <a:moveTo>
                    <a:pt x="6799" y="1"/>
                  </a:moveTo>
                  <a:lnTo>
                    <a:pt x="6620" y="24"/>
                  </a:lnTo>
                  <a:lnTo>
                    <a:pt x="6287" y="155"/>
                  </a:lnTo>
                  <a:lnTo>
                    <a:pt x="6037" y="417"/>
                  </a:lnTo>
                  <a:lnTo>
                    <a:pt x="5894" y="739"/>
                  </a:lnTo>
                  <a:lnTo>
                    <a:pt x="5882" y="929"/>
                  </a:lnTo>
                  <a:lnTo>
                    <a:pt x="5882" y="5501"/>
                  </a:lnTo>
                  <a:lnTo>
                    <a:pt x="5870" y="5573"/>
                  </a:lnTo>
                  <a:lnTo>
                    <a:pt x="5822" y="5716"/>
                  </a:lnTo>
                  <a:lnTo>
                    <a:pt x="5715" y="5823"/>
                  </a:lnTo>
                  <a:lnTo>
                    <a:pt x="5584" y="5882"/>
                  </a:lnTo>
                  <a:lnTo>
                    <a:pt x="929" y="5882"/>
                  </a:lnTo>
                  <a:lnTo>
                    <a:pt x="738" y="5894"/>
                  </a:lnTo>
                  <a:lnTo>
                    <a:pt x="405" y="6037"/>
                  </a:lnTo>
                  <a:lnTo>
                    <a:pt x="155" y="6287"/>
                  </a:lnTo>
                  <a:lnTo>
                    <a:pt x="12" y="6621"/>
                  </a:lnTo>
                  <a:lnTo>
                    <a:pt x="0" y="6811"/>
                  </a:lnTo>
                  <a:lnTo>
                    <a:pt x="0" y="10336"/>
                  </a:lnTo>
                  <a:lnTo>
                    <a:pt x="12" y="10526"/>
                  </a:lnTo>
                  <a:lnTo>
                    <a:pt x="155" y="10848"/>
                  </a:lnTo>
                  <a:lnTo>
                    <a:pt x="405" y="11110"/>
                  </a:lnTo>
                  <a:lnTo>
                    <a:pt x="738" y="11240"/>
                  </a:lnTo>
                  <a:lnTo>
                    <a:pt x="929" y="11264"/>
                  </a:lnTo>
                  <a:lnTo>
                    <a:pt x="5572" y="11264"/>
                  </a:lnTo>
                  <a:lnTo>
                    <a:pt x="5703" y="11324"/>
                  </a:lnTo>
                  <a:lnTo>
                    <a:pt x="5811" y="11419"/>
                  </a:lnTo>
                  <a:lnTo>
                    <a:pt x="5870" y="11550"/>
                  </a:lnTo>
                  <a:lnTo>
                    <a:pt x="5882" y="11633"/>
                  </a:lnTo>
                  <a:lnTo>
                    <a:pt x="5882" y="16206"/>
                  </a:lnTo>
                  <a:lnTo>
                    <a:pt x="5894" y="16384"/>
                  </a:lnTo>
                  <a:lnTo>
                    <a:pt x="6037" y="16718"/>
                  </a:lnTo>
                  <a:lnTo>
                    <a:pt x="6287" y="16968"/>
                  </a:lnTo>
                  <a:lnTo>
                    <a:pt x="6620" y="17111"/>
                  </a:lnTo>
                  <a:lnTo>
                    <a:pt x="6799" y="17122"/>
                  </a:lnTo>
                  <a:lnTo>
                    <a:pt x="10335" y="17122"/>
                  </a:lnTo>
                  <a:lnTo>
                    <a:pt x="10514" y="17111"/>
                  </a:lnTo>
                  <a:lnTo>
                    <a:pt x="10847" y="16968"/>
                  </a:lnTo>
                  <a:lnTo>
                    <a:pt x="11097" y="16718"/>
                  </a:lnTo>
                  <a:lnTo>
                    <a:pt x="11240" y="16384"/>
                  </a:lnTo>
                  <a:lnTo>
                    <a:pt x="11252" y="16206"/>
                  </a:lnTo>
                  <a:lnTo>
                    <a:pt x="11252" y="11633"/>
                  </a:lnTo>
                  <a:lnTo>
                    <a:pt x="11252" y="11550"/>
                  </a:lnTo>
                  <a:lnTo>
                    <a:pt x="11311" y="11419"/>
                  </a:lnTo>
                  <a:lnTo>
                    <a:pt x="11419" y="11324"/>
                  </a:lnTo>
                  <a:lnTo>
                    <a:pt x="11562" y="11264"/>
                  </a:lnTo>
                  <a:lnTo>
                    <a:pt x="16205" y="11264"/>
                  </a:lnTo>
                  <a:lnTo>
                    <a:pt x="16396" y="11240"/>
                  </a:lnTo>
                  <a:lnTo>
                    <a:pt x="16729" y="11110"/>
                  </a:lnTo>
                  <a:lnTo>
                    <a:pt x="16979" y="10848"/>
                  </a:lnTo>
                  <a:lnTo>
                    <a:pt x="17122" y="10526"/>
                  </a:lnTo>
                  <a:lnTo>
                    <a:pt x="17134" y="10336"/>
                  </a:lnTo>
                  <a:lnTo>
                    <a:pt x="17134" y="6811"/>
                  </a:lnTo>
                  <a:lnTo>
                    <a:pt x="17122" y="6621"/>
                  </a:lnTo>
                  <a:lnTo>
                    <a:pt x="16979" y="6287"/>
                  </a:lnTo>
                  <a:lnTo>
                    <a:pt x="16729" y="6037"/>
                  </a:lnTo>
                  <a:lnTo>
                    <a:pt x="16396" y="5894"/>
                  </a:lnTo>
                  <a:lnTo>
                    <a:pt x="16205" y="5882"/>
                  </a:lnTo>
                  <a:lnTo>
                    <a:pt x="11562" y="5882"/>
                  </a:lnTo>
                  <a:lnTo>
                    <a:pt x="11419" y="5823"/>
                  </a:lnTo>
                  <a:lnTo>
                    <a:pt x="11323" y="5716"/>
                  </a:lnTo>
                  <a:lnTo>
                    <a:pt x="11252" y="5585"/>
                  </a:lnTo>
                  <a:lnTo>
                    <a:pt x="11252" y="5501"/>
                  </a:lnTo>
                  <a:lnTo>
                    <a:pt x="11252" y="929"/>
                  </a:lnTo>
                  <a:lnTo>
                    <a:pt x="11240" y="739"/>
                  </a:lnTo>
                  <a:lnTo>
                    <a:pt x="11097" y="417"/>
                  </a:lnTo>
                  <a:lnTo>
                    <a:pt x="10847" y="155"/>
                  </a:lnTo>
                  <a:lnTo>
                    <a:pt x="10514" y="24"/>
                  </a:lnTo>
                  <a:lnTo>
                    <a:pt x="10335" y="1"/>
                  </a:lnTo>
                  <a:close/>
                </a:path>
              </a:pathLst>
            </a:custGeom>
            <a:solidFill>
              <a:srgbClr val="66B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74;p33">
              <a:extLst>
                <a:ext uri="{FF2B5EF4-FFF2-40B4-BE49-F238E27FC236}">
                  <a16:creationId xmlns:a16="http://schemas.microsoft.com/office/drawing/2014/main" id="{3F6C67EB-4D9D-F257-C99B-EB5A3706E987}"/>
                </a:ext>
              </a:extLst>
            </p:cNvPr>
            <p:cNvSpPr/>
            <p:nvPr/>
          </p:nvSpPr>
          <p:spPr>
            <a:xfrm>
              <a:off x="-2707375" y="3100863"/>
              <a:ext cx="281325" cy="281325"/>
            </a:xfrm>
            <a:custGeom>
              <a:avLst/>
              <a:gdLst/>
              <a:ahLst/>
              <a:cxnLst/>
              <a:rect l="l" t="t" r="r" b="b"/>
              <a:pathLst>
                <a:path w="11253" h="11253" extrusionOk="0">
                  <a:moveTo>
                    <a:pt x="9241" y="0"/>
                  </a:moveTo>
                  <a:lnTo>
                    <a:pt x="9241" y="1358"/>
                  </a:lnTo>
                  <a:lnTo>
                    <a:pt x="9229" y="1560"/>
                  </a:lnTo>
                  <a:lnTo>
                    <a:pt x="9157" y="1965"/>
                  </a:lnTo>
                  <a:lnTo>
                    <a:pt x="9002" y="2322"/>
                  </a:lnTo>
                  <a:lnTo>
                    <a:pt x="8776" y="2644"/>
                  </a:lnTo>
                  <a:lnTo>
                    <a:pt x="8502" y="2918"/>
                  </a:lnTo>
                  <a:lnTo>
                    <a:pt x="8193" y="3132"/>
                  </a:lnTo>
                  <a:lnTo>
                    <a:pt x="7824" y="3275"/>
                  </a:lnTo>
                  <a:lnTo>
                    <a:pt x="7431" y="3358"/>
                  </a:lnTo>
                  <a:lnTo>
                    <a:pt x="7228" y="3370"/>
                  </a:lnTo>
                  <a:lnTo>
                    <a:pt x="4668" y="3370"/>
                  </a:lnTo>
                  <a:lnTo>
                    <a:pt x="4383" y="3430"/>
                  </a:lnTo>
                  <a:lnTo>
                    <a:pt x="4002" y="3608"/>
                  </a:lnTo>
                  <a:lnTo>
                    <a:pt x="3609" y="4001"/>
                  </a:lnTo>
                  <a:lnTo>
                    <a:pt x="3430" y="4394"/>
                  </a:lnTo>
                  <a:lnTo>
                    <a:pt x="3371" y="4680"/>
                  </a:lnTo>
                  <a:lnTo>
                    <a:pt x="3359" y="4823"/>
                  </a:lnTo>
                  <a:lnTo>
                    <a:pt x="3359" y="7240"/>
                  </a:lnTo>
                  <a:lnTo>
                    <a:pt x="3359" y="7442"/>
                  </a:lnTo>
                  <a:lnTo>
                    <a:pt x="3275" y="7835"/>
                  </a:lnTo>
                  <a:lnTo>
                    <a:pt x="3121" y="8204"/>
                  </a:lnTo>
                  <a:lnTo>
                    <a:pt x="2906" y="8514"/>
                  </a:lnTo>
                  <a:lnTo>
                    <a:pt x="2632" y="8788"/>
                  </a:lnTo>
                  <a:lnTo>
                    <a:pt x="2311" y="9002"/>
                  </a:lnTo>
                  <a:lnTo>
                    <a:pt x="1954" y="9157"/>
                  </a:lnTo>
                  <a:lnTo>
                    <a:pt x="1561" y="9240"/>
                  </a:lnTo>
                  <a:lnTo>
                    <a:pt x="1358" y="9252"/>
                  </a:lnTo>
                  <a:lnTo>
                    <a:pt x="1" y="9252"/>
                  </a:lnTo>
                  <a:lnTo>
                    <a:pt x="1" y="10336"/>
                  </a:lnTo>
                  <a:lnTo>
                    <a:pt x="13" y="10514"/>
                  </a:lnTo>
                  <a:lnTo>
                    <a:pt x="156" y="10847"/>
                  </a:lnTo>
                  <a:lnTo>
                    <a:pt x="406" y="11098"/>
                  </a:lnTo>
                  <a:lnTo>
                    <a:pt x="739" y="11240"/>
                  </a:lnTo>
                  <a:lnTo>
                    <a:pt x="918" y="11252"/>
                  </a:lnTo>
                  <a:lnTo>
                    <a:pt x="4454" y="11252"/>
                  </a:lnTo>
                  <a:lnTo>
                    <a:pt x="4633" y="11240"/>
                  </a:lnTo>
                  <a:lnTo>
                    <a:pt x="4966" y="11098"/>
                  </a:lnTo>
                  <a:lnTo>
                    <a:pt x="5216" y="10847"/>
                  </a:lnTo>
                  <a:lnTo>
                    <a:pt x="5359" y="10514"/>
                  </a:lnTo>
                  <a:lnTo>
                    <a:pt x="5371" y="10336"/>
                  </a:lnTo>
                  <a:lnTo>
                    <a:pt x="5371" y="5763"/>
                  </a:lnTo>
                  <a:lnTo>
                    <a:pt x="5371" y="5692"/>
                  </a:lnTo>
                  <a:lnTo>
                    <a:pt x="5430" y="5549"/>
                  </a:lnTo>
                  <a:lnTo>
                    <a:pt x="5538" y="5442"/>
                  </a:lnTo>
                  <a:lnTo>
                    <a:pt x="5681" y="5382"/>
                  </a:lnTo>
                  <a:lnTo>
                    <a:pt x="5764" y="5370"/>
                  </a:lnTo>
                  <a:lnTo>
                    <a:pt x="10324" y="5370"/>
                  </a:lnTo>
                  <a:lnTo>
                    <a:pt x="10515" y="5358"/>
                  </a:lnTo>
                  <a:lnTo>
                    <a:pt x="10848" y="5228"/>
                  </a:lnTo>
                  <a:lnTo>
                    <a:pt x="11098" y="4966"/>
                  </a:lnTo>
                  <a:lnTo>
                    <a:pt x="11241" y="4644"/>
                  </a:lnTo>
                  <a:lnTo>
                    <a:pt x="11253" y="4454"/>
                  </a:lnTo>
                  <a:lnTo>
                    <a:pt x="11253" y="929"/>
                  </a:lnTo>
                  <a:lnTo>
                    <a:pt x="11241" y="739"/>
                  </a:lnTo>
                  <a:lnTo>
                    <a:pt x="11098" y="405"/>
                  </a:lnTo>
                  <a:lnTo>
                    <a:pt x="10848" y="155"/>
                  </a:lnTo>
                  <a:lnTo>
                    <a:pt x="10515" y="12"/>
                  </a:lnTo>
                  <a:lnTo>
                    <a:pt x="10324" y="0"/>
                  </a:lnTo>
                  <a:close/>
                </a:path>
              </a:pathLst>
            </a:custGeom>
            <a:solidFill>
              <a:srgbClr val="388E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575;p33">
              <a:extLst>
                <a:ext uri="{FF2B5EF4-FFF2-40B4-BE49-F238E27FC236}">
                  <a16:creationId xmlns:a16="http://schemas.microsoft.com/office/drawing/2014/main" id="{F08A7B22-2CF6-1E83-C04F-A0211644DAEE}"/>
                </a:ext>
              </a:extLst>
            </p:cNvPr>
            <p:cNvSpPr/>
            <p:nvPr/>
          </p:nvSpPr>
          <p:spPr>
            <a:xfrm>
              <a:off x="-2726425" y="2378413"/>
              <a:ext cx="172100" cy="37825"/>
            </a:xfrm>
            <a:custGeom>
              <a:avLst/>
              <a:gdLst/>
              <a:ahLst/>
              <a:cxnLst/>
              <a:rect l="l" t="t" r="r" b="b"/>
              <a:pathLst>
                <a:path w="6884" h="1513" extrusionOk="0">
                  <a:moveTo>
                    <a:pt x="763" y="1"/>
                  </a:moveTo>
                  <a:lnTo>
                    <a:pt x="608" y="13"/>
                  </a:lnTo>
                  <a:lnTo>
                    <a:pt x="334" y="120"/>
                  </a:lnTo>
                  <a:lnTo>
                    <a:pt x="132" y="334"/>
                  </a:lnTo>
                  <a:lnTo>
                    <a:pt x="13" y="608"/>
                  </a:lnTo>
                  <a:lnTo>
                    <a:pt x="1" y="763"/>
                  </a:lnTo>
                  <a:lnTo>
                    <a:pt x="13" y="906"/>
                  </a:lnTo>
                  <a:lnTo>
                    <a:pt x="132" y="1180"/>
                  </a:lnTo>
                  <a:lnTo>
                    <a:pt x="334" y="1394"/>
                  </a:lnTo>
                  <a:lnTo>
                    <a:pt x="608" y="1501"/>
                  </a:lnTo>
                  <a:lnTo>
                    <a:pt x="763" y="1513"/>
                  </a:lnTo>
                  <a:lnTo>
                    <a:pt x="6121" y="1513"/>
                  </a:lnTo>
                  <a:lnTo>
                    <a:pt x="6276" y="1501"/>
                  </a:lnTo>
                  <a:lnTo>
                    <a:pt x="6550" y="1394"/>
                  </a:lnTo>
                  <a:lnTo>
                    <a:pt x="6752" y="1180"/>
                  </a:lnTo>
                  <a:lnTo>
                    <a:pt x="6871" y="906"/>
                  </a:lnTo>
                  <a:lnTo>
                    <a:pt x="6883" y="763"/>
                  </a:lnTo>
                  <a:lnTo>
                    <a:pt x="6871" y="608"/>
                  </a:lnTo>
                  <a:lnTo>
                    <a:pt x="6752" y="334"/>
                  </a:lnTo>
                  <a:lnTo>
                    <a:pt x="6550" y="120"/>
                  </a:lnTo>
                  <a:lnTo>
                    <a:pt x="6276" y="13"/>
                  </a:lnTo>
                  <a:lnTo>
                    <a:pt x="6121" y="1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576;p33">
              <a:extLst>
                <a:ext uri="{FF2B5EF4-FFF2-40B4-BE49-F238E27FC236}">
                  <a16:creationId xmlns:a16="http://schemas.microsoft.com/office/drawing/2014/main" id="{19904DD5-4AAB-224A-7F45-C97284CC5A5D}"/>
                </a:ext>
              </a:extLst>
            </p:cNvPr>
            <p:cNvSpPr/>
            <p:nvPr/>
          </p:nvSpPr>
          <p:spPr>
            <a:xfrm>
              <a:off x="-2726425" y="2437963"/>
              <a:ext cx="172100" cy="37825"/>
            </a:xfrm>
            <a:custGeom>
              <a:avLst/>
              <a:gdLst/>
              <a:ahLst/>
              <a:cxnLst/>
              <a:rect l="l" t="t" r="r" b="b"/>
              <a:pathLst>
                <a:path w="6884" h="1513" extrusionOk="0">
                  <a:moveTo>
                    <a:pt x="763" y="0"/>
                  </a:moveTo>
                  <a:lnTo>
                    <a:pt x="608" y="12"/>
                  </a:lnTo>
                  <a:lnTo>
                    <a:pt x="334" y="119"/>
                  </a:lnTo>
                  <a:lnTo>
                    <a:pt x="132" y="334"/>
                  </a:lnTo>
                  <a:lnTo>
                    <a:pt x="13" y="607"/>
                  </a:lnTo>
                  <a:lnTo>
                    <a:pt x="1" y="762"/>
                  </a:lnTo>
                  <a:lnTo>
                    <a:pt x="13" y="905"/>
                  </a:lnTo>
                  <a:lnTo>
                    <a:pt x="132" y="1179"/>
                  </a:lnTo>
                  <a:lnTo>
                    <a:pt x="334" y="1393"/>
                  </a:lnTo>
                  <a:lnTo>
                    <a:pt x="608" y="1500"/>
                  </a:lnTo>
                  <a:lnTo>
                    <a:pt x="763" y="1512"/>
                  </a:lnTo>
                  <a:lnTo>
                    <a:pt x="6121" y="1512"/>
                  </a:lnTo>
                  <a:lnTo>
                    <a:pt x="6276" y="1500"/>
                  </a:lnTo>
                  <a:lnTo>
                    <a:pt x="6550" y="1393"/>
                  </a:lnTo>
                  <a:lnTo>
                    <a:pt x="6752" y="1179"/>
                  </a:lnTo>
                  <a:lnTo>
                    <a:pt x="6871" y="905"/>
                  </a:lnTo>
                  <a:lnTo>
                    <a:pt x="6883" y="762"/>
                  </a:lnTo>
                  <a:lnTo>
                    <a:pt x="6871" y="607"/>
                  </a:lnTo>
                  <a:lnTo>
                    <a:pt x="6752" y="334"/>
                  </a:lnTo>
                  <a:lnTo>
                    <a:pt x="6550" y="119"/>
                  </a:lnTo>
                  <a:lnTo>
                    <a:pt x="6276" y="12"/>
                  </a:lnTo>
                  <a:lnTo>
                    <a:pt x="6121" y="0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77;p33">
              <a:extLst>
                <a:ext uri="{FF2B5EF4-FFF2-40B4-BE49-F238E27FC236}">
                  <a16:creationId xmlns:a16="http://schemas.microsoft.com/office/drawing/2014/main" id="{73A39398-36B6-8422-25BB-5D70861C1586}"/>
                </a:ext>
              </a:extLst>
            </p:cNvPr>
            <p:cNvSpPr/>
            <p:nvPr/>
          </p:nvSpPr>
          <p:spPr>
            <a:xfrm>
              <a:off x="-2726425" y="2497788"/>
              <a:ext cx="172100" cy="38125"/>
            </a:xfrm>
            <a:custGeom>
              <a:avLst/>
              <a:gdLst/>
              <a:ahLst/>
              <a:cxnLst/>
              <a:rect l="l" t="t" r="r" b="b"/>
              <a:pathLst>
                <a:path w="6884" h="1525" extrusionOk="0">
                  <a:moveTo>
                    <a:pt x="763" y="0"/>
                  </a:moveTo>
                  <a:lnTo>
                    <a:pt x="608" y="12"/>
                  </a:lnTo>
                  <a:lnTo>
                    <a:pt x="334" y="131"/>
                  </a:lnTo>
                  <a:lnTo>
                    <a:pt x="132" y="334"/>
                  </a:lnTo>
                  <a:lnTo>
                    <a:pt x="13" y="608"/>
                  </a:lnTo>
                  <a:lnTo>
                    <a:pt x="1" y="762"/>
                  </a:lnTo>
                  <a:lnTo>
                    <a:pt x="13" y="917"/>
                  </a:lnTo>
                  <a:lnTo>
                    <a:pt x="132" y="1191"/>
                  </a:lnTo>
                  <a:lnTo>
                    <a:pt x="334" y="1394"/>
                  </a:lnTo>
                  <a:lnTo>
                    <a:pt x="608" y="1513"/>
                  </a:lnTo>
                  <a:lnTo>
                    <a:pt x="763" y="1524"/>
                  </a:lnTo>
                  <a:lnTo>
                    <a:pt x="6121" y="1524"/>
                  </a:lnTo>
                  <a:lnTo>
                    <a:pt x="6276" y="1513"/>
                  </a:lnTo>
                  <a:lnTo>
                    <a:pt x="6550" y="1394"/>
                  </a:lnTo>
                  <a:lnTo>
                    <a:pt x="6752" y="1191"/>
                  </a:lnTo>
                  <a:lnTo>
                    <a:pt x="6871" y="917"/>
                  </a:lnTo>
                  <a:lnTo>
                    <a:pt x="6883" y="762"/>
                  </a:lnTo>
                  <a:lnTo>
                    <a:pt x="6871" y="608"/>
                  </a:lnTo>
                  <a:lnTo>
                    <a:pt x="6752" y="334"/>
                  </a:lnTo>
                  <a:lnTo>
                    <a:pt x="6550" y="131"/>
                  </a:lnTo>
                  <a:lnTo>
                    <a:pt x="6276" y="12"/>
                  </a:lnTo>
                  <a:lnTo>
                    <a:pt x="6121" y="0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578;p33">
              <a:extLst>
                <a:ext uri="{FF2B5EF4-FFF2-40B4-BE49-F238E27FC236}">
                  <a16:creationId xmlns:a16="http://schemas.microsoft.com/office/drawing/2014/main" id="{C85376D3-29D3-E792-3B63-8355E5AB4016}"/>
                </a:ext>
              </a:extLst>
            </p:cNvPr>
            <p:cNvSpPr/>
            <p:nvPr/>
          </p:nvSpPr>
          <p:spPr>
            <a:xfrm>
              <a:off x="-2726425" y="2557613"/>
              <a:ext cx="172100" cy="38125"/>
            </a:xfrm>
            <a:custGeom>
              <a:avLst/>
              <a:gdLst/>
              <a:ahLst/>
              <a:cxnLst/>
              <a:rect l="l" t="t" r="r" b="b"/>
              <a:pathLst>
                <a:path w="6884" h="1525" extrusionOk="0">
                  <a:moveTo>
                    <a:pt x="763" y="1"/>
                  </a:moveTo>
                  <a:lnTo>
                    <a:pt x="608" y="13"/>
                  </a:lnTo>
                  <a:lnTo>
                    <a:pt x="334" y="132"/>
                  </a:lnTo>
                  <a:lnTo>
                    <a:pt x="132" y="334"/>
                  </a:lnTo>
                  <a:lnTo>
                    <a:pt x="13" y="608"/>
                  </a:lnTo>
                  <a:lnTo>
                    <a:pt x="1" y="763"/>
                  </a:lnTo>
                  <a:lnTo>
                    <a:pt x="13" y="917"/>
                  </a:lnTo>
                  <a:lnTo>
                    <a:pt x="132" y="1191"/>
                  </a:lnTo>
                  <a:lnTo>
                    <a:pt x="334" y="1394"/>
                  </a:lnTo>
                  <a:lnTo>
                    <a:pt x="608" y="1513"/>
                  </a:lnTo>
                  <a:lnTo>
                    <a:pt x="763" y="1525"/>
                  </a:lnTo>
                  <a:lnTo>
                    <a:pt x="6121" y="1525"/>
                  </a:lnTo>
                  <a:lnTo>
                    <a:pt x="6276" y="1513"/>
                  </a:lnTo>
                  <a:lnTo>
                    <a:pt x="6550" y="1394"/>
                  </a:lnTo>
                  <a:lnTo>
                    <a:pt x="6752" y="1191"/>
                  </a:lnTo>
                  <a:lnTo>
                    <a:pt x="6871" y="917"/>
                  </a:lnTo>
                  <a:lnTo>
                    <a:pt x="6883" y="763"/>
                  </a:lnTo>
                  <a:lnTo>
                    <a:pt x="6871" y="608"/>
                  </a:lnTo>
                  <a:lnTo>
                    <a:pt x="6752" y="334"/>
                  </a:lnTo>
                  <a:lnTo>
                    <a:pt x="6550" y="132"/>
                  </a:lnTo>
                  <a:lnTo>
                    <a:pt x="6276" y="13"/>
                  </a:lnTo>
                  <a:lnTo>
                    <a:pt x="6121" y="1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5;p2">
            <a:extLst>
              <a:ext uri="{FF2B5EF4-FFF2-40B4-BE49-F238E27FC236}">
                <a16:creationId xmlns:a16="http://schemas.microsoft.com/office/drawing/2014/main" id="{434A9316-1C51-249A-3AE8-376A2778DCCA}"/>
              </a:ext>
            </a:extLst>
          </p:cNvPr>
          <p:cNvSpPr/>
          <p:nvPr/>
        </p:nvSpPr>
        <p:spPr>
          <a:xfrm>
            <a:off x="7921596" y="4018263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687467F-3FA6-D4D2-2525-70D6328F18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3467481" y="388849"/>
            <a:ext cx="444113" cy="40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31009"/>
      </p:ext>
    </p:extLst>
  </p:cSld>
  <p:clrMapOvr>
    <a:masterClrMapping/>
  </p:clrMapOvr>
</p:sld>
</file>

<file path=ppt/theme/theme1.xml><?xml version="1.0" encoding="utf-8"?>
<a:theme xmlns:a="http://schemas.openxmlformats.org/drawingml/2006/main" name="Quit Smoking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7E7E7"/>
      </a:lt2>
      <a:accent1>
        <a:srgbClr val="FDD4C5"/>
      </a:accent1>
      <a:accent2>
        <a:srgbClr val="FF6B65"/>
      </a:accent2>
      <a:accent3>
        <a:srgbClr val="E71E1E"/>
      </a:accent3>
      <a:accent4>
        <a:srgbClr val="FFB900"/>
      </a:accent4>
      <a:accent5>
        <a:srgbClr val="F3700A"/>
      </a:accent5>
      <a:accent6>
        <a:srgbClr val="B31D0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2462</Words>
  <Application>Microsoft Office PowerPoint</Application>
  <PresentationFormat>Экран (16:9)</PresentationFormat>
  <Paragraphs>92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Fira Sans Extra Condensed</vt:lpstr>
      <vt:lpstr>Arial</vt:lpstr>
      <vt:lpstr>Roboto</vt:lpstr>
      <vt:lpstr>Times New Roman</vt:lpstr>
      <vt:lpstr>Quit Smoking Infographics by Slidesgo</vt:lpstr>
      <vt:lpstr>Школа пациента «Отказ от курения»</vt:lpstr>
      <vt:lpstr>Вводная часть</vt:lpstr>
      <vt:lpstr>Актуальность</vt:lpstr>
      <vt:lpstr>Что же представляет из себя табачный дым?</vt:lpstr>
      <vt:lpstr>Что же представляет из себя табачный дым?</vt:lpstr>
      <vt:lpstr>Влияние курения на здоровье и прогноз жизни</vt:lpstr>
      <vt:lpstr>Дыхательная система</vt:lpstr>
      <vt:lpstr>Сердце и сосуды</vt:lpstr>
      <vt:lpstr>Мозг и нервная система</vt:lpstr>
      <vt:lpstr>Желудочно-кишечный тракт</vt:lpstr>
      <vt:lpstr>Мочеполовая система</vt:lpstr>
      <vt:lpstr>Кожа, зубы, внешний вид</vt:lpstr>
      <vt:lpstr>Костная система</vt:lpstr>
      <vt:lpstr>Влияние курения на прогноз жизни</vt:lpstr>
      <vt:lpstr>Оценка сердечно-сосудистого риска по шкале SCORE</vt:lpstr>
      <vt:lpstr>Шкала SCORE</vt:lpstr>
      <vt:lpstr>Оценка риска развития хронической обструктивной болезни легких (ХОБЛ)</vt:lpstr>
      <vt:lpstr>Законодательная база по борьбе с табаком и по оказанию медицинской помощи, направленной на прекращение потребления табака и других никотинсодержащих (НС) продуктов</vt:lpstr>
      <vt:lpstr>Презентация PowerPoint</vt:lpstr>
      <vt:lpstr>Презентация PowerPoint</vt:lpstr>
      <vt:lpstr>Медицинская помощь</vt:lpstr>
      <vt:lpstr>Медицинская помощь</vt:lpstr>
      <vt:lpstr>Медицинская помощь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пациента «Отказ от курения»</dc:title>
  <cp:lastModifiedBy>Антон Шаклеин</cp:lastModifiedBy>
  <cp:revision>1</cp:revision>
  <dcterms:modified xsi:type="dcterms:W3CDTF">2023-11-28T10:21:08Z</dcterms:modified>
</cp:coreProperties>
</file>