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"/>
  </p:notesMasterIdLst>
  <p:sldIdLst>
    <p:sldId id="256" r:id="rId3"/>
    <p:sldId id="297" r:id="rId5"/>
    <p:sldId id="367" r:id="rId6"/>
    <p:sldId id="300" r:id="rId7"/>
    <p:sldId id="302" r:id="rId8"/>
    <p:sldId id="258" r:id="rId9"/>
    <p:sldId id="303" r:id="rId10"/>
    <p:sldId id="369" r:id="rId11"/>
    <p:sldId id="370" r:id="rId12"/>
    <p:sldId id="304" r:id="rId13"/>
    <p:sldId id="372" r:id="rId14"/>
    <p:sldId id="305" r:id="rId15"/>
    <p:sldId id="306" r:id="rId16"/>
    <p:sldId id="307" r:id="rId17"/>
    <p:sldId id="363" r:id="rId18"/>
    <p:sldId id="364" r:id="rId19"/>
    <p:sldId id="259" r:id="rId20"/>
    <p:sldId id="260" r:id="rId21"/>
    <p:sldId id="261" r:id="rId22"/>
    <p:sldId id="262" r:id="rId23"/>
    <p:sldId id="309" r:id="rId24"/>
    <p:sldId id="366" r:id="rId25"/>
    <p:sldId id="311" r:id="rId26"/>
    <p:sldId id="312" r:id="rId27"/>
    <p:sldId id="314" r:id="rId28"/>
    <p:sldId id="315" r:id="rId29"/>
    <p:sldId id="377" r:id="rId30"/>
    <p:sldId id="313" r:id="rId31"/>
    <p:sldId id="316" r:id="rId32"/>
    <p:sldId id="317" r:id="rId33"/>
    <p:sldId id="318" r:id="rId34"/>
    <p:sldId id="319" r:id="rId35"/>
    <p:sldId id="375" r:id="rId36"/>
    <p:sldId id="376" r:id="rId37"/>
  </p:sldIdLst>
  <p:sldSz cx="9144000" cy="5143500"/>
  <p:notesSz cx="6858000" cy="9144000"/>
  <p:embeddedFontLst>
    <p:embeddedFont>
      <p:font typeface="Raleway Black" panose="020B0604020202020204"/>
      <p:regular r:id="rId41"/>
    </p:embeddedFont>
    <p:embeddedFont>
      <p:font typeface="Bebas Neue" panose="020B0604020202020204"/>
      <p:regular r:id="rId42"/>
    </p:embeddedFont>
    <p:embeddedFont>
      <p:font typeface="Barlow" panose="020B0604020202020204"/>
      <p:regular r:id="rId43"/>
    </p:embeddedFont>
    <p:embeddedFont>
      <p:font typeface="PT Sans" panose="020B0503020203020204"/>
      <p:regular r:id="rId44"/>
    </p:embeddedFont>
    <p:embeddedFont>
      <p:font typeface="Bahnschrift Light" panose="020B0502040204020203" charset="0"/>
      <p:regular r:id="rId4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浅色样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1472"/>
        <p:guide pos="288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5" Type="http://schemas.openxmlformats.org/officeDocument/2006/relationships/font" Target="fonts/font5.fntdata"/><Relationship Id="rId44" Type="http://schemas.openxmlformats.org/officeDocument/2006/relationships/font" Target="fonts/font4.fntdata"/><Relationship Id="rId43" Type="http://schemas.openxmlformats.org/officeDocument/2006/relationships/font" Target="fonts/font3.fntdata"/><Relationship Id="rId42" Type="http://schemas.openxmlformats.org/officeDocument/2006/relationships/font" Target="fonts/font2.fntdata"/><Relationship Id="rId41" Type="http://schemas.openxmlformats.org/officeDocument/2006/relationships/font" Target="fonts/font1.fntdata"/><Relationship Id="rId4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39" Type="http://schemas.openxmlformats.org/officeDocument/2006/relationships/viewProps" Target="viewProps.xml"/><Relationship Id="rId38" Type="http://schemas.openxmlformats.org/officeDocument/2006/relationships/presProps" Target="presProps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:notes"/>
          <p:cNvSpPr/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p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10f9e629ec3_0_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7" name="Google Shape;387;g10f9e629ec3_0_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10f9e629ec3_0_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10f9e629ec3_0_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10f9e629ec3_0_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7" name="Google Shape;387;g10f9e629ec3_0_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10f9e629ec3_0_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7" name="Google Shape;387;g10f9e629ec3_0_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10f9e629ec3_0_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10f9e629ec3_0_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10f9e629ec3_0_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10f9e629ec3_0_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10f9e629ec3_0_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10f9e629ec3_0_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10f9e629ec3_0_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10f9e629ec3_0_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10f9e629ec3_0_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10f9e629ec3_0_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10f9e629ec3_0_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7" name="Google Shape;387;g10f9e629ec3_0_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20a3ae21fea_0_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" name="Google Shape;447;g20a3ae21fea_0_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g111e7c571f2_0_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5" name="Google Shape;565;g111e7c571f2_0_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g21258269c9b_0_10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2" name="Google Shape;572;g21258269c9b_0_10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g21258269c9b_0_11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5" name="Google Shape;595;g21258269c9b_0_11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g21258269c9b_0_11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5" name="Google Shape;595;g21258269c9b_0_11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g21258269c9b_0_11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5" name="Google Shape;595;g21258269c9b_0_11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g21258269c9b_0_11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5" name="Google Shape;595;g21258269c9b_0_11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g21258269c9b_0_11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5" name="Google Shape;595;g21258269c9b_0_11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g21258269c9b_0_11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5" name="Google Shape;595;g21258269c9b_0_11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g21258269c9b_0_11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5" name="Google Shape;595;g21258269c9b_0_11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g21258269c9b_0_11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5" name="Google Shape;595;g21258269c9b_0_11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g21258269c9b_0_11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5" name="Google Shape;595;g21258269c9b_0_11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g21258269c9b_0_11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5" name="Google Shape;595;g21258269c9b_0_11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g21258269c9b_0_11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5" name="Google Shape;595;g21258269c9b_0_11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10f9e629ec3_0_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10f9e629ec3_0_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10f9e629ec3_0_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10f9e629ec3_0_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5" Type="http://schemas.openxmlformats.org/officeDocument/2006/relationships/hyperlink" Target="http://bit.ly/2TtBDfr" TargetMode="External"/><Relationship Id="rId4" Type="http://schemas.openxmlformats.org/officeDocument/2006/relationships/hyperlink" Target="http://bit.ly/2TyoMsr" TargetMode="External"/><Relationship Id="rId3" Type="http://schemas.openxmlformats.org/officeDocument/2006/relationships/hyperlink" Target="https://bit.ly/3A1uf1Q" TargetMode="Externa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Title slid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2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 txBox="1"/>
          <p:nvPr>
            <p:ph type="ctrTitle"/>
          </p:nvPr>
        </p:nvSpPr>
        <p:spPr>
          <a:xfrm>
            <a:off x="808175" y="1297125"/>
            <a:ext cx="4116600" cy="237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100" b="0">
                <a:latin typeface="Raleway Black" panose="020B0604020202020204"/>
                <a:ea typeface="Raleway Black" panose="020B0604020202020204"/>
                <a:cs typeface="Raleway Black" panose="020B0604020202020204"/>
                <a:sym typeface="Raleway Black" panose="020B0604020202020204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type="subTitle" idx="1"/>
          </p:nvPr>
        </p:nvSpPr>
        <p:spPr>
          <a:xfrm>
            <a:off x="808175" y="3573550"/>
            <a:ext cx="4116600" cy="40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grpSp>
        <p:nvGrpSpPr>
          <p:cNvPr id="12" name="Google Shape;12;p2"/>
          <p:cNvGrpSpPr/>
          <p:nvPr/>
        </p:nvGrpSpPr>
        <p:grpSpPr>
          <a:xfrm>
            <a:off x="-221825" y="-317375"/>
            <a:ext cx="9782559" cy="6309767"/>
            <a:chOff x="-221825" y="-317375"/>
            <a:chExt cx="9782559" cy="6309767"/>
          </a:xfrm>
        </p:grpSpPr>
        <p:sp>
          <p:nvSpPr>
            <p:cNvPr id="13" name="Google Shape;13;p2"/>
            <p:cNvSpPr/>
            <p:nvPr/>
          </p:nvSpPr>
          <p:spPr>
            <a:xfrm>
              <a:off x="-221825" y="-317375"/>
              <a:ext cx="6132850" cy="1378750"/>
            </a:xfrm>
            <a:custGeom>
              <a:avLst/>
              <a:gdLst/>
              <a:ahLst/>
              <a:cxnLst/>
              <a:rect l="l" t="t" r="r" b="b"/>
              <a:pathLst>
                <a:path w="245314" h="55150" extrusionOk="0">
                  <a:moveTo>
                    <a:pt x="0" y="55150"/>
                  </a:moveTo>
                  <a:cubicBezTo>
                    <a:pt x="13621" y="49245"/>
                    <a:pt x="43101" y="24003"/>
                    <a:pt x="81725" y="19717"/>
                  </a:cubicBezTo>
                  <a:cubicBezTo>
                    <a:pt x="120349" y="15431"/>
                    <a:pt x="205549" y="32718"/>
                    <a:pt x="231743" y="29432"/>
                  </a:cubicBezTo>
                  <a:cubicBezTo>
                    <a:pt x="257937" y="26146"/>
                    <a:pt x="237696" y="4905"/>
                    <a:pt x="238887" y="0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4" name="Google Shape;14;p2"/>
            <p:cNvSpPr/>
            <p:nvPr/>
          </p:nvSpPr>
          <p:spPr>
            <a:xfrm rot="-879311">
              <a:off x="4101747" y="3879125"/>
              <a:ext cx="5361689" cy="1458736"/>
            </a:xfrm>
            <a:custGeom>
              <a:avLst/>
              <a:gdLst/>
              <a:ahLst/>
              <a:cxnLst/>
              <a:rect l="l" t="t" r="r" b="b"/>
              <a:pathLst>
                <a:path w="282607" h="71657" extrusionOk="0">
                  <a:moveTo>
                    <a:pt x="0" y="68580"/>
                  </a:moveTo>
                  <a:cubicBezTo>
                    <a:pt x="17669" y="60674"/>
                    <a:pt x="69151" y="20669"/>
                    <a:pt x="106013" y="21145"/>
                  </a:cubicBezTo>
                  <a:cubicBezTo>
                    <a:pt x="142875" y="21621"/>
                    <a:pt x="191739" y="74961"/>
                    <a:pt x="221171" y="71437"/>
                  </a:cubicBezTo>
                  <a:cubicBezTo>
                    <a:pt x="250603" y="67913"/>
                    <a:pt x="272368" y="11906"/>
                    <a:pt x="282607" y="0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15" name="Google Shape;15;p2"/>
          <p:cNvGrpSpPr/>
          <p:nvPr/>
        </p:nvGrpSpPr>
        <p:grpSpPr>
          <a:xfrm rot="-3900959">
            <a:off x="8337923" y="3845453"/>
            <a:ext cx="650278" cy="335728"/>
            <a:chOff x="2913850" y="4730325"/>
            <a:chExt cx="650225" cy="335700"/>
          </a:xfrm>
        </p:grpSpPr>
        <p:sp>
          <p:nvSpPr>
            <p:cNvPr id="16" name="Google Shape;16;p2"/>
            <p:cNvSpPr/>
            <p:nvPr/>
          </p:nvSpPr>
          <p:spPr>
            <a:xfrm>
              <a:off x="2913850" y="4730325"/>
              <a:ext cx="335700" cy="335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3392475" y="4730325"/>
              <a:ext cx="171600" cy="1716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8" name="Google Shape;18;p2"/>
          <p:cNvSpPr/>
          <p:nvPr/>
        </p:nvSpPr>
        <p:spPr>
          <a:xfrm rot="5400000">
            <a:off x="-2406800" y="2406750"/>
            <a:ext cx="5154000" cy="34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Section header">
  <p:cSld name="SECTION_HEAD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3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497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3"/>
          <p:cNvSpPr txBox="1"/>
          <p:nvPr>
            <p:ph type="title"/>
          </p:nvPr>
        </p:nvSpPr>
        <p:spPr>
          <a:xfrm>
            <a:off x="4956375" y="2206350"/>
            <a:ext cx="3472500" cy="171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 b="0">
                <a:latin typeface="Raleway Black" panose="020B0604020202020204"/>
                <a:ea typeface="Raleway Black" panose="020B0604020202020204"/>
                <a:cs typeface="Raleway Black" panose="020B0604020202020204"/>
                <a:sym typeface="Raleway Black" panose="020B0604020202020204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2" name="Google Shape;22;p3"/>
          <p:cNvSpPr txBox="1"/>
          <p:nvPr>
            <p:ph type="title" idx="2" hasCustomPrompt="1"/>
          </p:nvPr>
        </p:nvSpPr>
        <p:spPr>
          <a:xfrm>
            <a:off x="4956375" y="1413213"/>
            <a:ext cx="1117500" cy="793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900" b="0">
                <a:solidFill>
                  <a:schemeClr val="lt1"/>
                </a:solidFill>
                <a:latin typeface="Raleway Black" panose="020B0604020202020204"/>
                <a:ea typeface="Raleway Black" panose="020B0604020202020204"/>
                <a:cs typeface="Raleway Black" panose="020B0604020202020204"/>
                <a:sym typeface="Raleway Black" panose="020B0604020202020204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grpSp>
        <p:nvGrpSpPr>
          <p:cNvPr id="23" name="Google Shape;23;p3"/>
          <p:cNvGrpSpPr/>
          <p:nvPr/>
        </p:nvGrpSpPr>
        <p:grpSpPr>
          <a:xfrm rot="2079948">
            <a:off x="8534124" y="1825823"/>
            <a:ext cx="650238" cy="335707"/>
            <a:chOff x="2913850" y="4730325"/>
            <a:chExt cx="650225" cy="335700"/>
          </a:xfrm>
        </p:grpSpPr>
        <p:sp>
          <p:nvSpPr>
            <p:cNvPr id="24" name="Google Shape;24;p3"/>
            <p:cNvSpPr/>
            <p:nvPr/>
          </p:nvSpPr>
          <p:spPr>
            <a:xfrm>
              <a:off x="2913850" y="4730325"/>
              <a:ext cx="335700" cy="335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" name="Google Shape;25;p3"/>
            <p:cNvSpPr/>
            <p:nvPr/>
          </p:nvSpPr>
          <p:spPr>
            <a:xfrm>
              <a:off x="3392475" y="4730325"/>
              <a:ext cx="171600" cy="1716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6" name="Google Shape;26;p3"/>
          <p:cNvGrpSpPr/>
          <p:nvPr/>
        </p:nvGrpSpPr>
        <p:grpSpPr>
          <a:xfrm>
            <a:off x="-59500" y="-190850"/>
            <a:ext cx="10690836" cy="5533817"/>
            <a:chOff x="-59500" y="-190850"/>
            <a:chExt cx="10690836" cy="5533817"/>
          </a:xfrm>
        </p:grpSpPr>
        <p:sp>
          <p:nvSpPr>
            <p:cNvPr id="27" name="Google Shape;27;p3"/>
            <p:cNvSpPr/>
            <p:nvPr/>
          </p:nvSpPr>
          <p:spPr>
            <a:xfrm>
              <a:off x="7023175" y="-190850"/>
              <a:ext cx="3608161" cy="2034136"/>
            </a:xfrm>
            <a:custGeom>
              <a:avLst/>
              <a:gdLst/>
              <a:ahLst/>
              <a:cxnLst/>
              <a:rect l="l" t="t" r="r" b="b"/>
              <a:pathLst>
                <a:path w="140875" h="75724" extrusionOk="0">
                  <a:moveTo>
                    <a:pt x="0" y="0"/>
                  </a:moveTo>
                  <a:cubicBezTo>
                    <a:pt x="8715" y="2286"/>
                    <a:pt x="39529" y="2477"/>
                    <a:pt x="52292" y="13716"/>
                  </a:cubicBezTo>
                  <a:cubicBezTo>
                    <a:pt x="65056" y="24956"/>
                    <a:pt x="65008" y="59817"/>
                    <a:pt x="76581" y="67437"/>
                  </a:cubicBezTo>
                  <a:cubicBezTo>
                    <a:pt x="88154" y="75057"/>
                    <a:pt x="111013" y="58055"/>
                    <a:pt x="121729" y="59436"/>
                  </a:cubicBezTo>
                  <a:cubicBezTo>
                    <a:pt x="132445" y="60817"/>
                    <a:pt x="137684" y="73009"/>
                    <a:pt x="140875" y="75724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8" name="Google Shape;28;p3"/>
            <p:cNvSpPr/>
            <p:nvPr/>
          </p:nvSpPr>
          <p:spPr>
            <a:xfrm>
              <a:off x="-59500" y="4532042"/>
              <a:ext cx="5235600" cy="810925"/>
            </a:xfrm>
            <a:custGeom>
              <a:avLst/>
              <a:gdLst/>
              <a:ahLst/>
              <a:cxnLst/>
              <a:rect l="l" t="t" r="r" b="b"/>
              <a:pathLst>
                <a:path w="209424" h="32437" extrusionOk="0">
                  <a:moveTo>
                    <a:pt x="0" y="2181"/>
                  </a:moveTo>
                  <a:cubicBezTo>
                    <a:pt x="8551" y="2093"/>
                    <a:pt x="35694" y="-2116"/>
                    <a:pt x="51304" y="1655"/>
                  </a:cubicBezTo>
                  <a:cubicBezTo>
                    <a:pt x="66914" y="5426"/>
                    <a:pt x="72220" y="22439"/>
                    <a:pt x="93662" y="24807"/>
                  </a:cubicBezTo>
                  <a:cubicBezTo>
                    <a:pt x="115104" y="27175"/>
                    <a:pt x="160663" y="14590"/>
                    <a:pt x="179957" y="15862"/>
                  </a:cubicBezTo>
                  <a:cubicBezTo>
                    <a:pt x="199251" y="17134"/>
                    <a:pt x="204513" y="29675"/>
                    <a:pt x="209424" y="32437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29" name="Google Shape;29;p3"/>
          <p:cNvSpPr/>
          <p:nvPr/>
        </p:nvSpPr>
        <p:spPr>
          <a:xfrm rot="5400000">
            <a:off x="-2406800" y="2406750"/>
            <a:ext cx="5154000" cy="34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matchingName="Title and body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oogle Shape;31;p4"/>
          <p:cNvGrpSpPr/>
          <p:nvPr/>
        </p:nvGrpSpPr>
        <p:grpSpPr>
          <a:xfrm flipH="1">
            <a:off x="-800" y="-2450"/>
            <a:ext cx="9144775" cy="5143500"/>
            <a:chOff x="-800" y="-2450"/>
            <a:chExt cx="9144775" cy="5143500"/>
          </a:xfrm>
        </p:grpSpPr>
        <p:pic>
          <p:nvPicPr>
            <p:cNvPr id="32" name="Google Shape;32;p4"/>
            <p:cNvPicPr preferRelativeResize="0"/>
            <p:nvPr/>
          </p:nvPicPr>
          <p:blipFill>
            <a:blip r:embed="rId2"/>
            <a:stretch>
              <a:fillRect/>
            </a:stretch>
          </p:blipFill>
          <p:spPr>
            <a:xfrm>
              <a:off x="-800" y="-2442"/>
              <a:ext cx="9144001" cy="514349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" name="Google Shape;33;p4"/>
            <p:cNvSpPr/>
            <p:nvPr/>
          </p:nvSpPr>
          <p:spPr>
            <a:xfrm>
              <a:off x="-25" y="-2450"/>
              <a:ext cx="9144000" cy="5143500"/>
            </a:xfrm>
            <a:prstGeom prst="rect">
              <a:avLst/>
            </a:prstGeom>
            <a:solidFill>
              <a:srgbClr val="EDEDED">
                <a:alpha val="86250"/>
              </a:srgbClr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34" name="Google Shape;34;p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800" b="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35" name="Google Shape;35;p4"/>
          <p:cNvSpPr txBox="1"/>
          <p:nvPr>
            <p:ph type="body" idx="1"/>
          </p:nvPr>
        </p:nvSpPr>
        <p:spPr>
          <a:xfrm>
            <a:off x="720000" y="1017725"/>
            <a:ext cx="7704000" cy="49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/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■"/>
              <a:defRPr>
                <a:solidFill>
                  <a:srgbClr val="434343"/>
                </a:solidFill>
              </a:defRPr>
            </a:lvl9pPr>
          </a:lstStyle>
          <a:p/>
        </p:txBody>
      </p:sp>
      <p:grpSp>
        <p:nvGrpSpPr>
          <p:cNvPr id="36" name="Google Shape;36;p4"/>
          <p:cNvGrpSpPr/>
          <p:nvPr/>
        </p:nvGrpSpPr>
        <p:grpSpPr>
          <a:xfrm>
            <a:off x="-1065200" y="-145725"/>
            <a:ext cx="10551300" cy="5410975"/>
            <a:chOff x="-1065200" y="-145725"/>
            <a:chExt cx="10551300" cy="5410975"/>
          </a:xfrm>
        </p:grpSpPr>
        <p:sp>
          <p:nvSpPr>
            <p:cNvPr id="37" name="Google Shape;37;p4"/>
            <p:cNvSpPr/>
            <p:nvPr/>
          </p:nvSpPr>
          <p:spPr>
            <a:xfrm>
              <a:off x="-1065200" y="-145725"/>
              <a:ext cx="7204700" cy="496775"/>
            </a:xfrm>
            <a:custGeom>
              <a:avLst/>
              <a:gdLst/>
              <a:ahLst/>
              <a:cxnLst/>
              <a:rect l="l" t="t" r="r" b="b"/>
              <a:pathLst>
                <a:path w="288188" h="19871" extrusionOk="0">
                  <a:moveTo>
                    <a:pt x="0" y="8858"/>
                  </a:moveTo>
                  <a:cubicBezTo>
                    <a:pt x="15050" y="10668"/>
                    <a:pt x="62627" y="20954"/>
                    <a:pt x="90297" y="19716"/>
                  </a:cubicBezTo>
                  <a:cubicBezTo>
                    <a:pt x="117967" y="18478"/>
                    <a:pt x="135112" y="3047"/>
                    <a:pt x="166021" y="1428"/>
                  </a:cubicBezTo>
                  <a:cubicBezTo>
                    <a:pt x="196930" y="-191"/>
                    <a:pt x="255604" y="10239"/>
                    <a:pt x="275749" y="10001"/>
                  </a:cubicBezTo>
                  <a:cubicBezTo>
                    <a:pt x="295894" y="9763"/>
                    <a:pt x="285036" y="1667"/>
                    <a:pt x="286893" y="0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38" name="Google Shape;38;p4"/>
            <p:cNvSpPr/>
            <p:nvPr/>
          </p:nvSpPr>
          <p:spPr>
            <a:xfrm>
              <a:off x="5535600" y="3765075"/>
              <a:ext cx="3950500" cy="1500175"/>
            </a:xfrm>
            <a:custGeom>
              <a:avLst/>
              <a:gdLst/>
              <a:ahLst/>
              <a:cxnLst/>
              <a:rect l="l" t="t" r="r" b="b"/>
              <a:pathLst>
                <a:path w="158020" h="60007" extrusionOk="0">
                  <a:moveTo>
                    <a:pt x="0" y="60007"/>
                  </a:moveTo>
                  <a:cubicBezTo>
                    <a:pt x="8334" y="57102"/>
                    <a:pt x="30813" y="44149"/>
                    <a:pt x="50006" y="42577"/>
                  </a:cubicBezTo>
                  <a:cubicBezTo>
                    <a:pt x="69199" y="41006"/>
                    <a:pt x="97155" y="57674"/>
                    <a:pt x="115157" y="50578"/>
                  </a:cubicBezTo>
                  <a:cubicBezTo>
                    <a:pt x="133159" y="43482"/>
                    <a:pt x="150876" y="8430"/>
                    <a:pt x="158020" y="0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39" name="Google Shape;39;p4"/>
          <p:cNvGrpSpPr/>
          <p:nvPr/>
        </p:nvGrpSpPr>
        <p:grpSpPr>
          <a:xfrm rot="9825570">
            <a:off x="7961351" y="4551964"/>
            <a:ext cx="650295" cy="335736"/>
            <a:chOff x="2913850" y="4730325"/>
            <a:chExt cx="650225" cy="335700"/>
          </a:xfrm>
        </p:grpSpPr>
        <p:sp>
          <p:nvSpPr>
            <p:cNvPr id="40" name="Google Shape;40;p4"/>
            <p:cNvSpPr/>
            <p:nvPr/>
          </p:nvSpPr>
          <p:spPr>
            <a:xfrm>
              <a:off x="2913850" y="4730325"/>
              <a:ext cx="335700" cy="335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1" name="Google Shape;41;p4"/>
            <p:cNvSpPr/>
            <p:nvPr/>
          </p:nvSpPr>
          <p:spPr>
            <a:xfrm>
              <a:off x="3392475" y="4730325"/>
              <a:ext cx="171600" cy="1716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42" name="Google Shape;42;p4"/>
          <p:cNvSpPr/>
          <p:nvPr/>
        </p:nvSpPr>
        <p:spPr>
          <a:xfrm rot="5400000">
            <a:off x="-275150" y="275100"/>
            <a:ext cx="890700" cy="34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matchingName="Title and two columns">
  <p:cSld name="TITLE_AND_TWO_COLUMNS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5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27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46" name="Google Shape;46;p5"/>
          <p:cNvSpPr txBox="1"/>
          <p:nvPr>
            <p:ph type="subTitle" idx="1"/>
          </p:nvPr>
        </p:nvSpPr>
        <p:spPr>
          <a:xfrm>
            <a:off x="4647217" y="2507194"/>
            <a:ext cx="34494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7" name="Google Shape;47;p5"/>
          <p:cNvSpPr txBox="1"/>
          <p:nvPr>
            <p:ph type="subTitle" idx="2"/>
          </p:nvPr>
        </p:nvSpPr>
        <p:spPr>
          <a:xfrm>
            <a:off x="1047381" y="2507194"/>
            <a:ext cx="34494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8" name="Google Shape;48;p5"/>
          <p:cNvSpPr txBox="1"/>
          <p:nvPr>
            <p:ph type="subTitle" idx="3"/>
          </p:nvPr>
        </p:nvSpPr>
        <p:spPr>
          <a:xfrm>
            <a:off x="1047381" y="2159975"/>
            <a:ext cx="3449400" cy="414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1700">
                <a:solidFill>
                  <a:schemeClr val="dk1"/>
                </a:solidFill>
                <a:latin typeface="Raleway Black" panose="020B0604020202020204"/>
                <a:ea typeface="Raleway Black" panose="020B0604020202020204"/>
                <a:cs typeface="Raleway Black" panose="020B0604020202020204"/>
                <a:sym typeface="Raleway Black" panose="020B0604020202020204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9pPr>
          </a:lstStyle>
          <a:p/>
        </p:txBody>
      </p:sp>
      <p:sp>
        <p:nvSpPr>
          <p:cNvPr id="49" name="Google Shape;49;p5"/>
          <p:cNvSpPr txBox="1"/>
          <p:nvPr>
            <p:ph type="subTitle" idx="4"/>
          </p:nvPr>
        </p:nvSpPr>
        <p:spPr>
          <a:xfrm>
            <a:off x="4647219" y="2159975"/>
            <a:ext cx="3449400" cy="414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1700">
                <a:solidFill>
                  <a:schemeClr val="dk1"/>
                </a:solidFill>
                <a:latin typeface="Raleway Black" panose="020B0604020202020204"/>
                <a:ea typeface="Raleway Black" panose="020B0604020202020204"/>
                <a:cs typeface="Raleway Black" panose="020B0604020202020204"/>
                <a:sym typeface="Raleway Black" panose="020B0604020202020204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9pPr>
          </a:lstStyle>
          <a:p/>
        </p:txBody>
      </p:sp>
      <p:sp>
        <p:nvSpPr>
          <p:cNvPr id="50" name="Google Shape;50;p5"/>
          <p:cNvSpPr/>
          <p:nvPr/>
        </p:nvSpPr>
        <p:spPr>
          <a:xfrm rot="5400000">
            <a:off x="-275150" y="275100"/>
            <a:ext cx="890700" cy="34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51" name="Google Shape;51;p5"/>
          <p:cNvGrpSpPr/>
          <p:nvPr/>
        </p:nvGrpSpPr>
        <p:grpSpPr>
          <a:xfrm rot="882777">
            <a:off x="162368" y="3963850"/>
            <a:ext cx="650285" cy="335731"/>
            <a:chOff x="2913850" y="4730325"/>
            <a:chExt cx="650225" cy="335700"/>
          </a:xfrm>
        </p:grpSpPr>
        <p:sp>
          <p:nvSpPr>
            <p:cNvPr id="52" name="Google Shape;52;p5"/>
            <p:cNvSpPr/>
            <p:nvPr/>
          </p:nvSpPr>
          <p:spPr>
            <a:xfrm>
              <a:off x="2913850" y="4730325"/>
              <a:ext cx="335700" cy="335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3" name="Google Shape;53;p5"/>
            <p:cNvSpPr/>
            <p:nvPr/>
          </p:nvSpPr>
          <p:spPr>
            <a:xfrm>
              <a:off x="3392475" y="4730325"/>
              <a:ext cx="171600" cy="1716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54" name="Google Shape;54;p5"/>
          <p:cNvGrpSpPr/>
          <p:nvPr/>
        </p:nvGrpSpPr>
        <p:grpSpPr>
          <a:xfrm>
            <a:off x="-303275" y="-137075"/>
            <a:ext cx="9965800" cy="5361973"/>
            <a:chOff x="-303275" y="-137075"/>
            <a:chExt cx="9965800" cy="5361973"/>
          </a:xfrm>
        </p:grpSpPr>
        <p:sp>
          <p:nvSpPr>
            <p:cNvPr id="55" name="Google Shape;55;p5"/>
            <p:cNvSpPr/>
            <p:nvPr/>
          </p:nvSpPr>
          <p:spPr>
            <a:xfrm>
              <a:off x="4413775" y="-137075"/>
              <a:ext cx="5248750" cy="1085275"/>
            </a:xfrm>
            <a:custGeom>
              <a:avLst/>
              <a:gdLst/>
              <a:ahLst/>
              <a:cxnLst/>
              <a:rect l="l" t="t" r="r" b="b"/>
              <a:pathLst>
                <a:path w="209950" h="43411" extrusionOk="0">
                  <a:moveTo>
                    <a:pt x="0" y="0"/>
                  </a:moveTo>
                  <a:cubicBezTo>
                    <a:pt x="9735" y="3420"/>
                    <a:pt x="35386" y="20040"/>
                    <a:pt x="58407" y="20522"/>
                  </a:cubicBezTo>
                  <a:cubicBezTo>
                    <a:pt x="81428" y="21004"/>
                    <a:pt x="112868" y="-921"/>
                    <a:pt x="138125" y="2894"/>
                  </a:cubicBezTo>
                  <a:cubicBezTo>
                    <a:pt x="163382" y="6709"/>
                    <a:pt x="197979" y="36658"/>
                    <a:pt x="209950" y="43411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56" name="Google Shape;56;p5"/>
            <p:cNvSpPr/>
            <p:nvPr/>
          </p:nvSpPr>
          <p:spPr>
            <a:xfrm>
              <a:off x="-303275" y="4470823"/>
              <a:ext cx="3439975" cy="754075"/>
            </a:xfrm>
            <a:custGeom>
              <a:avLst/>
              <a:gdLst/>
              <a:ahLst/>
              <a:cxnLst/>
              <a:rect l="l" t="t" r="r" b="b"/>
              <a:pathLst>
                <a:path w="137599" h="30163" extrusionOk="0">
                  <a:moveTo>
                    <a:pt x="0" y="4380"/>
                  </a:moveTo>
                  <a:cubicBezTo>
                    <a:pt x="6621" y="3810"/>
                    <a:pt x="28547" y="-2242"/>
                    <a:pt x="39728" y="959"/>
                  </a:cubicBezTo>
                  <a:cubicBezTo>
                    <a:pt x="50910" y="4160"/>
                    <a:pt x="54680" y="20866"/>
                    <a:pt x="67089" y="23585"/>
                  </a:cubicBezTo>
                  <a:cubicBezTo>
                    <a:pt x="79498" y="26304"/>
                    <a:pt x="102431" y="16175"/>
                    <a:pt x="114183" y="17271"/>
                  </a:cubicBezTo>
                  <a:cubicBezTo>
                    <a:pt x="125935" y="18367"/>
                    <a:pt x="133696" y="28014"/>
                    <a:pt x="137599" y="30163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Title only">
  <p:cSld name="TITLE_ONLY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6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27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60" name="Google Shape;60;p6"/>
          <p:cNvSpPr/>
          <p:nvPr/>
        </p:nvSpPr>
        <p:spPr>
          <a:xfrm rot="5400000">
            <a:off x="-275150" y="275100"/>
            <a:ext cx="890700" cy="34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61" name="Google Shape;61;p6"/>
          <p:cNvGrpSpPr/>
          <p:nvPr/>
        </p:nvGrpSpPr>
        <p:grpSpPr>
          <a:xfrm rot="-3900959">
            <a:off x="8568123" y="1255853"/>
            <a:ext cx="650278" cy="335728"/>
            <a:chOff x="2913850" y="4730325"/>
            <a:chExt cx="650225" cy="335700"/>
          </a:xfrm>
        </p:grpSpPr>
        <p:sp>
          <p:nvSpPr>
            <p:cNvPr id="62" name="Google Shape;62;p6"/>
            <p:cNvSpPr/>
            <p:nvPr/>
          </p:nvSpPr>
          <p:spPr>
            <a:xfrm>
              <a:off x="2913850" y="4730325"/>
              <a:ext cx="335700" cy="335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3" name="Google Shape;63;p6"/>
            <p:cNvSpPr/>
            <p:nvPr/>
          </p:nvSpPr>
          <p:spPr>
            <a:xfrm>
              <a:off x="3392475" y="4730325"/>
              <a:ext cx="171600" cy="1716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64" name="Google Shape;64;p6"/>
          <p:cNvGrpSpPr/>
          <p:nvPr/>
        </p:nvGrpSpPr>
        <p:grpSpPr>
          <a:xfrm>
            <a:off x="-230925" y="-61825"/>
            <a:ext cx="9602975" cy="5241473"/>
            <a:chOff x="-230925" y="-61825"/>
            <a:chExt cx="9602975" cy="5241473"/>
          </a:xfrm>
        </p:grpSpPr>
        <p:sp>
          <p:nvSpPr>
            <p:cNvPr id="65" name="Google Shape;65;p6"/>
            <p:cNvSpPr/>
            <p:nvPr/>
          </p:nvSpPr>
          <p:spPr>
            <a:xfrm>
              <a:off x="5425625" y="-61825"/>
              <a:ext cx="3946425" cy="1119925"/>
            </a:xfrm>
            <a:custGeom>
              <a:avLst/>
              <a:gdLst/>
              <a:ahLst/>
              <a:cxnLst/>
              <a:rect l="l" t="t" r="r" b="b"/>
              <a:pathLst>
                <a:path w="157857" h="44797" extrusionOk="0">
                  <a:moveTo>
                    <a:pt x="0" y="0"/>
                  </a:moveTo>
                  <a:cubicBezTo>
                    <a:pt x="7016" y="3113"/>
                    <a:pt x="27756" y="17365"/>
                    <a:pt x="42095" y="18680"/>
                  </a:cubicBezTo>
                  <a:cubicBezTo>
                    <a:pt x="56434" y="19996"/>
                    <a:pt x="76385" y="7981"/>
                    <a:pt x="86032" y="7893"/>
                  </a:cubicBezTo>
                  <a:cubicBezTo>
                    <a:pt x="95679" y="7805"/>
                    <a:pt x="93092" y="16795"/>
                    <a:pt x="99976" y="18154"/>
                  </a:cubicBezTo>
                  <a:cubicBezTo>
                    <a:pt x="106860" y="19513"/>
                    <a:pt x="122690" y="11620"/>
                    <a:pt x="127338" y="16049"/>
                  </a:cubicBezTo>
                  <a:cubicBezTo>
                    <a:pt x="131986" y="20478"/>
                    <a:pt x="122778" y="44156"/>
                    <a:pt x="127864" y="44726"/>
                  </a:cubicBezTo>
                  <a:cubicBezTo>
                    <a:pt x="132951" y="45296"/>
                    <a:pt x="152858" y="23679"/>
                    <a:pt x="157857" y="19469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66" name="Google Shape;66;p6"/>
            <p:cNvSpPr/>
            <p:nvPr/>
          </p:nvSpPr>
          <p:spPr>
            <a:xfrm>
              <a:off x="-230925" y="4152273"/>
              <a:ext cx="2163950" cy="1027375"/>
            </a:xfrm>
            <a:custGeom>
              <a:avLst/>
              <a:gdLst/>
              <a:ahLst/>
              <a:cxnLst/>
              <a:rect l="l" t="t" r="r" b="b"/>
              <a:pathLst>
                <a:path w="86558" h="41095" extrusionOk="0">
                  <a:moveTo>
                    <a:pt x="0" y="31887"/>
                  </a:moveTo>
                  <a:cubicBezTo>
                    <a:pt x="5043" y="26581"/>
                    <a:pt x="24117" y="885"/>
                    <a:pt x="30256" y="52"/>
                  </a:cubicBezTo>
                  <a:cubicBezTo>
                    <a:pt x="36395" y="-781"/>
                    <a:pt x="28854" y="21363"/>
                    <a:pt x="36834" y="26888"/>
                  </a:cubicBezTo>
                  <a:cubicBezTo>
                    <a:pt x="44815" y="32413"/>
                    <a:pt x="69852" y="30834"/>
                    <a:pt x="78139" y="33202"/>
                  </a:cubicBezTo>
                  <a:cubicBezTo>
                    <a:pt x="86426" y="35570"/>
                    <a:pt x="85155" y="39780"/>
                    <a:pt x="86558" y="41095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7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2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9" name="Google Shape;69;p7"/>
          <p:cNvGrpSpPr/>
          <p:nvPr/>
        </p:nvGrpSpPr>
        <p:grpSpPr>
          <a:xfrm flipH="1">
            <a:off x="-800" y="-2450"/>
            <a:ext cx="9144775" cy="5143500"/>
            <a:chOff x="-800" y="-2450"/>
            <a:chExt cx="9144775" cy="5143500"/>
          </a:xfrm>
        </p:grpSpPr>
        <p:pic>
          <p:nvPicPr>
            <p:cNvPr id="70" name="Google Shape;70;p7"/>
            <p:cNvPicPr preferRelativeResize="0"/>
            <p:nvPr/>
          </p:nvPicPr>
          <p:blipFill>
            <a:blip r:embed="rId3"/>
            <a:stretch>
              <a:fillRect/>
            </a:stretch>
          </p:blipFill>
          <p:spPr>
            <a:xfrm>
              <a:off x="-800" y="-2442"/>
              <a:ext cx="9144001" cy="514349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" name="Google Shape;71;p7"/>
            <p:cNvSpPr/>
            <p:nvPr/>
          </p:nvSpPr>
          <p:spPr>
            <a:xfrm>
              <a:off x="-25" y="-2450"/>
              <a:ext cx="9144000" cy="5143500"/>
            </a:xfrm>
            <a:prstGeom prst="rect">
              <a:avLst/>
            </a:prstGeom>
            <a:solidFill>
              <a:srgbClr val="EDEDED">
                <a:alpha val="86250"/>
              </a:srgbClr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72" name="Google Shape;72;p7"/>
          <p:cNvSpPr txBox="1"/>
          <p:nvPr>
            <p:ph type="title"/>
          </p:nvPr>
        </p:nvSpPr>
        <p:spPr>
          <a:xfrm>
            <a:off x="715100" y="949450"/>
            <a:ext cx="3541800" cy="11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800" b="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73" name="Google Shape;73;p7"/>
          <p:cNvSpPr txBox="1"/>
          <p:nvPr>
            <p:ph type="body" idx="1"/>
          </p:nvPr>
        </p:nvSpPr>
        <p:spPr>
          <a:xfrm>
            <a:off x="715100" y="2052250"/>
            <a:ext cx="3541800" cy="178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/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74" name="Google Shape;74;p7"/>
          <p:cNvSpPr/>
          <p:nvPr>
            <p:ph type="pic" idx="2"/>
          </p:nvPr>
        </p:nvSpPr>
        <p:spPr>
          <a:xfrm>
            <a:off x="4884550" y="775076"/>
            <a:ext cx="3262800" cy="3612900"/>
          </a:xfrm>
          <a:prstGeom prst="rect">
            <a:avLst/>
          </a:prstGeom>
          <a:noFill/>
          <a:ln>
            <a:noFill/>
          </a:ln>
        </p:spPr>
      </p:sp>
      <p:sp>
        <p:nvSpPr>
          <p:cNvPr id="75" name="Google Shape;75;p7"/>
          <p:cNvSpPr/>
          <p:nvPr/>
        </p:nvSpPr>
        <p:spPr>
          <a:xfrm rot="5400000">
            <a:off x="-275150" y="275100"/>
            <a:ext cx="890700" cy="34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76" name="Google Shape;76;p7"/>
          <p:cNvGrpSpPr/>
          <p:nvPr/>
        </p:nvGrpSpPr>
        <p:grpSpPr>
          <a:xfrm>
            <a:off x="-349875" y="-45725"/>
            <a:ext cx="9814550" cy="5293800"/>
            <a:chOff x="-349875" y="-45725"/>
            <a:chExt cx="9814550" cy="5293800"/>
          </a:xfrm>
        </p:grpSpPr>
        <p:sp>
          <p:nvSpPr>
            <p:cNvPr id="77" name="Google Shape;77;p7"/>
            <p:cNvSpPr/>
            <p:nvPr/>
          </p:nvSpPr>
          <p:spPr>
            <a:xfrm>
              <a:off x="6585750" y="-45725"/>
              <a:ext cx="2878925" cy="2100275"/>
            </a:xfrm>
            <a:custGeom>
              <a:avLst/>
              <a:gdLst/>
              <a:ahLst/>
              <a:cxnLst/>
              <a:rect l="l" t="t" r="r" b="b"/>
              <a:pathLst>
                <a:path w="115157" h="84011" extrusionOk="0">
                  <a:moveTo>
                    <a:pt x="0" y="0"/>
                  </a:moveTo>
                  <a:cubicBezTo>
                    <a:pt x="5667" y="4001"/>
                    <a:pt x="18288" y="22289"/>
                    <a:pt x="34004" y="24003"/>
                  </a:cubicBezTo>
                  <a:cubicBezTo>
                    <a:pt x="49720" y="25718"/>
                    <a:pt x="80772" y="286"/>
                    <a:pt x="94297" y="10287"/>
                  </a:cubicBezTo>
                  <a:cubicBezTo>
                    <a:pt x="107823" y="20288"/>
                    <a:pt x="111680" y="71724"/>
                    <a:pt x="115157" y="84011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8" name="Google Shape;78;p7"/>
            <p:cNvSpPr/>
            <p:nvPr/>
          </p:nvSpPr>
          <p:spPr>
            <a:xfrm>
              <a:off x="-349875" y="4169375"/>
              <a:ext cx="5022050" cy="1078700"/>
            </a:xfrm>
            <a:custGeom>
              <a:avLst/>
              <a:gdLst/>
              <a:ahLst/>
              <a:cxnLst/>
              <a:rect l="l" t="t" r="r" b="b"/>
              <a:pathLst>
                <a:path w="200882" h="43148" extrusionOk="0">
                  <a:moveTo>
                    <a:pt x="0" y="0"/>
                  </a:moveTo>
                  <a:cubicBezTo>
                    <a:pt x="7096" y="4667"/>
                    <a:pt x="20574" y="25431"/>
                    <a:pt x="42577" y="28003"/>
                  </a:cubicBezTo>
                  <a:cubicBezTo>
                    <a:pt x="64580" y="30575"/>
                    <a:pt x="105632" y="12906"/>
                    <a:pt x="132016" y="15430"/>
                  </a:cubicBezTo>
                  <a:cubicBezTo>
                    <a:pt x="158400" y="17954"/>
                    <a:pt x="189404" y="38528"/>
                    <a:pt x="200882" y="43148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79" name="Google Shape;79;p7"/>
          <p:cNvGrpSpPr/>
          <p:nvPr/>
        </p:nvGrpSpPr>
        <p:grpSpPr>
          <a:xfrm rot="-1917845">
            <a:off x="2617462" y="4868675"/>
            <a:ext cx="650240" cy="335708"/>
            <a:chOff x="2913850" y="4730325"/>
            <a:chExt cx="650225" cy="335700"/>
          </a:xfrm>
        </p:grpSpPr>
        <p:sp>
          <p:nvSpPr>
            <p:cNvPr id="80" name="Google Shape;80;p7"/>
            <p:cNvSpPr/>
            <p:nvPr/>
          </p:nvSpPr>
          <p:spPr>
            <a:xfrm>
              <a:off x="2913850" y="4730325"/>
              <a:ext cx="335700" cy="335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1" name="Google Shape;81;p7"/>
            <p:cNvSpPr/>
            <p:nvPr/>
          </p:nvSpPr>
          <p:spPr>
            <a:xfrm>
              <a:off x="3392475" y="4730325"/>
              <a:ext cx="171600" cy="1716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8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27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8"/>
          <p:cNvSpPr txBox="1"/>
          <p:nvPr>
            <p:ph type="title"/>
          </p:nvPr>
        </p:nvSpPr>
        <p:spPr>
          <a:xfrm>
            <a:off x="2724150" y="1307100"/>
            <a:ext cx="36957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grpSp>
        <p:nvGrpSpPr>
          <p:cNvPr id="85" name="Google Shape;85;p8"/>
          <p:cNvGrpSpPr/>
          <p:nvPr/>
        </p:nvGrpSpPr>
        <p:grpSpPr>
          <a:xfrm rot="9006438">
            <a:off x="7738232" y="4349652"/>
            <a:ext cx="650255" cy="335715"/>
            <a:chOff x="2913850" y="4730325"/>
            <a:chExt cx="650225" cy="335700"/>
          </a:xfrm>
        </p:grpSpPr>
        <p:sp>
          <p:nvSpPr>
            <p:cNvPr id="86" name="Google Shape;86;p8"/>
            <p:cNvSpPr/>
            <p:nvPr/>
          </p:nvSpPr>
          <p:spPr>
            <a:xfrm>
              <a:off x="2913850" y="4730325"/>
              <a:ext cx="335700" cy="335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3392475" y="4730325"/>
              <a:ext cx="171600" cy="1716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88" name="Google Shape;88;p8"/>
          <p:cNvGrpSpPr/>
          <p:nvPr/>
        </p:nvGrpSpPr>
        <p:grpSpPr>
          <a:xfrm>
            <a:off x="-343202" y="-286975"/>
            <a:ext cx="9629677" cy="5506468"/>
            <a:chOff x="-343202" y="-286975"/>
            <a:chExt cx="9629677" cy="5506468"/>
          </a:xfrm>
        </p:grpSpPr>
        <p:sp>
          <p:nvSpPr>
            <p:cNvPr id="89" name="Google Shape;89;p8"/>
            <p:cNvSpPr/>
            <p:nvPr/>
          </p:nvSpPr>
          <p:spPr>
            <a:xfrm>
              <a:off x="-343202" y="-286975"/>
              <a:ext cx="4565975" cy="1432875"/>
            </a:xfrm>
            <a:custGeom>
              <a:avLst/>
              <a:gdLst/>
              <a:ahLst/>
              <a:cxnLst/>
              <a:rect l="l" t="t" r="r" b="b"/>
              <a:pathLst>
                <a:path w="182639" h="57315" extrusionOk="0">
                  <a:moveTo>
                    <a:pt x="2433" y="24060"/>
                  </a:moveTo>
                  <a:cubicBezTo>
                    <a:pt x="2597" y="24510"/>
                    <a:pt x="-3705" y="21237"/>
                    <a:pt x="3415" y="26761"/>
                  </a:cubicBezTo>
                  <a:cubicBezTo>
                    <a:pt x="10535" y="32285"/>
                    <a:pt x="31199" y="58965"/>
                    <a:pt x="45152" y="57205"/>
                  </a:cubicBezTo>
                  <a:cubicBezTo>
                    <a:pt x="59105" y="55446"/>
                    <a:pt x="74737" y="22915"/>
                    <a:pt x="87135" y="16204"/>
                  </a:cubicBezTo>
                  <a:cubicBezTo>
                    <a:pt x="99533" y="9493"/>
                    <a:pt x="111890" y="18290"/>
                    <a:pt x="119542" y="16940"/>
                  </a:cubicBezTo>
                  <a:cubicBezTo>
                    <a:pt x="127194" y="15590"/>
                    <a:pt x="126131" y="8307"/>
                    <a:pt x="133046" y="8102"/>
                  </a:cubicBezTo>
                  <a:cubicBezTo>
                    <a:pt x="139961" y="7898"/>
                    <a:pt x="152769" y="17063"/>
                    <a:pt x="161034" y="15713"/>
                  </a:cubicBezTo>
                  <a:cubicBezTo>
                    <a:pt x="169300" y="14363"/>
                    <a:pt x="179038" y="2619"/>
                    <a:pt x="182639" y="0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90" name="Google Shape;90;p8"/>
            <p:cNvSpPr/>
            <p:nvPr/>
          </p:nvSpPr>
          <p:spPr>
            <a:xfrm>
              <a:off x="6567425" y="4100443"/>
              <a:ext cx="2719050" cy="1119050"/>
            </a:xfrm>
            <a:custGeom>
              <a:avLst/>
              <a:gdLst/>
              <a:ahLst/>
              <a:cxnLst/>
              <a:rect l="l" t="t" r="r" b="b"/>
              <a:pathLst>
                <a:path w="108762" h="44762" extrusionOk="0">
                  <a:moveTo>
                    <a:pt x="0" y="44762"/>
                  </a:moveTo>
                  <a:cubicBezTo>
                    <a:pt x="3478" y="40670"/>
                    <a:pt x="9698" y="21643"/>
                    <a:pt x="20869" y="20211"/>
                  </a:cubicBezTo>
                  <a:cubicBezTo>
                    <a:pt x="32040" y="18779"/>
                    <a:pt x="55036" y="39524"/>
                    <a:pt x="67025" y="36169"/>
                  </a:cubicBezTo>
                  <a:cubicBezTo>
                    <a:pt x="79014" y="32814"/>
                    <a:pt x="85848" y="1348"/>
                    <a:pt x="92804" y="79"/>
                  </a:cubicBezTo>
                  <a:cubicBezTo>
                    <a:pt x="99760" y="-1189"/>
                    <a:pt x="106102" y="23812"/>
                    <a:pt x="108762" y="28558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91" name="Google Shape;91;p8"/>
          <p:cNvSpPr/>
          <p:nvPr/>
        </p:nvSpPr>
        <p:spPr>
          <a:xfrm rot="5400000">
            <a:off x="-2406800" y="2406750"/>
            <a:ext cx="5154000" cy="34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9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27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9"/>
          <p:cNvSpPr txBox="1"/>
          <p:nvPr>
            <p:ph type="title"/>
          </p:nvPr>
        </p:nvSpPr>
        <p:spPr>
          <a:xfrm>
            <a:off x="2201850" y="1768999"/>
            <a:ext cx="47403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95" name="Google Shape;95;p9"/>
          <p:cNvSpPr txBox="1"/>
          <p:nvPr>
            <p:ph type="subTitle" idx="1"/>
          </p:nvPr>
        </p:nvSpPr>
        <p:spPr>
          <a:xfrm>
            <a:off x="2201925" y="2612051"/>
            <a:ext cx="4740300" cy="113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grpSp>
        <p:nvGrpSpPr>
          <p:cNvPr id="96" name="Google Shape;96;p9"/>
          <p:cNvGrpSpPr/>
          <p:nvPr/>
        </p:nvGrpSpPr>
        <p:grpSpPr>
          <a:xfrm rot="9006438">
            <a:off x="450582" y="286402"/>
            <a:ext cx="650255" cy="335715"/>
            <a:chOff x="2913850" y="4730325"/>
            <a:chExt cx="650225" cy="335700"/>
          </a:xfrm>
        </p:grpSpPr>
        <p:sp>
          <p:nvSpPr>
            <p:cNvPr id="97" name="Google Shape;97;p9"/>
            <p:cNvSpPr/>
            <p:nvPr/>
          </p:nvSpPr>
          <p:spPr>
            <a:xfrm>
              <a:off x="2913850" y="4730325"/>
              <a:ext cx="335700" cy="335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8" name="Google Shape;98;p9"/>
            <p:cNvSpPr/>
            <p:nvPr/>
          </p:nvSpPr>
          <p:spPr>
            <a:xfrm>
              <a:off x="3392475" y="4730325"/>
              <a:ext cx="171600" cy="1716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99" name="Google Shape;99;p9"/>
          <p:cNvGrpSpPr/>
          <p:nvPr/>
        </p:nvGrpSpPr>
        <p:grpSpPr>
          <a:xfrm>
            <a:off x="-509475" y="-214175"/>
            <a:ext cx="9998500" cy="5608975"/>
            <a:chOff x="-509475" y="-214175"/>
            <a:chExt cx="9998500" cy="5608975"/>
          </a:xfrm>
        </p:grpSpPr>
        <p:sp>
          <p:nvSpPr>
            <p:cNvPr id="100" name="Google Shape;100;p9"/>
            <p:cNvSpPr/>
            <p:nvPr/>
          </p:nvSpPr>
          <p:spPr>
            <a:xfrm>
              <a:off x="-509475" y="-214175"/>
              <a:ext cx="3443325" cy="1425250"/>
            </a:xfrm>
            <a:custGeom>
              <a:avLst/>
              <a:gdLst/>
              <a:ahLst/>
              <a:cxnLst/>
              <a:rect l="l" t="t" r="r" b="b"/>
              <a:pathLst>
                <a:path w="137733" h="57010" extrusionOk="0">
                  <a:moveTo>
                    <a:pt x="0" y="29461"/>
                  </a:moveTo>
                  <a:cubicBezTo>
                    <a:pt x="7365" y="34044"/>
                    <a:pt x="32080" y="57777"/>
                    <a:pt x="44192" y="56959"/>
                  </a:cubicBezTo>
                  <a:cubicBezTo>
                    <a:pt x="56304" y="56141"/>
                    <a:pt x="64447" y="29871"/>
                    <a:pt x="72672" y="24551"/>
                  </a:cubicBezTo>
                  <a:cubicBezTo>
                    <a:pt x="80897" y="19232"/>
                    <a:pt x="88139" y="29052"/>
                    <a:pt x="93540" y="25042"/>
                  </a:cubicBezTo>
                  <a:cubicBezTo>
                    <a:pt x="98941" y="21032"/>
                    <a:pt x="101070" y="2537"/>
                    <a:pt x="105080" y="491"/>
                  </a:cubicBezTo>
                  <a:cubicBezTo>
                    <a:pt x="109090" y="-1555"/>
                    <a:pt x="112159" y="12848"/>
                    <a:pt x="117601" y="12766"/>
                  </a:cubicBezTo>
                  <a:cubicBezTo>
                    <a:pt x="123043" y="12684"/>
                    <a:pt x="134378" y="2128"/>
                    <a:pt x="137733" y="0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01" name="Google Shape;101;p9"/>
            <p:cNvSpPr/>
            <p:nvPr/>
          </p:nvSpPr>
          <p:spPr>
            <a:xfrm>
              <a:off x="5720400" y="3240425"/>
              <a:ext cx="3768625" cy="2154375"/>
            </a:xfrm>
            <a:custGeom>
              <a:avLst/>
              <a:gdLst/>
              <a:ahLst/>
              <a:cxnLst/>
              <a:rect l="l" t="t" r="r" b="b"/>
              <a:pathLst>
                <a:path w="150745" h="86175" extrusionOk="0">
                  <a:moveTo>
                    <a:pt x="0" y="86175"/>
                  </a:moveTo>
                  <a:cubicBezTo>
                    <a:pt x="6302" y="82101"/>
                    <a:pt x="27580" y="63981"/>
                    <a:pt x="37810" y="61730"/>
                  </a:cubicBezTo>
                  <a:cubicBezTo>
                    <a:pt x="48040" y="59480"/>
                    <a:pt x="52786" y="72649"/>
                    <a:pt x="61379" y="72672"/>
                  </a:cubicBezTo>
                  <a:cubicBezTo>
                    <a:pt x="69972" y="72695"/>
                    <a:pt x="80488" y="61870"/>
                    <a:pt x="89367" y="61870"/>
                  </a:cubicBezTo>
                  <a:cubicBezTo>
                    <a:pt x="98246" y="61870"/>
                    <a:pt x="104425" y="82984"/>
                    <a:pt x="114655" y="72672"/>
                  </a:cubicBezTo>
                  <a:cubicBezTo>
                    <a:pt x="124885" y="62360"/>
                    <a:pt x="144730" y="12112"/>
                    <a:pt x="150745" y="0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102" name="Google Shape;102;p9"/>
          <p:cNvSpPr/>
          <p:nvPr/>
        </p:nvSpPr>
        <p:spPr>
          <a:xfrm rot="5400000">
            <a:off x="-2406800" y="2406750"/>
            <a:ext cx="5154000" cy="34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/>
          <p:nvPr>
            <p:ph type="pic" idx="2"/>
          </p:nvPr>
        </p:nvSpPr>
        <p:spPr>
          <a:xfrm>
            <a:off x="-6875" y="0"/>
            <a:ext cx="9144000" cy="5157300"/>
          </a:xfrm>
          <a:prstGeom prst="rect">
            <a:avLst/>
          </a:prstGeom>
          <a:noFill/>
          <a:ln>
            <a:noFill/>
          </a:ln>
        </p:spPr>
      </p:sp>
      <p:sp>
        <p:nvSpPr>
          <p:cNvPr id="105" name="Google Shape;105;p10"/>
          <p:cNvSpPr txBox="1"/>
          <p:nvPr>
            <p:ph type="title"/>
          </p:nvPr>
        </p:nvSpPr>
        <p:spPr>
          <a:xfrm>
            <a:off x="720000" y="4038000"/>
            <a:ext cx="7704000" cy="5727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06" name="Google Shape;106;p10"/>
          <p:cNvSpPr/>
          <p:nvPr/>
        </p:nvSpPr>
        <p:spPr>
          <a:xfrm rot="5400000">
            <a:off x="-2406800" y="2406750"/>
            <a:ext cx="5154000" cy="34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107" name="Google Shape;107;p10"/>
          <p:cNvGrpSpPr/>
          <p:nvPr/>
        </p:nvGrpSpPr>
        <p:grpSpPr>
          <a:xfrm>
            <a:off x="-319200" y="-64013"/>
            <a:ext cx="9593425" cy="5228933"/>
            <a:chOff x="-319200" y="-64013"/>
            <a:chExt cx="9593425" cy="5228933"/>
          </a:xfrm>
        </p:grpSpPr>
        <p:sp>
          <p:nvSpPr>
            <p:cNvPr id="108" name="Google Shape;108;p10"/>
            <p:cNvSpPr/>
            <p:nvPr/>
          </p:nvSpPr>
          <p:spPr>
            <a:xfrm>
              <a:off x="3952725" y="-64013"/>
              <a:ext cx="5321500" cy="1198425"/>
            </a:xfrm>
            <a:custGeom>
              <a:avLst/>
              <a:gdLst/>
              <a:ahLst/>
              <a:cxnLst/>
              <a:rect l="l" t="t" r="r" b="b"/>
              <a:pathLst>
                <a:path w="212860" h="47937" extrusionOk="0">
                  <a:moveTo>
                    <a:pt x="0" y="1208"/>
                  </a:moveTo>
                  <a:cubicBezTo>
                    <a:pt x="7938" y="4113"/>
                    <a:pt x="33021" y="17331"/>
                    <a:pt x="47629" y="18640"/>
                  </a:cubicBezTo>
                  <a:cubicBezTo>
                    <a:pt x="62237" y="19950"/>
                    <a:pt x="75536" y="9556"/>
                    <a:pt x="87648" y="9065"/>
                  </a:cubicBezTo>
                  <a:cubicBezTo>
                    <a:pt x="99760" y="8574"/>
                    <a:pt x="109744" y="17043"/>
                    <a:pt x="120301" y="15693"/>
                  </a:cubicBezTo>
                  <a:cubicBezTo>
                    <a:pt x="130858" y="14343"/>
                    <a:pt x="140147" y="-4397"/>
                    <a:pt x="150990" y="963"/>
                  </a:cubicBezTo>
                  <a:cubicBezTo>
                    <a:pt x="161834" y="6324"/>
                    <a:pt x="175050" y="46547"/>
                    <a:pt x="185362" y="47856"/>
                  </a:cubicBezTo>
                  <a:cubicBezTo>
                    <a:pt x="195674" y="49165"/>
                    <a:pt x="208277" y="15325"/>
                    <a:pt x="212860" y="8819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09" name="Google Shape;109;p10"/>
            <p:cNvSpPr/>
            <p:nvPr/>
          </p:nvSpPr>
          <p:spPr>
            <a:xfrm>
              <a:off x="-319200" y="2856220"/>
              <a:ext cx="1978550" cy="2308700"/>
            </a:xfrm>
            <a:custGeom>
              <a:avLst/>
              <a:gdLst/>
              <a:ahLst/>
              <a:cxnLst/>
              <a:rect l="l" t="t" r="r" b="b"/>
              <a:pathLst>
                <a:path w="79142" h="92348" extrusionOk="0">
                  <a:moveTo>
                    <a:pt x="0" y="7400"/>
                  </a:moveTo>
                  <a:cubicBezTo>
                    <a:pt x="8511" y="6786"/>
                    <a:pt x="46033" y="-6063"/>
                    <a:pt x="51066" y="3717"/>
                  </a:cubicBezTo>
                  <a:cubicBezTo>
                    <a:pt x="56099" y="13497"/>
                    <a:pt x="26393" y="55480"/>
                    <a:pt x="30198" y="66078"/>
                  </a:cubicBezTo>
                  <a:cubicBezTo>
                    <a:pt x="34004" y="76676"/>
                    <a:pt x="65797" y="62927"/>
                    <a:pt x="73899" y="67305"/>
                  </a:cubicBezTo>
                  <a:cubicBezTo>
                    <a:pt x="82001" y="71683"/>
                    <a:pt x="77991" y="88174"/>
                    <a:pt x="78809" y="92348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110" name="Google Shape;110;p10"/>
          <p:cNvGrpSpPr/>
          <p:nvPr/>
        </p:nvGrpSpPr>
        <p:grpSpPr>
          <a:xfrm rot="9006438">
            <a:off x="8313107" y="280252"/>
            <a:ext cx="650255" cy="335715"/>
            <a:chOff x="2913850" y="4730325"/>
            <a:chExt cx="650225" cy="335700"/>
          </a:xfrm>
        </p:grpSpPr>
        <p:sp>
          <p:nvSpPr>
            <p:cNvPr id="111" name="Google Shape;111;p10"/>
            <p:cNvSpPr/>
            <p:nvPr/>
          </p:nvSpPr>
          <p:spPr>
            <a:xfrm>
              <a:off x="2913850" y="4730325"/>
              <a:ext cx="335700" cy="335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2" name="Google Shape;112;p10"/>
            <p:cNvSpPr/>
            <p:nvPr/>
          </p:nvSpPr>
          <p:spPr>
            <a:xfrm>
              <a:off x="3392475" y="4730325"/>
              <a:ext cx="171600" cy="1716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11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27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1"/>
          <p:cNvSpPr txBox="1"/>
          <p:nvPr>
            <p:ph type="title" hasCustomPrompt="1"/>
          </p:nvPr>
        </p:nvSpPr>
        <p:spPr>
          <a:xfrm>
            <a:off x="1096100" y="1229400"/>
            <a:ext cx="4184400" cy="105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4900" b="0">
                <a:solidFill>
                  <a:schemeClr val="lt1"/>
                </a:solidFill>
                <a:latin typeface="Raleway Black" panose="020B0604020202020204"/>
                <a:ea typeface="Raleway Black" panose="020B0604020202020204"/>
                <a:cs typeface="Raleway Black" panose="020B0604020202020204"/>
                <a:sym typeface="Raleway Black" panose="020B0604020202020204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16" name="Google Shape;116;p11"/>
          <p:cNvSpPr txBox="1"/>
          <p:nvPr>
            <p:ph type="subTitle" idx="1"/>
          </p:nvPr>
        </p:nvSpPr>
        <p:spPr>
          <a:xfrm>
            <a:off x="1096125" y="2287800"/>
            <a:ext cx="4184400" cy="17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grpSp>
        <p:nvGrpSpPr>
          <p:cNvPr id="117" name="Google Shape;117;p11"/>
          <p:cNvGrpSpPr/>
          <p:nvPr/>
        </p:nvGrpSpPr>
        <p:grpSpPr>
          <a:xfrm>
            <a:off x="-119100" y="-81550"/>
            <a:ext cx="9412200" cy="5290398"/>
            <a:chOff x="-119100" y="-81550"/>
            <a:chExt cx="9412200" cy="5290398"/>
          </a:xfrm>
        </p:grpSpPr>
        <p:sp>
          <p:nvSpPr>
            <p:cNvPr id="118" name="Google Shape;118;p11"/>
            <p:cNvSpPr/>
            <p:nvPr/>
          </p:nvSpPr>
          <p:spPr>
            <a:xfrm>
              <a:off x="3998325" y="-81550"/>
              <a:ext cx="5294775" cy="1164200"/>
            </a:xfrm>
            <a:custGeom>
              <a:avLst/>
              <a:gdLst/>
              <a:ahLst/>
              <a:cxnLst/>
              <a:rect l="l" t="t" r="r" b="b"/>
              <a:pathLst>
                <a:path w="211791" h="46568" extrusionOk="0">
                  <a:moveTo>
                    <a:pt x="0" y="0"/>
                  </a:moveTo>
                  <a:cubicBezTo>
                    <a:pt x="7016" y="3420"/>
                    <a:pt x="24468" y="20258"/>
                    <a:pt x="42095" y="20521"/>
                  </a:cubicBezTo>
                  <a:cubicBezTo>
                    <a:pt x="59722" y="20784"/>
                    <a:pt x="85944" y="438"/>
                    <a:pt x="105764" y="1578"/>
                  </a:cubicBezTo>
                  <a:cubicBezTo>
                    <a:pt x="125584" y="2718"/>
                    <a:pt x="145491" y="24819"/>
                    <a:pt x="161014" y="27362"/>
                  </a:cubicBezTo>
                  <a:cubicBezTo>
                    <a:pt x="176537" y="29905"/>
                    <a:pt x="190437" y="13637"/>
                    <a:pt x="198900" y="16838"/>
                  </a:cubicBezTo>
                  <a:cubicBezTo>
                    <a:pt x="207363" y="20039"/>
                    <a:pt x="209643" y="41613"/>
                    <a:pt x="211791" y="46568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19" name="Google Shape;119;p11"/>
            <p:cNvSpPr/>
            <p:nvPr/>
          </p:nvSpPr>
          <p:spPr>
            <a:xfrm>
              <a:off x="-119100" y="4534798"/>
              <a:ext cx="3703050" cy="674050"/>
            </a:xfrm>
            <a:custGeom>
              <a:avLst/>
              <a:gdLst/>
              <a:ahLst/>
              <a:cxnLst/>
              <a:rect l="l" t="t" r="r" b="b"/>
              <a:pathLst>
                <a:path w="148122" h="26962" extrusionOk="0">
                  <a:moveTo>
                    <a:pt x="0" y="17227"/>
                  </a:moveTo>
                  <a:cubicBezTo>
                    <a:pt x="7498" y="14377"/>
                    <a:pt x="32404" y="-882"/>
                    <a:pt x="44989" y="126"/>
                  </a:cubicBezTo>
                  <a:cubicBezTo>
                    <a:pt x="57574" y="1135"/>
                    <a:pt x="65598" y="21173"/>
                    <a:pt x="75508" y="23278"/>
                  </a:cubicBezTo>
                  <a:cubicBezTo>
                    <a:pt x="85418" y="25383"/>
                    <a:pt x="98617" y="13457"/>
                    <a:pt x="104449" y="12755"/>
                  </a:cubicBezTo>
                  <a:cubicBezTo>
                    <a:pt x="110281" y="12054"/>
                    <a:pt x="104887" y="18236"/>
                    <a:pt x="110500" y="19069"/>
                  </a:cubicBezTo>
                  <a:cubicBezTo>
                    <a:pt x="116113" y="19902"/>
                    <a:pt x="131855" y="16438"/>
                    <a:pt x="138125" y="17753"/>
                  </a:cubicBezTo>
                  <a:cubicBezTo>
                    <a:pt x="144395" y="19069"/>
                    <a:pt x="146456" y="25427"/>
                    <a:pt x="148122" y="26962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120" name="Google Shape;120;p11"/>
          <p:cNvGrpSpPr/>
          <p:nvPr/>
        </p:nvGrpSpPr>
        <p:grpSpPr>
          <a:xfrm rot="-3900959">
            <a:off x="8294598" y="899890"/>
            <a:ext cx="650278" cy="335728"/>
            <a:chOff x="2913850" y="4730325"/>
            <a:chExt cx="650225" cy="335700"/>
          </a:xfrm>
        </p:grpSpPr>
        <p:sp>
          <p:nvSpPr>
            <p:cNvPr id="121" name="Google Shape;121;p11"/>
            <p:cNvSpPr/>
            <p:nvPr/>
          </p:nvSpPr>
          <p:spPr>
            <a:xfrm>
              <a:off x="2913850" y="4730325"/>
              <a:ext cx="335700" cy="335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2" name="Google Shape;122;p11"/>
            <p:cNvSpPr/>
            <p:nvPr/>
          </p:nvSpPr>
          <p:spPr>
            <a:xfrm>
              <a:off x="3392475" y="4730325"/>
              <a:ext cx="171600" cy="1716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23" name="Google Shape;123;p11"/>
          <p:cNvSpPr/>
          <p:nvPr/>
        </p:nvSpPr>
        <p:spPr>
          <a:xfrm rot="5400000">
            <a:off x="-2406800" y="2406750"/>
            <a:ext cx="5154000" cy="34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Blank">
  <p:cSld name="BLANK">
    <p:bg>
      <p:bgPr>
        <a:solidFill>
          <a:schemeClr val="accent4"/>
        </a:solidFill>
        <a:effectLst/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13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2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7" name="Google Shape;127;p13"/>
          <p:cNvGrpSpPr/>
          <p:nvPr/>
        </p:nvGrpSpPr>
        <p:grpSpPr>
          <a:xfrm rot="10800000" flipH="1">
            <a:off x="-800" y="-2450"/>
            <a:ext cx="9144775" cy="5143500"/>
            <a:chOff x="-800" y="-2450"/>
            <a:chExt cx="9144775" cy="5143500"/>
          </a:xfrm>
        </p:grpSpPr>
        <p:pic>
          <p:nvPicPr>
            <p:cNvPr id="128" name="Google Shape;128;p13"/>
            <p:cNvPicPr preferRelativeResize="0"/>
            <p:nvPr/>
          </p:nvPicPr>
          <p:blipFill>
            <a:blip r:embed="rId3"/>
            <a:stretch>
              <a:fillRect/>
            </a:stretch>
          </p:blipFill>
          <p:spPr>
            <a:xfrm>
              <a:off x="-800" y="-2442"/>
              <a:ext cx="9144001" cy="514349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9" name="Google Shape;129;p13"/>
            <p:cNvSpPr/>
            <p:nvPr/>
          </p:nvSpPr>
          <p:spPr>
            <a:xfrm>
              <a:off x="-25" y="-2450"/>
              <a:ext cx="9144000" cy="5143500"/>
            </a:xfrm>
            <a:prstGeom prst="rect">
              <a:avLst/>
            </a:prstGeom>
            <a:solidFill>
              <a:srgbClr val="EDEDED">
                <a:alpha val="86250"/>
              </a:srgbClr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30" name="Google Shape;130;p13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800" b="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31" name="Google Shape;131;p13"/>
          <p:cNvSpPr txBox="1"/>
          <p:nvPr>
            <p:ph type="title" idx="2" hasCustomPrompt="1"/>
          </p:nvPr>
        </p:nvSpPr>
        <p:spPr>
          <a:xfrm>
            <a:off x="720000" y="1530558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0">
                <a:solidFill>
                  <a:schemeClr val="lt1"/>
                </a:solidFill>
                <a:latin typeface="Raleway Black" panose="020B0604020202020204"/>
                <a:ea typeface="Raleway Black" panose="020B0604020202020204"/>
                <a:cs typeface="Raleway Black" panose="020B0604020202020204"/>
                <a:sym typeface="Raleway Black" panose="020B0604020202020204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2" name="Google Shape;132;p13"/>
          <p:cNvSpPr txBox="1"/>
          <p:nvPr>
            <p:ph type="title" idx="3" hasCustomPrompt="1"/>
          </p:nvPr>
        </p:nvSpPr>
        <p:spPr>
          <a:xfrm>
            <a:off x="720000" y="2887766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0">
                <a:solidFill>
                  <a:schemeClr val="lt1"/>
                </a:solidFill>
                <a:latin typeface="Raleway Black" panose="020B0604020202020204"/>
                <a:ea typeface="Raleway Black" panose="020B0604020202020204"/>
                <a:cs typeface="Raleway Black" panose="020B0604020202020204"/>
                <a:sym typeface="Raleway Black" panose="020B0604020202020204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3" name="Google Shape;133;p13"/>
          <p:cNvSpPr txBox="1"/>
          <p:nvPr>
            <p:ph type="title" idx="4" hasCustomPrompt="1"/>
          </p:nvPr>
        </p:nvSpPr>
        <p:spPr>
          <a:xfrm>
            <a:off x="3419275" y="1530558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0">
                <a:solidFill>
                  <a:schemeClr val="lt1"/>
                </a:solidFill>
                <a:latin typeface="Raleway Black" panose="020B0604020202020204"/>
                <a:ea typeface="Raleway Black" panose="020B0604020202020204"/>
                <a:cs typeface="Raleway Black" panose="020B0604020202020204"/>
                <a:sym typeface="Raleway Black" panose="020B0604020202020204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4" name="Google Shape;134;p13"/>
          <p:cNvSpPr txBox="1"/>
          <p:nvPr>
            <p:ph type="title" idx="5" hasCustomPrompt="1"/>
          </p:nvPr>
        </p:nvSpPr>
        <p:spPr>
          <a:xfrm>
            <a:off x="3419275" y="2887766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0">
                <a:solidFill>
                  <a:schemeClr val="lt1"/>
                </a:solidFill>
                <a:latin typeface="Raleway Black" panose="020B0604020202020204"/>
                <a:ea typeface="Raleway Black" panose="020B0604020202020204"/>
                <a:cs typeface="Raleway Black" panose="020B0604020202020204"/>
                <a:sym typeface="Raleway Black" panose="020B0604020202020204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5" name="Google Shape;135;p13"/>
          <p:cNvSpPr txBox="1"/>
          <p:nvPr>
            <p:ph type="title" idx="6" hasCustomPrompt="1"/>
          </p:nvPr>
        </p:nvSpPr>
        <p:spPr>
          <a:xfrm>
            <a:off x="6118550" y="1530558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0">
                <a:solidFill>
                  <a:schemeClr val="lt1"/>
                </a:solidFill>
                <a:latin typeface="Raleway Black" panose="020B0604020202020204"/>
                <a:ea typeface="Raleway Black" panose="020B0604020202020204"/>
                <a:cs typeface="Raleway Black" panose="020B0604020202020204"/>
                <a:sym typeface="Raleway Black" panose="020B0604020202020204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6" name="Google Shape;136;p13"/>
          <p:cNvSpPr txBox="1"/>
          <p:nvPr>
            <p:ph type="title" idx="7" hasCustomPrompt="1"/>
          </p:nvPr>
        </p:nvSpPr>
        <p:spPr>
          <a:xfrm>
            <a:off x="6118550" y="2887766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0">
                <a:solidFill>
                  <a:schemeClr val="lt1"/>
                </a:solidFill>
                <a:latin typeface="Raleway Black" panose="020B0604020202020204"/>
                <a:ea typeface="Raleway Black" panose="020B0604020202020204"/>
                <a:cs typeface="Raleway Black" panose="020B0604020202020204"/>
                <a:sym typeface="Raleway Black" panose="020B0604020202020204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7" name="Google Shape;137;p13"/>
          <p:cNvSpPr txBox="1"/>
          <p:nvPr>
            <p:ph type="subTitle" idx="1"/>
          </p:nvPr>
        </p:nvSpPr>
        <p:spPr>
          <a:xfrm>
            <a:off x="720000" y="1904175"/>
            <a:ext cx="2305500" cy="63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1700">
                <a:solidFill>
                  <a:schemeClr val="dk1"/>
                </a:solidFill>
                <a:latin typeface="Raleway Black" panose="020B0604020202020204"/>
                <a:ea typeface="Raleway Black" panose="020B0604020202020204"/>
                <a:cs typeface="Raleway Black" panose="020B0604020202020204"/>
                <a:sym typeface="Raleway Black" panose="020B0604020202020204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9pPr>
          </a:lstStyle>
          <a:p/>
        </p:txBody>
      </p:sp>
      <p:sp>
        <p:nvSpPr>
          <p:cNvPr id="138" name="Google Shape;138;p13"/>
          <p:cNvSpPr txBox="1"/>
          <p:nvPr>
            <p:ph type="subTitle" idx="8"/>
          </p:nvPr>
        </p:nvSpPr>
        <p:spPr>
          <a:xfrm>
            <a:off x="3419275" y="1904175"/>
            <a:ext cx="2305500" cy="63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1700">
                <a:solidFill>
                  <a:schemeClr val="dk1"/>
                </a:solidFill>
                <a:latin typeface="Raleway Black" panose="020B0604020202020204"/>
                <a:ea typeface="Raleway Black" panose="020B0604020202020204"/>
                <a:cs typeface="Raleway Black" panose="020B0604020202020204"/>
                <a:sym typeface="Raleway Black" panose="020B0604020202020204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9pPr>
          </a:lstStyle>
          <a:p/>
        </p:txBody>
      </p:sp>
      <p:sp>
        <p:nvSpPr>
          <p:cNvPr id="139" name="Google Shape;139;p13"/>
          <p:cNvSpPr txBox="1"/>
          <p:nvPr>
            <p:ph type="subTitle" idx="9"/>
          </p:nvPr>
        </p:nvSpPr>
        <p:spPr>
          <a:xfrm>
            <a:off x="6118550" y="1904175"/>
            <a:ext cx="2305500" cy="63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1700">
                <a:solidFill>
                  <a:schemeClr val="dk1"/>
                </a:solidFill>
                <a:latin typeface="Raleway Black" panose="020B0604020202020204"/>
                <a:ea typeface="Raleway Black" panose="020B0604020202020204"/>
                <a:cs typeface="Raleway Black" panose="020B0604020202020204"/>
                <a:sym typeface="Raleway Black" panose="020B0604020202020204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9pPr>
          </a:lstStyle>
          <a:p/>
        </p:txBody>
      </p:sp>
      <p:sp>
        <p:nvSpPr>
          <p:cNvPr id="140" name="Google Shape;140;p13"/>
          <p:cNvSpPr txBox="1"/>
          <p:nvPr>
            <p:ph type="subTitle" idx="13"/>
          </p:nvPr>
        </p:nvSpPr>
        <p:spPr>
          <a:xfrm>
            <a:off x="720000" y="3261450"/>
            <a:ext cx="2305500" cy="92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1700">
                <a:solidFill>
                  <a:schemeClr val="dk1"/>
                </a:solidFill>
                <a:latin typeface="Raleway Black" panose="020B0604020202020204"/>
                <a:ea typeface="Raleway Black" panose="020B0604020202020204"/>
                <a:cs typeface="Raleway Black" panose="020B0604020202020204"/>
                <a:sym typeface="Raleway Black" panose="020B0604020202020204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9pPr>
          </a:lstStyle>
          <a:p/>
        </p:txBody>
      </p:sp>
      <p:sp>
        <p:nvSpPr>
          <p:cNvPr id="141" name="Google Shape;141;p13"/>
          <p:cNvSpPr txBox="1"/>
          <p:nvPr>
            <p:ph type="subTitle" idx="14"/>
          </p:nvPr>
        </p:nvSpPr>
        <p:spPr>
          <a:xfrm>
            <a:off x="3419275" y="3261450"/>
            <a:ext cx="2305500" cy="92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1700">
                <a:solidFill>
                  <a:schemeClr val="dk1"/>
                </a:solidFill>
                <a:latin typeface="Raleway Black" panose="020B0604020202020204"/>
                <a:ea typeface="Raleway Black" panose="020B0604020202020204"/>
                <a:cs typeface="Raleway Black" panose="020B0604020202020204"/>
                <a:sym typeface="Raleway Black" panose="020B0604020202020204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9pPr>
          </a:lstStyle>
          <a:p/>
        </p:txBody>
      </p:sp>
      <p:sp>
        <p:nvSpPr>
          <p:cNvPr id="142" name="Google Shape;142;p13"/>
          <p:cNvSpPr txBox="1"/>
          <p:nvPr>
            <p:ph type="subTitle" idx="15"/>
          </p:nvPr>
        </p:nvSpPr>
        <p:spPr>
          <a:xfrm>
            <a:off x="6118550" y="3261450"/>
            <a:ext cx="2305500" cy="92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1700">
                <a:solidFill>
                  <a:schemeClr val="dk1"/>
                </a:solidFill>
                <a:latin typeface="Raleway Black" panose="020B0604020202020204"/>
                <a:ea typeface="Raleway Black" panose="020B0604020202020204"/>
                <a:cs typeface="Raleway Black" panose="020B0604020202020204"/>
                <a:sym typeface="Raleway Black" panose="020B0604020202020204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9pPr>
          </a:lstStyle>
          <a:p/>
        </p:txBody>
      </p:sp>
      <p:grpSp>
        <p:nvGrpSpPr>
          <p:cNvPr id="143" name="Google Shape;143;p13"/>
          <p:cNvGrpSpPr/>
          <p:nvPr/>
        </p:nvGrpSpPr>
        <p:grpSpPr>
          <a:xfrm>
            <a:off x="-365125" y="-45725"/>
            <a:ext cx="9829800" cy="5240425"/>
            <a:chOff x="-365125" y="-45725"/>
            <a:chExt cx="9829800" cy="5240425"/>
          </a:xfrm>
        </p:grpSpPr>
        <p:sp>
          <p:nvSpPr>
            <p:cNvPr id="144" name="Google Shape;144;p13"/>
            <p:cNvSpPr/>
            <p:nvPr/>
          </p:nvSpPr>
          <p:spPr>
            <a:xfrm>
              <a:off x="6585750" y="-45725"/>
              <a:ext cx="2878925" cy="2100275"/>
            </a:xfrm>
            <a:custGeom>
              <a:avLst/>
              <a:gdLst/>
              <a:ahLst/>
              <a:cxnLst/>
              <a:rect l="l" t="t" r="r" b="b"/>
              <a:pathLst>
                <a:path w="115157" h="84011" extrusionOk="0">
                  <a:moveTo>
                    <a:pt x="0" y="0"/>
                  </a:moveTo>
                  <a:cubicBezTo>
                    <a:pt x="5667" y="4001"/>
                    <a:pt x="18288" y="22289"/>
                    <a:pt x="34004" y="24003"/>
                  </a:cubicBezTo>
                  <a:cubicBezTo>
                    <a:pt x="49720" y="25718"/>
                    <a:pt x="80772" y="286"/>
                    <a:pt x="94297" y="10287"/>
                  </a:cubicBezTo>
                  <a:cubicBezTo>
                    <a:pt x="107823" y="20288"/>
                    <a:pt x="111680" y="71724"/>
                    <a:pt x="115157" y="84011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45" name="Google Shape;145;p13"/>
            <p:cNvSpPr/>
            <p:nvPr/>
          </p:nvSpPr>
          <p:spPr>
            <a:xfrm>
              <a:off x="-365125" y="4116000"/>
              <a:ext cx="5022050" cy="1078700"/>
            </a:xfrm>
            <a:custGeom>
              <a:avLst/>
              <a:gdLst/>
              <a:ahLst/>
              <a:cxnLst/>
              <a:rect l="l" t="t" r="r" b="b"/>
              <a:pathLst>
                <a:path w="200882" h="43148" extrusionOk="0">
                  <a:moveTo>
                    <a:pt x="0" y="0"/>
                  </a:moveTo>
                  <a:cubicBezTo>
                    <a:pt x="7096" y="4667"/>
                    <a:pt x="20574" y="25431"/>
                    <a:pt x="42577" y="28003"/>
                  </a:cubicBezTo>
                  <a:cubicBezTo>
                    <a:pt x="64580" y="30575"/>
                    <a:pt x="105632" y="12906"/>
                    <a:pt x="132016" y="15430"/>
                  </a:cubicBezTo>
                  <a:cubicBezTo>
                    <a:pt x="158400" y="17954"/>
                    <a:pt x="189404" y="38528"/>
                    <a:pt x="200882" y="43148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146" name="Google Shape;146;p13"/>
          <p:cNvGrpSpPr/>
          <p:nvPr/>
        </p:nvGrpSpPr>
        <p:grpSpPr>
          <a:xfrm rot="-9825570" flipH="1">
            <a:off x="8347126" y="444314"/>
            <a:ext cx="650295" cy="335736"/>
            <a:chOff x="2913850" y="4730325"/>
            <a:chExt cx="650225" cy="335700"/>
          </a:xfrm>
        </p:grpSpPr>
        <p:sp>
          <p:nvSpPr>
            <p:cNvPr id="147" name="Google Shape;147;p13"/>
            <p:cNvSpPr/>
            <p:nvPr/>
          </p:nvSpPr>
          <p:spPr>
            <a:xfrm>
              <a:off x="2913850" y="4730325"/>
              <a:ext cx="335700" cy="335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8" name="Google Shape;148;p13"/>
            <p:cNvSpPr/>
            <p:nvPr/>
          </p:nvSpPr>
          <p:spPr>
            <a:xfrm>
              <a:off x="3392475" y="4730325"/>
              <a:ext cx="171600" cy="1716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49" name="Google Shape;149;p13"/>
          <p:cNvSpPr/>
          <p:nvPr/>
        </p:nvSpPr>
        <p:spPr>
          <a:xfrm rot="5400000">
            <a:off x="-275150" y="275100"/>
            <a:ext cx="890700" cy="34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4_1"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14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27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4"/>
          <p:cNvSpPr txBox="1"/>
          <p:nvPr>
            <p:ph type="title"/>
          </p:nvPr>
        </p:nvSpPr>
        <p:spPr>
          <a:xfrm>
            <a:off x="720000" y="733775"/>
            <a:ext cx="3337800" cy="62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53" name="Google Shape;153;p14"/>
          <p:cNvSpPr txBox="1"/>
          <p:nvPr>
            <p:ph type="subTitle" idx="1"/>
          </p:nvPr>
        </p:nvSpPr>
        <p:spPr>
          <a:xfrm>
            <a:off x="720000" y="1422323"/>
            <a:ext cx="3337800" cy="81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54" name="Google Shape;154;p14"/>
          <p:cNvSpPr/>
          <p:nvPr>
            <p:ph type="pic" idx="2"/>
          </p:nvPr>
        </p:nvSpPr>
        <p:spPr>
          <a:xfrm>
            <a:off x="4305100" y="2676850"/>
            <a:ext cx="4123800" cy="1931700"/>
          </a:xfrm>
          <a:prstGeom prst="rect">
            <a:avLst/>
          </a:prstGeom>
          <a:noFill/>
          <a:ln>
            <a:noFill/>
          </a:ln>
        </p:spPr>
      </p:sp>
      <p:sp>
        <p:nvSpPr>
          <p:cNvPr id="155" name="Google Shape;155;p14"/>
          <p:cNvSpPr/>
          <p:nvPr>
            <p:ph type="pic" idx="3"/>
          </p:nvPr>
        </p:nvSpPr>
        <p:spPr>
          <a:xfrm>
            <a:off x="733000" y="2676850"/>
            <a:ext cx="3337800" cy="1931700"/>
          </a:xfrm>
          <a:prstGeom prst="rect">
            <a:avLst/>
          </a:prstGeom>
          <a:noFill/>
          <a:ln>
            <a:noFill/>
          </a:ln>
        </p:spPr>
      </p:sp>
      <p:sp>
        <p:nvSpPr>
          <p:cNvPr id="156" name="Google Shape;156;p14"/>
          <p:cNvSpPr/>
          <p:nvPr>
            <p:ph type="pic" idx="4"/>
          </p:nvPr>
        </p:nvSpPr>
        <p:spPr>
          <a:xfrm>
            <a:off x="4305100" y="542575"/>
            <a:ext cx="4123800" cy="1931700"/>
          </a:xfrm>
          <a:prstGeom prst="rect">
            <a:avLst/>
          </a:prstGeom>
          <a:noFill/>
          <a:ln>
            <a:noFill/>
          </a:ln>
        </p:spPr>
      </p:sp>
      <p:sp>
        <p:nvSpPr>
          <p:cNvPr id="157" name="Google Shape;157;p14"/>
          <p:cNvSpPr/>
          <p:nvPr/>
        </p:nvSpPr>
        <p:spPr>
          <a:xfrm rot="5400000">
            <a:off x="-275150" y="275100"/>
            <a:ext cx="890700" cy="34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158" name="Google Shape;158;p14"/>
          <p:cNvGrpSpPr/>
          <p:nvPr/>
        </p:nvGrpSpPr>
        <p:grpSpPr>
          <a:xfrm rot="-2700000">
            <a:off x="8699018" y="657053"/>
            <a:ext cx="650311" cy="335744"/>
            <a:chOff x="2913850" y="4730325"/>
            <a:chExt cx="650225" cy="335700"/>
          </a:xfrm>
        </p:grpSpPr>
        <p:sp>
          <p:nvSpPr>
            <p:cNvPr id="159" name="Google Shape;159;p14"/>
            <p:cNvSpPr/>
            <p:nvPr/>
          </p:nvSpPr>
          <p:spPr>
            <a:xfrm>
              <a:off x="2913850" y="4730325"/>
              <a:ext cx="335700" cy="335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0" name="Google Shape;160;p14"/>
            <p:cNvSpPr/>
            <p:nvPr/>
          </p:nvSpPr>
          <p:spPr>
            <a:xfrm>
              <a:off x="3392475" y="4730325"/>
              <a:ext cx="171600" cy="1716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61" name="Google Shape;161;p14"/>
          <p:cNvGrpSpPr/>
          <p:nvPr/>
        </p:nvGrpSpPr>
        <p:grpSpPr>
          <a:xfrm>
            <a:off x="-217225" y="-68635"/>
            <a:ext cx="9506275" cy="5504738"/>
            <a:chOff x="-217225" y="-68635"/>
            <a:chExt cx="9506275" cy="5504738"/>
          </a:xfrm>
        </p:grpSpPr>
        <p:sp>
          <p:nvSpPr>
            <p:cNvPr id="162" name="Google Shape;162;p14"/>
            <p:cNvSpPr/>
            <p:nvPr/>
          </p:nvSpPr>
          <p:spPr>
            <a:xfrm>
              <a:off x="5352700" y="-68635"/>
              <a:ext cx="3936350" cy="479475"/>
            </a:xfrm>
            <a:custGeom>
              <a:avLst/>
              <a:gdLst/>
              <a:ahLst/>
              <a:cxnLst/>
              <a:rect l="l" t="t" r="r" b="b"/>
              <a:pathLst>
                <a:path w="157454" h="19179" extrusionOk="0">
                  <a:moveTo>
                    <a:pt x="0" y="278"/>
                  </a:moveTo>
                  <a:cubicBezTo>
                    <a:pt x="7785" y="3427"/>
                    <a:pt x="25499" y="19217"/>
                    <a:pt x="46712" y="19173"/>
                  </a:cubicBezTo>
                  <a:cubicBezTo>
                    <a:pt x="67925" y="19129"/>
                    <a:pt x="111662" y="279"/>
                    <a:pt x="127276" y="16"/>
                  </a:cubicBezTo>
                  <a:cubicBezTo>
                    <a:pt x="142890" y="-246"/>
                    <a:pt x="135367" y="15586"/>
                    <a:pt x="140397" y="17598"/>
                  </a:cubicBezTo>
                  <a:cubicBezTo>
                    <a:pt x="145427" y="19610"/>
                    <a:pt x="154611" y="13006"/>
                    <a:pt x="157454" y="12087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63" name="Google Shape;163;p14"/>
            <p:cNvSpPr/>
            <p:nvPr/>
          </p:nvSpPr>
          <p:spPr>
            <a:xfrm>
              <a:off x="-217225" y="3872853"/>
              <a:ext cx="2768575" cy="1563250"/>
            </a:xfrm>
            <a:custGeom>
              <a:avLst/>
              <a:gdLst/>
              <a:ahLst/>
              <a:cxnLst/>
              <a:rect l="l" t="t" r="r" b="b"/>
              <a:pathLst>
                <a:path w="110743" h="62530" extrusionOk="0">
                  <a:moveTo>
                    <a:pt x="0" y="6634"/>
                  </a:moveTo>
                  <a:cubicBezTo>
                    <a:pt x="4505" y="5934"/>
                    <a:pt x="21999" y="-4650"/>
                    <a:pt x="27029" y="2435"/>
                  </a:cubicBezTo>
                  <a:cubicBezTo>
                    <a:pt x="32059" y="9520"/>
                    <a:pt x="18414" y="43854"/>
                    <a:pt x="30179" y="49146"/>
                  </a:cubicBezTo>
                  <a:cubicBezTo>
                    <a:pt x="41944" y="54438"/>
                    <a:pt x="84194" y="31957"/>
                    <a:pt x="97621" y="34188"/>
                  </a:cubicBezTo>
                  <a:cubicBezTo>
                    <a:pt x="111048" y="36419"/>
                    <a:pt x="108556" y="57806"/>
                    <a:pt x="110743" y="62530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8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15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27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1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800" b="0">
                <a:latin typeface="Raleway Black" panose="020B0604020202020204"/>
                <a:ea typeface="Raleway Black" panose="020B0604020202020204"/>
                <a:cs typeface="Raleway Black" panose="020B0604020202020204"/>
                <a:sym typeface="Raleway Black" panose="020B0604020202020204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67" name="Google Shape;167;p15"/>
          <p:cNvSpPr txBox="1"/>
          <p:nvPr>
            <p:ph type="subTitle" idx="1"/>
          </p:nvPr>
        </p:nvSpPr>
        <p:spPr>
          <a:xfrm>
            <a:off x="720000" y="1017724"/>
            <a:ext cx="7704000" cy="68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168" name="Google Shape;168;p15"/>
          <p:cNvSpPr/>
          <p:nvPr/>
        </p:nvSpPr>
        <p:spPr>
          <a:xfrm rot="5400000">
            <a:off x="-275150" y="275100"/>
            <a:ext cx="890700" cy="34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169" name="Google Shape;169;p15"/>
          <p:cNvGrpSpPr/>
          <p:nvPr/>
        </p:nvGrpSpPr>
        <p:grpSpPr>
          <a:xfrm rot="-1798635">
            <a:off x="136297" y="4369377"/>
            <a:ext cx="650282" cy="335730"/>
            <a:chOff x="2913850" y="4730325"/>
            <a:chExt cx="650225" cy="335700"/>
          </a:xfrm>
        </p:grpSpPr>
        <p:sp>
          <p:nvSpPr>
            <p:cNvPr id="170" name="Google Shape;170;p15"/>
            <p:cNvSpPr/>
            <p:nvPr/>
          </p:nvSpPr>
          <p:spPr>
            <a:xfrm>
              <a:off x="2913850" y="4730325"/>
              <a:ext cx="335700" cy="335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1" name="Google Shape;171;p15"/>
            <p:cNvSpPr/>
            <p:nvPr/>
          </p:nvSpPr>
          <p:spPr>
            <a:xfrm>
              <a:off x="3392475" y="4730325"/>
              <a:ext cx="171600" cy="1716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72" name="Google Shape;172;p15"/>
          <p:cNvGrpSpPr/>
          <p:nvPr/>
        </p:nvGrpSpPr>
        <p:grpSpPr>
          <a:xfrm>
            <a:off x="-914975" y="-175875"/>
            <a:ext cx="10552875" cy="5514475"/>
            <a:chOff x="-914975" y="-175875"/>
            <a:chExt cx="10552875" cy="5514475"/>
          </a:xfrm>
        </p:grpSpPr>
        <p:sp>
          <p:nvSpPr>
            <p:cNvPr id="173" name="Google Shape;173;p15"/>
            <p:cNvSpPr/>
            <p:nvPr/>
          </p:nvSpPr>
          <p:spPr>
            <a:xfrm>
              <a:off x="5274350" y="-175875"/>
              <a:ext cx="4363550" cy="2124475"/>
            </a:xfrm>
            <a:custGeom>
              <a:avLst/>
              <a:gdLst/>
              <a:ahLst/>
              <a:cxnLst/>
              <a:rect l="l" t="t" r="r" b="b"/>
              <a:pathLst>
                <a:path w="174542" h="84979" extrusionOk="0">
                  <a:moveTo>
                    <a:pt x="0" y="0"/>
                  </a:moveTo>
                  <a:cubicBezTo>
                    <a:pt x="11532" y="3815"/>
                    <a:pt x="50558" y="20214"/>
                    <a:pt x="69194" y="22889"/>
                  </a:cubicBezTo>
                  <a:cubicBezTo>
                    <a:pt x="87830" y="25564"/>
                    <a:pt x="102826" y="15259"/>
                    <a:pt x="111815" y="16048"/>
                  </a:cubicBezTo>
                  <a:cubicBezTo>
                    <a:pt x="120804" y="16837"/>
                    <a:pt x="115454" y="26003"/>
                    <a:pt x="123128" y="27625"/>
                  </a:cubicBezTo>
                  <a:cubicBezTo>
                    <a:pt x="130802" y="29248"/>
                    <a:pt x="153867" y="18987"/>
                    <a:pt x="157857" y="25783"/>
                  </a:cubicBezTo>
                  <a:cubicBezTo>
                    <a:pt x="161847" y="32580"/>
                    <a:pt x="144746" y="59327"/>
                    <a:pt x="147070" y="68404"/>
                  </a:cubicBezTo>
                  <a:cubicBezTo>
                    <a:pt x="149394" y="77481"/>
                    <a:pt x="167285" y="77482"/>
                    <a:pt x="171801" y="80244"/>
                  </a:cubicBezTo>
                  <a:cubicBezTo>
                    <a:pt x="176318" y="83007"/>
                    <a:pt x="173774" y="84190"/>
                    <a:pt x="174169" y="84979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74" name="Google Shape;174;p15"/>
            <p:cNvSpPr/>
            <p:nvPr/>
          </p:nvSpPr>
          <p:spPr>
            <a:xfrm>
              <a:off x="-914975" y="4608500"/>
              <a:ext cx="2218853" cy="730100"/>
            </a:xfrm>
            <a:custGeom>
              <a:avLst/>
              <a:gdLst/>
              <a:ahLst/>
              <a:cxnLst/>
              <a:rect l="l" t="t" r="r" b="b"/>
              <a:pathLst>
                <a:path w="137072" h="29204" extrusionOk="0">
                  <a:moveTo>
                    <a:pt x="0" y="0"/>
                  </a:moveTo>
                  <a:cubicBezTo>
                    <a:pt x="7761" y="1754"/>
                    <a:pt x="32931" y="7762"/>
                    <a:pt x="46568" y="10524"/>
                  </a:cubicBezTo>
                  <a:cubicBezTo>
                    <a:pt x="60205" y="13287"/>
                    <a:pt x="70334" y="17057"/>
                    <a:pt x="81822" y="16575"/>
                  </a:cubicBezTo>
                  <a:cubicBezTo>
                    <a:pt x="93310" y="16093"/>
                    <a:pt x="106290" y="5525"/>
                    <a:pt x="115498" y="7630"/>
                  </a:cubicBezTo>
                  <a:cubicBezTo>
                    <a:pt x="124706" y="9735"/>
                    <a:pt x="133476" y="25608"/>
                    <a:pt x="137072" y="29204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8_1"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16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27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1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800" b="0">
                <a:latin typeface="Raleway Black" panose="020B0604020202020204"/>
                <a:ea typeface="Raleway Black" panose="020B0604020202020204"/>
                <a:cs typeface="Raleway Black" panose="020B0604020202020204"/>
                <a:sym typeface="Raleway Black" panose="020B0604020202020204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78" name="Google Shape;178;p16"/>
          <p:cNvSpPr txBox="1"/>
          <p:nvPr>
            <p:ph type="subTitle" idx="1"/>
          </p:nvPr>
        </p:nvSpPr>
        <p:spPr>
          <a:xfrm>
            <a:off x="720000" y="1017725"/>
            <a:ext cx="4949100" cy="301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179" name="Google Shape;179;p16"/>
          <p:cNvSpPr/>
          <p:nvPr/>
        </p:nvSpPr>
        <p:spPr>
          <a:xfrm rot="5400000">
            <a:off x="-275150" y="275100"/>
            <a:ext cx="890700" cy="34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180" name="Google Shape;180;p16"/>
          <p:cNvGrpSpPr/>
          <p:nvPr/>
        </p:nvGrpSpPr>
        <p:grpSpPr>
          <a:xfrm rot="-3900959">
            <a:off x="8736423" y="436528"/>
            <a:ext cx="650278" cy="335728"/>
            <a:chOff x="2913850" y="4730325"/>
            <a:chExt cx="650225" cy="335700"/>
          </a:xfrm>
        </p:grpSpPr>
        <p:sp>
          <p:nvSpPr>
            <p:cNvPr id="181" name="Google Shape;181;p16"/>
            <p:cNvSpPr/>
            <p:nvPr/>
          </p:nvSpPr>
          <p:spPr>
            <a:xfrm>
              <a:off x="2913850" y="4730325"/>
              <a:ext cx="335700" cy="335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2" name="Google Shape;182;p16"/>
            <p:cNvSpPr/>
            <p:nvPr/>
          </p:nvSpPr>
          <p:spPr>
            <a:xfrm>
              <a:off x="3392475" y="4730325"/>
              <a:ext cx="171600" cy="1716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83" name="Google Shape;183;p16"/>
          <p:cNvGrpSpPr/>
          <p:nvPr/>
        </p:nvGrpSpPr>
        <p:grpSpPr>
          <a:xfrm>
            <a:off x="-203413" y="-145787"/>
            <a:ext cx="9794338" cy="5345034"/>
            <a:chOff x="-203413" y="-145787"/>
            <a:chExt cx="9794338" cy="5345034"/>
          </a:xfrm>
        </p:grpSpPr>
        <p:sp>
          <p:nvSpPr>
            <p:cNvPr id="184" name="Google Shape;184;p16"/>
            <p:cNvSpPr/>
            <p:nvPr/>
          </p:nvSpPr>
          <p:spPr>
            <a:xfrm>
              <a:off x="5431225" y="-145787"/>
              <a:ext cx="4159700" cy="1595800"/>
            </a:xfrm>
            <a:custGeom>
              <a:avLst/>
              <a:gdLst/>
              <a:ahLst/>
              <a:cxnLst/>
              <a:rect l="l" t="t" r="r" b="b"/>
              <a:pathLst>
                <a:path w="166388" h="63832" extrusionOk="0">
                  <a:moveTo>
                    <a:pt x="0" y="0"/>
                  </a:moveTo>
                  <a:cubicBezTo>
                    <a:pt x="8672" y="4930"/>
                    <a:pt x="33762" y="28744"/>
                    <a:pt x="52029" y="29580"/>
                  </a:cubicBezTo>
                  <a:cubicBezTo>
                    <a:pt x="70297" y="30416"/>
                    <a:pt x="95871" y="-572"/>
                    <a:pt x="109605" y="5018"/>
                  </a:cubicBezTo>
                  <a:cubicBezTo>
                    <a:pt x="123339" y="10608"/>
                    <a:pt x="124967" y="57839"/>
                    <a:pt x="134431" y="63121"/>
                  </a:cubicBezTo>
                  <a:cubicBezTo>
                    <a:pt x="143895" y="68403"/>
                    <a:pt x="161062" y="41113"/>
                    <a:pt x="166388" y="36711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85" name="Google Shape;185;p16"/>
            <p:cNvSpPr/>
            <p:nvPr/>
          </p:nvSpPr>
          <p:spPr>
            <a:xfrm>
              <a:off x="-203413" y="4484922"/>
              <a:ext cx="3679800" cy="714325"/>
            </a:xfrm>
            <a:custGeom>
              <a:avLst/>
              <a:gdLst/>
              <a:ahLst/>
              <a:cxnLst/>
              <a:rect l="l" t="t" r="r" b="b"/>
              <a:pathLst>
                <a:path w="147192" h="28573" extrusionOk="0">
                  <a:moveTo>
                    <a:pt x="1769" y="13797"/>
                  </a:moveTo>
                  <a:cubicBezTo>
                    <a:pt x="2121" y="13093"/>
                    <a:pt x="-3557" y="11596"/>
                    <a:pt x="3882" y="9571"/>
                  </a:cubicBezTo>
                  <a:cubicBezTo>
                    <a:pt x="11321" y="7546"/>
                    <a:pt x="37864" y="-509"/>
                    <a:pt x="46403" y="1648"/>
                  </a:cubicBezTo>
                  <a:cubicBezTo>
                    <a:pt x="54943" y="3805"/>
                    <a:pt x="43146" y="22777"/>
                    <a:pt x="55119" y="22513"/>
                  </a:cubicBezTo>
                  <a:cubicBezTo>
                    <a:pt x="67092" y="22249"/>
                    <a:pt x="102896" y="-947"/>
                    <a:pt x="118241" y="63"/>
                  </a:cubicBezTo>
                  <a:cubicBezTo>
                    <a:pt x="133587" y="1073"/>
                    <a:pt x="142367" y="23821"/>
                    <a:pt x="147192" y="28573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BLANK_1_1_1_1_1_1"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17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27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17"/>
          <p:cNvSpPr txBox="1"/>
          <p:nvPr>
            <p:ph type="title" hasCustomPrompt="1"/>
          </p:nvPr>
        </p:nvSpPr>
        <p:spPr>
          <a:xfrm>
            <a:off x="5492798" y="2142807"/>
            <a:ext cx="2936100" cy="768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900" b="0">
                <a:solidFill>
                  <a:schemeClr val="lt1"/>
                </a:solidFill>
                <a:latin typeface="Raleway Black" panose="020B0604020202020204"/>
                <a:ea typeface="Raleway Black" panose="020B0604020202020204"/>
                <a:cs typeface="Raleway Black" panose="020B0604020202020204"/>
                <a:sym typeface="Raleway Black" panose="020B0604020202020204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89" name="Google Shape;189;p17"/>
          <p:cNvSpPr txBox="1"/>
          <p:nvPr>
            <p:ph type="subTitle" idx="1"/>
          </p:nvPr>
        </p:nvSpPr>
        <p:spPr>
          <a:xfrm>
            <a:off x="5492809" y="2729105"/>
            <a:ext cx="2936100" cy="39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 panose="020B0503020203020204"/>
              <a:buNone/>
              <a:defRPr sz="1600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 panose="020B0503020203020204"/>
              <a:buNone/>
              <a:defRPr>
                <a:solidFill>
                  <a:schemeClr val="dk1"/>
                </a:solidFill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 panose="020B0503020203020204"/>
              <a:buNone/>
              <a:defRPr>
                <a:solidFill>
                  <a:schemeClr val="dk1"/>
                </a:solidFill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 panose="020B0503020203020204"/>
              <a:buNone/>
              <a:defRPr>
                <a:solidFill>
                  <a:schemeClr val="dk1"/>
                </a:solidFill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 panose="020B0503020203020204"/>
              <a:buNone/>
              <a:defRPr>
                <a:solidFill>
                  <a:schemeClr val="dk1"/>
                </a:solidFill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 panose="020B0503020203020204"/>
              <a:buNone/>
              <a:defRPr>
                <a:solidFill>
                  <a:schemeClr val="dk1"/>
                </a:solidFill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 panose="020B0503020203020204"/>
              <a:buNone/>
              <a:defRPr>
                <a:solidFill>
                  <a:schemeClr val="dk1"/>
                </a:solidFill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9pPr>
          </a:lstStyle>
          <a:p/>
        </p:txBody>
      </p:sp>
      <p:sp>
        <p:nvSpPr>
          <p:cNvPr id="190" name="Google Shape;190;p17"/>
          <p:cNvSpPr txBox="1"/>
          <p:nvPr>
            <p:ph type="title" idx="2" hasCustomPrompt="1"/>
          </p:nvPr>
        </p:nvSpPr>
        <p:spPr>
          <a:xfrm>
            <a:off x="5492809" y="1013825"/>
            <a:ext cx="2936100" cy="768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900" b="0">
                <a:solidFill>
                  <a:schemeClr val="lt1"/>
                </a:solidFill>
                <a:latin typeface="Raleway Black" panose="020B0604020202020204"/>
                <a:ea typeface="Raleway Black" panose="020B0604020202020204"/>
                <a:cs typeface="Raleway Black" panose="020B0604020202020204"/>
                <a:sym typeface="Raleway Black" panose="020B0604020202020204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91" name="Google Shape;191;p17"/>
          <p:cNvSpPr txBox="1"/>
          <p:nvPr>
            <p:ph type="subTitle" idx="3"/>
          </p:nvPr>
        </p:nvSpPr>
        <p:spPr>
          <a:xfrm>
            <a:off x="5492809" y="1600110"/>
            <a:ext cx="2936100" cy="39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 panose="020B0503020203020204"/>
              <a:buNone/>
              <a:defRPr sz="1600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 panose="020B0503020203020204"/>
              <a:buNone/>
              <a:defRPr>
                <a:solidFill>
                  <a:schemeClr val="dk1"/>
                </a:solidFill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 panose="020B0503020203020204"/>
              <a:buNone/>
              <a:defRPr>
                <a:solidFill>
                  <a:schemeClr val="dk1"/>
                </a:solidFill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 panose="020B0503020203020204"/>
              <a:buNone/>
              <a:defRPr>
                <a:solidFill>
                  <a:schemeClr val="dk1"/>
                </a:solidFill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 panose="020B0503020203020204"/>
              <a:buNone/>
              <a:defRPr>
                <a:solidFill>
                  <a:schemeClr val="dk1"/>
                </a:solidFill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 panose="020B0503020203020204"/>
              <a:buNone/>
              <a:defRPr>
                <a:solidFill>
                  <a:schemeClr val="dk1"/>
                </a:solidFill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 panose="020B0503020203020204"/>
              <a:buNone/>
              <a:defRPr>
                <a:solidFill>
                  <a:schemeClr val="dk1"/>
                </a:solidFill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9pPr>
          </a:lstStyle>
          <a:p/>
        </p:txBody>
      </p:sp>
      <p:sp>
        <p:nvSpPr>
          <p:cNvPr id="192" name="Google Shape;192;p17"/>
          <p:cNvSpPr txBox="1"/>
          <p:nvPr>
            <p:ph type="title" idx="4" hasCustomPrompt="1"/>
          </p:nvPr>
        </p:nvSpPr>
        <p:spPr>
          <a:xfrm>
            <a:off x="5492798" y="3271779"/>
            <a:ext cx="2936100" cy="768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900" b="0">
                <a:solidFill>
                  <a:schemeClr val="lt1"/>
                </a:solidFill>
                <a:latin typeface="Raleway Black" panose="020B0604020202020204"/>
                <a:ea typeface="Raleway Black" panose="020B0604020202020204"/>
                <a:cs typeface="Raleway Black" panose="020B0604020202020204"/>
                <a:sym typeface="Raleway Black" panose="020B0604020202020204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93" name="Google Shape;193;p17"/>
          <p:cNvSpPr txBox="1"/>
          <p:nvPr>
            <p:ph type="subTitle" idx="5"/>
          </p:nvPr>
        </p:nvSpPr>
        <p:spPr>
          <a:xfrm>
            <a:off x="5492809" y="3858076"/>
            <a:ext cx="2936100" cy="39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 panose="020B0503020203020204"/>
              <a:buNone/>
              <a:defRPr sz="1600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 panose="020B0503020203020204"/>
              <a:buNone/>
              <a:defRPr>
                <a:solidFill>
                  <a:schemeClr val="dk1"/>
                </a:solidFill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 panose="020B0503020203020204"/>
              <a:buNone/>
              <a:defRPr>
                <a:solidFill>
                  <a:schemeClr val="dk1"/>
                </a:solidFill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 panose="020B0503020203020204"/>
              <a:buNone/>
              <a:defRPr>
                <a:solidFill>
                  <a:schemeClr val="dk1"/>
                </a:solidFill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 panose="020B0503020203020204"/>
              <a:buNone/>
              <a:defRPr>
                <a:solidFill>
                  <a:schemeClr val="dk1"/>
                </a:solidFill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 panose="020B0503020203020204"/>
              <a:buNone/>
              <a:defRPr>
                <a:solidFill>
                  <a:schemeClr val="dk1"/>
                </a:solidFill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 panose="020B0503020203020204"/>
              <a:buNone/>
              <a:defRPr>
                <a:solidFill>
                  <a:schemeClr val="dk1"/>
                </a:solidFill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9pPr>
          </a:lstStyle>
          <a:p/>
        </p:txBody>
      </p:sp>
      <p:grpSp>
        <p:nvGrpSpPr>
          <p:cNvPr id="194" name="Google Shape;194;p17"/>
          <p:cNvGrpSpPr/>
          <p:nvPr/>
        </p:nvGrpSpPr>
        <p:grpSpPr>
          <a:xfrm rot="-3900959">
            <a:off x="454373" y="334240"/>
            <a:ext cx="650278" cy="335728"/>
            <a:chOff x="2913850" y="4730325"/>
            <a:chExt cx="650225" cy="335700"/>
          </a:xfrm>
        </p:grpSpPr>
        <p:sp>
          <p:nvSpPr>
            <p:cNvPr id="195" name="Google Shape;195;p17"/>
            <p:cNvSpPr/>
            <p:nvPr/>
          </p:nvSpPr>
          <p:spPr>
            <a:xfrm>
              <a:off x="2913850" y="4730325"/>
              <a:ext cx="335700" cy="335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6" name="Google Shape;196;p17"/>
            <p:cNvSpPr/>
            <p:nvPr/>
          </p:nvSpPr>
          <p:spPr>
            <a:xfrm>
              <a:off x="3392475" y="4730325"/>
              <a:ext cx="171600" cy="1716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97" name="Google Shape;197;p17"/>
          <p:cNvGrpSpPr/>
          <p:nvPr/>
        </p:nvGrpSpPr>
        <p:grpSpPr>
          <a:xfrm>
            <a:off x="-420655" y="-98444"/>
            <a:ext cx="9746655" cy="5443244"/>
            <a:chOff x="-420655" y="-98444"/>
            <a:chExt cx="9746655" cy="5443244"/>
          </a:xfrm>
        </p:grpSpPr>
        <p:sp>
          <p:nvSpPr>
            <p:cNvPr id="198" name="Google Shape;198;p17"/>
            <p:cNvSpPr/>
            <p:nvPr/>
          </p:nvSpPr>
          <p:spPr>
            <a:xfrm>
              <a:off x="4741575" y="3457100"/>
              <a:ext cx="4584425" cy="1887700"/>
            </a:xfrm>
            <a:custGeom>
              <a:avLst/>
              <a:gdLst/>
              <a:ahLst/>
              <a:cxnLst/>
              <a:rect l="l" t="t" r="r" b="b"/>
              <a:pathLst>
                <a:path w="183377" h="75508" extrusionOk="0">
                  <a:moveTo>
                    <a:pt x="0" y="75508"/>
                  </a:moveTo>
                  <a:cubicBezTo>
                    <a:pt x="9208" y="71693"/>
                    <a:pt x="37360" y="53714"/>
                    <a:pt x="55250" y="52618"/>
                  </a:cubicBezTo>
                  <a:cubicBezTo>
                    <a:pt x="73140" y="51522"/>
                    <a:pt x="94582" y="68492"/>
                    <a:pt x="107342" y="68930"/>
                  </a:cubicBezTo>
                  <a:cubicBezTo>
                    <a:pt x="120102" y="69369"/>
                    <a:pt x="120848" y="59327"/>
                    <a:pt x="131810" y="55249"/>
                  </a:cubicBezTo>
                  <a:cubicBezTo>
                    <a:pt x="142772" y="51171"/>
                    <a:pt x="164522" y="53671"/>
                    <a:pt x="173116" y="44463"/>
                  </a:cubicBezTo>
                  <a:cubicBezTo>
                    <a:pt x="181711" y="35255"/>
                    <a:pt x="181667" y="7411"/>
                    <a:pt x="183377" y="0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99" name="Google Shape;199;p17"/>
            <p:cNvSpPr/>
            <p:nvPr/>
          </p:nvSpPr>
          <p:spPr>
            <a:xfrm rot="-576993">
              <a:off x="-355893" y="161774"/>
              <a:ext cx="3203232" cy="1045169"/>
            </a:xfrm>
            <a:custGeom>
              <a:avLst/>
              <a:gdLst/>
              <a:ahLst/>
              <a:cxnLst/>
              <a:rect l="l" t="t" r="r" b="b"/>
              <a:pathLst>
                <a:path w="117866" h="41805" extrusionOk="0">
                  <a:moveTo>
                    <a:pt x="0" y="40517"/>
                  </a:moveTo>
                  <a:cubicBezTo>
                    <a:pt x="6314" y="40254"/>
                    <a:pt x="25958" y="44419"/>
                    <a:pt x="37885" y="38938"/>
                  </a:cubicBezTo>
                  <a:cubicBezTo>
                    <a:pt x="49812" y="33457"/>
                    <a:pt x="62047" y="11270"/>
                    <a:pt x="71562" y="7630"/>
                  </a:cubicBezTo>
                  <a:cubicBezTo>
                    <a:pt x="81077" y="3991"/>
                    <a:pt x="87260" y="18373"/>
                    <a:pt x="94977" y="17101"/>
                  </a:cubicBezTo>
                  <a:cubicBezTo>
                    <a:pt x="102694" y="15829"/>
                    <a:pt x="114051" y="2850"/>
                    <a:pt x="117866" y="0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200" name="Google Shape;200;p17"/>
          <p:cNvSpPr/>
          <p:nvPr/>
        </p:nvSpPr>
        <p:spPr>
          <a:xfrm rot="5400000">
            <a:off x="-2406800" y="2406750"/>
            <a:ext cx="5154000" cy="34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6"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18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2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3" name="Google Shape;203;p18"/>
          <p:cNvGrpSpPr/>
          <p:nvPr/>
        </p:nvGrpSpPr>
        <p:grpSpPr>
          <a:xfrm rot="-3900959">
            <a:off x="153248" y="3914440"/>
            <a:ext cx="650278" cy="335728"/>
            <a:chOff x="2913850" y="4730325"/>
            <a:chExt cx="650225" cy="335700"/>
          </a:xfrm>
        </p:grpSpPr>
        <p:sp>
          <p:nvSpPr>
            <p:cNvPr id="204" name="Google Shape;204;p18"/>
            <p:cNvSpPr/>
            <p:nvPr/>
          </p:nvSpPr>
          <p:spPr>
            <a:xfrm>
              <a:off x="2913850" y="4730325"/>
              <a:ext cx="335700" cy="335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5" name="Google Shape;205;p18"/>
            <p:cNvSpPr/>
            <p:nvPr/>
          </p:nvSpPr>
          <p:spPr>
            <a:xfrm>
              <a:off x="3392475" y="4730325"/>
              <a:ext cx="171600" cy="1716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06" name="Google Shape;206;p18"/>
          <p:cNvGrpSpPr/>
          <p:nvPr/>
        </p:nvGrpSpPr>
        <p:grpSpPr>
          <a:xfrm>
            <a:off x="-609634" y="-627902"/>
            <a:ext cx="10937990" cy="7260588"/>
            <a:chOff x="-609634" y="-627902"/>
            <a:chExt cx="10937990" cy="7260588"/>
          </a:xfrm>
        </p:grpSpPr>
        <p:sp>
          <p:nvSpPr>
            <p:cNvPr id="207" name="Google Shape;207;p18"/>
            <p:cNvSpPr/>
            <p:nvPr/>
          </p:nvSpPr>
          <p:spPr>
            <a:xfrm rot="583790">
              <a:off x="5231527" y="-201349"/>
              <a:ext cx="5090819" cy="504417"/>
            </a:xfrm>
            <a:custGeom>
              <a:avLst/>
              <a:gdLst/>
              <a:ahLst/>
              <a:cxnLst/>
              <a:rect l="l" t="t" r="r" b="b"/>
              <a:pathLst>
                <a:path w="203636" h="20177" extrusionOk="0">
                  <a:moveTo>
                    <a:pt x="0" y="18680"/>
                  </a:moveTo>
                  <a:cubicBezTo>
                    <a:pt x="9252" y="17058"/>
                    <a:pt x="37973" y="8727"/>
                    <a:pt x="55513" y="8946"/>
                  </a:cubicBezTo>
                  <a:cubicBezTo>
                    <a:pt x="73053" y="9165"/>
                    <a:pt x="91952" y="21443"/>
                    <a:pt x="105238" y="19996"/>
                  </a:cubicBezTo>
                  <a:cubicBezTo>
                    <a:pt x="118524" y="18549"/>
                    <a:pt x="125453" y="1009"/>
                    <a:pt x="135231" y="263"/>
                  </a:cubicBezTo>
                  <a:cubicBezTo>
                    <a:pt x="145009" y="-482"/>
                    <a:pt x="152507" y="15567"/>
                    <a:pt x="163908" y="15523"/>
                  </a:cubicBezTo>
                  <a:cubicBezTo>
                    <a:pt x="175309" y="15479"/>
                    <a:pt x="197015" y="2587"/>
                    <a:pt x="203636" y="0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08" name="Google Shape;208;p18"/>
            <p:cNvSpPr/>
            <p:nvPr/>
          </p:nvSpPr>
          <p:spPr>
            <a:xfrm rot="-9195028">
              <a:off x="-535565" y="4678115"/>
              <a:ext cx="3650496" cy="1197098"/>
            </a:xfrm>
            <a:custGeom>
              <a:avLst/>
              <a:gdLst/>
              <a:ahLst/>
              <a:cxnLst/>
              <a:rect l="l" t="t" r="r" b="b"/>
              <a:pathLst>
                <a:path w="146017" h="47883" extrusionOk="0">
                  <a:moveTo>
                    <a:pt x="0" y="47883"/>
                  </a:moveTo>
                  <a:cubicBezTo>
                    <a:pt x="13067" y="44945"/>
                    <a:pt x="59722" y="31791"/>
                    <a:pt x="78402" y="30256"/>
                  </a:cubicBezTo>
                  <a:cubicBezTo>
                    <a:pt x="97082" y="28721"/>
                    <a:pt x="100809" y="43718"/>
                    <a:pt x="112078" y="38675"/>
                  </a:cubicBezTo>
                  <a:cubicBezTo>
                    <a:pt x="123347" y="33632"/>
                    <a:pt x="140361" y="6446"/>
                    <a:pt x="146017" y="0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209" name="Google Shape;209;p18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10" name="Google Shape;210;p18"/>
          <p:cNvSpPr txBox="1"/>
          <p:nvPr>
            <p:ph type="subTitle" idx="1"/>
          </p:nvPr>
        </p:nvSpPr>
        <p:spPr>
          <a:xfrm>
            <a:off x="937625" y="2507198"/>
            <a:ext cx="2175300" cy="150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11" name="Google Shape;211;p18"/>
          <p:cNvSpPr txBox="1"/>
          <p:nvPr>
            <p:ph type="subTitle" idx="2"/>
          </p:nvPr>
        </p:nvSpPr>
        <p:spPr>
          <a:xfrm>
            <a:off x="3484347" y="2507198"/>
            <a:ext cx="2175300" cy="150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12" name="Google Shape;212;p18"/>
          <p:cNvSpPr txBox="1"/>
          <p:nvPr>
            <p:ph type="subTitle" idx="3"/>
          </p:nvPr>
        </p:nvSpPr>
        <p:spPr>
          <a:xfrm>
            <a:off x="6031075" y="2507198"/>
            <a:ext cx="2175300" cy="150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13" name="Google Shape;213;p18"/>
          <p:cNvSpPr txBox="1"/>
          <p:nvPr>
            <p:ph type="subTitle" idx="4"/>
          </p:nvPr>
        </p:nvSpPr>
        <p:spPr>
          <a:xfrm>
            <a:off x="937625" y="2043451"/>
            <a:ext cx="21753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1700">
                <a:solidFill>
                  <a:schemeClr val="dk1"/>
                </a:solidFill>
                <a:latin typeface="Raleway Black" panose="020B0604020202020204"/>
                <a:ea typeface="Raleway Black" panose="020B0604020202020204"/>
                <a:cs typeface="Raleway Black" panose="020B0604020202020204"/>
                <a:sym typeface="Raleway Black" panose="020B0604020202020204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9pPr>
          </a:lstStyle>
          <a:p/>
        </p:txBody>
      </p:sp>
      <p:sp>
        <p:nvSpPr>
          <p:cNvPr id="214" name="Google Shape;214;p18"/>
          <p:cNvSpPr txBox="1"/>
          <p:nvPr>
            <p:ph type="subTitle" idx="5"/>
          </p:nvPr>
        </p:nvSpPr>
        <p:spPr>
          <a:xfrm>
            <a:off x="3484350" y="2043451"/>
            <a:ext cx="21753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1700">
                <a:solidFill>
                  <a:schemeClr val="dk1"/>
                </a:solidFill>
                <a:latin typeface="Raleway Black" panose="020B0604020202020204"/>
                <a:ea typeface="Raleway Black" panose="020B0604020202020204"/>
                <a:cs typeface="Raleway Black" panose="020B0604020202020204"/>
                <a:sym typeface="Raleway Black" panose="020B0604020202020204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9pPr>
          </a:lstStyle>
          <a:p/>
        </p:txBody>
      </p:sp>
      <p:sp>
        <p:nvSpPr>
          <p:cNvPr id="215" name="Google Shape;215;p18"/>
          <p:cNvSpPr txBox="1"/>
          <p:nvPr>
            <p:ph type="subTitle" idx="6"/>
          </p:nvPr>
        </p:nvSpPr>
        <p:spPr>
          <a:xfrm>
            <a:off x="6031075" y="2043451"/>
            <a:ext cx="21753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1700">
                <a:solidFill>
                  <a:schemeClr val="dk1"/>
                </a:solidFill>
                <a:latin typeface="Raleway Black" panose="020B0604020202020204"/>
                <a:ea typeface="Raleway Black" panose="020B0604020202020204"/>
                <a:cs typeface="Raleway Black" panose="020B0604020202020204"/>
                <a:sym typeface="Raleway Black" panose="020B0604020202020204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9pPr>
          </a:lstStyle>
          <a:p/>
        </p:txBody>
      </p:sp>
      <p:sp>
        <p:nvSpPr>
          <p:cNvPr id="216" name="Google Shape;216;p18"/>
          <p:cNvSpPr/>
          <p:nvPr/>
        </p:nvSpPr>
        <p:spPr>
          <a:xfrm rot="5400000">
            <a:off x="-275150" y="275100"/>
            <a:ext cx="890700" cy="34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BLANK_1_1_1_1"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Google Shape;218;p19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27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19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20" name="Google Shape;220;p19"/>
          <p:cNvSpPr txBox="1"/>
          <p:nvPr>
            <p:ph type="subTitle" idx="1"/>
          </p:nvPr>
        </p:nvSpPr>
        <p:spPr>
          <a:xfrm>
            <a:off x="1163725" y="1496975"/>
            <a:ext cx="2967000" cy="525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4020202020204"/>
              <a:buNone/>
              <a:defRPr sz="1700">
                <a:solidFill>
                  <a:schemeClr val="dk1"/>
                </a:solidFill>
                <a:latin typeface="Raleway Black" panose="020B0604020202020204"/>
                <a:ea typeface="Raleway Black" panose="020B0604020202020204"/>
                <a:cs typeface="Raleway Black" panose="020B0604020202020204"/>
                <a:sym typeface="Raleway Black" panose="020B0604020202020204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4020202020204"/>
              <a:buNone/>
              <a:defRPr sz="2400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4020202020204"/>
              <a:buNone/>
              <a:defRPr sz="2400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4020202020204"/>
              <a:buNone/>
              <a:defRPr sz="2400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4020202020204"/>
              <a:buNone/>
              <a:defRPr sz="2400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4020202020204"/>
              <a:buNone/>
              <a:defRPr sz="2400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4020202020204"/>
              <a:buNone/>
              <a:defRPr sz="2400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4020202020204"/>
              <a:buNone/>
              <a:defRPr sz="2400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4020202020204"/>
              <a:buNone/>
              <a:defRPr sz="2400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9pPr>
          </a:lstStyle>
          <a:p/>
        </p:txBody>
      </p:sp>
      <p:sp>
        <p:nvSpPr>
          <p:cNvPr id="221" name="Google Shape;221;p19"/>
          <p:cNvSpPr txBox="1"/>
          <p:nvPr>
            <p:ph type="subTitle" idx="2"/>
          </p:nvPr>
        </p:nvSpPr>
        <p:spPr>
          <a:xfrm>
            <a:off x="1163725" y="1949050"/>
            <a:ext cx="2967000" cy="833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22" name="Google Shape;222;p19"/>
          <p:cNvSpPr txBox="1"/>
          <p:nvPr>
            <p:ph type="subTitle" idx="3"/>
          </p:nvPr>
        </p:nvSpPr>
        <p:spPr>
          <a:xfrm>
            <a:off x="5013250" y="1949050"/>
            <a:ext cx="2967000" cy="833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23" name="Google Shape;223;p19"/>
          <p:cNvSpPr txBox="1"/>
          <p:nvPr>
            <p:ph type="subTitle" idx="4"/>
          </p:nvPr>
        </p:nvSpPr>
        <p:spPr>
          <a:xfrm>
            <a:off x="1163725" y="3773575"/>
            <a:ext cx="2967000" cy="833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24" name="Google Shape;224;p19"/>
          <p:cNvSpPr txBox="1"/>
          <p:nvPr>
            <p:ph type="subTitle" idx="5"/>
          </p:nvPr>
        </p:nvSpPr>
        <p:spPr>
          <a:xfrm>
            <a:off x="5013250" y="3773575"/>
            <a:ext cx="2967000" cy="833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25" name="Google Shape;225;p19"/>
          <p:cNvSpPr txBox="1"/>
          <p:nvPr>
            <p:ph type="subTitle" idx="6"/>
          </p:nvPr>
        </p:nvSpPr>
        <p:spPr>
          <a:xfrm>
            <a:off x="1163725" y="3321500"/>
            <a:ext cx="2967000" cy="525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4020202020204"/>
              <a:buNone/>
              <a:defRPr sz="1700">
                <a:solidFill>
                  <a:schemeClr val="dk1"/>
                </a:solidFill>
                <a:latin typeface="Raleway Black" panose="020B0604020202020204"/>
                <a:ea typeface="Raleway Black" panose="020B0604020202020204"/>
                <a:cs typeface="Raleway Black" panose="020B0604020202020204"/>
                <a:sym typeface="Raleway Black" panose="020B0604020202020204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4020202020204"/>
              <a:buNone/>
              <a:defRPr sz="2400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4020202020204"/>
              <a:buNone/>
              <a:defRPr sz="2400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4020202020204"/>
              <a:buNone/>
              <a:defRPr sz="2400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4020202020204"/>
              <a:buNone/>
              <a:defRPr sz="2400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4020202020204"/>
              <a:buNone/>
              <a:defRPr sz="2400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4020202020204"/>
              <a:buNone/>
              <a:defRPr sz="2400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4020202020204"/>
              <a:buNone/>
              <a:defRPr sz="2400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4020202020204"/>
              <a:buNone/>
              <a:defRPr sz="2400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9pPr>
          </a:lstStyle>
          <a:p/>
        </p:txBody>
      </p:sp>
      <p:sp>
        <p:nvSpPr>
          <p:cNvPr id="226" name="Google Shape;226;p19"/>
          <p:cNvSpPr txBox="1"/>
          <p:nvPr>
            <p:ph type="subTitle" idx="7"/>
          </p:nvPr>
        </p:nvSpPr>
        <p:spPr>
          <a:xfrm>
            <a:off x="5013250" y="1496975"/>
            <a:ext cx="2967000" cy="525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4020202020204"/>
              <a:buNone/>
              <a:defRPr sz="1700">
                <a:solidFill>
                  <a:schemeClr val="dk1"/>
                </a:solidFill>
                <a:latin typeface="Raleway Black" panose="020B0604020202020204"/>
                <a:ea typeface="Raleway Black" panose="020B0604020202020204"/>
                <a:cs typeface="Raleway Black" panose="020B0604020202020204"/>
                <a:sym typeface="Raleway Black" panose="020B0604020202020204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4020202020204"/>
              <a:buNone/>
              <a:defRPr sz="2400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4020202020204"/>
              <a:buNone/>
              <a:defRPr sz="2400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4020202020204"/>
              <a:buNone/>
              <a:defRPr sz="2400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4020202020204"/>
              <a:buNone/>
              <a:defRPr sz="2400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4020202020204"/>
              <a:buNone/>
              <a:defRPr sz="2400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4020202020204"/>
              <a:buNone/>
              <a:defRPr sz="2400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4020202020204"/>
              <a:buNone/>
              <a:defRPr sz="2400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4020202020204"/>
              <a:buNone/>
              <a:defRPr sz="2400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9pPr>
          </a:lstStyle>
          <a:p/>
        </p:txBody>
      </p:sp>
      <p:sp>
        <p:nvSpPr>
          <p:cNvPr id="227" name="Google Shape;227;p19"/>
          <p:cNvSpPr txBox="1"/>
          <p:nvPr>
            <p:ph type="subTitle" idx="8"/>
          </p:nvPr>
        </p:nvSpPr>
        <p:spPr>
          <a:xfrm>
            <a:off x="5013250" y="3321500"/>
            <a:ext cx="2967000" cy="525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4020202020204"/>
              <a:buNone/>
              <a:defRPr sz="1700">
                <a:solidFill>
                  <a:schemeClr val="dk1"/>
                </a:solidFill>
                <a:latin typeface="Raleway Black" panose="020B0604020202020204"/>
                <a:ea typeface="Raleway Black" panose="020B0604020202020204"/>
                <a:cs typeface="Raleway Black" panose="020B0604020202020204"/>
                <a:sym typeface="Raleway Black" panose="020B0604020202020204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4020202020204"/>
              <a:buNone/>
              <a:defRPr sz="2400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4020202020204"/>
              <a:buNone/>
              <a:defRPr sz="2400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4020202020204"/>
              <a:buNone/>
              <a:defRPr sz="2400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4020202020204"/>
              <a:buNone/>
              <a:defRPr sz="2400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4020202020204"/>
              <a:buNone/>
              <a:defRPr sz="2400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4020202020204"/>
              <a:buNone/>
              <a:defRPr sz="2400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4020202020204"/>
              <a:buNone/>
              <a:defRPr sz="2400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4020202020204"/>
              <a:buNone/>
              <a:defRPr sz="2400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9pPr>
          </a:lstStyle>
          <a:p/>
        </p:txBody>
      </p:sp>
      <p:sp>
        <p:nvSpPr>
          <p:cNvPr id="228" name="Google Shape;228;p19"/>
          <p:cNvSpPr/>
          <p:nvPr/>
        </p:nvSpPr>
        <p:spPr>
          <a:xfrm rot="5400000">
            <a:off x="-275150" y="275100"/>
            <a:ext cx="890700" cy="34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229" name="Google Shape;229;p19"/>
          <p:cNvGrpSpPr/>
          <p:nvPr/>
        </p:nvGrpSpPr>
        <p:grpSpPr>
          <a:xfrm rot="-1373004">
            <a:off x="129486" y="4869891"/>
            <a:ext cx="650297" cy="335737"/>
            <a:chOff x="2913850" y="4730325"/>
            <a:chExt cx="650225" cy="335700"/>
          </a:xfrm>
        </p:grpSpPr>
        <p:sp>
          <p:nvSpPr>
            <p:cNvPr id="230" name="Google Shape;230;p19"/>
            <p:cNvSpPr/>
            <p:nvPr/>
          </p:nvSpPr>
          <p:spPr>
            <a:xfrm>
              <a:off x="2913850" y="4730325"/>
              <a:ext cx="335700" cy="335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1" name="Google Shape;231;p19"/>
            <p:cNvSpPr/>
            <p:nvPr/>
          </p:nvSpPr>
          <p:spPr>
            <a:xfrm>
              <a:off x="3392475" y="4730325"/>
              <a:ext cx="171600" cy="1716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32" name="Google Shape;232;p19"/>
          <p:cNvGrpSpPr/>
          <p:nvPr/>
        </p:nvGrpSpPr>
        <p:grpSpPr>
          <a:xfrm>
            <a:off x="-591236" y="-35525"/>
            <a:ext cx="9943536" cy="5446025"/>
            <a:chOff x="-591236" y="-35525"/>
            <a:chExt cx="9943536" cy="5446025"/>
          </a:xfrm>
        </p:grpSpPr>
        <p:sp>
          <p:nvSpPr>
            <p:cNvPr id="233" name="Google Shape;233;p19"/>
            <p:cNvSpPr/>
            <p:nvPr/>
          </p:nvSpPr>
          <p:spPr>
            <a:xfrm>
              <a:off x="3406375" y="-35525"/>
              <a:ext cx="5945925" cy="540450"/>
            </a:xfrm>
            <a:custGeom>
              <a:avLst/>
              <a:gdLst/>
              <a:ahLst/>
              <a:cxnLst/>
              <a:rect l="l" t="t" r="r" b="b"/>
              <a:pathLst>
                <a:path w="237837" h="21618" extrusionOk="0">
                  <a:moveTo>
                    <a:pt x="0" y="0"/>
                  </a:moveTo>
                  <a:cubicBezTo>
                    <a:pt x="15347" y="1272"/>
                    <a:pt x="61170" y="6972"/>
                    <a:pt x="92083" y="7630"/>
                  </a:cubicBezTo>
                  <a:cubicBezTo>
                    <a:pt x="122997" y="8288"/>
                    <a:pt x="166319" y="1623"/>
                    <a:pt x="185481" y="3947"/>
                  </a:cubicBezTo>
                  <a:cubicBezTo>
                    <a:pt x="204643" y="6271"/>
                    <a:pt x="198329" y="21223"/>
                    <a:pt x="207055" y="21574"/>
                  </a:cubicBezTo>
                  <a:cubicBezTo>
                    <a:pt x="215781" y="21925"/>
                    <a:pt x="232707" y="8639"/>
                    <a:pt x="237837" y="6052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34" name="Google Shape;234;p19"/>
            <p:cNvSpPr/>
            <p:nvPr/>
          </p:nvSpPr>
          <p:spPr>
            <a:xfrm rot="664597">
              <a:off x="-572914" y="4549629"/>
              <a:ext cx="3496925" cy="529888"/>
            </a:xfrm>
            <a:custGeom>
              <a:avLst/>
              <a:gdLst/>
              <a:ahLst/>
              <a:cxnLst/>
              <a:rect l="l" t="t" r="r" b="b"/>
              <a:pathLst>
                <a:path w="174957" h="21195" extrusionOk="0">
                  <a:moveTo>
                    <a:pt x="0" y="21195"/>
                  </a:moveTo>
                  <a:cubicBezTo>
                    <a:pt x="9208" y="17687"/>
                    <a:pt x="39595" y="1332"/>
                    <a:pt x="55249" y="148"/>
                  </a:cubicBezTo>
                  <a:cubicBezTo>
                    <a:pt x="70903" y="-1036"/>
                    <a:pt x="79147" y="12601"/>
                    <a:pt x="93924" y="14092"/>
                  </a:cubicBezTo>
                  <a:cubicBezTo>
                    <a:pt x="108701" y="15583"/>
                    <a:pt x="130407" y="8041"/>
                    <a:pt x="143912" y="9093"/>
                  </a:cubicBezTo>
                  <a:cubicBezTo>
                    <a:pt x="157418" y="10145"/>
                    <a:pt x="169783" y="18521"/>
                    <a:pt x="174957" y="20406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7"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p20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27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20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38" name="Google Shape;238;p20"/>
          <p:cNvSpPr txBox="1"/>
          <p:nvPr>
            <p:ph type="subTitle" idx="1"/>
          </p:nvPr>
        </p:nvSpPr>
        <p:spPr>
          <a:xfrm>
            <a:off x="1024775" y="1838627"/>
            <a:ext cx="2229900" cy="94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39" name="Google Shape;239;p20"/>
          <p:cNvSpPr txBox="1"/>
          <p:nvPr>
            <p:ph type="subTitle" idx="2"/>
          </p:nvPr>
        </p:nvSpPr>
        <p:spPr>
          <a:xfrm>
            <a:off x="3635689" y="1838627"/>
            <a:ext cx="2229900" cy="94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40" name="Google Shape;240;p20"/>
          <p:cNvSpPr txBox="1"/>
          <p:nvPr>
            <p:ph type="subTitle" idx="3"/>
          </p:nvPr>
        </p:nvSpPr>
        <p:spPr>
          <a:xfrm>
            <a:off x="1024775" y="3480275"/>
            <a:ext cx="2232600" cy="94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41" name="Google Shape;241;p20"/>
          <p:cNvSpPr txBox="1"/>
          <p:nvPr>
            <p:ph type="subTitle" idx="4"/>
          </p:nvPr>
        </p:nvSpPr>
        <p:spPr>
          <a:xfrm>
            <a:off x="3635689" y="3480275"/>
            <a:ext cx="2229900" cy="94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42" name="Google Shape;242;p20"/>
          <p:cNvSpPr txBox="1"/>
          <p:nvPr>
            <p:ph type="subTitle" idx="5"/>
          </p:nvPr>
        </p:nvSpPr>
        <p:spPr>
          <a:xfrm>
            <a:off x="6246597" y="1838627"/>
            <a:ext cx="2229900" cy="94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43" name="Google Shape;243;p20"/>
          <p:cNvSpPr txBox="1"/>
          <p:nvPr>
            <p:ph type="subTitle" idx="6"/>
          </p:nvPr>
        </p:nvSpPr>
        <p:spPr>
          <a:xfrm>
            <a:off x="6246597" y="3480275"/>
            <a:ext cx="2229900" cy="94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44" name="Google Shape;244;p20"/>
          <p:cNvSpPr txBox="1"/>
          <p:nvPr>
            <p:ph type="subTitle" idx="7"/>
          </p:nvPr>
        </p:nvSpPr>
        <p:spPr>
          <a:xfrm>
            <a:off x="1024775" y="1530850"/>
            <a:ext cx="22326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1700">
                <a:solidFill>
                  <a:schemeClr val="dk1"/>
                </a:solidFill>
                <a:latin typeface="Raleway Black" panose="020B0604020202020204"/>
                <a:ea typeface="Raleway Black" panose="020B0604020202020204"/>
                <a:cs typeface="Raleway Black" panose="020B0604020202020204"/>
                <a:sym typeface="Raleway Black" panose="020B0604020202020204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9pPr>
          </a:lstStyle>
          <a:p/>
        </p:txBody>
      </p:sp>
      <p:sp>
        <p:nvSpPr>
          <p:cNvPr id="245" name="Google Shape;245;p20"/>
          <p:cNvSpPr txBox="1"/>
          <p:nvPr>
            <p:ph type="subTitle" idx="8"/>
          </p:nvPr>
        </p:nvSpPr>
        <p:spPr>
          <a:xfrm>
            <a:off x="3635686" y="1530850"/>
            <a:ext cx="22326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1700">
                <a:solidFill>
                  <a:schemeClr val="dk1"/>
                </a:solidFill>
                <a:latin typeface="Raleway Black" panose="020B0604020202020204"/>
                <a:ea typeface="Raleway Black" panose="020B0604020202020204"/>
                <a:cs typeface="Raleway Black" panose="020B0604020202020204"/>
                <a:sym typeface="Raleway Black" panose="020B0604020202020204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9pPr>
          </a:lstStyle>
          <a:p/>
        </p:txBody>
      </p:sp>
      <p:sp>
        <p:nvSpPr>
          <p:cNvPr id="246" name="Google Shape;246;p20"/>
          <p:cNvSpPr txBox="1"/>
          <p:nvPr>
            <p:ph type="subTitle" idx="9"/>
          </p:nvPr>
        </p:nvSpPr>
        <p:spPr>
          <a:xfrm>
            <a:off x="6246590" y="1530850"/>
            <a:ext cx="22326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1700">
                <a:solidFill>
                  <a:schemeClr val="dk1"/>
                </a:solidFill>
                <a:latin typeface="Raleway Black" panose="020B0604020202020204"/>
                <a:ea typeface="Raleway Black" panose="020B0604020202020204"/>
                <a:cs typeface="Raleway Black" panose="020B0604020202020204"/>
                <a:sym typeface="Raleway Black" panose="020B0604020202020204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9pPr>
          </a:lstStyle>
          <a:p/>
        </p:txBody>
      </p:sp>
      <p:sp>
        <p:nvSpPr>
          <p:cNvPr id="247" name="Google Shape;247;p20"/>
          <p:cNvSpPr txBox="1"/>
          <p:nvPr>
            <p:ph type="subTitle" idx="13"/>
          </p:nvPr>
        </p:nvSpPr>
        <p:spPr>
          <a:xfrm>
            <a:off x="1024775" y="3169277"/>
            <a:ext cx="22326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1700">
                <a:solidFill>
                  <a:schemeClr val="dk1"/>
                </a:solidFill>
                <a:latin typeface="Raleway Black" panose="020B0604020202020204"/>
                <a:ea typeface="Raleway Black" panose="020B0604020202020204"/>
                <a:cs typeface="Raleway Black" panose="020B0604020202020204"/>
                <a:sym typeface="Raleway Black" panose="020B0604020202020204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9pPr>
          </a:lstStyle>
          <a:p/>
        </p:txBody>
      </p:sp>
      <p:sp>
        <p:nvSpPr>
          <p:cNvPr id="248" name="Google Shape;248;p20"/>
          <p:cNvSpPr txBox="1"/>
          <p:nvPr>
            <p:ph type="subTitle" idx="14"/>
          </p:nvPr>
        </p:nvSpPr>
        <p:spPr>
          <a:xfrm>
            <a:off x="3635686" y="3169277"/>
            <a:ext cx="22326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1700">
                <a:solidFill>
                  <a:schemeClr val="dk1"/>
                </a:solidFill>
                <a:latin typeface="Raleway Black" panose="020B0604020202020204"/>
                <a:ea typeface="Raleway Black" panose="020B0604020202020204"/>
                <a:cs typeface="Raleway Black" panose="020B0604020202020204"/>
                <a:sym typeface="Raleway Black" panose="020B0604020202020204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9pPr>
          </a:lstStyle>
          <a:p/>
        </p:txBody>
      </p:sp>
      <p:sp>
        <p:nvSpPr>
          <p:cNvPr id="249" name="Google Shape;249;p20"/>
          <p:cNvSpPr txBox="1"/>
          <p:nvPr>
            <p:ph type="subTitle" idx="15"/>
          </p:nvPr>
        </p:nvSpPr>
        <p:spPr>
          <a:xfrm>
            <a:off x="6246590" y="3169277"/>
            <a:ext cx="22326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1700">
                <a:solidFill>
                  <a:schemeClr val="dk1"/>
                </a:solidFill>
                <a:latin typeface="Raleway Black" panose="020B0604020202020204"/>
                <a:ea typeface="Raleway Black" panose="020B0604020202020204"/>
                <a:cs typeface="Raleway Black" panose="020B0604020202020204"/>
                <a:sym typeface="Raleway Black" panose="020B0604020202020204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4020202020204"/>
              <a:buNone/>
              <a:defRPr sz="2400"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9pPr>
          </a:lstStyle>
          <a:p/>
        </p:txBody>
      </p:sp>
      <p:sp>
        <p:nvSpPr>
          <p:cNvPr id="250" name="Google Shape;250;p20"/>
          <p:cNvSpPr/>
          <p:nvPr/>
        </p:nvSpPr>
        <p:spPr>
          <a:xfrm rot="5400000">
            <a:off x="-275150" y="275100"/>
            <a:ext cx="890700" cy="34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251" name="Google Shape;251;p20"/>
          <p:cNvGrpSpPr/>
          <p:nvPr/>
        </p:nvGrpSpPr>
        <p:grpSpPr>
          <a:xfrm rot="-3900959">
            <a:off x="100473" y="3608678"/>
            <a:ext cx="650278" cy="335728"/>
            <a:chOff x="2913850" y="4730325"/>
            <a:chExt cx="650225" cy="335700"/>
          </a:xfrm>
        </p:grpSpPr>
        <p:sp>
          <p:nvSpPr>
            <p:cNvPr id="252" name="Google Shape;252;p20"/>
            <p:cNvSpPr/>
            <p:nvPr/>
          </p:nvSpPr>
          <p:spPr>
            <a:xfrm>
              <a:off x="2913850" y="4730325"/>
              <a:ext cx="335700" cy="335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3" name="Google Shape;253;p20"/>
            <p:cNvSpPr/>
            <p:nvPr/>
          </p:nvSpPr>
          <p:spPr>
            <a:xfrm>
              <a:off x="3392475" y="4730325"/>
              <a:ext cx="171600" cy="1716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54" name="Google Shape;254;p20"/>
          <p:cNvGrpSpPr/>
          <p:nvPr/>
        </p:nvGrpSpPr>
        <p:grpSpPr>
          <a:xfrm>
            <a:off x="-125675" y="-48675"/>
            <a:ext cx="9477975" cy="5220275"/>
            <a:chOff x="-125675" y="-48675"/>
            <a:chExt cx="9477975" cy="5220275"/>
          </a:xfrm>
        </p:grpSpPr>
        <p:sp>
          <p:nvSpPr>
            <p:cNvPr id="255" name="Google Shape;255;p20"/>
            <p:cNvSpPr/>
            <p:nvPr/>
          </p:nvSpPr>
          <p:spPr>
            <a:xfrm>
              <a:off x="4866550" y="-48675"/>
              <a:ext cx="4485750" cy="1018950"/>
            </a:xfrm>
            <a:custGeom>
              <a:avLst/>
              <a:gdLst/>
              <a:ahLst/>
              <a:cxnLst/>
              <a:rect l="l" t="t" r="r" b="b"/>
              <a:pathLst>
                <a:path w="179430" h="40758" extrusionOk="0">
                  <a:moveTo>
                    <a:pt x="0" y="0"/>
                  </a:moveTo>
                  <a:cubicBezTo>
                    <a:pt x="20916" y="1973"/>
                    <a:pt x="101248" y="5087"/>
                    <a:pt x="125496" y="11840"/>
                  </a:cubicBezTo>
                  <a:cubicBezTo>
                    <a:pt x="149745" y="18593"/>
                    <a:pt x="136502" y="38588"/>
                    <a:pt x="145491" y="40517"/>
                  </a:cubicBezTo>
                  <a:cubicBezTo>
                    <a:pt x="154480" y="42446"/>
                    <a:pt x="173774" y="26266"/>
                    <a:pt x="179430" y="23416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56" name="Google Shape;256;p20"/>
            <p:cNvSpPr/>
            <p:nvPr/>
          </p:nvSpPr>
          <p:spPr>
            <a:xfrm>
              <a:off x="-125675" y="4171825"/>
              <a:ext cx="2367850" cy="999775"/>
            </a:xfrm>
            <a:custGeom>
              <a:avLst/>
              <a:gdLst/>
              <a:ahLst/>
              <a:cxnLst/>
              <a:rect l="l" t="t" r="r" b="b"/>
              <a:pathLst>
                <a:path w="94714" h="39991" extrusionOk="0">
                  <a:moveTo>
                    <a:pt x="0" y="0"/>
                  </a:moveTo>
                  <a:cubicBezTo>
                    <a:pt x="3333" y="833"/>
                    <a:pt x="15742" y="-307"/>
                    <a:pt x="19995" y="4999"/>
                  </a:cubicBezTo>
                  <a:cubicBezTo>
                    <a:pt x="24248" y="10305"/>
                    <a:pt x="17846" y="29029"/>
                    <a:pt x="25520" y="31835"/>
                  </a:cubicBezTo>
                  <a:cubicBezTo>
                    <a:pt x="33194" y="34641"/>
                    <a:pt x="54505" y="20478"/>
                    <a:pt x="66037" y="21837"/>
                  </a:cubicBezTo>
                  <a:cubicBezTo>
                    <a:pt x="77569" y="23196"/>
                    <a:pt x="89935" y="36965"/>
                    <a:pt x="94714" y="39991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9"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Google Shape;258;p21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27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21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60" name="Google Shape;260;p21"/>
          <p:cNvSpPr/>
          <p:nvPr/>
        </p:nvSpPr>
        <p:spPr>
          <a:xfrm rot="5400000">
            <a:off x="-275150" y="275100"/>
            <a:ext cx="890700" cy="34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261" name="Google Shape;261;p21"/>
          <p:cNvGrpSpPr/>
          <p:nvPr/>
        </p:nvGrpSpPr>
        <p:grpSpPr>
          <a:xfrm rot="-3900959">
            <a:off x="-190852" y="3130353"/>
            <a:ext cx="650278" cy="335728"/>
            <a:chOff x="2913850" y="4730325"/>
            <a:chExt cx="650225" cy="335700"/>
          </a:xfrm>
        </p:grpSpPr>
        <p:sp>
          <p:nvSpPr>
            <p:cNvPr id="262" name="Google Shape;262;p21"/>
            <p:cNvSpPr/>
            <p:nvPr/>
          </p:nvSpPr>
          <p:spPr>
            <a:xfrm>
              <a:off x="2913850" y="4730325"/>
              <a:ext cx="335700" cy="335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3" name="Google Shape;263;p21"/>
            <p:cNvSpPr/>
            <p:nvPr/>
          </p:nvSpPr>
          <p:spPr>
            <a:xfrm>
              <a:off x="3392475" y="4730325"/>
              <a:ext cx="171600" cy="1716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64" name="Google Shape;264;p21"/>
          <p:cNvGrpSpPr/>
          <p:nvPr/>
        </p:nvGrpSpPr>
        <p:grpSpPr>
          <a:xfrm>
            <a:off x="-184425" y="-82850"/>
            <a:ext cx="9558775" cy="5267489"/>
            <a:chOff x="-184425" y="-82850"/>
            <a:chExt cx="9558775" cy="5267489"/>
          </a:xfrm>
        </p:grpSpPr>
        <p:sp>
          <p:nvSpPr>
            <p:cNvPr id="265" name="Google Shape;265;p21"/>
            <p:cNvSpPr/>
            <p:nvPr/>
          </p:nvSpPr>
          <p:spPr>
            <a:xfrm>
              <a:off x="5064050" y="-82850"/>
              <a:ext cx="4310300" cy="1100575"/>
            </a:xfrm>
            <a:custGeom>
              <a:avLst/>
              <a:gdLst/>
              <a:ahLst/>
              <a:cxnLst/>
              <a:rect l="l" t="t" r="r" b="b"/>
              <a:pathLst>
                <a:path w="172412" h="44023" extrusionOk="0">
                  <a:moveTo>
                    <a:pt x="0" y="0"/>
                  </a:moveTo>
                  <a:cubicBezTo>
                    <a:pt x="8791" y="1793"/>
                    <a:pt x="33634" y="10366"/>
                    <a:pt x="52747" y="10760"/>
                  </a:cubicBezTo>
                  <a:cubicBezTo>
                    <a:pt x="71860" y="11154"/>
                    <a:pt x="101208" y="1444"/>
                    <a:pt x="114679" y="2362"/>
                  </a:cubicBezTo>
                  <a:cubicBezTo>
                    <a:pt x="128150" y="3281"/>
                    <a:pt x="125088" y="14478"/>
                    <a:pt x="133573" y="16271"/>
                  </a:cubicBezTo>
                  <a:cubicBezTo>
                    <a:pt x="142058" y="18064"/>
                    <a:pt x="161521" y="8879"/>
                    <a:pt x="165589" y="13121"/>
                  </a:cubicBezTo>
                  <a:cubicBezTo>
                    <a:pt x="169657" y="17364"/>
                    <a:pt x="156842" y="36871"/>
                    <a:pt x="157979" y="41726"/>
                  </a:cubicBezTo>
                  <a:cubicBezTo>
                    <a:pt x="159116" y="46581"/>
                    <a:pt x="170007" y="42163"/>
                    <a:pt x="172412" y="42250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66" name="Google Shape;266;p21"/>
            <p:cNvSpPr/>
            <p:nvPr/>
          </p:nvSpPr>
          <p:spPr>
            <a:xfrm>
              <a:off x="-184425" y="3767314"/>
              <a:ext cx="2027225" cy="1417325"/>
            </a:xfrm>
            <a:custGeom>
              <a:avLst/>
              <a:gdLst/>
              <a:ahLst/>
              <a:cxnLst/>
              <a:rect l="l" t="t" r="r" b="b"/>
              <a:pathLst>
                <a:path w="81089" h="56693" extrusionOk="0">
                  <a:moveTo>
                    <a:pt x="0" y="13393"/>
                  </a:moveTo>
                  <a:cubicBezTo>
                    <a:pt x="4330" y="11381"/>
                    <a:pt x="19901" y="-4408"/>
                    <a:pt x="25980" y="1321"/>
                  </a:cubicBezTo>
                  <a:cubicBezTo>
                    <a:pt x="32060" y="7051"/>
                    <a:pt x="28254" y="41166"/>
                    <a:pt x="36477" y="47770"/>
                  </a:cubicBezTo>
                  <a:cubicBezTo>
                    <a:pt x="44700" y="54374"/>
                    <a:pt x="67881" y="39460"/>
                    <a:pt x="75316" y="40947"/>
                  </a:cubicBezTo>
                  <a:cubicBezTo>
                    <a:pt x="82751" y="42434"/>
                    <a:pt x="80127" y="54069"/>
                    <a:pt x="81089" y="56693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9_1"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Google Shape;268;p22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27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22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70" name="Google Shape;270;p22"/>
          <p:cNvSpPr/>
          <p:nvPr/>
        </p:nvSpPr>
        <p:spPr>
          <a:xfrm rot="5400000">
            <a:off x="-275150" y="275100"/>
            <a:ext cx="890700" cy="34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271" name="Google Shape;271;p22"/>
          <p:cNvGrpSpPr/>
          <p:nvPr/>
        </p:nvGrpSpPr>
        <p:grpSpPr>
          <a:xfrm rot="7212961">
            <a:off x="8687593" y="1896511"/>
            <a:ext cx="650275" cy="335726"/>
            <a:chOff x="2913850" y="4730325"/>
            <a:chExt cx="650225" cy="335700"/>
          </a:xfrm>
        </p:grpSpPr>
        <p:sp>
          <p:nvSpPr>
            <p:cNvPr id="272" name="Google Shape;272;p22"/>
            <p:cNvSpPr/>
            <p:nvPr/>
          </p:nvSpPr>
          <p:spPr>
            <a:xfrm>
              <a:off x="2913850" y="4730325"/>
              <a:ext cx="335700" cy="335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3" name="Google Shape;273;p22"/>
            <p:cNvSpPr/>
            <p:nvPr/>
          </p:nvSpPr>
          <p:spPr>
            <a:xfrm>
              <a:off x="3392475" y="4730325"/>
              <a:ext cx="171600" cy="1716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74" name="Google Shape;274;p22"/>
          <p:cNvGrpSpPr/>
          <p:nvPr/>
        </p:nvGrpSpPr>
        <p:grpSpPr>
          <a:xfrm>
            <a:off x="-138500" y="-142362"/>
            <a:ext cx="9532525" cy="5327013"/>
            <a:chOff x="-138500" y="-142362"/>
            <a:chExt cx="9532525" cy="5327013"/>
          </a:xfrm>
        </p:grpSpPr>
        <p:sp>
          <p:nvSpPr>
            <p:cNvPr id="275" name="Google Shape;275;p22"/>
            <p:cNvSpPr/>
            <p:nvPr/>
          </p:nvSpPr>
          <p:spPr>
            <a:xfrm>
              <a:off x="8042550" y="-142362"/>
              <a:ext cx="1351475" cy="1747475"/>
            </a:xfrm>
            <a:custGeom>
              <a:avLst/>
              <a:gdLst/>
              <a:ahLst/>
              <a:cxnLst/>
              <a:rect l="l" t="t" r="r" b="b"/>
              <a:pathLst>
                <a:path w="54059" h="69899" extrusionOk="0">
                  <a:moveTo>
                    <a:pt x="0" y="0"/>
                  </a:moveTo>
                  <a:cubicBezTo>
                    <a:pt x="3105" y="2274"/>
                    <a:pt x="13077" y="10409"/>
                    <a:pt x="18632" y="13646"/>
                  </a:cubicBezTo>
                  <a:cubicBezTo>
                    <a:pt x="24187" y="16883"/>
                    <a:pt x="31141" y="10104"/>
                    <a:pt x="33328" y="19420"/>
                  </a:cubicBezTo>
                  <a:cubicBezTo>
                    <a:pt x="35515" y="28736"/>
                    <a:pt x="28298" y="65824"/>
                    <a:pt x="31753" y="69542"/>
                  </a:cubicBezTo>
                  <a:cubicBezTo>
                    <a:pt x="35208" y="73260"/>
                    <a:pt x="50341" y="46362"/>
                    <a:pt x="54059" y="41726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76" name="Google Shape;276;p22"/>
            <p:cNvSpPr/>
            <p:nvPr/>
          </p:nvSpPr>
          <p:spPr>
            <a:xfrm>
              <a:off x="-138500" y="4259600"/>
              <a:ext cx="3096600" cy="925050"/>
            </a:xfrm>
            <a:custGeom>
              <a:avLst/>
              <a:gdLst/>
              <a:ahLst/>
              <a:cxnLst/>
              <a:rect l="l" t="t" r="r" b="b"/>
              <a:pathLst>
                <a:path w="123864" h="37002" extrusionOk="0">
                  <a:moveTo>
                    <a:pt x="0" y="0"/>
                  </a:moveTo>
                  <a:cubicBezTo>
                    <a:pt x="2843" y="1356"/>
                    <a:pt x="13864" y="2449"/>
                    <a:pt x="17057" y="8135"/>
                  </a:cubicBezTo>
                  <a:cubicBezTo>
                    <a:pt x="20250" y="13821"/>
                    <a:pt x="11459" y="31928"/>
                    <a:pt x="19157" y="34115"/>
                  </a:cubicBezTo>
                  <a:cubicBezTo>
                    <a:pt x="26855" y="36302"/>
                    <a:pt x="52966" y="21868"/>
                    <a:pt x="63244" y="21256"/>
                  </a:cubicBezTo>
                  <a:cubicBezTo>
                    <a:pt x="73522" y="20644"/>
                    <a:pt x="72866" y="29741"/>
                    <a:pt x="80826" y="30441"/>
                  </a:cubicBezTo>
                  <a:cubicBezTo>
                    <a:pt x="88786" y="31141"/>
                    <a:pt x="103832" y="24362"/>
                    <a:pt x="111005" y="25455"/>
                  </a:cubicBezTo>
                  <a:cubicBezTo>
                    <a:pt x="118178" y="26549"/>
                    <a:pt x="121721" y="35078"/>
                    <a:pt x="123864" y="37002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BLANK_1_1_1_1_1_1_2"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Google Shape;278;p23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27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23"/>
          <p:cNvSpPr txBox="1"/>
          <p:nvPr>
            <p:ph type="ctrTitle"/>
          </p:nvPr>
        </p:nvSpPr>
        <p:spPr>
          <a:xfrm>
            <a:off x="1019900" y="669825"/>
            <a:ext cx="3133500" cy="99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5100" b="0">
                <a:latin typeface="Raleway Black" panose="020B0604020202020204"/>
                <a:ea typeface="Raleway Black" panose="020B0604020202020204"/>
                <a:cs typeface="Raleway Black" panose="020B0604020202020204"/>
                <a:sym typeface="Raleway Black" panose="020B0604020202020204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80" name="Google Shape;280;p23"/>
          <p:cNvSpPr txBox="1"/>
          <p:nvPr>
            <p:ph type="subTitle" idx="1"/>
          </p:nvPr>
        </p:nvSpPr>
        <p:spPr>
          <a:xfrm>
            <a:off x="1019900" y="1552150"/>
            <a:ext cx="3133500" cy="108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81" name="Google Shape;281;p23"/>
          <p:cNvSpPr txBox="1"/>
          <p:nvPr/>
        </p:nvSpPr>
        <p:spPr>
          <a:xfrm>
            <a:off x="1019900" y="3192125"/>
            <a:ext cx="38868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1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rPr>
              <a:t>CREDITS:</a:t>
            </a:r>
            <a:r>
              <a:rPr lang="en-GB" sz="1000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rPr>
              <a:t> This presentation template was created by </a:t>
            </a:r>
            <a:r>
              <a:rPr lang="en-GB" sz="1000" b="1" u="sng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  <a:hlinkClick r:id="rId3"/>
              </a:rPr>
              <a:t>Slidesgo</a:t>
            </a:r>
            <a:r>
              <a:rPr lang="en-GB" sz="1000" b="1" u="sng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rPr>
              <a:t>,</a:t>
            </a:r>
            <a:r>
              <a:rPr lang="en-GB" sz="1000" b="1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rPr>
              <a:t> </a:t>
            </a:r>
            <a:r>
              <a:rPr lang="en-GB" sz="1000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rPr>
              <a:t>including icons by </a:t>
            </a:r>
            <a:r>
              <a:rPr lang="en-GB" sz="1000" b="1" u="sng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  <a:hlinkClick r:id="rId4"/>
              </a:rPr>
              <a:t>Flaticon</a:t>
            </a:r>
            <a:r>
              <a:rPr lang="en-GB" sz="1000" b="1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rPr>
              <a:t> </a:t>
            </a:r>
            <a:r>
              <a:rPr lang="en-GB" sz="1000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rPr>
              <a:t>and infographics &amp; images by </a:t>
            </a:r>
            <a:r>
              <a:rPr lang="en-GB" sz="1000" b="1" u="sng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  <a:hlinkClick r:id="rId5"/>
              </a:rPr>
              <a:t>Freepik</a:t>
            </a:r>
            <a:endParaRPr sz="1000" b="1" u="sng">
              <a:solidFill>
                <a:schemeClr val="dk1"/>
              </a:solidFill>
              <a:highlight>
                <a:srgbClr val="DFDEFC"/>
              </a:highlight>
              <a:latin typeface="Barlow" panose="020B0604020202020204"/>
              <a:ea typeface="Barlow" panose="020B0604020202020204"/>
              <a:cs typeface="Barlow" panose="020B0604020202020204"/>
              <a:sym typeface="Barlow" panose="020B0604020202020204"/>
            </a:endParaRPr>
          </a:p>
        </p:txBody>
      </p:sp>
      <p:grpSp>
        <p:nvGrpSpPr>
          <p:cNvPr id="282" name="Google Shape;282;p23"/>
          <p:cNvGrpSpPr/>
          <p:nvPr/>
        </p:nvGrpSpPr>
        <p:grpSpPr>
          <a:xfrm rot="-1563004">
            <a:off x="3470026" y="4466946"/>
            <a:ext cx="650290" cy="335733"/>
            <a:chOff x="2913850" y="4730325"/>
            <a:chExt cx="650225" cy="335700"/>
          </a:xfrm>
        </p:grpSpPr>
        <p:sp>
          <p:nvSpPr>
            <p:cNvPr id="283" name="Google Shape;283;p23"/>
            <p:cNvSpPr/>
            <p:nvPr/>
          </p:nvSpPr>
          <p:spPr>
            <a:xfrm>
              <a:off x="2913850" y="4730325"/>
              <a:ext cx="335700" cy="335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4" name="Google Shape;284;p23"/>
            <p:cNvSpPr/>
            <p:nvPr/>
          </p:nvSpPr>
          <p:spPr>
            <a:xfrm>
              <a:off x="3392475" y="4730325"/>
              <a:ext cx="171600" cy="1716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85" name="Google Shape;285;p23"/>
          <p:cNvGrpSpPr/>
          <p:nvPr/>
        </p:nvGrpSpPr>
        <p:grpSpPr>
          <a:xfrm>
            <a:off x="-112250" y="-179992"/>
            <a:ext cx="9547700" cy="5505365"/>
            <a:chOff x="-112250" y="-179992"/>
            <a:chExt cx="9547700" cy="5505365"/>
          </a:xfrm>
        </p:grpSpPr>
        <p:sp>
          <p:nvSpPr>
            <p:cNvPr id="286" name="Google Shape;286;p23"/>
            <p:cNvSpPr/>
            <p:nvPr/>
          </p:nvSpPr>
          <p:spPr>
            <a:xfrm>
              <a:off x="5066100" y="-179992"/>
              <a:ext cx="4369350" cy="765500"/>
            </a:xfrm>
            <a:custGeom>
              <a:avLst/>
              <a:gdLst/>
              <a:ahLst/>
              <a:cxnLst/>
              <a:rect l="l" t="t" r="r" b="b"/>
              <a:pathLst>
                <a:path w="174774" h="30620" extrusionOk="0">
                  <a:moveTo>
                    <a:pt x="0" y="55"/>
                  </a:moveTo>
                  <a:cubicBezTo>
                    <a:pt x="3980" y="4298"/>
                    <a:pt x="12641" y="23804"/>
                    <a:pt x="23881" y="25510"/>
                  </a:cubicBezTo>
                  <a:cubicBezTo>
                    <a:pt x="35122" y="27216"/>
                    <a:pt x="55896" y="9459"/>
                    <a:pt x="67443" y="10290"/>
                  </a:cubicBezTo>
                  <a:cubicBezTo>
                    <a:pt x="78990" y="11121"/>
                    <a:pt x="85463" y="32202"/>
                    <a:pt x="93161" y="30496"/>
                  </a:cubicBezTo>
                  <a:cubicBezTo>
                    <a:pt x="100859" y="28790"/>
                    <a:pt x="106195" y="930"/>
                    <a:pt x="113630" y="55"/>
                  </a:cubicBezTo>
                  <a:cubicBezTo>
                    <a:pt x="121065" y="-820"/>
                    <a:pt x="127582" y="23411"/>
                    <a:pt x="137773" y="25248"/>
                  </a:cubicBezTo>
                  <a:cubicBezTo>
                    <a:pt x="147964" y="27085"/>
                    <a:pt x="168607" y="13439"/>
                    <a:pt x="174774" y="11077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87" name="Google Shape;287;p23"/>
            <p:cNvSpPr/>
            <p:nvPr/>
          </p:nvSpPr>
          <p:spPr>
            <a:xfrm>
              <a:off x="-112250" y="4608498"/>
              <a:ext cx="5957000" cy="716875"/>
            </a:xfrm>
            <a:custGeom>
              <a:avLst/>
              <a:gdLst/>
              <a:ahLst/>
              <a:cxnLst/>
              <a:rect l="l" t="t" r="r" b="b"/>
              <a:pathLst>
                <a:path w="238280" h="28675" extrusionOk="0">
                  <a:moveTo>
                    <a:pt x="0" y="14504"/>
                  </a:moveTo>
                  <a:cubicBezTo>
                    <a:pt x="8791" y="12099"/>
                    <a:pt x="37789" y="-498"/>
                    <a:pt x="52747" y="71"/>
                  </a:cubicBezTo>
                  <a:cubicBezTo>
                    <a:pt x="67705" y="640"/>
                    <a:pt x="77546" y="16517"/>
                    <a:pt x="89749" y="17916"/>
                  </a:cubicBezTo>
                  <a:cubicBezTo>
                    <a:pt x="101952" y="19316"/>
                    <a:pt x="117959" y="8206"/>
                    <a:pt x="125963" y="8468"/>
                  </a:cubicBezTo>
                  <a:cubicBezTo>
                    <a:pt x="133967" y="8730"/>
                    <a:pt x="125001" y="19140"/>
                    <a:pt x="137772" y="19490"/>
                  </a:cubicBezTo>
                  <a:cubicBezTo>
                    <a:pt x="150543" y="19840"/>
                    <a:pt x="185840" y="9037"/>
                    <a:pt x="202591" y="10568"/>
                  </a:cubicBezTo>
                  <a:cubicBezTo>
                    <a:pt x="219342" y="12099"/>
                    <a:pt x="232332" y="25657"/>
                    <a:pt x="238280" y="28675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288" name="Google Shape;288;p23"/>
          <p:cNvSpPr/>
          <p:nvPr/>
        </p:nvSpPr>
        <p:spPr>
          <a:xfrm rot="5400000">
            <a:off x="-2406800" y="2406750"/>
            <a:ext cx="5154000" cy="34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0" name="Google Shape;290;p24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2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91" name="Google Shape;291;p24"/>
          <p:cNvGrpSpPr/>
          <p:nvPr/>
        </p:nvGrpSpPr>
        <p:grpSpPr>
          <a:xfrm flipH="1">
            <a:off x="-349875" y="-217600"/>
            <a:ext cx="9814550" cy="5514775"/>
            <a:chOff x="-349875" y="-217600"/>
            <a:chExt cx="9814550" cy="5514775"/>
          </a:xfrm>
        </p:grpSpPr>
        <p:sp>
          <p:nvSpPr>
            <p:cNvPr id="292" name="Google Shape;292;p24"/>
            <p:cNvSpPr/>
            <p:nvPr/>
          </p:nvSpPr>
          <p:spPr>
            <a:xfrm>
              <a:off x="6585750" y="-217600"/>
              <a:ext cx="2878925" cy="2100275"/>
            </a:xfrm>
            <a:custGeom>
              <a:avLst/>
              <a:gdLst/>
              <a:ahLst/>
              <a:cxnLst/>
              <a:rect l="l" t="t" r="r" b="b"/>
              <a:pathLst>
                <a:path w="115157" h="84011" extrusionOk="0">
                  <a:moveTo>
                    <a:pt x="0" y="0"/>
                  </a:moveTo>
                  <a:cubicBezTo>
                    <a:pt x="5667" y="4001"/>
                    <a:pt x="18288" y="22289"/>
                    <a:pt x="34004" y="24003"/>
                  </a:cubicBezTo>
                  <a:cubicBezTo>
                    <a:pt x="49720" y="25718"/>
                    <a:pt x="80772" y="286"/>
                    <a:pt x="94297" y="10287"/>
                  </a:cubicBezTo>
                  <a:cubicBezTo>
                    <a:pt x="107823" y="20288"/>
                    <a:pt x="111680" y="71724"/>
                    <a:pt x="115157" y="84011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93" name="Google Shape;293;p24"/>
            <p:cNvSpPr/>
            <p:nvPr/>
          </p:nvSpPr>
          <p:spPr>
            <a:xfrm>
              <a:off x="-349875" y="4218475"/>
              <a:ext cx="5022050" cy="1078700"/>
            </a:xfrm>
            <a:custGeom>
              <a:avLst/>
              <a:gdLst/>
              <a:ahLst/>
              <a:cxnLst/>
              <a:rect l="l" t="t" r="r" b="b"/>
              <a:pathLst>
                <a:path w="200882" h="43148" extrusionOk="0">
                  <a:moveTo>
                    <a:pt x="0" y="0"/>
                  </a:moveTo>
                  <a:cubicBezTo>
                    <a:pt x="7096" y="4667"/>
                    <a:pt x="20574" y="25431"/>
                    <a:pt x="42577" y="28003"/>
                  </a:cubicBezTo>
                  <a:cubicBezTo>
                    <a:pt x="64580" y="30575"/>
                    <a:pt x="105632" y="12906"/>
                    <a:pt x="132016" y="15430"/>
                  </a:cubicBezTo>
                  <a:cubicBezTo>
                    <a:pt x="158400" y="17954"/>
                    <a:pt x="189404" y="38528"/>
                    <a:pt x="200882" y="43148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294" name="Google Shape;294;p24"/>
          <p:cNvGrpSpPr/>
          <p:nvPr/>
        </p:nvGrpSpPr>
        <p:grpSpPr>
          <a:xfrm rot="1917845" flipH="1">
            <a:off x="5847098" y="4868675"/>
            <a:ext cx="650240" cy="335708"/>
            <a:chOff x="2913850" y="4730325"/>
            <a:chExt cx="650225" cy="335700"/>
          </a:xfrm>
        </p:grpSpPr>
        <p:sp>
          <p:nvSpPr>
            <p:cNvPr id="295" name="Google Shape;295;p24"/>
            <p:cNvSpPr/>
            <p:nvPr/>
          </p:nvSpPr>
          <p:spPr>
            <a:xfrm>
              <a:off x="2913850" y="4730325"/>
              <a:ext cx="335700" cy="335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96" name="Google Shape;296;p24"/>
            <p:cNvSpPr/>
            <p:nvPr/>
          </p:nvSpPr>
          <p:spPr>
            <a:xfrm>
              <a:off x="3392475" y="4730325"/>
              <a:ext cx="171600" cy="1716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297" name="Google Shape;297;p24"/>
          <p:cNvSpPr/>
          <p:nvPr/>
        </p:nvSpPr>
        <p:spPr>
          <a:xfrm rot="5400000">
            <a:off x="-275150" y="275100"/>
            <a:ext cx="890700" cy="34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Google Shape;299;p25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27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25"/>
          <p:cNvSpPr/>
          <p:nvPr/>
        </p:nvSpPr>
        <p:spPr>
          <a:xfrm rot="5400000">
            <a:off x="-275150" y="275100"/>
            <a:ext cx="890700" cy="34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301" name="Google Shape;301;p25"/>
          <p:cNvGrpSpPr/>
          <p:nvPr/>
        </p:nvGrpSpPr>
        <p:grpSpPr>
          <a:xfrm>
            <a:off x="220925" y="-125875"/>
            <a:ext cx="9139200" cy="5407433"/>
            <a:chOff x="220925" y="-125875"/>
            <a:chExt cx="9139200" cy="5407433"/>
          </a:xfrm>
        </p:grpSpPr>
        <p:sp>
          <p:nvSpPr>
            <p:cNvPr id="302" name="Google Shape;302;p25"/>
            <p:cNvSpPr/>
            <p:nvPr/>
          </p:nvSpPr>
          <p:spPr>
            <a:xfrm>
              <a:off x="220925" y="4786433"/>
              <a:ext cx="6383350" cy="495125"/>
            </a:xfrm>
            <a:custGeom>
              <a:avLst/>
              <a:gdLst/>
              <a:ahLst/>
              <a:cxnLst/>
              <a:rect l="l" t="t" r="r" b="b"/>
              <a:pathLst>
                <a:path w="255334" h="19805" extrusionOk="0">
                  <a:moveTo>
                    <a:pt x="0" y="19805"/>
                  </a:moveTo>
                  <a:cubicBezTo>
                    <a:pt x="5729" y="16532"/>
                    <a:pt x="21974" y="1474"/>
                    <a:pt x="34372" y="164"/>
                  </a:cubicBezTo>
                  <a:cubicBezTo>
                    <a:pt x="46771" y="-1145"/>
                    <a:pt x="63793" y="11334"/>
                    <a:pt x="74391" y="11948"/>
                  </a:cubicBezTo>
                  <a:cubicBezTo>
                    <a:pt x="84989" y="12562"/>
                    <a:pt x="87117" y="3478"/>
                    <a:pt x="97960" y="3846"/>
                  </a:cubicBezTo>
                  <a:cubicBezTo>
                    <a:pt x="108804" y="4214"/>
                    <a:pt x="118952" y="14240"/>
                    <a:pt x="139452" y="14158"/>
                  </a:cubicBezTo>
                  <a:cubicBezTo>
                    <a:pt x="159952" y="14076"/>
                    <a:pt x="201648" y="2578"/>
                    <a:pt x="220962" y="3355"/>
                  </a:cubicBezTo>
                  <a:cubicBezTo>
                    <a:pt x="240276" y="4133"/>
                    <a:pt x="249605" y="16245"/>
                    <a:pt x="255334" y="18823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303" name="Google Shape;303;p25"/>
            <p:cNvSpPr/>
            <p:nvPr/>
          </p:nvSpPr>
          <p:spPr>
            <a:xfrm>
              <a:off x="5352125" y="-125875"/>
              <a:ext cx="4008000" cy="908400"/>
            </a:xfrm>
            <a:custGeom>
              <a:avLst/>
              <a:gdLst/>
              <a:ahLst/>
              <a:cxnLst/>
              <a:rect l="l" t="t" r="r" b="b"/>
              <a:pathLst>
                <a:path w="160320" h="36336" extrusionOk="0">
                  <a:moveTo>
                    <a:pt x="0" y="0"/>
                  </a:moveTo>
                  <a:cubicBezTo>
                    <a:pt x="11335" y="3601"/>
                    <a:pt x="43087" y="19396"/>
                    <a:pt x="68007" y="21605"/>
                  </a:cubicBezTo>
                  <a:cubicBezTo>
                    <a:pt x="92927" y="23815"/>
                    <a:pt x="134133" y="10802"/>
                    <a:pt x="149518" y="13257"/>
                  </a:cubicBezTo>
                  <a:cubicBezTo>
                    <a:pt x="164904" y="15712"/>
                    <a:pt x="158520" y="32490"/>
                    <a:pt x="160320" y="36336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304" name="Google Shape;304;p25"/>
          <p:cNvGrpSpPr/>
          <p:nvPr/>
        </p:nvGrpSpPr>
        <p:grpSpPr>
          <a:xfrm rot="-9257288">
            <a:off x="-71354" y="4483577"/>
            <a:ext cx="650306" cy="335742"/>
            <a:chOff x="2913850" y="4730325"/>
            <a:chExt cx="650225" cy="335700"/>
          </a:xfrm>
        </p:grpSpPr>
        <p:sp>
          <p:nvSpPr>
            <p:cNvPr id="305" name="Google Shape;305;p25"/>
            <p:cNvSpPr/>
            <p:nvPr/>
          </p:nvSpPr>
          <p:spPr>
            <a:xfrm>
              <a:off x="2913850" y="4730325"/>
              <a:ext cx="335700" cy="335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6" name="Google Shape;306;p25"/>
            <p:cNvSpPr/>
            <p:nvPr/>
          </p:nvSpPr>
          <p:spPr>
            <a:xfrm>
              <a:off x="3392475" y="4730325"/>
              <a:ext cx="171600" cy="1716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5" Type="http://schemas.openxmlformats.org/officeDocument/2006/relationships/theme" Target="../theme/theme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5100" y="445025"/>
            <a:ext cx="7713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 Black" panose="020B0604020202020204"/>
              <a:buNone/>
              <a:defRPr sz="3000">
                <a:solidFill>
                  <a:schemeClr val="dk1"/>
                </a:solidFill>
                <a:latin typeface="Raleway Black" panose="020B0604020202020204"/>
                <a:ea typeface="Raleway Black" panose="020B0604020202020204"/>
                <a:cs typeface="Raleway Black" panose="020B0604020202020204"/>
                <a:sym typeface="Raleway Black" panose="020B0604020202020204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4020202020204"/>
              <a:buNone/>
              <a:defRPr sz="3500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4020202020204"/>
              <a:buNone/>
              <a:defRPr sz="3500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4020202020204"/>
              <a:buNone/>
              <a:defRPr sz="3500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4020202020204"/>
              <a:buNone/>
              <a:defRPr sz="3500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4020202020204"/>
              <a:buNone/>
              <a:defRPr sz="3500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4020202020204"/>
              <a:buNone/>
              <a:defRPr sz="3500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4020202020204"/>
              <a:buNone/>
              <a:defRPr sz="3500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4020202020204"/>
              <a:buNone/>
              <a:defRPr sz="3500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type="body" idx="1"/>
          </p:nvPr>
        </p:nvSpPr>
        <p:spPr>
          <a:xfrm>
            <a:off x="715100" y="1152475"/>
            <a:ext cx="7713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 panose="020B0604020202020204"/>
              <a:buChar char="●"/>
              <a:defRPr sz="1200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1pPr>
            <a:lvl2pPr marL="91440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 panose="020B0604020202020204"/>
              <a:buChar char="○"/>
              <a:defRPr sz="1200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2pPr>
            <a:lvl3pPr marL="1371600" lvl="2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 panose="020B0604020202020204"/>
              <a:buChar char="■"/>
              <a:defRPr sz="1200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3pPr>
            <a:lvl4pPr marL="1828800" lvl="3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 panose="020B0604020202020204"/>
              <a:buChar char="●"/>
              <a:defRPr sz="1200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4pPr>
            <a:lvl5pPr marL="2286000" lvl="4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 panose="020B0604020202020204"/>
              <a:buChar char="○"/>
              <a:defRPr sz="1200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5pPr>
            <a:lvl6pPr marL="2743200" lvl="5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 panose="020B0604020202020204"/>
              <a:buChar char="■"/>
              <a:defRPr sz="1200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6pPr>
            <a:lvl7pPr marL="3200400" lvl="6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 panose="020B0604020202020204"/>
              <a:buChar char="●"/>
              <a:defRPr sz="1200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7pPr>
            <a:lvl8pPr marL="3657600" lvl="7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 panose="020B0604020202020204"/>
              <a:buChar char="○"/>
              <a:defRPr sz="1200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8pPr>
            <a:lvl9pPr marL="4114800" lvl="8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 panose="020B0604020202020204"/>
              <a:buChar char="■"/>
              <a:defRPr sz="1200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3.jpeg"/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9.xml"/><Relationship Id="rId2" Type="http://schemas.openxmlformats.org/officeDocument/2006/relationships/image" Target="../media/image3.jpeg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3.jpe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3.jpeg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3.jpeg"/><Relationship Id="rId2" Type="http://schemas.openxmlformats.org/officeDocument/2006/relationships/image" Target="../media/image13.png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3.jpeg"/><Relationship Id="rId2" Type="http://schemas.openxmlformats.org/officeDocument/2006/relationships/image" Target="../media/image14.png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3.jpeg"/><Relationship Id="rId2" Type="http://schemas.openxmlformats.org/officeDocument/2006/relationships/image" Target="../media/image15.jpeg"/><Relationship Id="rId1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.jpeg"/><Relationship Id="rId1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.jpeg"/><Relationship Id="rId1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.jpeg"/><Relationship Id="rId1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9.xml"/><Relationship Id="rId3" Type="http://schemas.openxmlformats.org/officeDocument/2006/relationships/image" Target="../media/image3.jpeg"/><Relationship Id="rId2" Type="http://schemas.openxmlformats.org/officeDocument/2006/relationships/image" Target="../media/image20.png"/><Relationship Id="rId1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3.jpeg"/><Relationship Id="rId1" Type="http://schemas.openxmlformats.org/officeDocument/2006/relationships/image" Target="../media/image21.jpe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17.xml"/><Relationship Id="rId3" Type="http://schemas.openxmlformats.org/officeDocument/2006/relationships/image" Target="../media/image3.jpeg"/><Relationship Id="rId2" Type="http://schemas.openxmlformats.org/officeDocument/2006/relationships/image" Target="../media/image22.jpeg"/><Relationship Id="rId1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17.xml"/><Relationship Id="rId3" Type="http://schemas.openxmlformats.org/officeDocument/2006/relationships/image" Target="../media/image3.jpeg"/><Relationship Id="rId2" Type="http://schemas.openxmlformats.org/officeDocument/2006/relationships/image" Target="../media/image24.jpeg"/><Relationship Id="rId1" Type="http://schemas.openxmlformats.org/officeDocument/2006/relationships/image" Target="../media/image23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3.jpe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17.xml"/><Relationship Id="rId2" Type="http://schemas.openxmlformats.org/officeDocument/2006/relationships/image" Target="../media/image3.jpeg"/><Relationship Id="rId1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3.jpe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17.xml"/><Relationship Id="rId2" Type="http://schemas.openxmlformats.org/officeDocument/2006/relationships/image" Target="../media/image3.jpeg"/><Relationship Id="rId1" Type="http://schemas.openxmlformats.org/officeDocument/2006/relationships/image" Target="../media/image26.jpeg"/></Relationships>
</file>

<file path=ppt/slides/_rels/slide2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3.jpeg"/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image" Target="../media/image1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3.jpeg"/></Relationships>
</file>

<file path=ppt/slides/_rels/slide3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4.xml"/><Relationship Id="rId6" Type="http://schemas.openxmlformats.org/officeDocument/2006/relationships/slideLayout" Target="../slideLayouts/slideLayout17.xml"/><Relationship Id="rId5" Type="http://schemas.openxmlformats.org/officeDocument/2006/relationships/image" Target="../media/image31.png"/><Relationship Id="rId4" Type="http://schemas.openxmlformats.org/officeDocument/2006/relationships/image" Target="file:///C:\Users\user\AppData\Local\Temp\wps\INetCache\8091f31fe3ad05cfdfca5c4e557df018" TargetMode="External"/><Relationship Id="rId3" Type="http://schemas.openxmlformats.org/officeDocument/2006/relationships/image" Target="../media/image30.jpeg"/><Relationship Id="rId2" Type="http://schemas.openxmlformats.org/officeDocument/2006/relationships/image" Target="../media/image3.jpeg"/><Relationship Id="rId1" Type="http://schemas.openxmlformats.org/officeDocument/2006/relationships/image" Target="../media/image29.png"/></Relationships>
</file>

<file path=ppt/slides/_rels/slide3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5.xml"/><Relationship Id="rId4" Type="http://schemas.openxmlformats.org/officeDocument/2006/relationships/slideLayout" Target="../slideLayouts/slideLayout9.xml"/><Relationship Id="rId3" Type="http://schemas.openxmlformats.org/officeDocument/2006/relationships/image" Target="../media/image3.jpeg"/><Relationship Id="rId2" Type="http://schemas.openxmlformats.org/officeDocument/2006/relationships/image" Target="../media/image19.jpeg"/><Relationship Id="rId1" Type="http://schemas.openxmlformats.org/officeDocument/2006/relationships/image" Target="../media/image3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29"/>
          <p:cNvSpPr/>
          <p:nvPr/>
        </p:nvSpPr>
        <p:spPr>
          <a:xfrm>
            <a:off x="2205391" y="2753254"/>
            <a:ext cx="11082" cy="111"/>
          </a:xfrm>
          <a:custGeom>
            <a:avLst/>
            <a:gdLst/>
            <a:ahLst/>
            <a:cxnLst/>
            <a:rect l="l" t="t" r="r" b="b"/>
            <a:pathLst>
              <a:path w="111" h="1" extrusionOk="0">
                <a:moveTo>
                  <a:pt x="111" y="0"/>
                </a:moveTo>
                <a:lnTo>
                  <a:pt x="111" y="0"/>
                </a:lnTo>
                <a:lnTo>
                  <a:pt x="111" y="0"/>
                </a:lnTo>
                <a:close/>
                <a:moveTo>
                  <a:pt x="100" y="0"/>
                </a:moveTo>
                <a:lnTo>
                  <a:pt x="100" y="0"/>
                </a:lnTo>
                <a:lnTo>
                  <a:pt x="100" y="0"/>
                </a:lnTo>
                <a:close/>
                <a:moveTo>
                  <a:pt x="90" y="0"/>
                </a:moveTo>
                <a:lnTo>
                  <a:pt x="90" y="0"/>
                </a:lnTo>
                <a:lnTo>
                  <a:pt x="90" y="0"/>
                </a:lnTo>
                <a:close/>
                <a:moveTo>
                  <a:pt x="66" y="0"/>
                </a:moveTo>
                <a:lnTo>
                  <a:pt x="66" y="0"/>
                </a:lnTo>
                <a:lnTo>
                  <a:pt x="66" y="0"/>
                </a:lnTo>
                <a:close/>
                <a:moveTo>
                  <a:pt x="55" y="0"/>
                </a:moveTo>
                <a:lnTo>
                  <a:pt x="55" y="0"/>
                </a:lnTo>
                <a:lnTo>
                  <a:pt x="55" y="0"/>
                </a:lnTo>
                <a:close/>
                <a:moveTo>
                  <a:pt x="45" y="0"/>
                </a:moveTo>
                <a:lnTo>
                  <a:pt x="45" y="0"/>
                </a:lnTo>
                <a:lnTo>
                  <a:pt x="45" y="0"/>
                </a:lnTo>
                <a:close/>
                <a:moveTo>
                  <a:pt x="34" y="0"/>
                </a:moveTo>
                <a:lnTo>
                  <a:pt x="34" y="0"/>
                </a:lnTo>
                <a:lnTo>
                  <a:pt x="34" y="0"/>
                </a:lnTo>
                <a:close/>
                <a:moveTo>
                  <a:pt x="13" y="0"/>
                </a:moveTo>
                <a:lnTo>
                  <a:pt x="13" y="0"/>
                </a:lnTo>
                <a:lnTo>
                  <a:pt x="13" y="0"/>
                </a:lnTo>
                <a:close/>
                <a:moveTo>
                  <a:pt x="0" y="0"/>
                </a:moveTo>
                <a:lnTo>
                  <a:pt x="0" y="0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320" name="Google Shape;320;p29"/>
          <p:cNvGrpSpPr/>
          <p:nvPr/>
        </p:nvGrpSpPr>
        <p:grpSpPr>
          <a:xfrm>
            <a:off x="5864860" y="678815"/>
            <a:ext cx="3234055" cy="3810000"/>
            <a:chOff x="4605031" y="848352"/>
            <a:chExt cx="3271074" cy="3809928"/>
          </a:xfrm>
        </p:grpSpPr>
        <p:grpSp>
          <p:nvGrpSpPr>
            <p:cNvPr id="321" name="Google Shape;321;p29"/>
            <p:cNvGrpSpPr/>
            <p:nvPr/>
          </p:nvGrpSpPr>
          <p:grpSpPr>
            <a:xfrm>
              <a:off x="4605031" y="996380"/>
              <a:ext cx="1791254" cy="2658664"/>
              <a:chOff x="579274" y="2353657"/>
              <a:chExt cx="1429116" cy="2121162"/>
            </a:xfrm>
          </p:grpSpPr>
          <p:sp>
            <p:nvSpPr>
              <p:cNvPr id="322" name="Google Shape;322;p29"/>
              <p:cNvSpPr/>
              <p:nvPr/>
            </p:nvSpPr>
            <p:spPr>
              <a:xfrm>
                <a:off x="1310688" y="2806229"/>
                <a:ext cx="429101" cy="256512"/>
              </a:xfrm>
              <a:custGeom>
                <a:avLst/>
                <a:gdLst/>
                <a:ahLst/>
                <a:cxnLst/>
                <a:rect l="l" t="t" r="r" b="b"/>
                <a:pathLst>
                  <a:path w="3869" h="2313" extrusionOk="0">
                    <a:moveTo>
                      <a:pt x="3263" y="0"/>
                    </a:moveTo>
                    <a:cubicBezTo>
                      <a:pt x="2307" y="0"/>
                      <a:pt x="619" y="303"/>
                      <a:pt x="1" y="506"/>
                    </a:cubicBezTo>
                    <a:lnTo>
                      <a:pt x="1644" y="2313"/>
                    </a:lnTo>
                    <a:cubicBezTo>
                      <a:pt x="1644" y="2313"/>
                      <a:pt x="1841" y="2126"/>
                      <a:pt x="2346" y="1821"/>
                    </a:cubicBezTo>
                    <a:cubicBezTo>
                      <a:pt x="2527" y="1704"/>
                      <a:pt x="2714" y="1667"/>
                      <a:pt x="2878" y="1667"/>
                    </a:cubicBezTo>
                    <a:cubicBezTo>
                      <a:pt x="3160" y="1667"/>
                      <a:pt x="3374" y="1776"/>
                      <a:pt x="3374" y="1776"/>
                    </a:cubicBezTo>
                    <a:lnTo>
                      <a:pt x="3869" y="88"/>
                    </a:lnTo>
                    <a:cubicBezTo>
                      <a:pt x="3760" y="26"/>
                      <a:pt x="3543" y="0"/>
                      <a:pt x="326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23" name="Google Shape;323;p29"/>
              <p:cNvSpPr/>
              <p:nvPr/>
            </p:nvSpPr>
            <p:spPr>
              <a:xfrm>
                <a:off x="1310688" y="2806340"/>
                <a:ext cx="429101" cy="56115"/>
              </a:xfrm>
              <a:custGeom>
                <a:avLst/>
                <a:gdLst/>
                <a:ahLst/>
                <a:cxnLst/>
                <a:rect l="l" t="t" r="r" b="b"/>
                <a:pathLst>
                  <a:path w="3869" h="506" extrusionOk="0">
                    <a:moveTo>
                      <a:pt x="11" y="505"/>
                    </a:moveTo>
                    <a:lnTo>
                      <a:pt x="1" y="505"/>
                    </a:lnTo>
                    <a:lnTo>
                      <a:pt x="1" y="505"/>
                    </a:lnTo>
                    <a:lnTo>
                      <a:pt x="11" y="505"/>
                    </a:lnTo>
                    <a:close/>
                    <a:moveTo>
                      <a:pt x="3858" y="87"/>
                    </a:moveTo>
                    <a:lnTo>
                      <a:pt x="3869" y="87"/>
                    </a:lnTo>
                    <a:lnTo>
                      <a:pt x="3869" y="87"/>
                    </a:lnTo>
                    <a:lnTo>
                      <a:pt x="3858" y="87"/>
                    </a:lnTo>
                    <a:close/>
                    <a:moveTo>
                      <a:pt x="3858" y="77"/>
                    </a:moveTo>
                    <a:lnTo>
                      <a:pt x="3858" y="77"/>
                    </a:lnTo>
                    <a:lnTo>
                      <a:pt x="3858" y="77"/>
                    </a:lnTo>
                    <a:close/>
                    <a:moveTo>
                      <a:pt x="2367" y="56"/>
                    </a:moveTo>
                    <a:cubicBezTo>
                      <a:pt x="1481" y="153"/>
                      <a:pt x="471" y="350"/>
                      <a:pt x="11" y="505"/>
                    </a:cubicBezTo>
                    <a:cubicBezTo>
                      <a:pt x="471" y="350"/>
                      <a:pt x="1481" y="153"/>
                      <a:pt x="2367" y="56"/>
                    </a:cubicBezTo>
                    <a:close/>
                    <a:moveTo>
                      <a:pt x="2478" y="45"/>
                    </a:moveTo>
                    <a:cubicBezTo>
                      <a:pt x="2444" y="45"/>
                      <a:pt x="2401" y="56"/>
                      <a:pt x="2367" y="56"/>
                    </a:cubicBezTo>
                    <a:cubicBezTo>
                      <a:pt x="2401" y="56"/>
                      <a:pt x="2444" y="45"/>
                      <a:pt x="2478" y="45"/>
                    </a:cubicBezTo>
                    <a:close/>
                    <a:moveTo>
                      <a:pt x="2554" y="32"/>
                    </a:moveTo>
                    <a:lnTo>
                      <a:pt x="2520" y="32"/>
                    </a:lnTo>
                    <a:lnTo>
                      <a:pt x="2554" y="32"/>
                    </a:lnTo>
                    <a:close/>
                    <a:moveTo>
                      <a:pt x="3256" y="0"/>
                    </a:moveTo>
                    <a:lnTo>
                      <a:pt x="3256" y="0"/>
                    </a:lnTo>
                    <a:lnTo>
                      <a:pt x="325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24" name="Google Shape;324;p29"/>
              <p:cNvSpPr/>
              <p:nvPr/>
            </p:nvSpPr>
            <p:spPr>
              <a:xfrm>
                <a:off x="1310688" y="2806340"/>
                <a:ext cx="429101" cy="72972"/>
              </a:xfrm>
              <a:custGeom>
                <a:avLst/>
                <a:gdLst/>
                <a:ahLst/>
                <a:cxnLst/>
                <a:rect l="l" t="t" r="r" b="b"/>
                <a:pathLst>
                  <a:path w="3869" h="658" extrusionOk="0">
                    <a:moveTo>
                      <a:pt x="111" y="471"/>
                    </a:moveTo>
                    <a:lnTo>
                      <a:pt x="87" y="481"/>
                    </a:lnTo>
                    <a:lnTo>
                      <a:pt x="87" y="481"/>
                    </a:lnTo>
                    <a:cubicBezTo>
                      <a:pt x="96" y="478"/>
                      <a:pt x="105" y="475"/>
                      <a:pt x="114" y="472"/>
                    </a:cubicBezTo>
                    <a:lnTo>
                      <a:pt x="114" y="472"/>
                    </a:lnTo>
                    <a:cubicBezTo>
                      <a:pt x="112" y="472"/>
                      <a:pt x="111" y="471"/>
                      <a:pt x="111" y="471"/>
                    </a:cubicBezTo>
                    <a:close/>
                    <a:moveTo>
                      <a:pt x="87" y="481"/>
                    </a:moveTo>
                    <a:lnTo>
                      <a:pt x="87" y="481"/>
                    </a:lnTo>
                    <a:cubicBezTo>
                      <a:pt x="60" y="489"/>
                      <a:pt x="35" y="497"/>
                      <a:pt x="11" y="505"/>
                    </a:cubicBezTo>
                    <a:lnTo>
                      <a:pt x="1" y="505"/>
                    </a:lnTo>
                    <a:lnTo>
                      <a:pt x="1" y="516"/>
                    </a:lnTo>
                    <a:lnTo>
                      <a:pt x="87" y="481"/>
                    </a:lnTo>
                    <a:close/>
                    <a:moveTo>
                      <a:pt x="3256" y="0"/>
                    </a:moveTo>
                    <a:cubicBezTo>
                      <a:pt x="3046" y="0"/>
                      <a:pt x="2806" y="11"/>
                      <a:pt x="2554" y="32"/>
                    </a:cubicBezTo>
                    <a:lnTo>
                      <a:pt x="2520" y="32"/>
                    </a:lnTo>
                    <a:cubicBezTo>
                      <a:pt x="2509" y="45"/>
                      <a:pt x="2499" y="45"/>
                      <a:pt x="2478" y="45"/>
                    </a:cubicBezTo>
                    <a:cubicBezTo>
                      <a:pt x="2444" y="45"/>
                      <a:pt x="2401" y="56"/>
                      <a:pt x="2367" y="56"/>
                    </a:cubicBezTo>
                    <a:cubicBezTo>
                      <a:pt x="1542" y="146"/>
                      <a:pt x="610" y="323"/>
                      <a:pt x="114" y="472"/>
                    </a:cubicBezTo>
                    <a:lnTo>
                      <a:pt x="114" y="472"/>
                    </a:lnTo>
                    <a:cubicBezTo>
                      <a:pt x="137" y="483"/>
                      <a:pt x="282" y="547"/>
                      <a:pt x="482" y="658"/>
                    </a:cubicBezTo>
                    <a:cubicBezTo>
                      <a:pt x="1392" y="450"/>
                      <a:pt x="2730" y="253"/>
                      <a:pt x="3585" y="253"/>
                    </a:cubicBezTo>
                    <a:lnTo>
                      <a:pt x="3814" y="253"/>
                    </a:lnTo>
                    <a:lnTo>
                      <a:pt x="3869" y="87"/>
                    </a:lnTo>
                    <a:lnTo>
                      <a:pt x="3858" y="87"/>
                    </a:lnTo>
                    <a:lnTo>
                      <a:pt x="3858" y="77"/>
                    </a:lnTo>
                    <a:cubicBezTo>
                      <a:pt x="3748" y="21"/>
                      <a:pt x="3530" y="0"/>
                      <a:pt x="3256" y="0"/>
                    </a:cubicBezTo>
                    <a:close/>
                  </a:path>
                </a:pathLst>
              </a:custGeom>
              <a:solidFill>
                <a:srgbClr val="F7E1C2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25" name="Google Shape;325;p29"/>
              <p:cNvSpPr/>
              <p:nvPr/>
            </p:nvSpPr>
            <p:spPr>
              <a:xfrm>
                <a:off x="1039749" y="2362751"/>
                <a:ext cx="557754" cy="488625"/>
              </a:xfrm>
              <a:custGeom>
                <a:avLst/>
                <a:gdLst/>
                <a:ahLst/>
                <a:cxnLst/>
                <a:rect l="l" t="t" r="r" b="b"/>
                <a:pathLst>
                  <a:path w="5029" h="4406" extrusionOk="0">
                    <a:moveTo>
                      <a:pt x="2499" y="1"/>
                    </a:moveTo>
                    <a:lnTo>
                      <a:pt x="1084" y="824"/>
                    </a:lnTo>
                    <a:cubicBezTo>
                      <a:pt x="1084" y="824"/>
                      <a:pt x="1271" y="1765"/>
                      <a:pt x="1281" y="2104"/>
                    </a:cubicBezTo>
                    <a:cubicBezTo>
                      <a:pt x="1294" y="2444"/>
                      <a:pt x="395" y="2993"/>
                      <a:pt x="1" y="3298"/>
                    </a:cubicBezTo>
                    <a:lnTo>
                      <a:pt x="471" y="3890"/>
                    </a:lnTo>
                    <a:lnTo>
                      <a:pt x="1928" y="4405"/>
                    </a:lnTo>
                    <a:cubicBezTo>
                      <a:pt x="1928" y="4405"/>
                      <a:pt x="2454" y="3848"/>
                      <a:pt x="2969" y="3703"/>
                    </a:cubicBezTo>
                    <a:cubicBezTo>
                      <a:pt x="3101" y="3670"/>
                      <a:pt x="3261" y="3658"/>
                      <a:pt x="3426" y="3658"/>
                    </a:cubicBezTo>
                    <a:cubicBezTo>
                      <a:pt x="3922" y="3658"/>
                      <a:pt x="4471" y="3769"/>
                      <a:pt x="4471" y="3769"/>
                    </a:cubicBezTo>
                    <a:lnTo>
                      <a:pt x="5029" y="2281"/>
                    </a:lnTo>
                    <a:cubicBezTo>
                      <a:pt x="5029" y="2281"/>
                      <a:pt x="3056" y="2149"/>
                      <a:pt x="2827" y="1994"/>
                    </a:cubicBezTo>
                    <a:cubicBezTo>
                      <a:pt x="2596" y="1841"/>
                      <a:pt x="2499" y="1"/>
                      <a:pt x="249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26" name="Google Shape;326;p29"/>
              <p:cNvSpPr/>
              <p:nvPr/>
            </p:nvSpPr>
            <p:spPr>
              <a:xfrm>
                <a:off x="1291169" y="2362751"/>
                <a:ext cx="306327" cy="294107"/>
              </a:xfrm>
              <a:custGeom>
                <a:avLst/>
                <a:gdLst/>
                <a:ahLst/>
                <a:cxnLst/>
                <a:rect l="l" t="t" r="r" b="b"/>
                <a:pathLst>
                  <a:path w="2762" h="2652" extrusionOk="0">
                    <a:moveTo>
                      <a:pt x="232" y="1"/>
                    </a:moveTo>
                    <a:lnTo>
                      <a:pt x="0" y="132"/>
                    </a:lnTo>
                    <a:cubicBezTo>
                      <a:pt x="45" y="648"/>
                      <a:pt x="166" y="2191"/>
                      <a:pt x="395" y="2346"/>
                    </a:cubicBezTo>
                    <a:cubicBezTo>
                      <a:pt x="605" y="2478"/>
                      <a:pt x="1941" y="2599"/>
                      <a:pt x="2630" y="2651"/>
                    </a:cubicBezTo>
                    <a:lnTo>
                      <a:pt x="2762" y="2281"/>
                    </a:lnTo>
                    <a:cubicBezTo>
                      <a:pt x="2762" y="2281"/>
                      <a:pt x="789" y="2149"/>
                      <a:pt x="560" y="1994"/>
                    </a:cubicBezTo>
                    <a:cubicBezTo>
                      <a:pt x="329" y="1841"/>
                      <a:pt x="232" y="1"/>
                      <a:pt x="232" y="1"/>
                    </a:cubicBezTo>
                    <a:close/>
                  </a:path>
                </a:pathLst>
              </a:custGeom>
              <a:solidFill>
                <a:srgbClr val="F7E1C2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27" name="Google Shape;327;p29"/>
              <p:cNvSpPr/>
              <p:nvPr/>
            </p:nvSpPr>
            <p:spPr>
              <a:xfrm>
                <a:off x="579274" y="2728157"/>
                <a:ext cx="1286860" cy="1746120"/>
              </a:xfrm>
              <a:custGeom>
                <a:avLst/>
                <a:gdLst/>
                <a:ahLst/>
                <a:cxnLst/>
                <a:rect l="l" t="t" r="r" b="b"/>
                <a:pathLst>
                  <a:path w="11603" h="15745" extrusionOk="0">
                    <a:moveTo>
                      <a:pt x="4219" y="1"/>
                    </a:moveTo>
                    <a:cubicBezTo>
                      <a:pt x="4196" y="1"/>
                      <a:pt x="4174" y="1"/>
                      <a:pt x="4153" y="3"/>
                    </a:cubicBezTo>
                    <a:cubicBezTo>
                      <a:pt x="3955" y="27"/>
                      <a:pt x="2696" y="179"/>
                      <a:pt x="1326" y="3051"/>
                    </a:cubicBezTo>
                    <a:cubicBezTo>
                      <a:pt x="0" y="5823"/>
                      <a:pt x="229" y="9722"/>
                      <a:pt x="4592" y="14214"/>
                    </a:cubicBezTo>
                    <a:cubicBezTo>
                      <a:pt x="5569" y="15220"/>
                      <a:pt x="6380" y="15744"/>
                      <a:pt x="7130" y="15744"/>
                    </a:cubicBezTo>
                    <a:cubicBezTo>
                      <a:pt x="8170" y="15744"/>
                      <a:pt x="9091" y="14734"/>
                      <a:pt x="10167" y="12594"/>
                    </a:cubicBezTo>
                    <a:cubicBezTo>
                      <a:pt x="11274" y="10369"/>
                      <a:pt x="11602" y="5954"/>
                      <a:pt x="11100" y="5186"/>
                    </a:cubicBezTo>
                    <a:cubicBezTo>
                      <a:pt x="10606" y="4432"/>
                      <a:pt x="8536" y="3522"/>
                      <a:pt x="8129" y="3204"/>
                    </a:cubicBezTo>
                    <a:cubicBezTo>
                      <a:pt x="8129" y="3204"/>
                      <a:pt x="8350" y="2972"/>
                      <a:pt x="8260" y="2709"/>
                    </a:cubicBezTo>
                    <a:cubicBezTo>
                      <a:pt x="7921" y="1626"/>
                      <a:pt x="6706" y="1176"/>
                      <a:pt x="6706" y="1176"/>
                    </a:cubicBezTo>
                    <a:lnTo>
                      <a:pt x="5709" y="1526"/>
                    </a:lnTo>
                    <a:lnTo>
                      <a:pt x="5709" y="1526"/>
                    </a:lnTo>
                    <a:lnTo>
                      <a:pt x="6080" y="1110"/>
                    </a:lnTo>
                    <a:cubicBezTo>
                      <a:pt x="5996" y="772"/>
                      <a:pt x="4886" y="1"/>
                      <a:pt x="421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28" name="Google Shape;328;p29"/>
              <p:cNvSpPr/>
              <p:nvPr/>
            </p:nvSpPr>
            <p:spPr>
              <a:xfrm>
                <a:off x="660567" y="2786822"/>
                <a:ext cx="533576" cy="1132733"/>
              </a:xfrm>
              <a:custGeom>
                <a:avLst/>
                <a:gdLst/>
                <a:ahLst/>
                <a:cxnLst/>
                <a:rect l="l" t="t" r="r" b="b"/>
                <a:pathLst>
                  <a:path w="4811" h="10214" extrusionOk="0">
                    <a:moveTo>
                      <a:pt x="3541" y="0"/>
                    </a:moveTo>
                    <a:cubicBezTo>
                      <a:pt x="3343" y="0"/>
                      <a:pt x="2084" y="90"/>
                      <a:pt x="866" y="2772"/>
                    </a:cubicBezTo>
                    <a:cubicBezTo>
                      <a:pt x="1" y="4678"/>
                      <a:pt x="11" y="7200"/>
                      <a:pt x="1886" y="10214"/>
                    </a:cubicBezTo>
                    <a:cubicBezTo>
                      <a:pt x="856" y="5612"/>
                      <a:pt x="2170" y="2630"/>
                      <a:pt x="4306" y="878"/>
                    </a:cubicBezTo>
                    <a:cubicBezTo>
                      <a:pt x="4471" y="734"/>
                      <a:pt x="4648" y="602"/>
                      <a:pt x="4811" y="484"/>
                    </a:cubicBezTo>
                    <a:cubicBezTo>
                      <a:pt x="4406" y="221"/>
                      <a:pt x="3911" y="0"/>
                      <a:pt x="3572" y="0"/>
                    </a:cubicBezTo>
                    <a:close/>
                  </a:path>
                </a:pathLst>
              </a:custGeom>
              <a:solidFill>
                <a:srgbClr val="EDEDED">
                  <a:alpha val="28130"/>
                </a:srgbClr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29" name="Google Shape;329;p29"/>
              <p:cNvSpPr/>
              <p:nvPr/>
            </p:nvSpPr>
            <p:spPr>
              <a:xfrm>
                <a:off x="1085885" y="4124797"/>
                <a:ext cx="620971" cy="350000"/>
              </a:xfrm>
              <a:custGeom>
                <a:avLst/>
                <a:gdLst/>
                <a:ahLst/>
                <a:cxnLst/>
                <a:rect l="l" t="t" r="r" b="b"/>
                <a:pathLst>
                  <a:path w="5599" h="3156" extrusionOk="0">
                    <a:moveTo>
                      <a:pt x="2564" y="3156"/>
                    </a:moveTo>
                    <a:lnTo>
                      <a:pt x="2564" y="3156"/>
                    </a:lnTo>
                    <a:lnTo>
                      <a:pt x="2564" y="3156"/>
                    </a:lnTo>
                    <a:lnTo>
                      <a:pt x="2564" y="3156"/>
                    </a:lnTo>
                    <a:close/>
                    <a:moveTo>
                      <a:pt x="24" y="1620"/>
                    </a:moveTo>
                    <a:cubicBezTo>
                      <a:pt x="45" y="1644"/>
                      <a:pt x="76" y="1675"/>
                      <a:pt x="110" y="1709"/>
                    </a:cubicBezTo>
                    <a:cubicBezTo>
                      <a:pt x="76" y="1675"/>
                      <a:pt x="45" y="1644"/>
                      <a:pt x="24" y="1620"/>
                    </a:cubicBezTo>
                    <a:close/>
                    <a:moveTo>
                      <a:pt x="0" y="1599"/>
                    </a:moveTo>
                    <a:lnTo>
                      <a:pt x="0" y="1599"/>
                    </a:lnTo>
                    <a:lnTo>
                      <a:pt x="0" y="1599"/>
                    </a:lnTo>
                    <a:close/>
                    <a:moveTo>
                      <a:pt x="5557" y="87"/>
                    </a:moveTo>
                    <a:cubicBezTo>
                      <a:pt x="4505" y="2170"/>
                      <a:pt x="3595" y="3145"/>
                      <a:pt x="2564" y="3156"/>
                    </a:cubicBezTo>
                    <a:cubicBezTo>
                      <a:pt x="3595" y="3145"/>
                      <a:pt x="4505" y="2170"/>
                      <a:pt x="5557" y="87"/>
                    </a:cubicBezTo>
                    <a:close/>
                    <a:moveTo>
                      <a:pt x="5599" y="0"/>
                    </a:moveTo>
                    <a:cubicBezTo>
                      <a:pt x="5588" y="21"/>
                      <a:pt x="5567" y="55"/>
                      <a:pt x="5557" y="76"/>
                    </a:cubicBezTo>
                    <a:cubicBezTo>
                      <a:pt x="5567" y="55"/>
                      <a:pt x="5588" y="21"/>
                      <a:pt x="5599" y="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30" name="Google Shape;330;p29"/>
              <p:cNvSpPr/>
              <p:nvPr/>
            </p:nvSpPr>
            <p:spPr>
              <a:xfrm>
                <a:off x="721231" y="3264456"/>
                <a:ext cx="1114509" cy="1210363"/>
              </a:xfrm>
              <a:custGeom>
                <a:avLst/>
                <a:gdLst/>
                <a:ahLst/>
                <a:cxnLst/>
                <a:rect l="l" t="t" r="r" b="b"/>
                <a:pathLst>
                  <a:path w="10049" h="10914" extrusionOk="0">
                    <a:moveTo>
                      <a:pt x="9502" y="1"/>
                    </a:moveTo>
                    <a:cubicBezTo>
                      <a:pt x="9436" y="1797"/>
                      <a:pt x="9018" y="4219"/>
                      <a:pt x="8274" y="5710"/>
                    </a:cubicBezTo>
                    <a:cubicBezTo>
                      <a:pt x="7135" y="7987"/>
                      <a:pt x="6149" y="9073"/>
                      <a:pt x="5042" y="9073"/>
                    </a:cubicBezTo>
                    <a:cubicBezTo>
                      <a:pt x="4243" y="9073"/>
                      <a:pt x="3377" y="8502"/>
                      <a:pt x="2326" y="7429"/>
                    </a:cubicBezTo>
                    <a:cubicBezTo>
                      <a:pt x="1371" y="6443"/>
                      <a:pt x="603" y="5489"/>
                      <a:pt x="1" y="4558"/>
                    </a:cubicBezTo>
                    <a:lnTo>
                      <a:pt x="1" y="4558"/>
                    </a:lnTo>
                    <a:cubicBezTo>
                      <a:pt x="603" y="6049"/>
                      <a:pt x="1655" y="7658"/>
                      <a:pt x="3288" y="9357"/>
                    </a:cubicBezTo>
                    <a:cubicBezTo>
                      <a:pt x="3299" y="9357"/>
                      <a:pt x="3299" y="9367"/>
                      <a:pt x="3312" y="9378"/>
                    </a:cubicBezTo>
                    <a:cubicBezTo>
                      <a:pt x="3333" y="9402"/>
                      <a:pt x="3364" y="9433"/>
                      <a:pt x="3398" y="9467"/>
                    </a:cubicBezTo>
                    <a:cubicBezTo>
                      <a:pt x="4329" y="10409"/>
                      <a:pt x="5118" y="10903"/>
                      <a:pt x="5852" y="10914"/>
                    </a:cubicBezTo>
                    <a:cubicBezTo>
                      <a:pt x="6883" y="10903"/>
                      <a:pt x="7793" y="9928"/>
                      <a:pt x="8845" y="7845"/>
                    </a:cubicBezTo>
                    <a:lnTo>
                      <a:pt x="8845" y="7834"/>
                    </a:lnTo>
                    <a:cubicBezTo>
                      <a:pt x="8855" y="7813"/>
                      <a:pt x="8876" y="7779"/>
                      <a:pt x="8887" y="7758"/>
                    </a:cubicBezTo>
                    <a:cubicBezTo>
                      <a:pt x="9655" y="6212"/>
                      <a:pt x="10049" y="3606"/>
                      <a:pt x="10049" y="1907"/>
                    </a:cubicBezTo>
                    <a:cubicBezTo>
                      <a:pt x="10049" y="1150"/>
                      <a:pt x="9973" y="582"/>
                      <a:pt x="9820" y="350"/>
                    </a:cubicBezTo>
                    <a:cubicBezTo>
                      <a:pt x="9754" y="240"/>
                      <a:pt x="9633" y="122"/>
                      <a:pt x="9502" y="1"/>
                    </a:cubicBezTo>
                    <a:close/>
                  </a:path>
                </a:pathLst>
              </a:custGeom>
              <a:solidFill>
                <a:srgbClr val="40566D">
                  <a:alpha val="33750"/>
                </a:srgbClr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31" name="Google Shape;331;p29"/>
              <p:cNvSpPr/>
              <p:nvPr/>
            </p:nvSpPr>
            <p:spPr>
              <a:xfrm>
                <a:off x="1411611" y="3047098"/>
                <a:ext cx="574944" cy="340796"/>
              </a:xfrm>
              <a:custGeom>
                <a:avLst/>
                <a:gdLst/>
                <a:ahLst/>
                <a:cxnLst/>
                <a:rect l="l" t="t" r="r" b="b"/>
                <a:pathLst>
                  <a:path w="5184" h="3073" extrusionOk="0">
                    <a:moveTo>
                      <a:pt x="4522" y="1"/>
                    </a:moveTo>
                    <a:cubicBezTo>
                      <a:pt x="3390" y="1"/>
                      <a:pt x="1415" y="155"/>
                      <a:pt x="855" y="470"/>
                    </a:cubicBezTo>
                    <a:cubicBezTo>
                      <a:pt x="163" y="874"/>
                      <a:pt x="0" y="1632"/>
                      <a:pt x="1107" y="2749"/>
                    </a:cubicBezTo>
                    <a:cubicBezTo>
                      <a:pt x="1347" y="2995"/>
                      <a:pt x="1559" y="3073"/>
                      <a:pt x="1721" y="3073"/>
                    </a:cubicBezTo>
                    <a:cubicBezTo>
                      <a:pt x="1878" y="3073"/>
                      <a:pt x="1989" y="3001"/>
                      <a:pt x="2038" y="2936"/>
                    </a:cubicBezTo>
                    <a:cubicBezTo>
                      <a:pt x="2125" y="2805"/>
                      <a:pt x="3004" y="1926"/>
                      <a:pt x="3385" y="1916"/>
                    </a:cubicBezTo>
                    <a:cubicBezTo>
                      <a:pt x="3779" y="1905"/>
                      <a:pt x="4689" y="1819"/>
                      <a:pt x="4689" y="1819"/>
                    </a:cubicBezTo>
                    <a:lnTo>
                      <a:pt x="5184" y="30"/>
                    </a:lnTo>
                    <a:cubicBezTo>
                      <a:pt x="5042" y="11"/>
                      <a:pt x="4809" y="1"/>
                      <a:pt x="452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32" name="Google Shape;332;p29"/>
              <p:cNvSpPr/>
              <p:nvPr/>
            </p:nvSpPr>
            <p:spPr>
              <a:xfrm>
                <a:off x="1506434" y="3046876"/>
                <a:ext cx="480119" cy="52345"/>
              </a:xfrm>
              <a:custGeom>
                <a:avLst/>
                <a:gdLst/>
                <a:ahLst/>
                <a:cxnLst/>
                <a:rect l="l" t="t" r="r" b="b"/>
                <a:pathLst>
                  <a:path w="4329" h="472" extrusionOk="0">
                    <a:moveTo>
                      <a:pt x="3703" y="1"/>
                    </a:moveTo>
                    <a:cubicBezTo>
                      <a:pt x="2575" y="1"/>
                      <a:pt x="558" y="153"/>
                      <a:pt x="0" y="472"/>
                    </a:cubicBezTo>
                    <a:lnTo>
                      <a:pt x="0" y="472"/>
                    </a:lnTo>
                    <a:lnTo>
                      <a:pt x="0" y="472"/>
                    </a:lnTo>
                    <a:lnTo>
                      <a:pt x="0" y="472"/>
                    </a:lnTo>
                    <a:cubicBezTo>
                      <a:pt x="558" y="153"/>
                      <a:pt x="2575" y="1"/>
                      <a:pt x="3703" y="1"/>
                    </a:cubicBezTo>
                    <a:cubicBezTo>
                      <a:pt x="3976" y="1"/>
                      <a:pt x="4197" y="11"/>
                      <a:pt x="4329" y="32"/>
                    </a:cubicBezTo>
                    <a:lnTo>
                      <a:pt x="4329" y="32"/>
                    </a:lnTo>
                    <a:cubicBezTo>
                      <a:pt x="4197" y="11"/>
                      <a:pt x="3976" y="1"/>
                      <a:pt x="370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33" name="Google Shape;333;p29"/>
              <p:cNvSpPr/>
              <p:nvPr/>
            </p:nvSpPr>
            <p:spPr>
              <a:xfrm>
                <a:off x="1480704" y="3099108"/>
                <a:ext cx="25841" cy="18520"/>
              </a:xfrm>
              <a:custGeom>
                <a:avLst/>
                <a:gdLst/>
                <a:ahLst/>
                <a:cxnLst/>
                <a:rect l="l" t="t" r="r" b="b"/>
                <a:pathLst>
                  <a:path w="233" h="167" extrusionOk="0">
                    <a:moveTo>
                      <a:pt x="232" y="1"/>
                    </a:moveTo>
                    <a:cubicBezTo>
                      <a:pt x="145" y="56"/>
                      <a:pt x="66" y="111"/>
                      <a:pt x="1" y="166"/>
                    </a:cubicBezTo>
                    <a:cubicBezTo>
                      <a:pt x="66" y="111"/>
                      <a:pt x="145" y="56"/>
                      <a:pt x="232" y="1"/>
                    </a:cubicBezTo>
                    <a:close/>
                  </a:path>
                </a:pathLst>
              </a:custGeom>
              <a:solidFill>
                <a:srgbClr val="F98058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34" name="Google Shape;334;p29"/>
              <p:cNvSpPr/>
              <p:nvPr/>
            </p:nvSpPr>
            <p:spPr>
              <a:xfrm>
                <a:off x="1443108" y="3046876"/>
                <a:ext cx="543447" cy="155593"/>
              </a:xfrm>
              <a:custGeom>
                <a:avLst/>
                <a:gdLst/>
                <a:ahLst/>
                <a:cxnLst/>
                <a:rect l="l" t="t" r="r" b="b"/>
                <a:pathLst>
                  <a:path w="4900" h="1403" extrusionOk="0">
                    <a:moveTo>
                      <a:pt x="4274" y="1"/>
                    </a:moveTo>
                    <a:cubicBezTo>
                      <a:pt x="3146" y="1"/>
                      <a:pt x="1129" y="153"/>
                      <a:pt x="571" y="472"/>
                    </a:cubicBezTo>
                    <a:cubicBezTo>
                      <a:pt x="484" y="527"/>
                      <a:pt x="405" y="582"/>
                      <a:pt x="340" y="637"/>
                    </a:cubicBezTo>
                    <a:cubicBezTo>
                      <a:pt x="121" y="834"/>
                      <a:pt x="0" y="1084"/>
                      <a:pt x="35" y="1402"/>
                    </a:cubicBezTo>
                    <a:cubicBezTo>
                      <a:pt x="90" y="1042"/>
                      <a:pt x="329" y="790"/>
                      <a:pt x="692" y="614"/>
                    </a:cubicBezTo>
                    <a:cubicBezTo>
                      <a:pt x="1076" y="440"/>
                      <a:pt x="2017" y="374"/>
                      <a:pt x="2982" y="374"/>
                    </a:cubicBezTo>
                    <a:cubicBezTo>
                      <a:pt x="3627" y="374"/>
                      <a:pt x="4297" y="406"/>
                      <a:pt x="4789" y="450"/>
                    </a:cubicBezTo>
                    <a:lnTo>
                      <a:pt x="4900" y="32"/>
                    </a:lnTo>
                    <a:cubicBezTo>
                      <a:pt x="4768" y="11"/>
                      <a:pt x="4547" y="1"/>
                      <a:pt x="4274" y="1"/>
                    </a:cubicBezTo>
                    <a:close/>
                  </a:path>
                </a:pathLst>
              </a:custGeom>
              <a:solidFill>
                <a:srgbClr val="F7E1C2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35" name="Google Shape;335;p29"/>
              <p:cNvSpPr/>
              <p:nvPr/>
            </p:nvSpPr>
            <p:spPr>
              <a:xfrm>
                <a:off x="1151429" y="2353657"/>
                <a:ext cx="172794" cy="109569"/>
              </a:xfrm>
              <a:custGeom>
                <a:avLst/>
                <a:gdLst/>
                <a:ahLst/>
                <a:cxnLst/>
                <a:rect l="l" t="t" r="r" b="b"/>
                <a:pathLst>
                  <a:path w="1558" h="988" extrusionOk="0">
                    <a:moveTo>
                      <a:pt x="1315" y="0"/>
                    </a:moveTo>
                    <a:cubicBezTo>
                      <a:pt x="1151" y="0"/>
                      <a:pt x="889" y="93"/>
                      <a:pt x="627" y="259"/>
                    </a:cubicBezTo>
                    <a:cubicBezTo>
                      <a:pt x="243" y="498"/>
                      <a:pt x="1" y="795"/>
                      <a:pt x="90" y="927"/>
                    </a:cubicBezTo>
                    <a:cubicBezTo>
                      <a:pt x="114" y="968"/>
                      <a:pt x="168" y="988"/>
                      <a:pt x="241" y="988"/>
                    </a:cubicBezTo>
                    <a:cubicBezTo>
                      <a:pt x="402" y="988"/>
                      <a:pt x="658" y="895"/>
                      <a:pt x="921" y="730"/>
                    </a:cubicBezTo>
                    <a:cubicBezTo>
                      <a:pt x="1305" y="498"/>
                      <a:pt x="1557" y="193"/>
                      <a:pt x="1471" y="62"/>
                    </a:cubicBezTo>
                    <a:cubicBezTo>
                      <a:pt x="1446" y="20"/>
                      <a:pt x="1391" y="0"/>
                      <a:pt x="131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36" name="Google Shape;336;p29"/>
              <p:cNvSpPr/>
              <p:nvPr/>
            </p:nvSpPr>
            <p:spPr>
              <a:xfrm>
                <a:off x="1909682" y="3049870"/>
                <a:ext cx="98708" cy="200507"/>
              </a:xfrm>
              <a:custGeom>
                <a:avLst/>
                <a:gdLst/>
                <a:ahLst/>
                <a:cxnLst/>
                <a:rect l="l" t="t" r="r" b="b"/>
                <a:pathLst>
                  <a:path w="890" h="1808" extrusionOk="0">
                    <a:moveTo>
                      <a:pt x="659" y="0"/>
                    </a:moveTo>
                    <a:cubicBezTo>
                      <a:pt x="494" y="0"/>
                      <a:pt x="265" y="346"/>
                      <a:pt x="132" y="818"/>
                    </a:cubicBezTo>
                    <a:cubicBezTo>
                      <a:pt x="1" y="1310"/>
                      <a:pt x="25" y="1759"/>
                      <a:pt x="198" y="1804"/>
                    </a:cubicBezTo>
                    <a:cubicBezTo>
                      <a:pt x="207" y="1806"/>
                      <a:pt x="216" y="1807"/>
                      <a:pt x="225" y="1807"/>
                    </a:cubicBezTo>
                    <a:cubicBezTo>
                      <a:pt x="390" y="1807"/>
                      <a:pt x="624" y="1460"/>
                      <a:pt x="758" y="991"/>
                    </a:cubicBezTo>
                    <a:cubicBezTo>
                      <a:pt x="890" y="489"/>
                      <a:pt x="866" y="50"/>
                      <a:pt x="693" y="5"/>
                    </a:cubicBezTo>
                    <a:cubicBezTo>
                      <a:pt x="682" y="2"/>
                      <a:pt x="671" y="0"/>
                      <a:pt x="65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37" name="Google Shape;337;p29"/>
              <p:cNvSpPr/>
              <p:nvPr/>
            </p:nvSpPr>
            <p:spPr>
              <a:xfrm>
                <a:off x="1664473" y="2814324"/>
                <a:ext cx="93384" cy="189417"/>
              </a:xfrm>
              <a:custGeom>
                <a:avLst/>
                <a:gdLst/>
                <a:ahLst/>
                <a:cxnLst/>
                <a:rect l="l" t="t" r="r" b="b"/>
                <a:pathLst>
                  <a:path w="842" h="1708" extrusionOk="0">
                    <a:moveTo>
                      <a:pt x="628" y="1"/>
                    </a:moveTo>
                    <a:cubicBezTo>
                      <a:pt x="464" y="1"/>
                      <a:pt x="243" y="330"/>
                      <a:pt x="132" y="772"/>
                    </a:cubicBezTo>
                    <a:cubicBezTo>
                      <a:pt x="0" y="1243"/>
                      <a:pt x="21" y="1659"/>
                      <a:pt x="184" y="1703"/>
                    </a:cubicBezTo>
                    <a:cubicBezTo>
                      <a:pt x="194" y="1706"/>
                      <a:pt x="203" y="1707"/>
                      <a:pt x="213" y="1707"/>
                    </a:cubicBezTo>
                    <a:cubicBezTo>
                      <a:pt x="367" y="1707"/>
                      <a:pt x="587" y="1378"/>
                      <a:pt x="710" y="935"/>
                    </a:cubicBezTo>
                    <a:cubicBezTo>
                      <a:pt x="842" y="465"/>
                      <a:pt x="810" y="49"/>
                      <a:pt x="658" y="5"/>
                    </a:cubicBezTo>
                    <a:cubicBezTo>
                      <a:pt x="648" y="2"/>
                      <a:pt x="638" y="1"/>
                      <a:pt x="62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38" name="Google Shape;338;p29"/>
              <p:cNvSpPr/>
              <p:nvPr/>
            </p:nvSpPr>
            <p:spPr>
              <a:xfrm>
                <a:off x="1519854" y="2614820"/>
                <a:ext cx="96046" cy="166683"/>
              </a:xfrm>
              <a:custGeom>
                <a:avLst/>
                <a:gdLst/>
                <a:ahLst/>
                <a:cxnLst/>
                <a:rect l="l" t="t" r="r" b="b"/>
                <a:pathLst>
                  <a:path w="866" h="1503" extrusionOk="0">
                    <a:moveTo>
                      <a:pt x="686" y="1"/>
                    </a:moveTo>
                    <a:cubicBezTo>
                      <a:pt x="541" y="1"/>
                      <a:pt x="325" y="271"/>
                      <a:pt x="174" y="654"/>
                    </a:cubicBezTo>
                    <a:cubicBezTo>
                      <a:pt x="11" y="1059"/>
                      <a:pt x="0" y="1443"/>
                      <a:pt x="142" y="1496"/>
                    </a:cubicBezTo>
                    <a:cubicBezTo>
                      <a:pt x="154" y="1501"/>
                      <a:pt x="166" y="1503"/>
                      <a:pt x="180" y="1503"/>
                    </a:cubicBezTo>
                    <a:cubicBezTo>
                      <a:pt x="324" y="1503"/>
                      <a:pt x="540" y="1232"/>
                      <a:pt x="689" y="852"/>
                    </a:cubicBezTo>
                    <a:cubicBezTo>
                      <a:pt x="855" y="444"/>
                      <a:pt x="865" y="63"/>
                      <a:pt x="723" y="8"/>
                    </a:cubicBezTo>
                    <a:cubicBezTo>
                      <a:pt x="711" y="3"/>
                      <a:pt x="699" y="1"/>
                      <a:pt x="68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grpSp>
          <p:nvGrpSpPr>
            <p:cNvPr id="339" name="Google Shape;339;p29"/>
            <p:cNvGrpSpPr/>
            <p:nvPr/>
          </p:nvGrpSpPr>
          <p:grpSpPr>
            <a:xfrm rot="1398235">
              <a:off x="6689063" y="980822"/>
              <a:ext cx="953611" cy="1376765"/>
              <a:chOff x="6969873" y="742904"/>
              <a:chExt cx="953631" cy="1376794"/>
            </a:xfrm>
          </p:grpSpPr>
          <p:grpSp>
            <p:nvGrpSpPr>
              <p:cNvPr id="340" name="Google Shape;340;p29"/>
              <p:cNvGrpSpPr/>
              <p:nvPr/>
            </p:nvGrpSpPr>
            <p:grpSpPr>
              <a:xfrm>
                <a:off x="7534248" y="1764479"/>
                <a:ext cx="389256" cy="355219"/>
                <a:chOff x="7534248" y="1764479"/>
                <a:chExt cx="389256" cy="355219"/>
              </a:xfrm>
            </p:grpSpPr>
            <p:sp>
              <p:nvSpPr>
                <p:cNvPr id="341" name="Google Shape;341;p29"/>
                <p:cNvSpPr/>
                <p:nvPr/>
              </p:nvSpPr>
              <p:spPr>
                <a:xfrm>
                  <a:off x="7603770" y="1764479"/>
                  <a:ext cx="319735" cy="303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73" h="1871" extrusionOk="0">
                      <a:moveTo>
                        <a:pt x="775" y="1"/>
                      </a:moveTo>
                      <a:cubicBezTo>
                        <a:pt x="544" y="1"/>
                        <a:pt x="313" y="73"/>
                        <a:pt x="121" y="217"/>
                      </a:cubicBezTo>
                      <a:cubicBezTo>
                        <a:pt x="108" y="227"/>
                        <a:pt x="98" y="227"/>
                        <a:pt x="98" y="238"/>
                      </a:cubicBezTo>
                      <a:cubicBezTo>
                        <a:pt x="87" y="248"/>
                        <a:pt x="77" y="248"/>
                        <a:pt x="66" y="259"/>
                      </a:cubicBezTo>
                      <a:cubicBezTo>
                        <a:pt x="42" y="282"/>
                        <a:pt x="21" y="304"/>
                        <a:pt x="0" y="325"/>
                      </a:cubicBezTo>
                      <a:lnTo>
                        <a:pt x="198" y="335"/>
                      </a:lnTo>
                      <a:lnTo>
                        <a:pt x="1533" y="1674"/>
                      </a:lnTo>
                      <a:lnTo>
                        <a:pt x="1555" y="1871"/>
                      </a:lnTo>
                      <a:cubicBezTo>
                        <a:pt x="1578" y="1847"/>
                        <a:pt x="1589" y="1826"/>
                        <a:pt x="1610" y="1805"/>
                      </a:cubicBezTo>
                      <a:cubicBezTo>
                        <a:pt x="1620" y="1795"/>
                        <a:pt x="1633" y="1781"/>
                        <a:pt x="1633" y="1771"/>
                      </a:cubicBezTo>
                      <a:cubicBezTo>
                        <a:pt x="1644" y="1771"/>
                        <a:pt x="1644" y="1760"/>
                        <a:pt x="1654" y="1750"/>
                      </a:cubicBezTo>
                      <a:cubicBezTo>
                        <a:pt x="1973" y="1321"/>
                        <a:pt x="1938" y="708"/>
                        <a:pt x="1555" y="325"/>
                      </a:cubicBezTo>
                      <a:cubicBezTo>
                        <a:pt x="1338" y="108"/>
                        <a:pt x="1056" y="1"/>
                        <a:pt x="775" y="1"/>
                      </a:cubicBezTo>
                      <a:close/>
                    </a:path>
                  </a:pathLst>
                </a:custGeom>
                <a:solidFill>
                  <a:srgbClr val="CACFD3">
                    <a:alpha val="4500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342" name="Google Shape;342;p29"/>
                <p:cNvSpPr/>
                <p:nvPr/>
              </p:nvSpPr>
              <p:spPr>
                <a:xfrm>
                  <a:off x="7534248" y="1816984"/>
                  <a:ext cx="321517" cy="3027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84" h="1868" extrusionOk="0">
                      <a:moveTo>
                        <a:pt x="429" y="1"/>
                      </a:moveTo>
                      <a:cubicBezTo>
                        <a:pt x="395" y="24"/>
                        <a:pt x="374" y="56"/>
                        <a:pt x="340" y="90"/>
                      </a:cubicBezTo>
                      <a:cubicBezTo>
                        <a:pt x="1" y="526"/>
                        <a:pt x="35" y="1152"/>
                        <a:pt x="429" y="1547"/>
                      </a:cubicBezTo>
                      <a:cubicBezTo>
                        <a:pt x="642" y="1760"/>
                        <a:pt x="925" y="1867"/>
                        <a:pt x="1208" y="1867"/>
                      </a:cubicBezTo>
                      <a:cubicBezTo>
                        <a:pt x="1449" y="1867"/>
                        <a:pt x="1689" y="1790"/>
                        <a:pt x="1886" y="1634"/>
                      </a:cubicBezTo>
                      <a:cubicBezTo>
                        <a:pt x="1918" y="1602"/>
                        <a:pt x="1952" y="1578"/>
                        <a:pt x="1984" y="1547"/>
                      </a:cubicBezTo>
                      <a:lnTo>
                        <a:pt x="1962" y="1350"/>
                      </a:lnTo>
                      <a:lnTo>
                        <a:pt x="627" y="11"/>
                      </a:lnTo>
                      <a:lnTo>
                        <a:pt x="429" y="1"/>
                      </a:lnTo>
                      <a:close/>
                    </a:path>
                  </a:pathLst>
                </a:custGeom>
                <a:solidFill>
                  <a:srgbClr val="CACFD3">
                    <a:alpha val="4500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343" name="Google Shape;343;p29"/>
                <p:cNvSpPr/>
                <p:nvPr/>
              </p:nvSpPr>
              <p:spPr>
                <a:xfrm>
                  <a:off x="7603770" y="1816984"/>
                  <a:ext cx="251996" cy="2506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" h="1547" extrusionOk="0">
                      <a:moveTo>
                        <a:pt x="0" y="1"/>
                      </a:moveTo>
                      <a:lnTo>
                        <a:pt x="11" y="187"/>
                      </a:lnTo>
                      <a:lnTo>
                        <a:pt x="1357" y="1536"/>
                      </a:lnTo>
                      <a:lnTo>
                        <a:pt x="1555" y="1547"/>
                      </a:lnTo>
                      <a:lnTo>
                        <a:pt x="1533" y="1350"/>
                      </a:lnTo>
                      <a:lnTo>
                        <a:pt x="198" y="1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</p:grpSp>
          <p:grpSp>
            <p:nvGrpSpPr>
              <p:cNvPr id="344" name="Google Shape;344;p29"/>
              <p:cNvGrpSpPr/>
              <p:nvPr/>
            </p:nvGrpSpPr>
            <p:grpSpPr>
              <a:xfrm>
                <a:off x="6969873" y="1764479"/>
                <a:ext cx="389256" cy="355219"/>
                <a:chOff x="7534248" y="1764479"/>
                <a:chExt cx="389256" cy="355219"/>
              </a:xfrm>
            </p:grpSpPr>
            <p:sp>
              <p:nvSpPr>
                <p:cNvPr id="345" name="Google Shape;345;p29"/>
                <p:cNvSpPr/>
                <p:nvPr/>
              </p:nvSpPr>
              <p:spPr>
                <a:xfrm>
                  <a:off x="7603770" y="1764479"/>
                  <a:ext cx="319735" cy="303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73" h="1871" extrusionOk="0">
                      <a:moveTo>
                        <a:pt x="775" y="1"/>
                      </a:moveTo>
                      <a:cubicBezTo>
                        <a:pt x="544" y="1"/>
                        <a:pt x="313" y="73"/>
                        <a:pt x="121" y="217"/>
                      </a:cubicBezTo>
                      <a:cubicBezTo>
                        <a:pt x="108" y="227"/>
                        <a:pt x="98" y="227"/>
                        <a:pt x="98" y="238"/>
                      </a:cubicBezTo>
                      <a:cubicBezTo>
                        <a:pt x="87" y="248"/>
                        <a:pt x="77" y="248"/>
                        <a:pt x="66" y="259"/>
                      </a:cubicBezTo>
                      <a:cubicBezTo>
                        <a:pt x="42" y="282"/>
                        <a:pt x="21" y="304"/>
                        <a:pt x="0" y="325"/>
                      </a:cubicBezTo>
                      <a:lnTo>
                        <a:pt x="198" y="335"/>
                      </a:lnTo>
                      <a:lnTo>
                        <a:pt x="1533" y="1674"/>
                      </a:lnTo>
                      <a:lnTo>
                        <a:pt x="1555" y="1871"/>
                      </a:lnTo>
                      <a:cubicBezTo>
                        <a:pt x="1578" y="1847"/>
                        <a:pt x="1589" y="1826"/>
                        <a:pt x="1610" y="1805"/>
                      </a:cubicBezTo>
                      <a:cubicBezTo>
                        <a:pt x="1620" y="1795"/>
                        <a:pt x="1633" y="1781"/>
                        <a:pt x="1633" y="1771"/>
                      </a:cubicBezTo>
                      <a:cubicBezTo>
                        <a:pt x="1644" y="1771"/>
                        <a:pt x="1644" y="1760"/>
                        <a:pt x="1654" y="1750"/>
                      </a:cubicBezTo>
                      <a:cubicBezTo>
                        <a:pt x="1973" y="1321"/>
                        <a:pt x="1938" y="708"/>
                        <a:pt x="1555" y="325"/>
                      </a:cubicBezTo>
                      <a:cubicBezTo>
                        <a:pt x="1338" y="108"/>
                        <a:pt x="1056" y="1"/>
                        <a:pt x="775" y="1"/>
                      </a:cubicBezTo>
                      <a:close/>
                    </a:path>
                  </a:pathLst>
                </a:custGeom>
                <a:solidFill>
                  <a:srgbClr val="CACFD3">
                    <a:alpha val="4500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346" name="Google Shape;346;p29"/>
                <p:cNvSpPr/>
                <p:nvPr/>
              </p:nvSpPr>
              <p:spPr>
                <a:xfrm>
                  <a:off x="7534248" y="1816984"/>
                  <a:ext cx="321517" cy="3027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84" h="1868" extrusionOk="0">
                      <a:moveTo>
                        <a:pt x="429" y="1"/>
                      </a:moveTo>
                      <a:cubicBezTo>
                        <a:pt x="395" y="24"/>
                        <a:pt x="374" y="56"/>
                        <a:pt x="340" y="90"/>
                      </a:cubicBezTo>
                      <a:cubicBezTo>
                        <a:pt x="1" y="526"/>
                        <a:pt x="35" y="1152"/>
                        <a:pt x="429" y="1547"/>
                      </a:cubicBezTo>
                      <a:cubicBezTo>
                        <a:pt x="642" y="1760"/>
                        <a:pt x="925" y="1867"/>
                        <a:pt x="1208" y="1867"/>
                      </a:cubicBezTo>
                      <a:cubicBezTo>
                        <a:pt x="1449" y="1867"/>
                        <a:pt x="1689" y="1790"/>
                        <a:pt x="1886" y="1634"/>
                      </a:cubicBezTo>
                      <a:cubicBezTo>
                        <a:pt x="1918" y="1602"/>
                        <a:pt x="1952" y="1578"/>
                        <a:pt x="1984" y="1547"/>
                      </a:cubicBezTo>
                      <a:lnTo>
                        <a:pt x="1962" y="1350"/>
                      </a:lnTo>
                      <a:lnTo>
                        <a:pt x="627" y="11"/>
                      </a:lnTo>
                      <a:lnTo>
                        <a:pt x="429" y="1"/>
                      </a:lnTo>
                      <a:close/>
                    </a:path>
                  </a:pathLst>
                </a:custGeom>
                <a:solidFill>
                  <a:srgbClr val="CACFD3">
                    <a:alpha val="4500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347" name="Google Shape;347;p29"/>
                <p:cNvSpPr/>
                <p:nvPr/>
              </p:nvSpPr>
              <p:spPr>
                <a:xfrm>
                  <a:off x="7603770" y="1816984"/>
                  <a:ext cx="251996" cy="2506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" h="1547" extrusionOk="0">
                      <a:moveTo>
                        <a:pt x="0" y="1"/>
                      </a:moveTo>
                      <a:lnTo>
                        <a:pt x="11" y="187"/>
                      </a:lnTo>
                      <a:lnTo>
                        <a:pt x="1357" y="1536"/>
                      </a:lnTo>
                      <a:lnTo>
                        <a:pt x="1555" y="1547"/>
                      </a:lnTo>
                      <a:lnTo>
                        <a:pt x="1533" y="1350"/>
                      </a:lnTo>
                      <a:lnTo>
                        <a:pt x="198" y="1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</p:grpSp>
          <p:grpSp>
            <p:nvGrpSpPr>
              <p:cNvPr id="348" name="Google Shape;348;p29"/>
              <p:cNvGrpSpPr/>
              <p:nvPr/>
            </p:nvGrpSpPr>
            <p:grpSpPr>
              <a:xfrm>
                <a:off x="7534248" y="1253692"/>
                <a:ext cx="389256" cy="355219"/>
                <a:chOff x="7534248" y="1764479"/>
                <a:chExt cx="389256" cy="355219"/>
              </a:xfrm>
            </p:grpSpPr>
            <p:sp>
              <p:nvSpPr>
                <p:cNvPr id="349" name="Google Shape;349;p29"/>
                <p:cNvSpPr/>
                <p:nvPr/>
              </p:nvSpPr>
              <p:spPr>
                <a:xfrm>
                  <a:off x="7603770" y="1764479"/>
                  <a:ext cx="319735" cy="303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73" h="1871" extrusionOk="0">
                      <a:moveTo>
                        <a:pt x="775" y="1"/>
                      </a:moveTo>
                      <a:cubicBezTo>
                        <a:pt x="544" y="1"/>
                        <a:pt x="313" y="73"/>
                        <a:pt x="121" y="217"/>
                      </a:cubicBezTo>
                      <a:cubicBezTo>
                        <a:pt x="108" y="227"/>
                        <a:pt x="98" y="227"/>
                        <a:pt x="98" y="238"/>
                      </a:cubicBezTo>
                      <a:cubicBezTo>
                        <a:pt x="87" y="248"/>
                        <a:pt x="77" y="248"/>
                        <a:pt x="66" y="259"/>
                      </a:cubicBezTo>
                      <a:cubicBezTo>
                        <a:pt x="42" y="282"/>
                        <a:pt x="21" y="304"/>
                        <a:pt x="0" y="325"/>
                      </a:cubicBezTo>
                      <a:lnTo>
                        <a:pt x="198" y="335"/>
                      </a:lnTo>
                      <a:lnTo>
                        <a:pt x="1533" y="1674"/>
                      </a:lnTo>
                      <a:lnTo>
                        <a:pt x="1555" y="1871"/>
                      </a:lnTo>
                      <a:cubicBezTo>
                        <a:pt x="1578" y="1847"/>
                        <a:pt x="1589" y="1826"/>
                        <a:pt x="1610" y="1805"/>
                      </a:cubicBezTo>
                      <a:cubicBezTo>
                        <a:pt x="1620" y="1795"/>
                        <a:pt x="1633" y="1781"/>
                        <a:pt x="1633" y="1771"/>
                      </a:cubicBezTo>
                      <a:cubicBezTo>
                        <a:pt x="1644" y="1771"/>
                        <a:pt x="1644" y="1760"/>
                        <a:pt x="1654" y="1750"/>
                      </a:cubicBezTo>
                      <a:cubicBezTo>
                        <a:pt x="1973" y="1321"/>
                        <a:pt x="1938" y="708"/>
                        <a:pt x="1555" y="325"/>
                      </a:cubicBezTo>
                      <a:cubicBezTo>
                        <a:pt x="1338" y="108"/>
                        <a:pt x="1056" y="1"/>
                        <a:pt x="775" y="1"/>
                      </a:cubicBezTo>
                      <a:close/>
                    </a:path>
                  </a:pathLst>
                </a:custGeom>
                <a:solidFill>
                  <a:srgbClr val="CACFD3">
                    <a:alpha val="4500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350" name="Google Shape;350;p29"/>
                <p:cNvSpPr/>
                <p:nvPr/>
              </p:nvSpPr>
              <p:spPr>
                <a:xfrm>
                  <a:off x="7534248" y="1816984"/>
                  <a:ext cx="321517" cy="3027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84" h="1868" extrusionOk="0">
                      <a:moveTo>
                        <a:pt x="429" y="1"/>
                      </a:moveTo>
                      <a:cubicBezTo>
                        <a:pt x="395" y="24"/>
                        <a:pt x="374" y="56"/>
                        <a:pt x="340" y="90"/>
                      </a:cubicBezTo>
                      <a:cubicBezTo>
                        <a:pt x="1" y="526"/>
                        <a:pt x="35" y="1152"/>
                        <a:pt x="429" y="1547"/>
                      </a:cubicBezTo>
                      <a:cubicBezTo>
                        <a:pt x="642" y="1760"/>
                        <a:pt x="925" y="1867"/>
                        <a:pt x="1208" y="1867"/>
                      </a:cubicBezTo>
                      <a:cubicBezTo>
                        <a:pt x="1449" y="1867"/>
                        <a:pt x="1689" y="1790"/>
                        <a:pt x="1886" y="1634"/>
                      </a:cubicBezTo>
                      <a:cubicBezTo>
                        <a:pt x="1918" y="1602"/>
                        <a:pt x="1952" y="1578"/>
                        <a:pt x="1984" y="1547"/>
                      </a:cubicBezTo>
                      <a:lnTo>
                        <a:pt x="1962" y="1350"/>
                      </a:lnTo>
                      <a:lnTo>
                        <a:pt x="627" y="11"/>
                      </a:lnTo>
                      <a:lnTo>
                        <a:pt x="429" y="1"/>
                      </a:lnTo>
                      <a:close/>
                    </a:path>
                  </a:pathLst>
                </a:custGeom>
                <a:solidFill>
                  <a:srgbClr val="CACFD3">
                    <a:alpha val="4500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351" name="Google Shape;351;p29"/>
                <p:cNvSpPr/>
                <p:nvPr/>
              </p:nvSpPr>
              <p:spPr>
                <a:xfrm>
                  <a:off x="7603770" y="1816984"/>
                  <a:ext cx="251996" cy="2506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" h="1547" extrusionOk="0">
                      <a:moveTo>
                        <a:pt x="0" y="1"/>
                      </a:moveTo>
                      <a:lnTo>
                        <a:pt x="11" y="187"/>
                      </a:lnTo>
                      <a:lnTo>
                        <a:pt x="1357" y="1536"/>
                      </a:lnTo>
                      <a:lnTo>
                        <a:pt x="1555" y="1547"/>
                      </a:lnTo>
                      <a:lnTo>
                        <a:pt x="1533" y="1350"/>
                      </a:lnTo>
                      <a:lnTo>
                        <a:pt x="198" y="1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</p:grpSp>
          <p:grpSp>
            <p:nvGrpSpPr>
              <p:cNvPr id="352" name="Google Shape;352;p29"/>
              <p:cNvGrpSpPr/>
              <p:nvPr/>
            </p:nvGrpSpPr>
            <p:grpSpPr>
              <a:xfrm>
                <a:off x="6969873" y="1253692"/>
                <a:ext cx="389256" cy="355219"/>
                <a:chOff x="7534248" y="1764479"/>
                <a:chExt cx="389256" cy="355219"/>
              </a:xfrm>
            </p:grpSpPr>
            <p:sp>
              <p:nvSpPr>
                <p:cNvPr id="353" name="Google Shape;353;p29"/>
                <p:cNvSpPr/>
                <p:nvPr/>
              </p:nvSpPr>
              <p:spPr>
                <a:xfrm>
                  <a:off x="7603770" y="1764479"/>
                  <a:ext cx="319735" cy="303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73" h="1871" extrusionOk="0">
                      <a:moveTo>
                        <a:pt x="775" y="1"/>
                      </a:moveTo>
                      <a:cubicBezTo>
                        <a:pt x="544" y="1"/>
                        <a:pt x="313" y="73"/>
                        <a:pt x="121" y="217"/>
                      </a:cubicBezTo>
                      <a:cubicBezTo>
                        <a:pt x="108" y="227"/>
                        <a:pt x="98" y="227"/>
                        <a:pt x="98" y="238"/>
                      </a:cubicBezTo>
                      <a:cubicBezTo>
                        <a:pt x="87" y="248"/>
                        <a:pt x="77" y="248"/>
                        <a:pt x="66" y="259"/>
                      </a:cubicBezTo>
                      <a:cubicBezTo>
                        <a:pt x="42" y="282"/>
                        <a:pt x="21" y="304"/>
                        <a:pt x="0" y="325"/>
                      </a:cubicBezTo>
                      <a:lnTo>
                        <a:pt x="198" y="335"/>
                      </a:lnTo>
                      <a:lnTo>
                        <a:pt x="1533" y="1674"/>
                      </a:lnTo>
                      <a:lnTo>
                        <a:pt x="1555" y="1871"/>
                      </a:lnTo>
                      <a:cubicBezTo>
                        <a:pt x="1578" y="1847"/>
                        <a:pt x="1589" y="1826"/>
                        <a:pt x="1610" y="1805"/>
                      </a:cubicBezTo>
                      <a:cubicBezTo>
                        <a:pt x="1620" y="1795"/>
                        <a:pt x="1633" y="1781"/>
                        <a:pt x="1633" y="1771"/>
                      </a:cubicBezTo>
                      <a:cubicBezTo>
                        <a:pt x="1644" y="1771"/>
                        <a:pt x="1644" y="1760"/>
                        <a:pt x="1654" y="1750"/>
                      </a:cubicBezTo>
                      <a:cubicBezTo>
                        <a:pt x="1973" y="1321"/>
                        <a:pt x="1938" y="708"/>
                        <a:pt x="1555" y="325"/>
                      </a:cubicBezTo>
                      <a:cubicBezTo>
                        <a:pt x="1338" y="108"/>
                        <a:pt x="1056" y="1"/>
                        <a:pt x="775" y="1"/>
                      </a:cubicBezTo>
                      <a:close/>
                    </a:path>
                  </a:pathLst>
                </a:custGeom>
                <a:solidFill>
                  <a:srgbClr val="CACFD3">
                    <a:alpha val="4500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354" name="Google Shape;354;p29"/>
                <p:cNvSpPr/>
                <p:nvPr/>
              </p:nvSpPr>
              <p:spPr>
                <a:xfrm>
                  <a:off x="7534248" y="1816984"/>
                  <a:ext cx="321517" cy="3027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84" h="1868" extrusionOk="0">
                      <a:moveTo>
                        <a:pt x="429" y="1"/>
                      </a:moveTo>
                      <a:cubicBezTo>
                        <a:pt x="395" y="24"/>
                        <a:pt x="374" y="56"/>
                        <a:pt x="340" y="90"/>
                      </a:cubicBezTo>
                      <a:cubicBezTo>
                        <a:pt x="1" y="526"/>
                        <a:pt x="35" y="1152"/>
                        <a:pt x="429" y="1547"/>
                      </a:cubicBezTo>
                      <a:cubicBezTo>
                        <a:pt x="642" y="1760"/>
                        <a:pt x="925" y="1867"/>
                        <a:pt x="1208" y="1867"/>
                      </a:cubicBezTo>
                      <a:cubicBezTo>
                        <a:pt x="1449" y="1867"/>
                        <a:pt x="1689" y="1790"/>
                        <a:pt x="1886" y="1634"/>
                      </a:cubicBezTo>
                      <a:cubicBezTo>
                        <a:pt x="1918" y="1602"/>
                        <a:pt x="1952" y="1578"/>
                        <a:pt x="1984" y="1547"/>
                      </a:cubicBezTo>
                      <a:lnTo>
                        <a:pt x="1962" y="1350"/>
                      </a:lnTo>
                      <a:lnTo>
                        <a:pt x="627" y="11"/>
                      </a:lnTo>
                      <a:lnTo>
                        <a:pt x="429" y="1"/>
                      </a:lnTo>
                      <a:close/>
                    </a:path>
                  </a:pathLst>
                </a:custGeom>
                <a:solidFill>
                  <a:srgbClr val="CACFD3">
                    <a:alpha val="4500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355" name="Google Shape;355;p29"/>
                <p:cNvSpPr/>
                <p:nvPr/>
              </p:nvSpPr>
              <p:spPr>
                <a:xfrm>
                  <a:off x="7603770" y="1816984"/>
                  <a:ext cx="251996" cy="2506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" h="1547" extrusionOk="0">
                      <a:moveTo>
                        <a:pt x="0" y="1"/>
                      </a:moveTo>
                      <a:lnTo>
                        <a:pt x="11" y="187"/>
                      </a:lnTo>
                      <a:lnTo>
                        <a:pt x="1357" y="1536"/>
                      </a:lnTo>
                      <a:lnTo>
                        <a:pt x="1555" y="1547"/>
                      </a:lnTo>
                      <a:lnTo>
                        <a:pt x="1533" y="1350"/>
                      </a:lnTo>
                      <a:lnTo>
                        <a:pt x="198" y="1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</p:grpSp>
          <p:grpSp>
            <p:nvGrpSpPr>
              <p:cNvPr id="356" name="Google Shape;356;p29"/>
              <p:cNvGrpSpPr/>
              <p:nvPr/>
            </p:nvGrpSpPr>
            <p:grpSpPr>
              <a:xfrm>
                <a:off x="7534248" y="742904"/>
                <a:ext cx="389256" cy="355219"/>
                <a:chOff x="7534248" y="1764479"/>
                <a:chExt cx="389256" cy="355219"/>
              </a:xfrm>
            </p:grpSpPr>
            <p:sp>
              <p:nvSpPr>
                <p:cNvPr id="357" name="Google Shape;357;p29"/>
                <p:cNvSpPr/>
                <p:nvPr/>
              </p:nvSpPr>
              <p:spPr>
                <a:xfrm>
                  <a:off x="7603770" y="1764479"/>
                  <a:ext cx="319735" cy="303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73" h="1871" extrusionOk="0">
                      <a:moveTo>
                        <a:pt x="775" y="1"/>
                      </a:moveTo>
                      <a:cubicBezTo>
                        <a:pt x="544" y="1"/>
                        <a:pt x="313" y="73"/>
                        <a:pt x="121" y="217"/>
                      </a:cubicBezTo>
                      <a:cubicBezTo>
                        <a:pt x="108" y="227"/>
                        <a:pt x="98" y="227"/>
                        <a:pt x="98" y="238"/>
                      </a:cubicBezTo>
                      <a:cubicBezTo>
                        <a:pt x="87" y="248"/>
                        <a:pt x="77" y="248"/>
                        <a:pt x="66" y="259"/>
                      </a:cubicBezTo>
                      <a:cubicBezTo>
                        <a:pt x="42" y="282"/>
                        <a:pt x="21" y="304"/>
                        <a:pt x="0" y="325"/>
                      </a:cubicBezTo>
                      <a:lnTo>
                        <a:pt x="198" y="335"/>
                      </a:lnTo>
                      <a:lnTo>
                        <a:pt x="1533" y="1674"/>
                      </a:lnTo>
                      <a:lnTo>
                        <a:pt x="1555" y="1871"/>
                      </a:lnTo>
                      <a:cubicBezTo>
                        <a:pt x="1578" y="1847"/>
                        <a:pt x="1589" y="1826"/>
                        <a:pt x="1610" y="1805"/>
                      </a:cubicBezTo>
                      <a:cubicBezTo>
                        <a:pt x="1620" y="1795"/>
                        <a:pt x="1633" y="1781"/>
                        <a:pt x="1633" y="1771"/>
                      </a:cubicBezTo>
                      <a:cubicBezTo>
                        <a:pt x="1644" y="1771"/>
                        <a:pt x="1644" y="1760"/>
                        <a:pt x="1654" y="1750"/>
                      </a:cubicBezTo>
                      <a:cubicBezTo>
                        <a:pt x="1973" y="1321"/>
                        <a:pt x="1938" y="708"/>
                        <a:pt x="1555" y="325"/>
                      </a:cubicBezTo>
                      <a:cubicBezTo>
                        <a:pt x="1338" y="108"/>
                        <a:pt x="1056" y="1"/>
                        <a:pt x="775" y="1"/>
                      </a:cubicBezTo>
                      <a:close/>
                    </a:path>
                  </a:pathLst>
                </a:custGeom>
                <a:solidFill>
                  <a:srgbClr val="CACFD3">
                    <a:alpha val="4500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358" name="Google Shape;358;p29"/>
                <p:cNvSpPr/>
                <p:nvPr/>
              </p:nvSpPr>
              <p:spPr>
                <a:xfrm>
                  <a:off x="7534248" y="1816984"/>
                  <a:ext cx="321517" cy="3027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84" h="1868" extrusionOk="0">
                      <a:moveTo>
                        <a:pt x="429" y="1"/>
                      </a:moveTo>
                      <a:cubicBezTo>
                        <a:pt x="395" y="24"/>
                        <a:pt x="374" y="56"/>
                        <a:pt x="340" y="90"/>
                      </a:cubicBezTo>
                      <a:cubicBezTo>
                        <a:pt x="1" y="526"/>
                        <a:pt x="35" y="1152"/>
                        <a:pt x="429" y="1547"/>
                      </a:cubicBezTo>
                      <a:cubicBezTo>
                        <a:pt x="642" y="1760"/>
                        <a:pt x="925" y="1867"/>
                        <a:pt x="1208" y="1867"/>
                      </a:cubicBezTo>
                      <a:cubicBezTo>
                        <a:pt x="1449" y="1867"/>
                        <a:pt x="1689" y="1790"/>
                        <a:pt x="1886" y="1634"/>
                      </a:cubicBezTo>
                      <a:cubicBezTo>
                        <a:pt x="1918" y="1602"/>
                        <a:pt x="1952" y="1578"/>
                        <a:pt x="1984" y="1547"/>
                      </a:cubicBezTo>
                      <a:lnTo>
                        <a:pt x="1962" y="1350"/>
                      </a:lnTo>
                      <a:lnTo>
                        <a:pt x="627" y="11"/>
                      </a:lnTo>
                      <a:lnTo>
                        <a:pt x="429" y="1"/>
                      </a:lnTo>
                      <a:close/>
                    </a:path>
                  </a:pathLst>
                </a:custGeom>
                <a:solidFill>
                  <a:srgbClr val="CACFD3">
                    <a:alpha val="4500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359" name="Google Shape;359;p29"/>
                <p:cNvSpPr/>
                <p:nvPr/>
              </p:nvSpPr>
              <p:spPr>
                <a:xfrm>
                  <a:off x="7603770" y="1816984"/>
                  <a:ext cx="251996" cy="2506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" h="1547" extrusionOk="0">
                      <a:moveTo>
                        <a:pt x="0" y="1"/>
                      </a:moveTo>
                      <a:lnTo>
                        <a:pt x="11" y="187"/>
                      </a:lnTo>
                      <a:lnTo>
                        <a:pt x="1357" y="1536"/>
                      </a:lnTo>
                      <a:lnTo>
                        <a:pt x="1555" y="1547"/>
                      </a:lnTo>
                      <a:lnTo>
                        <a:pt x="1533" y="1350"/>
                      </a:lnTo>
                      <a:lnTo>
                        <a:pt x="198" y="1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</p:grpSp>
          <p:grpSp>
            <p:nvGrpSpPr>
              <p:cNvPr id="360" name="Google Shape;360;p29"/>
              <p:cNvGrpSpPr/>
              <p:nvPr/>
            </p:nvGrpSpPr>
            <p:grpSpPr>
              <a:xfrm>
                <a:off x="6969873" y="742904"/>
                <a:ext cx="389256" cy="355219"/>
                <a:chOff x="7534248" y="1764479"/>
                <a:chExt cx="389256" cy="355219"/>
              </a:xfrm>
            </p:grpSpPr>
            <p:sp>
              <p:nvSpPr>
                <p:cNvPr id="361" name="Google Shape;361;p29"/>
                <p:cNvSpPr/>
                <p:nvPr/>
              </p:nvSpPr>
              <p:spPr>
                <a:xfrm>
                  <a:off x="7603770" y="1764479"/>
                  <a:ext cx="319735" cy="303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73" h="1871" extrusionOk="0">
                      <a:moveTo>
                        <a:pt x="775" y="1"/>
                      </a:moveTo>
                      <a:cubicBezTo>
                        <a:pt x="544" y="1"/>
                        <a:pt x="313" y="73"/>
                        <a:pt x="121" y="217"/>
                      </a:cubicBezTo>
                      <a:cubicBezTo>
                        <a:pt x="108" y="227"/>
                        <a:pt x="98" y="227"/>
                        <a:pt x="98" y="238"/>
                      </a:cubicBezTo>
                      <a:cubicBezTo>
                        <a:pt x="87" y="248"/>
                        <a:pt x="77" y="248"/>
                        <a:pt x="66" y="259"/>
                      </a:cubicBezTo>
                      <a:cubicBezTo>
                        <a:pt x="42" y="282"/>
                        <a:pt x="21" y="304"/>
                        <a:pt x="0" y="325"/>
                      </a:cubicBezTo>
                      <a:lnTo>
                        <a:pt x="198" y="335"/>
                      </a:lnTo>
                      <a:lnTo>
                        <a:pt x="1533" y="1674"/>
                      </a:lnTo>
                      <a:lnTo>
                        <a:pt x="1555" y="1871"/>
                      </a:lnTo>
                      <a:cubicBezTo>
                        <a:pt x="1578" y="1847"/>
                        <a:pt x="1589" y="1826"/>
                        <a:pt x="1610" y="1805"/>
                      </a:cubicBezTo>
                      <a:cubicBezTo>
                        <a:pt x="1620" y="1795"/>
                        <a:pt x="1633" y="1781"/>
                        <a:pt x="1633" y="1771"/>
                      </a:cubicBezTo>
                      <a:cubicBezTo>
                        <a:pt x="1644" y="1771"/>
                        <a:pt x="1644" y="1760"/>
                        <a:pt x="1654" y="1750"/>
                      </a:cubicBezTo>
                      <a:cubicBezTo>
                        <a:pt x="1973" y="1321"/>
                        <a:pt x="1938" y="708"/>
                        <a:pt x="1555" y="325"/>
                      </a:cubicBezTo>
                      <a:cubicBezTo>
                        <a:pt x="1338" y="108"/>
                        <a:pt x="1056" y="1"/>
                        <a:pt x="775" y="1"/>
                      </a:cubicBezTo>
                      <a:close/>
                    </a:path>
                  </a:pathLst>
                </a:custGeom>
                <a:solidFill>
                  <a:srgbClr val="CACFD3">
                    <a:alpha val="4500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362" name="Google Shape;362;p29"/>
                <p:cNvSpPr/>
                <p:nvPr/>
              </p:nvSpPr>
              <p:spPr>
                <a:xfrm>
                  <a:off x="7534248" y="1816984"/>
                  <a:ext cx="321517" cy="3027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84" h="1868" extrusionOk="0">
                      <a:moveTo>
                        <a:pt x="429" y="1"/>
                      </a:moveTo>
                      <a:cubicBezTo>
                        <a:pt x="395" y="24"/>
                        <a:pt x="374" y="56"/>
                        <a:pt x="340" y="90"/>
                      </a:cubicBezTo>
                      <a:cubicBezTo>
                        <a:pt x="1" y="526"/>
                        <a:pt x="35" y="1152"/>
                        <a:pt x="429" y="1547"/>
                      </a:cubicBezTo>
                      <a:cubicBezTo>
                        <a:pt x="642" y="1760"/>
                        <a:pt x="925" y="1867"/>
                        <a:pt x="1208" y="1867"/>
                      </a:cubicBezTo>
                      <a:cubicBezTo>
                        <a:pt x="1449" y="1867"/>
                        <a:pt x="1689" y="1790"/>
                        <a:pt x="1886" y="1634"/>
                      </a:cubicBezTo>
                      <a:cubicBezTo>
                        <a:pt x="1918" y="1602"/>
                        <a:pt x="1952" y="1578"/>
                        <a:pt x="1984" y="1547"/>
                      </a:cubicBezTo>
                      <a:lnTo>
                        <a:pt x="1962" y="1350"/>
                      </a:lnTo>
                      <a:lnTo>
                        <a:pt x="627" y="11"/>
                      </a:lnTo>
                      <a:lnTo>
                        <a:pt x="429" y="1"/>
                      </a:lnTo>
                      <a:close/>
                    </a:path>
                  </a:pathLst>
                </a:custGeom>
                <a:solidFill>
                  <a:srgbClr val="CACFD3">
                    <a:alpha val="4500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363" name="Google Shape;363;p29"/>
                <p:cNvSpPr/>
                <p:nvPr/>
              </p:nvSpPr>
              <p:spPr>
                <a:xfrm>
                  <a:off x="7603770" y="1816984"/>
                  <a:ext cx="251996" cy="2506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" h="1547" extrusionOk="0">
                      <a:moveTo>
                        <a:pt x="0" y="1"/>
                      </a:moveTo>
                      <a:lnTo>
                        <a:pt x="11" y="187"/>
                      </a:lnTo>
                      <a:lnTo>
                        <a:pt x="1357" y="1536"/>
                      </a:lnTo>
                      <a:lnTo>
                        <a:pt x="1555" y="1547"/>
                      </a:lnTo>
                      <a:lnTo>
                        <a:pt x="1533" y="1350"/>
                      </a:lnTo>
                      <a:lnTo>
                        <a:pt x="198" y="1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</p:grpSp>
        </p:grpSp>
        <p:grpSp>
          <p:nvGrpSpPr>
            <p:cNvPr id="364" name="Google Shape;364;p29"/>
            <p:cNvGrpSpPr/>
            <p:nvPr/>
          </p:nvGrpSpPr>
          <p:grpSpPr>
            <a:xfrm>
              <a:off x="5949080" y="2781935"/>
              <a:ext cx="1877757" cy="1876345"/>
              <a:chOff x="1886561" y="888850"/>
              <a:chExt cx="1620992" cy="1619773"/>
            </a:xfrm>
          </p:grpSpPr>
          <p:sp>
            <p:nvSpPr>
              <p:cNvPr id="365" name="Google Shape;365;p29"/>
              <p:cNvSpPr/>
              <p:nvPr/>
            </p:nvSpPr>
            <p:spPr>
              <a:xfrm>
                <a:off x="1886561" y="888850"/>
                <a:ext cx="1620992" cy="1619773"/>
              </a:xfrm>
              <a:custGeom>
                <a:avLst/>
                <a:gdLst/>
                <a:ahLst/>
                <a:cxnLst/>
                <a:rect l="l" t="t" r="r" b="b"/>
                <a:pathLst>
                  <a:path w="10638" h="10630" extrusionOk="0">
                    <a:moveTo>
                      <a:pt x="2059" y="0"/>
                    </a:moveTo>
                    <a:cubicBezTo>
                      <a:pt x="921" y="0"/>
                      <a:pt x="0" y="921"/>
                      <a:pt x="0" y="2049"/>
                    </a:cubicBezTo>
                    <a:lnTo>
                      <a:pt x="0" y="8578"/>
                    </a:lnTo>
                    <a:cubicBezTo>
                      <a:pt x="0" y="9709"/>
                      <a:pt x="921" y="10629"/>
                      <a:pt x="2059" y="10629"/>
                    </a:cubicBezTo>
                    <a:lnTo>
                      <a:pt x="8578" y="10629"/>
                    </a:lnTo>
                    <a:cubicBezTo>
                      <a:pt x="9717" y="10629"/>
                      <a:pt x="10637" y="9709"/>
                      <a:pt x="10637" y="8578"/>
                    </a:cubicBezTo>
                    <a:lnTo>
                      <a:pt x="10637" y="2049"/>
                    </a:lnTo>
                    <a:cubicBezTo>
                      <a:pt x="10637" y="921"/>
                      <a:pt x="9717" y="0"/>
                      <a:pt x="857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66" name="Google Shape;366;p29"/>
              <p:cNvSpPr/>
              <p:nvPr/>
            </p:nvSpPr>
            <p:spPr>
              <a:xfrm>
                <a:off x="2051582" y="1053871"/>
                <a:ext cx="1290790" cy="1290790"/>
              </a:xfrm>
              <a:custGeom>
                <a:avLst/>
                <a:gdLst/>
                <a:ahLst/>
                <a:cxnLst/>
                <a:rect l="l" t="t" r="r" b="b"/>
                <a:pathLst>
                  <a:path w="8471" h="8471" extrusionOk="0">
                    <a:moveTo>
                      <a:pt x="976" y="1"/>
                    </a:moveTo>
                    <a:cubicBezTo>
                      <a:pt x="440" y="1"/>
                      <a:pt x="1" y="429"/>
                      <a:pt x="1" y="966"/>
                    </a:cubicBezTo>
                    <a:lnTo>
                      <a:pt x="1" y="7495"/>
                    </a:lnTo>
                    <a:cubicBezTo>
                      <a:pt x="1" y="8034"/>
                      <a:pt x="440" y="8471"/>
                      <a:pt x="976" y="8471"/>
                    </a:cubicBezTo>
                    <a:lnTo>
                      <a:pt x="7495" y="8471"/>
                    </a:lnTo>
                    <a:cubicBezTo>
                      <a:pt x="8042" y="8471"/>
                      <a:pt x="8471" y="8034"/>
                      <a:pt x="8471" y="7495"/>
                    </a:cubicBezTo>
                    <a:lnTo>
                      <a:pt x="8471" y="966"/>
                    </a:lnTo>
                    <a:cubicBezTo>
                      <a:pt x="8471" y="429"/>
                      <a:pt x="8042" y="1"/>
                      <a:pt x="74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67" name="Google Shape;367;p29"/>
              <p:cNvSpPr/>
              <p:nvPr/>
            </p:nvSpPr>
            <p:spPr>
              <a:xfrm>
                <a:off x="2176985" y="1179275"/>
                <a:ext cx="1039976" cy="868552"/>
              </a:xfrm>
              <a:custGeom>
                <a:avLst/>
                <a:gdLst/>
                <a:ahLst/>
                <a:cxnLst/>
                <a:rect l="l" t="t" r="r" b="b"/>
                <a:pathLst>
                  <a:path w="6825" h="5700" extrusionOk="0">
                    <a:moveTo>
                      <a:pt x="790" y="1"/>
                    </a:moveTo>
                    <a:cubicBezTo>
                      <a:pt x="351" y="1"/>
                      <a:pt x="1" y="295"/>
                      <a:pt x="1" y="658"/>
                    </a:cubicBezTo>
                    <a:lnTo>
                      <a:pt x="1" y="5052"/>
                    </a:lnTo>
                    <a:cubicBezTo>
                      <a:pt x="1" y="5413"/>
                      <a:pt x="351" y="5699"/>
                      <a:pt x="790" y="5699"/>
                    </a:cubicBezTo>
                    <a:lnTo>
                      <a:pt x="6036" y="5699"/>
                    </a:lnTo>
                    <a:cubicBezTo>
                      <a:pt x="6475" y="5699"/>
                      <a:pt x="6825" y="5413"/>
                      <a:pt x="6825" y="5052"/>
                    </a:cubicBezTo>
                    <a:lnTo>
                      <a:pt x="6825" y="658"/>
                    </a:lnTo>
                    <a:cubicBezTo>
                      <a:pt x="6825" y="295"/>
                      <a:pt x="6475" y="1"/>
                      <a:pt x="603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68" name="Google Shape;368;p29"/>
              <p:cNvSpPr/>
              <p:nvPr/>
            </p:nvSpPr>
            <p:spPr>
              <a:xfrm>
                <a:off x="2272066" y="2104033"/>
                <a:ext cx="177215" cy="177367"/>
              </a:xfrm>
              <a:custGeom>
                <a:avLst/>
                <a:gdLst/>
                <a:ahLst/>
                <a:cxnLst/>
                <a:rect l="l" t="t" r="r" b="b"/>
                <a:pathLst>
                  <a:path w="1163" h="1164" extrusionOk="0">
                    <a:moveTo>
                      <a:pt x="581" y="1"/>
                    </a:moveTo>
                    <a:cubicBezTo>
                      <a:pt x="263" y="1"/>
                      <a:pt x="0" y="253"/>
                      <a:pt x="0" y="582"/>
                    </a:cubicBezTo>
                    <a:cubicBezTo>
                      <a:pt x="0" y="900"/>
                      <a:pt x="263" y="1163"/>
                      <a:pt x="581" y="1163"/>
                    </a:cubicBezTo>
                    <a:cubicBezTo>
                      <a:pt x="910" y="1163"/>
                      <a:pt x="1162" y="900"/>
                      <a:pt x="1162" y="582"/>
                    </a:cubicBezTo>
                    <a:cubicBezTo>
                      <a:pt x="1162" y="253"/>
                      <a:pt x="910" y="1"/>
                      <a:pt x="58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69" name="Google Shape;369;p29"/>
              <p:cNvSpPr/>
              <p:nvPr/>
            </p:nvSpPr>
            <p:spPr>
              <a:xfrm>
                <a:off x="2579251" y="2104033"/>
                <a:ext cx="223843" cy="177367"/>
              </a:xfrm>
              <a:custGeom>
                <a:avLst/>
                <a:gdLst/>
                <a:ahLst/>
                <a:cxnLst/>
                <a:rect l="l" t="t" r="r" b="b"/>
                <a:pathLst>
                  <a:path w="1469" h="1164" extrusionOk="0">
                    <a:moveTo>
                      <a:pt x="385" y="1"/>
                    </a:moveTo>
                    <a:cubicBezTo>
                      <a:pt x="175" y="1"/>
                      <a:pt x="1" y="177"/>
                      <a:pt x="1" y="385"/>
                    </a:cubicBezTo>
                    <a:lnTo>
                      <a:pt x="1" y="779"/>
                    </a:lnTo>
                    <a:cubicBezTo>
                      <a:pt x="1" y="987"/>
                      <a:pt x="175" y="1163"/>
                      <a:pt x="385" y="1163"/>
                    </a:cubicBezTo>
                    <a:lnTo>
                      <a:pt x="1468" y="1163"/>
                    </a:lnTo>
                    <a:lnTo>
                      <a:pt x="1468" y="1"/>
                    </a:lnTo>
                    <a:close/>
                  </a:path>
                </a:pathLst>
              </a:custGeom>
              <a:solidFill>
                <a:srgbClr val="E2E2E2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70" name="Google Shape;370;p29"/>
              <p:cNvSpPr/>
              <p:nvPr/>
            </p:nvSpPr>
            <p:spPr>
              <a:xfrm>
                <a:off x="2831430" y="2104033"/>
                <a:ext cx="223690" cy="177367"/>
              </a:xfrm>
              <a:custGeom>
                <a:avLst/>
                <a:gdLst/>
                <a:ahLst/>
                <a:cxnLst/>
                <a:rect l="l" t="t" r="r" b="b"/>
                <a:pathLst>
                  <a:path w="1468" h="1164" extrusionOk="0">
                    <a:moveTo>
                      <a:pt x="0" y="1"/>
                    </a:moveTo>
                    <a:lnTo>
                      <a:pt x="0" y="1163"/>
                    </a:lnTo>
                    <a:lnTo>
                      <a:pt x="1083" y="1163"/>
                    </a:lnTo>
                    <a:cubicBezTo>
                      <a:pt x="1304" y="1163"/>
                      <a:pt x="1467" y="987"/>
                      <a:pt x="1467" y="779"/>
                    </a:cubicBezTo>
                    <a:lnTo>
                      <a:pt x="1467" y="385"/>
                    </a:lnTo>
                    <a:cubicBezTo>
                      <a:pt x="1467" y="177"/>
                      <a:pt x="1304" y="1"/>
                      <a:pt x="108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71" name="Google Shape;371;p29"/>
              <p:cNvSpPr/>
              <p:nvPr/>
            </p:nvSpPr>
            <p:spPr>
              <a:xfrm>
                <a:off x="2345358" y="2147764"/>
                <a:ext cx="30171" cy="90360"/>
              </a:xfrm>
              <a:custGeom>
                <a:avLst/>
                <a:gdLst/>
                <a:ahLst/>
                <a:cxnLst/>
                <a:rect l="l" t="t" r="r" b="b"/>
                <a:pathLst>
                  <a:path w="198" h="593" extrusionOk="0">
                    <a:moveTo>
                      <a:pt x="0" y="1"/>
                    </a:moveTo>
                    <a:lnTo>
                      <a:pt x="0" y="592"/>
                    </a:lnTo>
                    <a:lnTo>
                      <a:pt x="197" y="592"/>
                    </a:lnTo>
                    <a:lnTo>
                      <a:pt x="1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72" name="Google Shape;372;p29"/>
              <p:cNvSpPr/>
              <p:nvPr/>
            </p:nvSpPr>
            <p:spPr>
              <a:xfrm>
                <a:off x="2631058" y="2124146"/>
                <a:ext cx="118702" cy="137140"/>
              </a:xfrm>
              <a:custGeom>
                <a:avLst/>
                <a:gdLst/>
                <a:ahLst/>
                <a:cxnLst/>
                <a:rect l="l" t="t" r="r" b="b"/>
                <a:pathLst>
                  <a:path w="779" h="900" extrusionOk="0">
                    <a:moveTo>
                      <a:pt x="779" y="0"/>
                    </a:moveTo>
                    <a:lnTo>
                      <a:pt x="0" y="450"/>
                    </a:lnTo>
                    <a:lnTo>
                      <a:pt x="779" y="900"/>
                    </a:lnTo>
                    <a:lnTo>
                      <a:pt x="77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73" name="Google Shape;373;p29"/>
              <p:cNvSpPr/>
              <p:nvPr/>
            </p:nvSpPr>
            <p:spPr>
              <a:xfrm>
                <a:off x="2333625" y="1448215"/>
                <a:ext cx="701394" cy="342240"/>
              </a:xfrm>
              <a:custGeom>
                <a:avLst/>
                <a:gdLst/>
                <a:ahLst/>
                <a:cxnLst/>
                <a:rect l="l" t="t" r="r" b="b"/>
                <a:pathLst>
                  <a:path w="4603" h="2246" extrusionOk="0">
                    <a:moveTo>
                      <a:pt x="1579" y="0"/>
                    </a:moveTo>
                    <a:cubicBezTo>
                      <a:pt x="1547" y="0"/>
                      <a:pt x="1513" y="21"/>
                      <a:pt x="1503" y="55"/>
                    </a:cubicBezTo>
                    <a:lnTo>
                      <a:pt x="1098" y="1423"/>
                    </a:lnTo>
                    <a:lnTo>
                      <a:pt x="1" y="1423"/>
                    </a:lnTo>
                    <a:lnTo>
                      <a:pt x="1" y="1578"/>
                    </a:lnTo>
                    <a:lnTo>
                      <a:pt x="1153" y="1578"/>
                    </a:lnTo>
                    <a:cubicBezTo>
                      <a:pt x="1195" y="1578"/>
                      <a:pt x="1229" y="1554"/>
                      <a:pt x="1229" y="1523"/>
                    </a:cubicBezTo>
                    <a:lnTo>
                      <a:pt x="1568" y="416"/>
                    </a:lnTo>
                    <a:lnTo>
                      <a:pt x="1918" y="2180"/>
                    </a:lnTo>
                    <a:cubicBezTo>
                      <a:pt x="1931" y="2212"/>
                      <a:pt x="1963" y="2246"/>
                      <a:pt x="1997" y="2246"/>
                    </a:cubicBezTo>
                    <a:cubicBezTo>
                      <a:pt x="2039" y="2246"/>
                      <a:pt x="2073" y="2212"/>
                      <a:pt x="2084" y="2180"/>
                    </a:cubicBezTo>
                    <a:lnTo>
                      <a:pt x="2347" y="1007"/>
                    </a:lnTo>
                    <a:lnTo>
                      <a:pt x="2478" y="1523"/>
                    </a:lnTo>
                    <a:cubicBezTo>
                      <a:pt x="2489" y="1554"/>
                      <a:pt x="2523" y="1578"/>
                      <a:pt x="2554" y="1578"/>
                    </a:cubicBezTo>
                    <a:lnTo>
                      <a:pt x="4603" y="1578"/>
                    </a:lnTo>
                    <a:lnTo>
                      <a:pt x="4603" y="1423"/>
                    </a:lnTo>
                    <a:lnTo>
                      <a:pt x="2620" y="1423"/>
                    </a:lnTo>
                    <a:lnTo>
                      <a:pt x="2423" y="634"/>
                    </a:lnTo>
                    <a:cubicBezTo>
                      <a:pt x="2412" y="602"/>
                      <a:pt x="2378" y="581"/>
                      <a:pt x="2347" y="581"/>
                    </a:cubicBezTo>
                    <a:cubicBezTo>
                      <a:pt x="2302" y="581"/>
                      <a:pt x="2270" y="602"/>
                      <a:pt x="2270" y="634"/>
                    </a:cubicBezTo>
                    <a:lnTo>
                      <a:pt x="2007" y="1775"/>
                    </a:lnTo>
                    <a:lnTo>
                      <a:pt x="1655" y="66"/>
                    </a:lnTo>
                    <a:cubicBezTo>
                      <a:pt x="1645" y="32"/>
                      <a:pt x="1624" y="0"/>
                      <a:pt x="157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74" name="Google Shape;374;p29"/>
              <p:cNvSpPr/>
              <p:nvPr/>
            </p:nvSpPr>
            <p:spPr>
              <a:xfrm>
                <a:off x="2093332" y="1322811"/>
                <a:ext cx="56989" cy="90207"/>
              </a:xfrm>
              <a:custGeom>
                <a:avLst/>
                <a:gdLst/>
                <a:ahLst/>
                <a:cxnLst/>
                <a:rect l="l" t="t" r="r" b="b"/>
                <a:pathLst>
                  <a:path w="374" h="592" extrusionOk="0">
                    <a:moveTo>
                      <a:pt x="0" y="0"/>
                    </a:moveTo>
                    <a:lnTo>
                      <a:pt x="0" y="592"/>
                    </a:lnTo>
                    <a:lnTo>
                      <a:pt x="374" y="592"/>
                    </a:lnTo>
                    <a:lnTo>
                      <a:pt x="374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75" name="Google Shape;375;p29"/>
              <p:cNvSpPr/>
              <p:nvPr/>
            </p:nvSpPr>
            <p:spPr>
              <a:xfrm>
                <a:off x="2093332" y="1473052"/>
                <a:ext cx="56989" cy="91884"/>
              </a:xfrm>
              <a:custGeom>
                <a:avLst/>
                <a:gdLst/>
                <a:ahLst/>
                <a:cxnLst/>
                <a:rect l="l" t="t" r="r" b="b"/>
                <a:pathLst>
                  <a:path w="374" h="603" extrusionOk="0">
                    <a:moveTo>
                      <a:pt x="0" y="0"/>
                    </a:moveTo>
                    <a:lnTo>
                      <a:pt x="0" y="602"/>
                    </a:lnTo>
                    <a:lnTo>
                      <a:pt x="374" y="602"/>
                    </a:lnTo>
                    <a:lnTo>
                      <a:pt x="374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76" name="Google Shape;376;p29"/>
              <p:cNvSpPr/>
              <p:nvPr/>
            </p:nvSpPr>
            <p:spPr>
              <a:xfrm>
                <a:off x="2093332" y="1623293"/>
                <a:ext cx="56989" cy="91884"/>
              </a:xfrm>
              <a:custGeom>
                <a:avLst/>
                <a:gdLst/>
                <a:ahLst/>
                <a:cxnLst/>
                <a:rect l="l" t="t" r="r" b="b"/>
                <a:pathLst>
                  <a:path w="374" h="603" extrusionOk="0">
                    <a:moveTo>
                      <a:pt x="0" y="0"/>
                    </a:moveTo>
                    <a:lnTo>
                      <a:pt x="0" y="603"/>
                    </a:lnTo>
                    <a:lnTo>
                      <a:pt x="374" y="603"/>
                    </a:lnTo>
                    <a:lnTo>
                      <a:pt x="374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77" name="Google Shape;377;p29"/>
              <p:cNvSpPr/>
              <p:nvPr/>
            </p:nvSpPr>
            <p:spPr>
              <a:xfrm>
                <a:off x="2883084" y="1877300"/>
                <a:ext cx="183615" cy="55008"/>
              </a:xfrm>
              <a:custGeom>
                <a:avLst/>
                <a:gdLst/>
                <a:ahLst/>
                <a:cxnLst/>
                <a:rect l="l" t="t" r="r" b="b"/>
                <a:pathLst>
                  <a:path w="1205" h="361" extrusionOk="0">
                    <a:moveTo>
                      <a:pt x="0" y="1"/>
                    </a:moveTo>
                    <a:lnTo>
                      <a:pt x="0" y="361"/>
                    </a:lnTo>
                    <a:lnTo>
                      <a:pt x="1205" y="361"/>
                    </a:lnTo>
                    <a:lnTo>
                      <a:pt x="120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78" name="Google Shape;378;p29"/>
              <p:cNvSpPr/>
              <p:nvPr/>
            </p:nvSpPr>
            <p:spPr>
              <a:xfrm>
                <a:off x="2749605" y="1843626"/>
                <a:ext cx="198853" cy="122054"/>
              </a:xfrm>
              <a:custGeom>
                <a:avLst/>
                <a:gdLst/>
                <a:ahLst/>
                <a:cxnLst/>
                <a:rect l="l" t="t" r="r" b="b"/>
                <a:pathLst>
                  <a:path w="1305" h="801" extrusionOk="0">
                    <a:moveTo>
                      <a:pt x="1292" y="1"/>
                    </a:moveTo>
                    <a:lnTo>
                      <a:pt x="658" y="253"/>
                    </a:lnTo>
                    <a:cubicBezTo>
                      <a:pt x="437" y="308"/>
                      <a:pt x="219" y="353"/>
                      <a:pt x="1" y="406"/>
                    </a:cubicBezTo>
                    <a:cubicBezTo>
                      <a:pt x="219" y="450"/>
                      <a:pt x="437" y="506"/>
                      <a:pt x="658" y="550"/>
                    </a:cubicBezTo>
                    <a:lnTo>
                      <a:pt x="1292" y="800"/>
                    </a:lnTo>
                    <a:lnTo>
                      <a:pt x="1305" y="800"/>
                    </a:lnTo>
                    <a:lnTo>
                      <a:pt x="1074" y="406"/>
                    </a:lnTo>
                    <a:lnTo>
                      <a:pt x="1305" y="11"/>
                    </a:lnTo>
                    <a:lnTo>
                      <a:pt x="129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79" name="Google Shape;379;p29"/>
              <p:cNvSpPr/>
              <p:nvPr/>
            </p:nvSpPr>
            <p:spPr>
              <a:xfrm>
                <a:off x="2500779" y="1877300"/>
                <a:ext cx="183615" cy="55008"/>
              </a:xfrm>
              <a:custGeom>
                <a:avLst/>
                <a:gdLst/>
                <a:ahLst/>
                <a:cxnLst/>
                <a:rect l="l" t="t" r="r" b="b"/>
                <a:pathLst>
                  <a:path w="1205" h="361" extrusionOk="0">
                    <a:moveTo>
                      <a:pt x="1" y="1"/>
                    </a:moveTo>
                    <a:lnTo>
                      <a:pt x="1" y="361"/>
                    </a:lnTo>
                    <a:lnTo>
                      <a:pt x="1205" y="361"/>
                    </a:lnTo>
                    <a:lnTo>
                      <a:pt x="120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80" name="Google Shape;380;p29"/>
              <p:cNvSpPr/>
              <p:nvPr/>
            </p:nvSpPr>
            <p:spPr>
              <a:xfrm>
                <a:off x="2367300" y="1843626"/>
                <a:ext cx="198548" cy="122054"/>
              </a:xfrm>
              <a:custGeom>
                <a:avLst/>
                <a:gdLst/>
                <a:ahLst/>
                <a:cxnLst/>
                <a:rect l="l" t="t" r="r" b="b"/>
                <a:pathLst>
                  <a:path w="1303" h="801" extrusionOk="0">
                    <a:moveTo>
                      <a:pt x="1292" y="1"/>
                    </a:moveTo>
                    <a:lnTo>
                      <a:pt x="658" y="253"/>
                    </a:lnTo>
                    <a:cubicBezTo>
                      <a:pt x="437" y="308"/>
                      <a:pt x="219" y="353"/>
                      <a:pt x="1" y="406"/>
                    </a:cubicBezTo>
                    <a:cubicBezTo>
                      <a:pt x="219" y="450"/>
                      <a:pt x="437" y="506"/>
                      <a:pt x="658" y="550"/>
                    </a:cubicBezTo>
                    <a:lnTo>
                      <a:pt x="1292" y="800"/>
                    </a:lnTo>
                    <a:lnTo>
                      <a:pt x="1303" y="800"/>
                    </a:lnTo>
                    <a:lnTo>
                      <a:pt x="1074" y="406"/>
                    </a:lnTo>
                    <a:lnTo>
                      <a:pt x="1303" y="11"/>
                    </a:lnTo>
                    <a:lnTo>
                      <a:pt x="129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81" name="Google Shape;381;p29"/>
              <p:cNvSpPr/>
              <p:nvPr/>
            </p:nvSpPr>
            <p:spPr>
              <a:xfrm>
                <a:off x="2272066" y="1232606"/>
                <a:ext cx="26971" cy="61865"/>
              </a:xfrm>
              <a:custGeom>
                <a:avLst/>
                <a:gdLst/>
                <a:ahLst/>
                <a:cxnLst/>
                <a:rect l="l" t="t" r="r" b="b"/>
                <a:pathLst>
                  <a:path w="177" h="406" extrusionOk="0">
                    <a:moveTo>
                      <a:pt x="0" y="0"/>
                    </a:moveTo>
                    <a:lnTo>
                      <a:pt x="0" y="405"/>
                    </a:lnTo>
                    <a:lnTo>
                      <a:pt x="176" y="405"/>
                    </a:lnTo>
                    <a:lnTo>
                      <a:pt x="17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82" name="Google Shape;382;p29"/>
              <p:cNvSpPr/>
              <p:nvPr/>
            </p:nvSpPr>
            <p:spPr>
              <a:xfrm>
                <a:off x="2308788" y="1232606"/>
                <a:ext cx="26666" cy="61865"/>
              </a:xfrm>
              <a:custGeom>
                <a:avLst/>
                <a:gdLst/>
                <a:ahLst/>
                <a:cxnLst/>
                <a:rect l="l" t="t" r="r" b="b"/>
                <a:pathLst>
                  <a:path w="175" h="406" extrusionOk="0">
                    <a:moveTo>
                      <a:pt x="1" y="0"/>
                    </a:moveTo>
                    <a:lnTo>
                      <a:pt x="1" y="405"/>
                    </a:lnTo>
                    <a:lnTo>
                      <a:pt x="175" y="405"/>
                    </a:lnTo>
                    <a:lnTo>
                      <a:pt x="17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83" name="Google Shape;383;p29"/>
              <p:cNvSpPr/>
              <p:nvPr/>
            </p:nvSpPr>
            <p:spPr>
              <a:xfrm>
                <a:off x="2347339" y="1232606"/>
                <a:ext cx="24990" cy="61865"/>
              </a:xfrm>
              <a:custGeom>
                <a:avLst/>
                <a:gdLst/>
                <a:ahLst/>
                <a:cxnLst/>
                <a:rect l="l" t="t" r="r" b="b"/>
                <a:pathLst>
                  <a:path w="164" h="406" extrusionOk="0">
                    <a:moveTo>
                      <a:pt x="0" y="0"/>
                    </a:moveTo>
                    <a:lnTo>
                      <a:pt x="0" y="405"/>
                    </a:lnTo>
                    <a:lnTo>
                      <a:pt x="163" y="405"/>
                    </a:lnTo>
                    <a:lnTo>
                      <a:pt x="16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84" name="Google Shape;384;p29"/>
              <p:cNvSpPr/>
              <p:nvPr/>
            </p:nvSpPr>
            <p:spPr>
              <a:xfrm>
                <a:off x="2829754" y="1284261"/>
                <a:ext cx="303841" cy="257366"/>
              </a:xfrm>
              <a:custGeom>
                <a:avLst/>
                <a:gdLst/>
                <a:ahLst/>
                <a:cxnLst/>
                <a:rect l="l" t="t" r="r" b="b"/>
                <a:pathLst>
                  <a:path w="1994" h="1689" extrusionOk="0">
                    <a:moveTo>
                      <a:pt x="558" y="1"/>
                    </a:moveTo>
                    <a:cubicBezTo>
                      <a:pt x="253" y="1"/>
                      <a:pt x="1" y="253"/>
                      <a:pt x="1" y="561"/>
                    </a:cubicBezTo>
                    <a:cubicBezTo>
                      <a:pt x="1" y="1118"/>
                      <a:pt x="997" y="1689"/>
                      <a:pt x="997" y="1689"/>
                    </a:cubicBezTo>
                    <a:cubicBezTo>
                      <a:pt x="997" y="1689"/>
                      <a:pt x="1994" y="1108"/>
                      <a:pt x="1994" y="561"/>
                    </a:cubicBezTo>
                    <a:cubicBezTo>
                      <a:pt x="1994" y="253"/>
                      <a:pt x="1752" y="1"/>
                      <a:pt x="1436" y="1"/>
                    </a:cubicBezTo>
                    <a:cubicBezTo>
                      <a:pt x="1260" y="1"/>
                      <a:pt x="1108" y="90"/>
                      <a:pt x="997" y="222"/>
                    </a:cubicBezTo>
                    <a:cubicBezTo>
                      <a:pt x="897" y="90"/>
                      <a:pt x="734" y="1"/>
                      <a:pt x="5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</p:grpSp>
      <p:sp>
        <p:nvSpPr>
          <p:cNvPr id="2" name="Google Shape;317;p29"/>
          <p:cNvSpPr txBox="1"/>
          <p:nvPr/>
        </p:nvSpPr>
        <p:spPr>
          <a:xfrm>
            <a:off x="276860" y="1348105"/>
            <a:ext cx="5715635" cy="175133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Raleway Black" panose="020B0604020202020204"/>
              <a:buNone/>
              <a:defRPr sz="5100" b="0" i="0" u="none" strike="noStrike" cap="none">
                <a:solidFill>
                  <a:schemeClr val="dk1"/>
                </a:solidFill>
                <a:latin typeface="Raleway Black" panose="020B0604020202020204"/>
                <a:ea typeface="Raleway Black" panose="020B0604020202020204"/>
                <a:cs typeface="Raleway Black" panose="020B0604020202020204"/>
                <a:sym typeface="Raleway Black" panose="020B0604020202020204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bas Neue" panose="020B0604020202020204"/>
              <a:buNone/>
              <a:defRPr sz="5200" b="0" i="0" u="none" strike="noStrike" cap="none">
                <a:solidFill>
                  <a:srgbClr val="191919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bas Neue" panose="020B0604020202020204"/>
              <a:buNone/>
              <a:defRPr sz="5200" b="0" i="0" u="none" strike="noStrike" cap="none">
                <a:solidFill>
                  <a:srgbClr val="191919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bas Neue" panose="020B0604020202020204"/>
              <a:buNone/>
              <a:defRPr sz="5200" b="0" i="0" u="none" strike="noStrike" cap="none">
                <a:solidFill>
                  <a:srgbClr val="191919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bas Neue" panose="020B0604020202020204"/>
              <a:buNone/>
              <a:defRPr sz="5200" b="0" i="0" u="none" strike="noStrike" cap="none">
                <a:solidFill>
                  <a:srgbClr val="191919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bas Neue" panose="020B0604020202020204"/>
              <a:buNone/>
              <a:defRPr sz="5200" b="0" i="0" u="none" strike="noStrike" cap="none">
                <a:solidFill>
                  <a:srgbClr val="191919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bas Neue" panose="020B0604020202020204"/>
              <a:buNone/>
              <a:defRPr sz="5200" b="0" i="0" u="none" strike="noStrike" cap="none">
                <a:solidFill>
                  <a:srgbClr val="191919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bas Neue" panose="020B0604020202020204"/>
              <a:buNone/>
              <a:defRPr sz="5200" b="0" i="0" u="none" strike="noStrike" cap="none">
                <a:solidFill>
                  <a:srgbClr val="191919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bas Neue" panose="020B0604020202020204"/>
              <a:buNone/>
              <a:defRPr sz="5200" b="0" i="0" u="none" strike="noStrike" cap="none">
                <a:solidFill>
                  <a:srgbClr val="191919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ym typeface="+mn-ea"/>
              </a:rPr>
              <a:t>Питание, </a:t>
            </a:r>
            <a:br>
              <a:rPr lang="en-GB" sz="2400" b="1">
                <a:sym typeface="+mn-ea"/>
              </a:rPr>
            </a:br>
            <a:r>
              <a:rPr lang="en-GB" sz="2400" b="1">
                <a:sym typeface="+mn-ea"/>
              </a:rPr>
              <a:t>физическая активность и </a:t>
            </a:r>
            <a:endParaRPr lang="en-GB" sz="2400" b="1">
              <a:sym typeface="+mn-e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ym typeface="+mn-ea"/>
              </a:rPr>
              <a:t>сохранение нормальной </a:t>
            </a:r>
            <a:endParaRPr lang="en-GB" sz="2400" b="1">
              <a:sym typeface="+mn-e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ym typeface="+mn-ea"/>
              </a:rPr>
              <a:t>массы тела </a:t>
            </a:r>
            <a:br>
              <a:rPr lang="en-GB" sz="2400" b="1">
                <a:sym typeface="+mn-ea"/>
              </a:rPr>
            </a:br>
            <a:r>
              <a:rPr lang="en-GB" sz="2400" b="1">
                <a:sym typeface="+mn-ea"/>
              </a:rPr>
              <a:t>при артериальной гипертензии</a:t>
            </a:r>
            <a:endParaRPr lang="en-GB" sz="2400" b="1">
              <a:sym typeface="+mn-ea"/>
            </a:endParaRPr>
          </a:p>
        </p:txBody>
      </p:sp>
      <p:sp>
        <p:nvSpPr>
          <p:cNvPr id="3" name="Google Shape;318;p29"/>
          <p:cNvSpPr txBox="1"/>
          <p:nvPr/>
        </p:nvSpPr>
        <p:spPr>
          <a:xfrm>
            <a:off x="1009470" y="3288435"/>
            <a:ext cx="4116600" cy="409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arlow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arlow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arlow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arlow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arlow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arlow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arlow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arlow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«ШКОЛА ПАЦИЕНТА С АРТЕРИАЛЬНОЙ ГИПЕРТЕНЗИЕЙ»</a:t>
            </a:r>
            <a:endParaRPr lang="en-GB"/>
          </a:p>
        </p:txBody>
      </p:sp>
      <p:pic>
        <p:nvPicPr>
          <p:cNvPr id="7" name="Picture 6" descr="Логотип (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270"/>
            <a:ext cx="1346835" cy="97853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30"/>
          <p:cNvSpPr txBox="1"/>
          <p:nvPr>
            <p:ph type="title"/>
          </p:nvPr>
        </p:nvSpPr>
        <p:spPr>
          <a:xfrm>
            <a:off x="1516925" y="50471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ym typeface="+mn-ea"/>
              </a:rPr>
              <a:t>Артериальное (кровяное) давление (АД) </a:t>
            </a:r>
            <a:endParaRPr lang="en-GB" b="1"/>
          </a:p>
        </p:txBody>
      </p:sp>
      <p:sp>
        <p:nvSpPr>
          <p:cNvPr id="390" name="Google Shape;390;p30"/>
          <p:cNvSpPr txBox="1"/>
          <p:nvPr>
            <p:ph type="body" idx="1"/>
          </p:nvPr>
        </p:nvSpPr>
        <p:spPr>
          <a:xfrm>
            <a:off x="326390" y="1334135"/>
            <a:ext cx="8341360" cy="336486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/>
              <a:t> </a:t>
            </a:r>
            <a:r>
              <a:rPr lang="ru-RU" b="1">
                <a:solidFill>
                  <a:schemeClr val="bg1"/>
                </a:solidFill>
              </a:rPr>
              <a:t>П</a:t>
            </a:r>
            <a:r>
              <a:rPr lang="en-GB" b="1">
                <a:solidFill>
                  <a:schemeClr val="bg1"/>
                </a:solidFill>
              </a:rPr>
              <a:t>овышенное артериальное давление (АД)</a:t>
            </a:r>
            <a:r>
              <a:rPr lang="en-GB"/>
              <a:t> является результатом комплексного взаимодействия генетических, эпидемиологических и поведенческих факторов.</a:t>
            </a:r>
            <a:r>
              <a:rPr lang="ru-RU" altLang="en-GB"/>
              <a:t> </a:t>
            </a:r>
            <a:endParaRPr lang="ru-RU" altLang="en-GB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u="sng"/>
              <a:t>Чаще всего, повышение АД связано с неправильным образом жизни и неблагоприятными привычками.</a:t>
            </a:r>
            <a:endParaRPr lang="en-GB" u="sng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lang="en-GB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Важно отметить, что связь между повышением АД и указанными факторами является сложной и индивидуальная для каждого человека. </a:t>
            </a:r>
            <a:endParaRPr lang="en-GB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Однако, следующие здоровые привычки могут помочь уменьшить риск развития повышенного АД: </a:t>
            </a:r>
            <a:endParaRPr lang="en-GB"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</a:pPr>
            <a:r>
              <a:rPr lang="en-GB"/>
              <a:t>правильное питание с ограничением соли, жирной пищи и алкоголя, отказ от курения</a:t>
            </a:r>
            <a:r>
              <a:rPr lang="ru-RU" altLang="en-GB"/>
              <a:t>;</a:t>
            </a:r>
            <a:endParaRPr lang="en-GB"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</a:pPr>
            <a:r>
              <a:rPr lang="en-GB"/>
              <a:t>поддержание здорового веса и активный образ жизни</a:t>
            </a:r>
            <a:r>
              <a:rPr lang="ru-RU" altLang="en-GB"/>
              <a:t>;</a:t>
            </a:r>
            <a:r>
              <a:rPr lang="en-GB"/>
              <a:t> </a:t>
            </a:r>
            <a:endParaRPr lang="en-GB"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</a:pPr>
            <a:r>
              <a:rPr lang="en-GB"/>
              <a:t>управление стрессом. </a:t>
            </a:r>
            <a:endParaRPr lang="en-GB"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В случае необходимости, врач может рекомендовать принятие лекарственных препаратов для контроля АД.</a:t>
            </a:r>
            <a:endParaRPr lang="en-GB"/>
          </a:p>
        </p:txBody>
      </p:sp>
      <p:pic>
        <p:nvPicPr>
          <p:cNvPr id="7" name="Picture 6" descr="Логотип (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346835" cy="9785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31"/>
          <p:cNvSpPr txBox="1"/>
          <p:nvPr>
            <p:ph type="title"/>
          </p:nvPr>
        </p:nvSpPr>
        <p:spPr>
          <a:xfrm>
            <a:off x="1346745" y="52503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ym typeface="+mn-ea"/>
              </a:rPr>
              <a:t>Особенности питания при повышенном АД</a:t>
            </a:r>
            <a:endParaRPr lang="en-GB" altLang="en-GB" sz="2400" b="1">
              <a:sym typeface="+mn-ea"/>
            </a:endParaRPr>
          </a:p>
        </p:txBody>
      </p:sp>
      <p:sp>
        <p:nvSpPr>
          <p:cNvPr id="399" name="Google Shape;399;p31"/>
          <p:cNvSpPr txBox="1"/>
          <p:nvPr>
            <p:ph type="title" idx="2"/>
          </p:nvPr>
        </p:nvSpPr>
        <p:spPr>
          <a:xfrm>
            <a:off x="1579155" y="1815673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C00000"/>
                </a:solidFill>
              </a:rPr>
              <a:t>01</a:t>
            </a:r>
            <a:endParaRPr lang="en-GB">
              <a:solidFill>
                <a:srgbClr val="C00000"/>
              </a:solidFill>
            </a:endParaRPr>
          </a:p>
        </p:txBody>
      </p:sp>
      <p:sp>
        <p:nvSpPr>
          <p:cNvPr id="400" name="Google Shape;400;p31"/>
          <p:cNvSpPr txBox="1"/>
          <p:nvPr>
            <p:ph type="title" idx="3"/>
          </p:nvPr>
        </p:nvSpPr>
        <p:spPr>
          <a:xfrm>
            <a:off x="1579155" y="3191296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C00000"/>
                </a:solidFill>
              </a:rPr>
              <a:t>04</a:t>
            </a:r>
            <a:endParaRPr lang="en-GB">
              <a:solidFill>
                <a:srgbClr val="C00000"/>
              </a:solidFill>
            </a:endParaRPr>
          </a:p>
        </p:txBody>
      </p:sp>
      <p:sp>
        <p:nvSpPr>
          <p:cNvPr id="401" name="Google Shape;401;p31"/>
          <p:cNvSpPr txBox="1"/>
          <p:nvPr>
            <p:ph type="title" idx="4"/>
          </p:nvPr>
        </p:nvSpPr>
        <p:spPr>
          <a:xfrm>
            <a:off x="4583865" y="1789638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C00000"/>
                </a:solidFill>
              </a:rPr>
              <a:t>02</a:t>
            </a:r>
            <a:endParaRPr lang="en-GB">
              <a:solidFill>
                <a:srgbClr val="C00000"/>
              </a:solidFill>
            </a:endParaRPr>
          </a:p>
        </p:txBody>
      </p:sp>
      <p:sp>
        <p:nvSpPr>
          <p:cNvPr id="402" name="Google Shape;402;p31"/>
          <p:cNvSpPr txBox="1"/>
          <p:nvPr>
            <p:ph type="title" idx="5"/>
          </p:nvPr>
        </p:nvSpPr>
        <p:spPr>
          <a:xfrm>
            <a:off x="4583865" y="3123986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C00000"/>
                </a:solidFill>
              </a:rPr>
              <a:t>05</a:t>
            </a:r>
            <a:endParaRPr lang="en-GB">
              <a:solidFill>
                <a:srgbClr val="C00000"/>
              </a:solidFill>
            </a:endParaRPr>
          </a:p>
        </p:txBody>
      </p:sp>
      <p:sp>
        <p:nvSpPr>
          <p:cNvPr id="403" name="Google Shape;403;p31"/>
          <p:cNvSpPr txBox="1"/>
          <p:nvPr>
            <p:ph type="title" idx="6"/>
          </p:nvPr>
        </p:nvSpPr>
        <p:spPr>
          <a:xfrm>
            <a:off x="7003740" y="1786463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C00000"/>
                </a:solidFill>
              </a:rPr>
              <a:t>03</a:t>
            </a:r>
            <a:endParaRPr lang="en-GB">
              <a:solidFill>
                <a:srgbClr val="C00000"/>
              </a:solidFill>
            </a:endParaRPr>
          </a:p>
        </p:txBody>
      </p:sp>
      <p:sp>
        <p:nvSpPr>
          <p:cNvPr id="405" name="Google Shape;405;p31"/>
          <p:cNvSpPr txBox="1"/>
          <p:nvPr>
            <p:ph type="subTitle" idx="1"/>
          </p:nvPr>
        </p:nvSpPr>
        <p:spPr>
          <a:xfrm>
            <a:off x="596175" y="2192465"/>
            <a:ext cx="2305500" cy="63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en-GB" sz="1400">
                <a:sym typeface="+mn-ea"/>
              </a:rPr>
              <a:t>    </a:t>
            </a:r>
            <a:r>
              <a:rPr lang="en-GB" sz="1400">
                <a:sym typeface="+mn-ea"/>
              </a:rPr>
              <a:t>полноценным по</a:t>
            </a:r>
            <a:r>
              <a:rPr lang="en-US" altLang="en-GB" sz="1400">
                <a:sym typeface="+mn-ea"/>
              </a:rPr>
              <a:t> </a:t>
            </a:r>
            <a:r>
              <a:rPr lang="en-GB" sz="1400">
                <a:sym typeface="+mn-ea"/>
              </a:rPr>
              <a:t>содержанию пищевых веществ</a:t>
            </a:r>
            <a:endParaRPr lang="en-GB" sz="1400"/>
          </a:p>
        </p:txBody>
      </p:sp>
      <p:sp>
        <p:nvSpPr>
          <p:cNvPr id="406" name="Google Shape;406;p31"/>
          <p:cNvSpPr txBox="1"/>
          <p:nvPr>
            <p:ph type="subTitle" idx="8"/>
          </p:nvPr>
        </p:nvSpPr>
        <p:spPr>
          <a:xfrm>
            <a:off x="4237355" y="2196465"/>
            <a:ext cx="1304925" cy="63563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1400">
                <a:sym typeface="+mn-ea"/>
              </a:rPr>
              <a:t>регулярным</a:t>
            </a:r>
            <a:endParaRPr lang="en-GB" sz="1400">
              <a:sym typeface="+mn-ea"/>
            </a:endParaRPr>
          </a:p>
        </p:txBody>
      </p:sp>
      <p:sp>
        <p:nvSpPr>
          <p:cNvPr id="407" name="Google Shape;407;p31"/>
          <p:cNvSpPr txBox="1"/>
          <p:nvPr>
            <p:ph type="subTitle" idx="9"/>
          </p:nvPr>
        </p:nvSpPr>
        <p:spPr>
          <a:xfrm>
            <a:off x="5951855" y="2201545"/>
            <a:ext cx="2505710" cy="63563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en-GB" sz="1400">
                <a:sym typeface="+mn-ea"/>
              </a:rPr>
              <a:t>  </a:t>
            </a:r>
            <a:r>
              <a:rPr lang="en-GB" sz="1400">
                <a:sym typeface="+mn-ea"/>
              </a:rPr>
              <a:t>последний прием пищи не позднее, чем за 2-3 часа до сна</a:t>
            </a:r>
            <a:endParaRPr lang="en-GB" sz="1400"/>
          </a:p>
        </p:txBody>
      </p:sp>
      <p:sp>
        <p:nvSpPr>
          <p:cNvPr id="408" name="Google Shape;408;p31"/>
          <p:cNvSpPr txBox="1"/>
          <p:nvPr>
            <p:ph type="subTitle" idx="13"/>
          </p:nvPr>
        </p:nvSpPr>
        <p:spPr>
          <a:xfrm>
            <a:off x="628015" y="3669665"/>
            <a:ext cx="2637155" cy="9258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1400">
                <a:sym typeface="+mn-ea"/>
              </a:rPr>
              <a:t>кулинарная обработка должна быть оптимальной</a:t>
            </a:r>
            <a:endParaRPr lang="en-GB" sz="1400"/>
          </a:p>
        </p:txBody>
      </p:sp>
      <p:sp>
        <p:nvSpPr>
          <p:cNvPr id="409" name="Google Shape;409;p31"/>
          <p:cNvSpPr txBox="1"/>
          <p:nvPr>
            <p:ph type="subTitle" idx="14"/>
          </p:nvPr>
        </p:nvSpPr>
        <p:spPr>
          <a:xfrm>
            <a:off x="3456305" y="3669665"/>
            <a:ext cx="2797175" cy="9258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1400">
                <a:sym typeface="+mn-ea"/>
              </a:rPr>
              <a:t>потребление алкоголя должно быть разумным</a:t>
            </a:r>
            <a:endParaRPr lang="en-GB" sz="1400"/>
          </a:p>
        </p:txBody>
      </p:sp>
      <p:grpSp>
        <p:nvGrpSpPr>
          <p:cNvPr id="417" name="Google Shape;417;p31"/>
          <p:cNvGrpSpPr/>
          <p:nvPr/>
        </p:nvGrpSpPr>
        <p:grpSpPr>
          <a:xfrm>
            <a:off x="8257235" y="1367351"/>
            <a:ext cx="348300" cy="348275"/>
            <a:chOff x="6992763" y="2679125"/>
            <a:chExt cx="348300" cy="348275"/>
          </a:xfrm>
        </p:grpSpPr>
        <p:sp>
          <p:nvSpPr>
            <p:cNvPr id="418" name="Google Shape;418;p31"/>
            <p:cNvSpPr/>
            <p:nvPr/>
          </p:nvSpPr>
          <p:spPr>
            <a:xfrm>
              <a:off x="6992763" y="2679125"/>
              <a:ext cx="348300" cy="348275"/>
            </a:xfrm>
            <a:custGeom>
              <a:avLst/>
              <a:gdLst/>
              <a:ahLst/>
              <a:cxnLst/>
              <a:rect l="l" t="t" r="r" b="b"/>
              <a:pathLst>
                <a:path w="13932" h="13931" extrusionOk="0">
                  <a:moveTo>
                    <a:pt x="6966" y="823"/>
                  </a:moveTo>
                  <a:cubicBezTo>
                    <a:pt x="10347" y="823"/>
                    <a:pt x="13109" y="3574"/>
                    <a:pt x="13109" y="6966"/>
                  </a:cubicBezTo>
                  <a:cubicBezTo>
                    <a:pt x="13109" y="10358"/>
                    <a:pt x="10347" y="13108"/>
                    <a:pt x="6966" y="13108"/>
                  </a:cubicBezTo>
                  <a:cubicBezTo>
                    <a:pt x="3574" y="13108"/>
                    <a:pt x="812" y="10358"/>
                    <a:pt x="812" y="6966"/>
                  </a:cubicBezTo>
                  <a:cubicBezTo>
                    <a:pt x="812" y="3574"/>
                    <a:pt x="3574" y="823"/>
                    <a:pt x="6966" y="823"/>
                  </a:cubicBezTo>
                  <a:close/>
                  <a:moveTo>
                    <a:pt x="6966" y="0"/>
                  </a:moveTo>
                  <a:cubicBezTo>
                    <a:pt x="3111" y="0"/>
                    <a:pt x="1" y="3111"/>
                    <a:pt x="1" y="6966"/>
                  </a:cubicBezTo>
                  <a:cubicBezTo>
                    <a:pt x="1" y="10809"/>
                    <a:pt x="3111" y="13931"/>
                    <a:pt x="6966" y="13931"/>
                  </a:cubicBezTo>
                  <a:cubicBezTo>
                    <a:pt x="10810" y="13931"/>
                    <a:pt x="13931" y="10809"/>
                    <a:pt x="13931" y="6966"/>
                  </a:cubicBezTo>
                  <a:cubicBezTo>
                    <a:pt x="13931" y="3111"/>
                    <a:pt x="10810" y="0"/>
                    <a:pt x="69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19" name="Google Shape;419;p31"/>
            <p:cNvSpPr/>
            <p:nvPr/>
          </p:nvSpPr>
          <p:spPr>
            <a:xfrm>
              <a:off x="7033613" y="2719975"/>
              <a:ext cx="266325" cy="266325"/>
            </a:xfrm>
            <a:custGeom>
              <a:avLst/>
              <a:gdLst/>
              <a:ahLst/>
              <a:cxnLst/>
              <a:rect l="l" t="t" r="r" b="b"/>
              <a:pathLst>
                <a:path w="10653" h="10653" extrusionOk="0">
                  <a:moveTo>
                    <a:pt x="5332" y="825"/>
                  </a:moveTo>
                  <a:cubicBezTo>
                    <a:pt x="7812" y="825"/>
                    <a:pt x="9830" y="2840"/>
                    <a:pt x="9830" y="5332"/>
                  </a:cubicBezTo>
                  <a:cubicBezTo>
                    <a:pt x="9830" y="7812"/>
                    <a:pt x="7812" y="9841"/>
                    <a:pt x="5332" y="9841"/>
                  </a:cubicBezTo>
                  <a:cubicBezTo>
                    <a:pt x="2841" y="9841"/>
                    <a:pt x="823" y="7812"/>
                    <a:pt x="823" y="5332"/>
                  </a:cubicBezTo>
                  <a:cubicBezTo>
                    <a:pt x="823" y="2840"/>
                    <a:pt x="2841" y="825"/>
                    <a:pt x="5332" y="825"/>
                  </a:cubicBezTo>
                  <a:close/>
                  <a:moveTo>
                    <a:pt x="5332" y="0"/>
                  </a:moveTo>
                  <a:cubicBezTo>
                    <a:pt x="2392" y="0"/>
                    <a:pt x="1" y="2391"/>
                    <a:pt x="1" y="5332"/>
                  </a:cubicBezTo>
                  <a:cubicBezTo>
                    <a:pt x="1" y="8264"/>
                    <a:pt x="2392" y="10652"/>
                    <a:pt x="5332" y="10652"/>
                  </a:cubicBezTo>
                  <a:cubicBezTo>
                    <a:pt x="8261" y="10652"/>
                    <a:pt x="10653" y="8264"/>
                    <a:pt x="10653" y="5332"/>
                  </a:cubicBezTo>
                  <a:cubicBezTo>
                    <a:pt x="10653" y="2391"/>
                    <a:pt x="8261" y="0"/>
                    <a:pt x="53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20" name="Google Shape;420;p31"/>
            <p:cNvSpPr/>
            <p:nvPr/>
          </p:nvSpPr>
          <p:spPr>
            <a:xfrm>
              <a:off x="7163163" y="2863375"/>
              <a:ext cx="88025" cy="72875"/>
            </a:xfrm>
            <a:custGeom>
              <a:avLst/>
              <a:gdLst/>
              <a:ahLst/>
              <a:cxnLst/>
              <a:rect l="l" t="t" r="r" b="b"/>
              <a:pathLst>
                <a:path w="3521" h="2915" extrusionOk="0">
                  <a:moveTo>
                    <a:pt x="1976" y="824"/>
                  </a:moveTo>
                  <a:cubicBezTo>
                    <a:pt x="2054" y="824"/>
                    <a:pt x="2111" y="848"/>
                    <a:pt x="2157" y="880"/>
                  </a:cubicBezTo>
                  <a:cubicBezTo>
                    <a:pt x="2392" y="1118"/>
                    <a:pt x="1919" y="1952"/>
                    <a:pt x="1289" y="2076"/>
                  </a:cubicBezTo>
                  <a:cubicBezTo>
                    <a:pt x="1244" y="2085"/>
                    <a:pt x="1203" y="2090"/>
                    <a:pt x="1167" y="2090"/>
                  </a:cubicBezTo>
                  <a:cubicBezTo>
                    <a:pt x="558" y="2090"/>
                    <a:pt x="1243" y="824"/>
                    <a:pt x="1976" y="824"/>
                  </a:cubicBezTo>
                  <a:close/>
                  <a:moveTo>
                    <a:pt x="1988" y="1"/>
                  </a:moveTo>
                  <a:cubicBezTo>
                    <a:pt x="1216" y="1"/>
                    <a:pt x="325" y="708"/>
                    <a:pt x="150" y="1581"/>
                  </a:cubicBezTo>
                  <a:cubicBezTo>
                    <a:pt x="1" y="2341"/>
                    <a:pt x="466" y="2915"/>
                    <a:pt x="1171" y="2915"/>
                  </a:cubicBezTo>
                  <a:cubicBezTo>
                    <a:pt x="1259" y="2915"/>
                    <a:pt x="1351" y="2906"/>
                    <a:pt x="1446" y="2887"/>
                  </a:cubicBezTo>
                  <a:cubicBezTo>
                    <a:pt x="2641" y="2649"/>
                    <a:pt x="3520" y="1083"/>
                    <a:pt x="2731" y="296"/>
                  </a:cubicBezTo>
                  <a:cubicBezTo>
                    <a:pt x="2523" y="91"/>
                    <a:pt x="2263" y="1"/>
                    <a:pt x="19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21" name="Google Shape;421;p31"/>
            <p:cNvSpPr/>
            <p:nvPr/>
          </p:nvSpPr>
          <p:spPr>
            <a:xfrm>
              <a:off x="7070263" y="2832175"/>
              <a:ext cx="84550" cy="69850"/>
            </a:xfrm>
            <a:custGeom>
              <a:avLst/>
              <a:gdLst/>
              <a:ahLst/>
              <a:cxnLst/>
              <a:rect l="l" t="t" r="r" b="b"/>
              <a:pathLst>
                <a:path w="3382" h="2794" extrusionOk="0">
                  <a:moveTo>
                    <a:pt x="1679" y="815"/>
                  </a:moveTo>
                  <a:cubicBezTo>
                    <a:pt x="1878" y="815"/>
                    <a:pt x="2097" y="1011"/>
                    <a:pt x="2197" y="1217"/>
                  </a:cubicBezTo>
                  <a:cubicBezTo>
                    <a:pt x="2368" y="1567"/>
                    <a:pt x="2269" y="1972"/>
                    <a:pt x="1985" y="1972"/>
                  </a:cubicBezTo>
                  <a:cubicBezTo>
                    <a:pt x="1932" y="1972"/>
                    <a:pt x="1871" y="1958"/>
                    <a:pt x="1805" y="1926"/>
                  </a:cubicBezTo>
                  <a:cubicBezTo>
                    <a:pt x="1342" y="1712"/>
                    <a:pt x="1250" y="990"/>
                    <a:pt x="1556" y="844"/>
                  </a:cubicBezTo>
                  <a:cubicBezTo>
                    <a:pt x="1595" y="824"/>
                    <a:pt x="1637" y="815"/>
                    <a:pt x="1679" y="815"/>
                  </a:cubicBezTo>
                  <a:close/>
                  <a:moveTo>
                    <a:pt x="1675" y="1"/>
                  </a:moveTo>
                  <a:cubicBezTo>
                    <a:pt x="1510" y="1"/>
                    <a:pt x="1347" y="36"/>
                    <a:pt x="1196" y="111"/>
                  </a:cubicBezTo>
                  <a:cubicBezTo>
                    <a:pt x="1" y="697"/>
                    <a:pt x="620" y="2794"/>
                    <a:pt x="1983" y="2794"/>
                  </a:cubicBezTo>
                  <a:cubicBezTo>
                    <a:pt x="2887" y="2794"/>
                    <a:pt x="3382" y="1769"/>
                    <a:pt x="2930" y="854"/>
                  </a:cubicBezTo>
                  <a:cubicBezTo>
                    <a:pt x="2662" y="309"/>
                    <a:pt x="2160" y="1"/>
                    <a:pt x="16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22" name="Google Shape;422;p31"/>
            <p:cNvSpPr/>
            <p:nvPr/>
          </p:nvSpPr>
          <p:spPr>
            <a:xfrm>
              <a:off x="7141913" y="2760450"/>
              <a:ext cx="101400" cy="84950"/>
            </a:xfrm>
            <a:custGeom>
              <a:avLst/>
              <a:gdLst/>
              <a:ahLst/>
              <a:cxnLst/>
              <a:rect l="l" t="t" r="r" b="b"/>
              <a:pathLst>
                <a:path w="4056" h="3398" extrusionOk="0">
                  <a:moveTo>
                    <a:pt x="1342" y="819"/>
                  </a:moveTo>
                  <a:cubicBezTo>
                    <a:pt x="1401" y="819"/>
                    <a:pt x="1462" y="827"/>
                    <a:pt x="1519" y="840"/>
                  </a:cubicBezTo>
                  <a:cubicBezTo>
                    <a:pt x="2549" y="1041"/>
                    <a:pt x="3177" y="2581"/>
                    <a:pt x="2354" y="2581"/>
                  </a:cubicBezTo>
                  <a:cubicBezTo>
                    <a:pt x="2303" y="2581"/>
                    <a:pt x="2247" y="2575"/>
                    <a:pt x="2185" y="2563"/>
                  </a:cubicBezTo>
                  <a:cubicBezTo>
                    <a:pt x="1306" y="2384"/>
                    <a:pt x="730" y="1256"/>
                    <a:pt x="1068" y="918"/>
                  </a:cubicBezTo>
                  <a:cubicBezTo>
                    <a:pt x="1134" y="845"/>
                    <a:pt x="1235" y="819"/>
                    <a:pt x="1342" y="819"/>
                  </a:cubicBezTo>
                  <a:close/>
                  <a:moveTo>
                    <a:pt x="1367" y="1"/>
                  </a:moveTo>
                  <a:cubicBezTo>
                    <a:pt x="590" y="1"/>
                    <a:pt x="0" y="580"/>
                    <a:pt x="189" y="1527"/>
                  </a:cubicBezTo>
                  <a:cubicBezTo>
                    <a:pt x="267" y="1944"/>
                    <a:pt x="505" y="2360"/>
                    <a:pt x="843" y="2698"/>
                  </a:cubicBezTo>
                  <a:cubicBezTo>
                    <a:pt x="1192" y="3047"/>
                    <a:pt x="1609" y="3285"/>
                    <a:pt x="2025" y="3364"/>
                  </a:cubicBezTo>
                  <a:cubicBezTo>
                    <a:pt x="2141" y="3386"/>
                    <a:pt x="2251" y="3397"/>
                    <a:pt x="2356" y="3397"/>
                  </a:cubicBezTo>
                  <a:cubicBezTo>
                    <a:pt x="3593" y="3397"/>
                    <a:pt x="4055" y="1888"/>
                    <a:pt x="2861" y="694"/>
                  </a:cubicBezTo>
                  <a:cubicBezTo>
                    <a:pt x="2383" y="216"/>
                    <a:pt x="1840" y="1"/>
                    <a:pt x="13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23" name="Google Shape;423;p31"/>
            <p:cNvSpPr/>
            <p:nvPr/>
          </p:nvSpPr>
          <p:spPr>
            <a:xfrm>
              <a:off x="7104338" y="2791300"/>
              <a:ext cx="20600" cy="20600"/>
            </a:xfrm>
            <a:custGeom>
              <a:avLst/>
              <a:gdLst/>
              <a:ahLst/>
              <a:cxnLst/>
              <a:rect l="l" t="t" r="r" b="b"/>
              <a:pathLst>
                <a:path w="824" h="824" extrusionOk="0">
                  <a:moveTo>
                    <a:pt x="1" y="1"/>
                  </a:moveTo>
                  <a:lnTo>
                    <a:pt x="1" y="823"/>
                  </a:lnTo>
                  <a:lnTo>
                    <a:pt x="823" y="823"/>
                  </a:lnTo>
                  <a:lnTo>
                    <a:pt x="82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431" name="Google Shape;431;p31"/>
          <p:cNvGrpSpPr/>
          <p:nvPr/>
        </p:nvGrpSpPr>
        <p:grpSpPr>
          <a:xfrm>
            <a:off x="693033" y="1356543"/>
            <a:ext cx="348300" cy="348300"/>
            <a:chOff x="3256563" y="2137050"/>
            <a:chExt cx="348300" cy="348300"/>
          </a:xfrm>
        </p:grpSpPr>
        <p:sp>
          <p:nvSpPr>
            <p:cNvPr id="432" name="Google Shape;432;p31"/>
            <p:cNvSpPr/>
            <p:nvPr/>
          </p:nvSpPr>
          <p:spPr>
            <a:xfrm>
              <a:off x="3256563" y="2137050"/>
              <a:ext cx="348300" cy="348300"/>
            </a:xfrm>
            <a:custGeom>
              <a:avLst/>
              <a:gdLst/>
              <a:ahLst/>
              <a:cxnLst/>
              <a:rect l="l" t="t" r="r" b="b"/>
              <a:pathLst>
                <a:path w="13932" h="13932" extrusionOk="0">
                  <a:moveTo>
                    <a:pt x="6966" y="823"/>
                  </a:moveTo>
                  <a:cubicBezTo>
                    <a:pt x="10347" y="823"/>
                    <a:pt x="13109" y="3585"/>
                    <a:pt x="13109" y="6966"/>
                  </a:cubicBezTo>
                  <a:cubicBezTo>
                    <a:pt x="13109" y="10358"/>
                    <a:pt x="10347" y="13106"/>
                    <a:pt x="6966" y="13106"/>
                  </a:cubicBezTo>
                  <a:cubicBezTo>
                    <a:pt x="3574" y="13106"/>
                    <a:pt x="823" y="10358"/>
                    <a:pt x="823" y="6966"/>
                  </a:cubicBezTo>
                  <a:cubicBezTo>
                    <a:pt x="823" y="3585"/>
                    <a:pt x="3574" y="823"/>
                    <a:pt x="6966" y="823"/>
                  </a:cubicBezTo>
                  <a:close/>
                  <a:moveTo>
                    <a:pt x="6966" y="1"/>
                  </a:moveTo>
                  <a:cubicBezTo>
                    <a:pt x="3111" y="1"/>
                    <a:pt x="1" y="3122"/>
                    <a:pt x="1" y="6966"/>
                  </a:cubicBezTo>
                  <a:cubicBezTo>
                    <a:pt x="1" y="10820"/>
                    <a:pt x="3111" y="13931"/>
                    <a:pt x="6966" y="13931"/>
                  </a:cubicBezTo>
                  <a:cubicBezTo>
                    <a:pt x="10810" y="13931"/>
                    <a:pt x="13931" y="10820"/>
                    <a:pt x="13931" y="6966"/>
                  </a:cubicBezTo>
                  <a:cubicBezTo>
                    <a:pt x="13931" y="3122"/>
                    <a:pt x="10810" y="1"/>
                    <a:pt x="69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33" name="Google Shape;433;p31"/>
            <p:cNvSpPr/>
            <p:nvPr/>
          </p:nvSpPr>
          <p:spPr>
            <a:xfrm>
              <a:off x="3419738" y="2253100"/>
              <a:ext cx="36625" cy="36675"/>
            </a:xfrm>
            <a:custGeom>
              <a:avLst/>
              <a:gdLst/>
              <a:ahLst/>
              <a:cxnLst/>
              <a:rect l="l" t="t" r="r" b="b"/>
              <a:pathLst>
                <a:path w="1465" h="1467" extrusionOk="0">
                  <a:moveTo>
                    <a:pt x="585" y="0"/>
                  </a:moveTo>
                  <a:lnTo>
                    <a:pt x="1" y="587"/>
                  </a:lnTo>
                  <a:lnTo>
                    <a:pt x="880" y="1466"/>
                  </a:lnTo>
                  <a:lnTo>
                    <a:pt x="1464" y="890"/>
                  </a:lnTo>
                  <a:lnTo>
                    <a:pt x="58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34" name="Google Shape;434;p31"/>
            <p:cNvSpPr/>
            <p:nvPr/>
          </p:nvSpPr>
          <p:spPr>
            <a:xfrm>
              <a:off x="3332388" y="2209075"/>
              <a:ext cx="191850" cy="204450"/>
            </a:xfrm>
            <a:custGeom>
              <a:avLst/>
              <a:gdLst/>
              <a:ahLst/>
              <a:cxnLst/>
              <a:rect l="l" t="t" r="r" b="b"/>
              <a:pathLst>
                <a:path w="7674" h="8178" extrusionOk="0">
                  <a:moveTo>
                    <a:pt x="3427" y="815"/>
                  </a:moveTo>
                  <a:cubicBezTo>
                    <a:pt x="3933" y="815"/>
                    <a:pt x="4577" y="1109"/>
                    <a:pt x="5093" y="1626"/>
                  </a:cubicBezTo>
                  <a:cubicBezTo>
                    <a:pt x="5499" y="2032"/>
                    <a:pt x="5780" y="2516"/>
                    <a:pt x="5872" y="2989"/>
                  </a:cubicBezTo>
                  <a:cubicBezTo>
                    <a:pt x="5916" y="3227"/>
                    <a:pt x="5962" y="3666"/>
                    <a:pt x="5680" y="3950"/>
                  </a:cubicBezTo>
                  <a:cubicBezTo>
                    <a:pt x="5504" y="4126"/>
                    <a:pt x="5264" y="4178"/>
                    <a:pt x="5052" y="4178"/>
                  </a:cubicBezTo>
                  <a:cubicBezTo>
                    <a:pt x="4926" y="4178"/>
                    <a:pt x="4810" y="4160"/>
                    <a:pt x="4723" y="4139"/>
                  </a:cubicBezTo>
                  <a:cubicBezTo>
                    <a:pt x="4249" y="4050"/>
                    <a:pt x="3765" y="3779"/>
                    <a:pt x="3360" y="3363"/>
                  </a:cubicBezTo>
                  <a:cubicBezTo>
                    <a:pt x="2570" y="2584"/>
                    <a:pt x="2310" y="1526"/>
                    <a:pt x="2783" y="1053"/>
                  </a:cubicBezTo>
                  <a:cubicBezTo>
                    <a:pt x="2940" y="893"/>
                    <a:pt x="3168" y="815"/>
                    <a:pt x="3427" y="815"/>
                  </a:cubicBezTo>
                  <a:close/>
                  <a:moveTo>
                    <a:pt x="2061" y="2968"/>
                  </a:moveTo>
                  <a:cubicBezTo>
                    <a:pt x="2186" y="3206"/>
                    <a:pt x="2332" y="3430"/>
                    <a:pt x="2502" y="3644"/>
                  </a:cubicBezTo>
                  <a:lnTo>
                    <a:pt x="1723" y="4423"/>
                  </a:lnTo>
                  <a:lnTo>
                    <a:pt x="2299" y="5007"/>
                  </a:lnTo>
                  <a:lnTo>
                    <a:pt x="3089" y="4220"/>
                  </a:lnTo>
                  <a:cubicBezTo>
                    <a:pt x="3303" y="4399"/>
                    <a:pt x="3527" y="4545"/>
                    <a:pt x="3752" y="4658"/>
                  </a:cubicBezTo>
                  <a:cubicBezTo>
                    <a:pt x="3663" y="4783"/>
                    <a:pt x="3573" y="4896"/>
                    <a:pt x="3460" y="5007"/>
                  </a:cubicBezTo>
                  <a:cubicBezTo>
                    <a:pt x="3054" y="5413"/>
                    <a:pt x="2570" y="5684"/>
                    <a:pt x="2096" y="5786"/>
                  </a:cubicBezTo>
                  <a:cubicBezTo>
                    <a:pt x="2013" y="5801"/>
                    <a:pt x="1906" y="5816"/>
                    <a:pt x="1789" y="5816"/>
                  </a:cubicBezTo>
                  <a:cubicBezTo>
                    <a:pt x="1571" y="5816"/>
                    <a:pt x="1322" y="5766"/>
                    <a:pt x="1139" y="5583"/>
                  </a:cubicBezTo>
                  <a:cubicBezTo>
                    <a:pt x="858" y="5302"/>
                    <a:pt x="890" y="4861"/>
                    <a:pt x="947" y="4626"/>
                  </a:cubicBezTo>
                  <a:cubicBezTo>
                    <a:pt x="1036" y="4163"/>
                    <a:pt x="1317" y="3679"/>
                    <a:pt x="1723" y="3273"/>
                  </a:cubicBezTo>
                  <a:cubicBezTo>
                    <a:pt x="1826" y="3160"/>
                    <a:pt x="1939" y="3057"/>
                    <a:pt x="2061" y="2968"/>
                  </a:cubicBezTo>
                  <a:close/>
                  <a:moveTo>
                    <a:pt x="6311" y="4466"/>
                  </a:moveTo>
                  <a:cubicBezTo>
                    <a:pt x="6403" y="4612"/>
                    <a:pt x="6481" y="4772"/>
                    <a:pt x="6549" y="4940"/>
                  </a:cubicBezTo>
                  <a:cubicBezTo>
                    <a:pt x="6976" y="5965"/>
                    <a:pt x="6808" y="7047"/>
                    <a:pt x="6200" y="7296"/>
                  </a:cubicBezTo>
                  <a:cubicBezTo>
                    <a:pt x="6104" y="7336"/>
                    <a:pt x="6006" y="7353"/>
                    <a:pt x="5911" y="7353"/>
                  </a:cubicBezTo>
                  <a:cubicBezTo>
                    <a:pt x="5637" y="7353"/>
                    <a:pt x="5382" y="7215"/>
                    <a:pt x="5240" y="7114"/>
                  </a:cubicBezTo>
                  <a:cubicBezTo>
                    <a:pt x="4834" y="6844"/>
                    <a:pt x="4496" y="6406"/>
                    <a:pt x="4282" y="5876"/>
                  </a:cubicBezTo>
                  <a:cubicBezTo>
                    <a:pt x="4225" y="5740"/>
                    <a:pt x="4182" y="5605"/>
                    <a:pt x="4147" y="5470"/>
                  </a:cubicBezTo>
                  <a:cubicBezTo>
                    <a:pt x="4293" y="5313"/>
                    <a:pt x="4442" y="5132"/>
                    <a:pt x="4552" y="4950"/>
                  </a:cubicBezTo>
                  <a:cubicBezTo>
                    <a:pt x="4644" y="4964"/>
                    <a:pt x="4723" y="4975"/>
                    <a:pt x="4801" y="4986"/>
                  </a:cubicBezTo>
                  <a:lnTo>
                    <a:pt x="5353" y="6316"/>
                  </a:lnTo>
                  <a:lnTo>
                    <a:pt x="6108" y="6011"/>
                  </a:lnTo>
                  <a:lnTo>
                    <a:pt x="5645" y="4896"/>
                  </a:lnTo>
                  <a:cubicBezTo>
                    <a:pt x="5883" y="4815"/>
                    <a:pt x="6086" y="4694"/>
                    <a:pt x="6254" y="4523"/>
                  </a:cubicBezTo>
                  <a:cubicBezTo>
                    <a:pt x="6278" y="4501"/>
                    <a:pt x="6289" y="4491"/>
                    <a:pt x="6311" y="4466"/>
                  </a:cubicBezTo>
                  <a:close/>
                  <a:moveTo>
                    <a:pt x="3416" y="0"/>
                  </a:moveTo>
                  <a:cubicBezTo>
                    <a:pt x="2932" y="0"/>
                    <a:pt x="2514" y="158"/>
                    <a:pt x="2196" y="466"/>
                  </a:cubicBezTo>
                  <a:cubicBezTo>
                    <a:pt x="1791" y="882"/>
                    <a:pt x="1645" y="1480"/>
                    <a:pt x="1780" y="2167"/>
                  </a:cubicBezTo>
                  <a:cubicBezTo>
                    <a:pt x="1555" y="2313"/>
                    <a:pt x="1342" y="2494"/>
                    <a:pt x="1139" y="2686"/>
                  </a:cubicBezTo>
                  <a:cubicBezTo>
                    <a:pt x="619" y="3206"/>
                    <a:pt x="271" y="3836"/>
                    <a:pt x="135" y="4466"/>
                  </a:cubicBezTo>
                  <a:cubicBezTo>
                    <a:pt x="0" y="5153"/>
                    <a:pt x="157" y="5751"/>
                    <a:pt x="563" y="6168"/>
                  </a:cubicBezTo>
                  <a:cubicBezTo>
                    <a:pt x="868" y="6473"/>
                    <a:pt x="1296" y="6630"/>
                    <a:pt x="1780" y="6630"/>
                  </a:cubicBezTo>
                  <a:cubicBezTo>
                    <a:pt x="1939" y="6630"/>
                    <a:pt x="2096" y="6619"/>
                    <a:pt x="2264" y="6587"/>
                  </a:cubicBezTo>
                  <a:cubicBezTo>
                    <a:pt x="2670" y="6506"/>
                    <a:pt x="3089" y="6316"/>
                    <a:pt x="3470" y="6057"/>
                  </a:cubicBezTo>
                  <a:cubicBezTo>
                    <a:pt x="3481" y="6100"/>
                    <a:pt x="3506" y="6146"/>
                    <a:pt x="3527" y="6181"/>
                  </a:cubicBezTo>
                  <a:cubicBezTo>
                    <a:pt x="3798" y="6868"/>
                    <a:pt x="4249" y="7442"/>
                    <a:pt x="4780" y="7791"/>
                  </a:cubicBezTo>
                  <a:cubicBezTo>
                    <a:pt x="5131" y="8032"/>
                    <a:pt x="5524" y="8177"/>
                    <a:pt x="5917" y="8177"/>
                  </a:cubicBezTo>
                  <a:cubicBezTo>
                    <a:pt x="6114" y="8177"/>
                    <a:pt x="6311" y="8141"/>
                    <a:pt x="6503" y="8061"/>
                  </a:cubicBezTo>
                  <a:cubicBezTo>
                    <a:pt x="7044" y="7837"/>
                    <a:pt x="7417" y="7342"/>
                    <a:pt x="7552" y="6655"/>
                  </a:cubicBezTo>
                  <a:cubicBezTo>
                    <a:pt x="7674" y="6022"/>
                    <a:pt x="7585" y="5313"/>
                    <a:pt x="7314" y="4626"/>
                  </a:cubicBezTo>
                  <a:cubicBezTo>
                    <a:pt x="7157" y="4253"/>
                    <a:pt x="6954" y="3904"/>
                    <a:pt x="6706" y="3612"/>
                  </a:cubicBezTo>
                  <a:cubicBezTo>
                    <a:pt x="6741" y="3374"/>
                    <a:pt x="6727" y="3103"/>
                    <a:pt x="6684" y="2822"/>
                  </a:cubicBezTo>
                  <a:cubicBezTo>
                    <a:pt x="6549" y="2202"/>
                    <a:pt x="6200" y="1569"/>
                    <a:pt x="5680" y="1053"/>
                  </a:cubicBezTo>
                  <a:cubicBezTo>
                    <a:pt x="5150" y="533"/>
                    <a:pt x="4520" y="174"/>
                    <a:pt x="3901" y="49"/>
                  </a:cubicBezTo>
                  <a:cubicBezTo>
                    <a:pt x="3733" y="16"/>
                    <a:pt x="3571" y="0"/>
                    <a:pt x="34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35" name="Google Shape;435;p31"/>
            <p:cNvSpPr/>
            <p:nvPr/>
          </p:nvSpPr>
          <p:spPr>
            <a:xfrm>
              <a:off x="3522538" y="2270600"/>
              <a:ext cx="20650" cy="20325"/>
            </a:xfrm>
            <a:custGeom>
              <a:avLst/>
              <a:gdLst/>
              <a:ahLst/>
              <a:cxnLst/>
              <a:rect l="l" t="t" r="r" b="b"/>
              <a:pathLst>
                <a:path w="826" h="813" extrusionOk="0">
                  <a:moveTo>
                    <a:pt x="0" y="1"/>
                  </a:moveTo>
                  <a:lnTo>
                    <a:pt x="0" y="812"/>
                  </a:lnTo>
                  <a:lnTo>
                    <a:pt x="825" y="812"/>
                  </a:lnTo>
                  <a:lnTo>
                    <a:pt x="82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36" name="Google Shape;436;p31"/>
            <p:cNvSpPr/>
            <p:nvPr/>
          </p:nvSpPr>
          <p:spPr>
            <a:xfrm>
              <a:off x="3317963" y="2239850"/>
              <a:ext cx="20325" cy="20300"/>
            </a:xfrm>
            <a:custGeom>
              <a:avLst/>
              <a:gdLst/>
              <a:ahLst/>
              <a:cxnLst/>
              <a:rect l="l" t="t" r="r" b="b"/>
              <a:pathLst>
                <a:path w="813" h="812" extrusionOk="0">
                  <a:moveTo>
                    <a:pt x="1" y="0"/>
                  </a:moveTo>
                  <a:lnTo>
                    <a:pt x="1" y="812"/>
                  </a:lnTo>
                  <a:lnTo>
                    <a:pt x="812" y="812"/>
                  </a:lnTo>
                  <a:lnTo>
                    <a:pt x="8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37" name="Google Shape;437;p31"/>
            <p:cNvSpPr/>
            <p:nvPr/>
          </p:nvSpPr>
          <p:spPr>
            <a:xfrm>
              <a:off x="3389313" y="2403025"/>
              <a:ext cx="20575" cy="20575"/>
            </a:xfrm>
            <a:custGeom>
              <a:avLst/>
              <a:gdLst/>
              <a:ahLst/>
              <a:cxnLst/>
              <a:rect l="l" t="t" r="r" b="b"/>
              <a:pathLst>
                <a:path w="823" h="823" extrusionOk="0">
                  <a:moveTo>
                    <a:pt x="1" y="0"/>
                  </a:moveTo>
                  <a:lnTo>
                    <a:pt x="1" y="822"/>
                  </a:lnTo>
                  <a:lnTo>
                    <a:pt x="823" y="822"/>
                  </a:lnTo>
                  <a:lnTo>
                    <a:pt x="82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38" name="Google Shape;438;p31"/>
            <p:cNvSpPr/>
            <p:nvPr/>
          </p:nvSpPr>
          <p:spPr>
            <a:xfrm>
              <a:off x="3543163" y="2311175"/>
              <a:ext cx="20300" cy="20600"/>
            </a:xfrm>
            <a:custGeom>
              <a:avLst/>
              <a:gdLst/>
              <a:ahLst/>
              <a:cxnLst/>
              <a:rect l="l" t="t" r="r" b="b"/>
              <a:pathLst>
                <a:path w="812" h="824" extrusionOk="0">
                  <a:moveTo>
                    <a:pt x="0" y="1"/>
                  </a:moveTo>
                  <a:lnTo>
                    <a:pt x="0" y="823"/>
                  </a:lnTo>
                  <a:lnTo>
                    <a:pt x="812" y="823"/>
                  </a:lnTo>
                  <a:lnTo>
                    <a:pt x="81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pic>
        <p:nvPicPr>
          <p:cNvPr id="2" name="Picture 1" descr="Логотип (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346835" cy="978535"/>
          </a:xfrm>
          <a:prstGeom prst="rect">
            <a:avLst/>
          </a:prstGeom>
        </p:spPr>
      </p:pic>
      <p:sp>
        <p:nvSpPr>
          <p:cNvPr id="390" name="Google Shape;390;p30"/>
          <p:cNvSpPr txBox="1"/>
          <p:nvPr/>
        </p:nvSpPr>
        <p:spPr>
          <a:xfrm>
            <a:off x="1280795" y="1222375"/>
            <a:ext cx="3542030" cy="46863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arlow" panose="020B0604020202020204"/>
              <a:buChar char="●"/>
              <a:defRPr sz="1200" b="0" i="0" u="none" strike="noStrike" cap="none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 panose="020B0604020202020204"/>
              <a:buChar char="○"/>
              <a:defRPr sz="1200" b="0" i="0" u="none" strike="noStrike" cap="none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 panose="020B0604020202020204"/>
              <a:buChar char="■"/>
              <a:defRPr sz="1200" b="0" i="0" u="none" strike="noStrike" cap="none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 panose="020B0604020202020204"/>
              <a:buChar char="●"/>
              <a:defRPr sz="1200" b="0" i="0" u="none" strike="noStrike" cap="none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 panose="020B0604020202020204"/>
              <a:buChar char="○"/>
              <a:defRPr sz="1200" b="0" i="0" u="none" strike="noStrike" cap="none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 panose="020B0604020202020204"/>
              <a:buChar char="■"/>
              <a:defRPr sz="1200" b="0" i="0" u="none" strike="noStrike" cap="none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 panose="020B0604020202020204"/>
              <a:buChar char="●"/>
              <a:defRPr sz="1200" b="0" i="0" u="none" strike="noStrike" cap="none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 panose="020B0604020202020204"/>
              <a:buChar char="○"/>
              <a:defRPr sz="1200" b="0" i="0" u="none" strike="noStrike" cap="none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 panose="020B0604020202020204"/>
              <a:buChar char="■"/>
              <a:defRPr sz="1200" b="0" i="0" u="none" strike="noStrike" cap="none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/>
              <a:t>Питание должно быть:</a:t>
            </a:r>
            <a:endParaRPr lang="en-GB" sz="1400"/>
          </a:p>
          <a:p>
            <a:pPr marL="171450" lvl="0" indent="-17145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endParaRPr lang="en-GB" sz="1400"/>
          </a:p>
        </p:txBody>
      </p:sp>
      <p:sp>
        <p:nvSpPr>
          <p:cNvPr id="4" name="Google Shape;409;p31"/>
          <p:cNvSpPr txBox="1"/>
          <p:nvPr/>
        </p:nvSpPr>
        <p:spPr>
          <a:xfrm>
            <a:off x="5806440" y="3639185"/>
            <a:ext cx="2797175" cy="92583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4020202020204"/>
              <a:buNone/>
              <a:defRPr sz="1700" b="0" i="0" u="none" strike="noStrike" cap="none">
                <a:solidFill>
                  <a:schemeClr val="dk1"/>
                </a:solidFill>
                <a:latin typeface="Raleway Black" panose="020B0604020202020204"/>
                <a:ea typeface="Raleway Black" panose="020B0604020202020204"/>
                <a:cs typeface="Raleway Black" panose="020B0604020202020204"/>
                <a:sym typeface="Raleway Black" panose="020B0604020202020204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4020202020204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4020202020204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4020202020204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4020202020204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4020202020204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4020202020204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4020202020204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4020202020204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9pPr>
          </a:lstStyle>
          <a:p>
            <a:pPr marL="171450" lvl="0" indent="-171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en-GB" sz="1400">
                <a:sym typeface="+mn-ea"/>
              </a:rPr>
              <a:t>     </a:t>
            </a:r>
            <a:r>
              <a:rPr lang="en-GB" sz="1400">
                <a:sym typeface="+mn-ea"/>
              </a:rPr>
              <a:t>энергетически сбалансированным</a:t>
            </a:r>
            <a:endParaRPr lang="en-GB" sz="1400"/>
          </a:p>
        </p:txBody>
      </p:sp>
      <p:sp>
        <p:nvSpPr>
          <p:cNvPr id="3" name="Google Shape;402;p31"/>
          <p:cNvSpPr txBox="1"/>
          <p:nvPr/>
        </p:nvSpPr>
        <p:spPr>
          <a:xfrm>
            <a:off x="7003850" y="3123986"/>
            <a:ext cx="734700" cy="447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 Black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Raleway Black" panose="020B0604020202020204"/>
                <a:ea typeface="Raleway Black" panose="020B0604020202020204"/>
                <a:cs typeface="Raleway Black" panose="020B0604020202020204"/>
                <a:sym typeface="Raleway Black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4020202020204"/>
              <a:buNone/>
              <a:defRPr sz="3500" b="0" i="0" u="none" strike="noStrike" cap="none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4020202020204"/>
              <a:buNone/>
              <a:defRPr sz="3500" b="0" i="0" u="none" strike="noStrike" cap="none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4020202020204"/>
              <a:buNone/>
              <a:defRPr sz="3500" b="0" i="0" u="none" strike="noStrike" cap="none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4020202020204"/>
              <a:buNone/>
              <a:defRPr sz="3500" b="0" i="0" u="none" strike="noStrike" cap="none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4020202020204"/>
              <a:buNone/>
              <a:defRPr sz="3500" b="0" i="0" u="none" strike="noStrike" cap="none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4020202020204"/>
              <a:buNone/>
              <a:defRPr sz="3500" b="0" i="0" u="none" strike="noStrike" cap="none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4020202020204"/>
              <a:buNone/>
              <a:defRPr sz="3500" b="0" i="0" u="none" strike="noStrike" cap="none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4020202020204"/>
              <a:buNone/>
              <a:defRPr sz="3500" b="0" i="0" u="none" strike="noStrike" cap="none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C00000"/>
                </a:solidFill>
              </a:rPr>
              <a:t>0</a:t>
            </a:r>
            <a:r>
              <a:rPr lang="en-US" altLang="en-GB">
                <a:solidFill>
                  <a:srgbClr val="C00000"/>
                </a:solidFill>
              </a:rPr>
              <a:t>6</a:t>
            </a:r>
            <a:endParaRPr lang="en-US" altLang="en-GB">
              <a:solidFill>
                <a:srgbClr val="C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30"/>
          <p:cNvSpPr txBox="1"/>
          <p:nvPr>
            <p:ph type="title"/>
          </p:nvPr>
        </p:nvSpPr>
        <p:spPr>
          <a:xfrm>
            <a:off x="917575" y="405765"/>
            <a:ext cx="8181340" cy="57277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/>
              <a:t>Особенности питания при повышенном АД</a:t>
            </a:r>
            <a:endParaRPr lang="en-GB" sz="2400" b="1"/>
          </a:p>
        </p:txBody>
      </p:sp>
      <p:sp>
        <p:nvSpPr>
          <p:cNvPr id="390" name="Google Shape;390;p30"/>
          <p:cNvSpPr txBox="1"/>
          <p:nvPr>
            <p:ph type="body" idx="1"/>
          </p:nvPr>
        </p:nvSpPr>
        <p:spPr>
          <a:xfrm>
            <a:off x="720090" y="1778000"/>
            <a:ext cx="4180840" cy="247142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u="sng"/>
              <a:t>Энергетическая суточная потребность человека зависит</a:t>
            </a:r>
            <a:r>
              <a:rPr lang="ru-RU" altLang="en-GB" u="sng"/>
              <a:t>:</a:t>
            </a:r>
            <a:r>
              <a:rPr lang="en-GB"/>
              <a:t> </a:t>
            </a:r>
            <a:endParaRPr lang="en-GB"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</a:pPr>
            <a:r>
              <a:rPr lang="en-GB"/>
              <a:t>от возраста (с каждым десятилетием после 30 лет уменьшается на 7-10%) </a:t>
            </a:r>
            <a:endParaRPr lang="en-GB"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</a:pPr>
            <a:r>
              <a:rPr lang="en-GB"/>
              <a:t>от пола (у женщин меньше на 7-10%) </a:t>
            </a:r>
            <a:endParaRPr lang="en-GB"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</a:pPr>
            <a:r>
              <a:rPr lang="en-GB"/>
              <a:t>от профессии</a:t>
            </a:r>
            <a:endParaRPr lang="en-GB"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</a:pPr>
            <a:r>
              <a:rPr lang="en-GB"/>
              <a:t>от интенсивности труда.</a:t>
            </a:r>
            <a:endParaRPr lang="en-GB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Для мужчин от 40 до 60 лет, работа которых не связана с физическим трудом, она равна в среднем</a:t>
            </a:r>
            <a:r>
              <a:rPr lang="ru-RU" altLang="en-GB"/>
              <a:t>  </a:t>
            </a:r>
            <a:r>
              <a:rPr lang="en-GB"/>
              <a:t> </a:t>
            </a:r>
            <a:r>
              <a:rPr lang="en-GB" b="1">
                <a:solidFill>
                  <a:schemeClr val="bg1"/>
                </a:solidFill>
              </a:rPr>
              <a:t>2000 - 2400 ккал, для женщин – 1600 - 2000 ккал.</a:t>
            </a:r>
            <a:r>
              <a:rPr lang="en-GB"/>
              <a:t> </a:t>
            </a:r>
            <a:endParaRPr lang="en-GB"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/>
          </a:p>
        </p:txBody>
      </p:sp>
      <p:pic>
        <p:nvPicPr>
          <p:cNvPr id="108" name="Picture 107"/>
          <p:cNvPicPr/>
          <p:nvPr/>
        </p:nvPicPr>
        <p:blipFill>
          <a:blip r:embed="rId1"/>
          <a:stretch>
            <a:fillRect/>
          </a:stretch>
        </p:blipFill>
        <p:spPr>
          <a:xfrm>
            <a:off x="4572000" y="257175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40" y="0"/>
            <a:ext cx="342900" cy="5143500"/>
          </a:xfrm>
          <a:prstGeom prst="rect">
            <a:avLst/>
          </a:prstGeom>
        </p:spPr>
      </p:pic>
      <p:pic>
        <p:nvPicPr>
          <p:cNvPr id="110" name="Picture 109"/>
          <p:cNvPicPr/>
          <p:nvPr/>
        </p:nvPicPr>
        <p:blipFill>
          <a:blip r:embed="rId3"/>
          <a:stretch>
            <a:fillRect/>
          </a:stretch>
        </p:blipFill>
        <p:spPr>
          <a:xfrm>
            <a:off x="4572000" y="257175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1" name="Picture 110"/>
          <p:cNvPicPr/>
          <p:nvPr/>
        </p:nvPicPr>
        <p:blipFill>
          <a:blip r:embed="rId3"/>
          <a:stretch>
            <a:fillRect/>
          </a:stretch>
        </p:blipFill>
        <p:spPr>
          <a:xfrm>
            <a:off x="4900930" y="1623695"/>
            <a:ext cx="4000500" cy="2775585"/>
          </a:xfrm>
          <a:prstGeom prst="roundRect">
            <a:avLst/>
          </a:prstGeom>
          <a:noFill/>
          <a:ln w="9525">
            <a:noFill/>
          </a:ln>
        </p:spPr>
      </p:pic>
      <p:pic>
        <p:nvPicPr>
          <p:cNvPr id="7" name="Picture 6" descr="Логотип (1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540" y="0"/>
            <a:ext cx="1346835" cy="9785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30"/>
          <p:cNvSpPr txBox="1"/>
          <p:nvPr>
            <p:ph type="title"/>
          </p:nvPr>
        </p:nvSpPr>
        <p:spPr>
          <a:xfrm>
            <a:off x="1101090" y="405765"/>
            <a:ext cx="8181340" cy="57277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/>
              <a:t>Особенности питания при повышенном АД</a:t>
            </a:r>
            <a:endParaRPr lang="en-GB" sz="2400" b="1"/>
          </a:p>
        </p:txBody>
      </p:sp>
      <p:sp>
        <p:nvSpPr>
          <p:cNvPr id="390" name="Google Shape;390;p30"/>
          <p:cNvSpPr txBox="1"/>
          <p:nvPr>
            <p:ph type="body" idx="1"/>
          </p:nvPr>
        </p:nvSpPr>
        <p:spPr>
          <a:xfrm>
            <a:off x="928370" y="1318260"/>
            <a:ext cx="3859530" cy="333756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GB"/>
              <a:t>Н</a:t>
            </a:r>
            <a:r>
              <a:rPr lang="en-GB"/>
              <a:t>еобходимы</a:t>
            </a:r>
            <a:r>
              <a:rPr lang="ru-RU" altLang="en-GB"/>
              <a:t>е</a:t>
            </a:r>
            <a:r>
              <a:rPr lang="en-GB"/>
              <a:t> для организма пищевы</a:t>
            </a:r>
            <a:r>
              <a:rPr lang="ru-RU" altLang="en-GB"/>
              <a:t>е</a:t>
            </a:r>
            <a:r>
              <a:rPr lang="en-GB"/>
              <a:t> веществ</a:t>
            </a:r>
            <a:r>
              <a:rPr lang="ru-RU" altLang="en-GB"/>
              <a:t>а</a:t>
            </a:r>
            <a:r>
              <a:rPr lang="en-GB"/>
              <a:t> содерж</a:t>
            </a:r>
            <a:r>
              <a:rPr lang="ru-RU" altLang="en-GB"/>
              <a:t>а</a:t>
            </a:r>
            <a:r>
              <a:rPr lang="en-GB"/>
              <a:t>тся в достаточных количествах в продуктах </a:t>
            </a:r>
            <a:r>
              <a:rPr lang="en-GB">
                <a:solidFill>
                  <a:srgbClr val="7030A0"/>
                </a:solidFill>
              </a:rPr>
              <a:t>как животного, так и растительного происхождения. </a:t>
            </a:r>
            <a:endParaRPr lang="en-GB">
              <a:solidFill>
                <a:srgbClr val="7030A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Согласно принципу рационального питания, организм человека должен получать с пищей белки, жиры и углеводы в соотношении:</a:t>
            </a:r>
            <a:endParaRPr lang="en-GB"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</a:pPr>
            <a:r>
              <a:rPr lang="en-GB">
                <a:solidFill>
                  <a:schemeClr val="bg1"/>
                </a:solidFill>
              </a:rPr>
              <a:t>Белки – 10-15%¸ </a:t>
            </a:r>
            <a:endParaRPr lang="en-GB">
              <a:solidFill>
                <a:schemeClr val="bg1"/>
              </a:solidFill>
            </a:endParaRP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</a:pPr>
            <a:r>
              <a:rPr lang="en-GB">
                <a:solidFill>
                  <a:schemeClr val="bg1"/>
                </a:solidFill>
              </a:rPr>
              <a:t>Жиры – 15-30%, </a:t>
            </a:r>
            <a:endParaRPr lang="en-GB">
              <a:solidFill>
                <a:schemeClr val="bg1"/>
              </a:solidFill>
            </a:endParaRP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</a:pPr>
            <a:r>
              <a:rPr lang="en-GB">
                <a:solidFill>
                  <a:schemeClr val="bg1"/>
                </a:solidFill>
              </a:rPr>
              <a:t>Углеводы – 55-75%.</a:t>
            </a:r>
            <a:endParaRPr lang="en-GB">
              <a:solidFill>
                <a:schemeClr val="bg1"/>
              </a:solidFill>
            </a:endParaRP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>
              <a:solidFill>
                <a:schemeClr val="bg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GB" u="sng"/>
              <a:t>П</a:t>
            </a:r>
            <a:r>
              <a:rPr lang="en-GB" u="sng"/>
              <a:t>итание желательно сделать максимально разнообразным</a:t>
            </a:r>
            <a:r>
              <a:rPr lang="ru-RU" altLang="en-GB" u="sng"/>
              <a:t> </a:t>
            </a:r>
            <a:r>
              <a:rPr lang="ru-RU" altLang="en-GB"/>
              <a:t>- о</a:t>
            </a:r>
            <a:r>
              <a:rPr lang="en-GB"/>
              <a:t>птимальное использование около 20 видов продуктов наиболее полно снабжает организм необходимыми веществами.</a:t>
            </a:r>
            <a:endParaRPr lang="en-GB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540" y="0"/>
            <a:ext cx="342900" cy="5143500"/>
          </a:xfrm>
          <a:prstGeom prst="rect">
            <a:avLst/>
          </a:prstGeom>
        </p:spPr>
      </p:pic>
      <p:pic>
        <p:nvPicPr>
          <p:cNvPr id="109" name="Picture 108"/>
          <p:cNvPicPr/>
          <p:nvPr/>
        </p:nvPicPr>
        <p:blipFill>
          <a:blip r:embed="rId2"/>
          <a:stretch>
            <a:fillRect/>
          </a:stretch>
        </p:blipFill>
        <p:spPr>
          <a:xfrm>
            <a:off x="4995545" y="1168400"/>
            <a:ext cx="3714115" cy="33959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Picture 6" descr="Логотип (1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34440" cy="8966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ChangeAspect="1"/>
          </p:cNvPicPr>
          <p:nvPr>
            <p:ph type="pic" idx="2"/>
          </p:nvPr>
        </p:nvPicPr>
        <p:blipFill>
          <a:blip r:embed="rId1"/>
          <a:stretch>
            <a:fillRect/>
          </a:stretch>
        </p:blipFill>
        <p:spPr>
          <a:xfrm>
            <a:off x="3871595" y="0"/>
            <a:ext cx="5272405" cy="5142865"/>
          </a:xfrm>
          <a:prstGeom prst="rect">
            <a:avLst/>
          </a:prstGeom>
        </p:spPr>
      </p:pic>
      <p:grpSp>
        <p:nvGrpSpPr>
          <p:cNvPr id="3107" name="Google Shape;3107;p54"/>
          <p:cNvGrpSpPr/>
          <p:nvPr/>
        </p:nvGrpSpPr>
        <p:grpSpPr>
          <a:xfrm>
            <a:off x="622934" y="487045"/>
            <a:ext cx="2168525" cy="384175"/>
            <a:chOff x="4500920" y="2783974"/>
            <a:chExt cx="723647" cy="129094"/>
          </a:xfrm>
        </p:grpSpPr>
        <p:sp>
          <p:nvSpPr>
            <p:cNvPr id="3108" name="Google Shape;3108;p54"/>
            <p:cNvSpPr/>
            <p:nvPr/>
          </p:nvSpPr>
          <p:spPr>
            <a:xfrm>
              <a:off x="4520627" y="2783974"/>
              <a:ext cx="703940" cy="129094"/>
            </a:xfrm>
            <a:custGeom>
              <a:avLst/>
              <a:gdLst/>
              <a:ahLst/>
              <a:cxnLst/>
              <a:rect l="l" t="t" r="r" b="b"/>
              <a:pathLst>
                <a:path w="17328" h="2863" extrusionOk="0">
                  <a:moveTo>
                    <a:pt x="1432" y="1"/>
                  </a:moveTo>
                  <a:cubicBezTo>
                    <a:pt x="641" y="1"/>
                    <a:pt x="1" y="641"/>
                    <a:pt x="2" y="1431"/>
                  </a:cubicBezTo>
                  <a:cubicBezTo>
                    <a:pt x="1" y="2222"/>
                    <a:pt x="641" y="2861"/>
                    <a:pt x="1432" y="2862"/>
                  </a:cubicBezTo>
                  <a:lnTo>
                    <a:pt x="15897" y="2862"/>
                  </a:lnTo>
                  <a:cubicBezTo>
                    <a:pt x="16687" y="2861"/>
                    <a:pt x="17327" y="2222"/>
                    <a:pt x="17327" y="1431"/>
                  </a:cubicBezTo>
                  <a:cubicBezTo>
                    <a:pt x="17327" y="641"/>
                    <a:pt x="16687" y="1"/>
                    <a:pt x="15897" y="1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/>
                <a:t>      </a:t>
              </a:r>
              <a:r>
                <a:rPr lang="en-US" sz="1000">
                  <a:latin typeface="Bahnschrift Light" panose="020B0502040204020203" charset="0"/>
                  <a:cs typeface="Bahnschrift Light" panose="020B0502040204020203" charset="0"/>
                </a:rPr>
                <a:t> </a:t>
              </a:r>
              <a:r>
                <a:rPr lang="ru-RU" altLang="en-US" sz="1000">
                  <a:latin typeface="Bahnschrift Light" panose="020B0502040204020203" charset="0"/>
                  <a:cs typeface="Bahnschrift Light" panose="020B0502040204020203" charset="0"/>
                </a:rPr>
                <a:t>1 - 1,5 г белка на 1 кг веса</a:t>
              </a:r>
              <a:endParaRPr lang="ru-RU" altLang="en-US" sz="1000">
                <a:latin typeface="Bahnschrift Light" panose="020B0502040204020203" charset="0"/>
                <a:cs typeface="Bahnschrift Light" panose="020B0502040204020203" charset="0"/>
              </a:endParaRPr>
            </a:p>
          </p:txBody>
        </p:sp>
        <p:sp>
          <p:nvSpPr>
            <p:cNvPr id="3109" name="Google Shape;3109;p54"/>
            <p:cNvSpPr/>
            <p:nvPr/>
          </p:nvSpPr>
          <p:spPr>
            <a:xfrm>
              <a:off x="4500920" y="2790536"/>
              <a:ext cx="120286" cy="115726"/>
            </a:xfrm>
            <a:custGeom>
              <a:avLst/>
              <a:gdLst/>
              <a:ahLst/>
              <a:cxnLst/>
              <a:rect l="l" t="t" r="r" b="b"/>
              <a:pathLst>
                <a:path w="2664" h="2563" extrusionOk="0">
                  <a:moveTo>
                    <a:pt x="1382" y="1"/>
                  </a:moveTo>
                  <a:cubicBezTo>
                    <a:pt x="864" y="1"/>
                    <a:pt x="398" y="313"/>
                    <a:pt x="199" y="792"/>
                  </a:cubicBezTo>
                  <a:cubicBezTo>
                    <a:pt x="0" y="1270"/>
                    <a:pt x="109" y="1821"/>
                    <a:pt x="476" y="2188"/>
                  </a:cubicBezTo>
                  <a:cubicBezTo>
                    <a:pt x="721" y="2433"/>
                    <a:pt x="1048" y="2563"/>
                    <a:pt x="1381" y="2563"/>
                  </a:cubicBezTo>
                  <a:cubicBezTo>
                    <a:pt x="1547" y="2563"/>
                    <a:pt x="1713" y="2531"/>
                    <a:pt x="1872" y="2465"/>
                  </a:cubicBezTo>
                  <a:cubicBezTo>
                    <a:pt x="2351" y="2268"/>
                    <a:pt x="2663" y="1800"/>
                    <a:pt x="2663" y="1282"/>
                  </a:cubicBezTo>
                  <a:cubicBezTo>
                    <a:pt x="2663" y="574"/>
                    <a:pt x="2090" y="1"/>
                    <a:pt x="1382" y="1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21" name="Google Shape;399;p31"/>
          <p:cNvSpPr txBox="1"/>
          <p:nvPr/>
        </p:nvSpPr>
        <p:spPr>
          <a:xfrm>
            <a:off x="565785" y="1056640"/>
            <a:ext cx="2934335" cy="181419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 Black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Raleway Black" panose="020B0604020202020204"/>
                <a:ea typeface="Raleway Black" panose="020B0604020202020204"/>
                <a:cs typeface="Raleway Black" panose="020B0604020202020204"/>
                <a:sym typeface="Raleway Black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4020202020204"/>
              <a:buNone/>
              <a:defRPr sz="3500" b="0" i="0" u="none" strike="noStrike" cap="none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4020202020204"/>
              <a:buNone/>
              <a:defRPr sz="3500" b="0" i="0" u="none" strike="noStrike" cap="none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4020202020204"/>
              <a:buNone/>
              <a:defRPr sz="3500" b="0" i="0" u="none" strike="noStrike" cap="none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4020202020204"/>
              <a:buNone/>
              <a:defRPr sz="3500" b="0" i="0" u="none" strike="noStrike" cap="none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4020202020204"/>
              <a:buNone/>
              <a:defRPr sz="3500" b="0" i="0" u="none" strike="noStrike" cap="none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4020202020204"/>
              <a:buNone/>
              <a:defRPr sz="3500" b="0" i="0" u="none" strike="noStrike" cap="none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4020202020204"/>
              <a:buNone/>
              <a:defRPr sz="3500" b="0" i="0" u="none" strike="noStrike" cap="none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4020202020204"/>
              <a:buNone/>
              <a:defRPr sz="3500" b="0" i="0" u="none" strike="noStrike" cap="none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GB" sz="1800">
                <a:solidFill>
                  <a:srgbClr val="C00000"/>
                </a:solidFill>
              </a:rPr>
              <a:t>Дефецит белка -</a:t>
            </a:r>
            <a:endParaRPr lang="ru-RU" altLang="en-GB" sz="1800">
              <a:solidFill>
                <a:srgbClr val="C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GB" sz="1000">
                <a:solidFill>
                  <a:schemeClr val="tx1"/>
                </a:solidFill>
              </a:rPr>
              <a:t>нарушается водно-солевой обмен, вызывая задержку жидкости в организме.</a:t>
            </a:r>
            <a:endParaRPr lang="ru-RU" altLang="en-GB" sz="100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altLang="en-GB" sz="100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GB" sz="1000">
                <a:solidFill>
                  <a:schemeClr val="tx1"/>
                </a:solidFill>
              </a:rPr>
              <a:t>Если стали замечать по утрам появились отеки, постоянный голод, ломкость и тусклость волос и ногтей, землистый цвет кожи, а слабость и раздражение – привычное состояние, стоит обратить внимание на питание. </a:t>
            </a:r>
            <a:endParaRPr lang="ru-RU" altLang="en-GB" sz="1000">
              <a:solidFill>
                <a:schemeClr val="tx1"/>
              </a:solidFill>
            </a:endParaRPr>
          </a:p>
        </p:txBody>
      </p:sp>
      <p:pic>
        <p:nvPicPr>
          <p:cNvPr id="23" name="Picture 22" descr="Логотип (1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83380"/>
            <a:ext cx="1346835" cy="9785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30"/>
          <p:cNvSpPr txBox="1"/>
          <p:nvPr/>
        </p:nvSpPr>
        <p:spPr>
          <a:xfrm>
            <a:off x="610870" y="1195705"/>
            <a:ext cx="2933700" cy="247142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Barlow" panose="020B0604020202020204"/>
              <a:buChar char="●"/>
              <a:defRPr sz="1200" b="0" i="0" u="none" strike="noStrike" cap="none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Barlow" panose="020B0604020202020204"/>
              <a:buChar char="○"/>
              <a:defRPr sz="1200" b="0" i="0" u="none" strike="noStrike" cap="none">
                <a:solidFill>
                  <a:srgbClr val="434343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Barlow" panose="020B0604020202020204"/>
              <a:buChar char="■"/>
              <a:defRPr sz="1200" b="0" i="0" u="none" strike="noStrike" cap="none">
                <a:solidFill>
                  <a:srgbClr val="434343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Barlow" panose="020B0604020202020204"/>
              <a:buChar char="●"/>
              <a:defRPr sz="1200" b="0" i="0" u="none" strike="noStrike" cap="none">
                <a:solidFill>
                  <a:srgbClr val="434343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Barlow" panose="020B0604020202020204"/>
              <a:buChar char="○"/>
              <a:defRPr sz="1200" b="0" i="0" u="none" strike="noStrike" cap="none">
                <a:solidFill>
                  <a:srgbClr val="434343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Barlow" panose="020B0604020202020204"/>
              <a:buChar char="■"/>
              <a:defRPr sz="1200" b="0" i="0" u="none" strike="noStrike" cap="none">
                <a:solidFill>
                  <a:srgbClr val="434343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Barlow" panose="020B0604020202020204"/>
              <a:buChar char="●"/>
              <a:defRPr sz="1200" b="0" i="0" u="none" strike="noStrike" cap="none">
                <a:solidFill>
                  <a:srgbClr val="434343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Barlow" panose="020B0604020202020204"/>
              <a:buChar char="○"/>
              <a:defRPr sz="1200" b="0" i="0" u="none" strike="noStrike" cap="none">
                <a:solidFill>
                  <a:srgbClr val="434343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Barlow" panose="020B0604020202020204"/>
              <a:buChar char="■"/>
              <a:defRPr sz="1200" b="0" i="0" u="none" strike="noStrike" cap="none">
                <a:solidFill>
                  <a:srgbClr val="434343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9pPr>
          </a:lstStyle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GB" sz="1000"/>
              <a:t>1.Жиры </a:t>
            </a:r>
            <a:r>
              <a:rPr lang="en-GB" sz="1000">
                <a:solidFill>
                  <a:schemeClr val="bg1"/>
                </a:solidFill>
              </a:rPr>
              <a:t>нужны организму</a:t>
            </a:r>
            <a:r>
              <a:rPr lang="en-GB" sz="1000"/>
              <a:t>, так как обладают не только энергетической, но и пластической ценностью благодаря содержанию в них </a:t>
            </a:r>
            <a:r>
              <a:rPr lang="en-GB" sz="1000">
                <a:solidFill>
                  <a:schemeClr val="bg1"/>
                </a:solidFill>
              </a:rPr>
              <a:t>жирорастворимых витаминов</a:t>
            </a:r>
            <a:r>
              <a:rPr lang="en-GB" sz="1000"/>
              <a:t> (А, Д, Е, К), полиненасыщенных жирных кислот, фосфолипидов.</a:t>
            </a:r>
            <a:endParaRPr lang="en-GB" sz="100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sz="100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GB" sz="1000"/>
              <a:t>Д</a:t>
            </a:r>
            <a:r>
              <a:rPr lang="en-GB" sz="1000"/>
              <a:t>ля человека с повышенным АД, с целью предупреждения развития атеросклероза есть </a:t>
            </a:r>
            <a:r>
              <a:rPr lang="en-GB" sz="1000">
                <a:solidFill>
                  <a:schemeClr val="bg1"/>
                </a:solidFill>
              </a:rPr>
              <a:t>ограничения по употреблению животного жира</a:t>
            </a:r>
            <a:r>
              <a:rPr lang="ru-RU" altLang="en-GB" sz="1000"/>
              <a:t>.</a:t>
            </a:r>
            <a:endParaRPr lang="ru-RU" altLang="en-GB" sz="100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u="sng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90975" y="-9525"/>
            <a:ext cx="5153025" cy="515302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40" y="0"/>
            <a:ext cx="342900" cy="5143500"/>
          </a:xfrm>
          <a:prstGeom prst="rect">
            <a:avLst/>
          </a:prstGeom>
        </p:spPr>
      </p:pic>
      <p:grpSp>
        <p:nvGrpSpPr>
          <p:cNvPr id="3107" name="Google Shape;3107;p54"/>
          <p:cNvGrpSpPr/>
          <p:nvPr/>
        </p:nvGrpSpPr>
        <p:grpSpPr>
          <a:xfrm>
            <a:off x="622934" y="487045"/>
            <a:ext cx="1809750" cy="384175"/>
            <a:chOff x="4500920" y="2783974"/>
            <a:chExt cx="603922" cy="129094"/>
          </a:xfrm>
        </p:grpSpPr>
        <p:sp>
          <p:nvSpPr>
            <p:cNvPr id="3108" name="Google Shape;3108;p54"/>
            <p:cNvSpPr/>
            <p:nvPr/>
          </p:nvSpPr>
          <p:spPr>
            <a:xfrm>
              <a:off x="4520627" y="2783974"/>
              <a:ext cx="584215" cy="129094"/>
            </a:xfrm>
            <a:custGeom>
              <a:avLst/>
              <a:gdLst/>
              <a:ahLst/>
              <a:cxnLst/>
              <a:rect l="l" t="t" r="r" b="b"/>
              <a:pathLst>
                <a:path w="17328" h="2863" extrusionOk="0">
                  <a:moveTo>
                    <a:pt x="1432" y="1"/>
                  </a:moveTo>
                  <a:cubicBezTo>
                    <a:pt x="641" y="1"/>
                    <a:pt x="1" y="641"/>
                    <a:pt x="2" y="1431"/>
                  </a:cubicBezTo>
                  <a:cubicBezTo>
                    <a:pt x="1" y="2222"/>
                    <a:pt x="641" y="2861"/>
                    <a:pt x="1432" y="2862"/>
                  </a:cubicBezTo>
                  <a:lnTo>
                    <a:pt x="15897" y="2862"/>
                  </a:lnTo>
                  <a:cubicBezTo>
                    <a:pt x="16687" y="2861"/>
                    <a:pt x="17327" y="2222"/>
                    <a:pt x="17327" y="1431"/>
                  </a:cubicBezTo>
                  <a:cubicBezTo>
                    <a:pt x="17327" y="641"/>
                    <a:pt x="16687" y="1"/>
                    <a:pt x="15897" y="1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/>
                <a:t>      </a:t>
              </a:r>
              <a:r>
                <a:rPr lang="en-US" sz="1000">
                  <a:latin typeface="Bahnschrift Light" panose="020B0502040204020203" charset="0"/>
                  <a:cs typeface="Bahnschrift Light" panose="020B0502040204020203" charset="0"/>
                </a:rPr>
                <a:t> </a:t>
              </a:r>
              <a:r>
                <a:rPr lang="ru-RU" altLang="en-US" sz="1000">
                  <a:latin typeface="Bahnschrift Light" panose="020B0502040204020203" charset="0"/>
                  <a:cs typeface="Bahnschrift Light" panose="020B0502040204020203" charset="0"/>
                </a:rPr>
                <a:t>1 г жиры на 1 кг веса</a:t>
              </a:r>
              <a:endParaRPr lang="ru-RU" altLang="en-US" sz="1000">
                <a:latin typeface="Bahnschrift Light" panose="020B0502040204020203" charset="0"/>
                <a:cs typeface="Bahnschrift Light" panose="020B0502040204020203" charset="0"/>
              </a:endParaRPr>
            </a:p>
          </p:txBody>
        </p:sp>
        <p:sp>
          <p:nvSpPr>
            <p:cNvPr id="3109" name="Google Shape;3109;p54"/>
            <p:cNvSpPr/>
            <p:nvPr/>
          </p:nvSpPr>
          <p:spPr>
            <a:xfrm>
              <a:off x="4500920" y="2790536"/>
              <a:ext cx="120286" cy="115726"/>
            </a:xfrm>
            <a:custGeom>
              <a:avLst/>
              <a:gdLst/>
              <a:ahLst/>
              <a:cxnLst/>
              <a:rect l="l" t="t" r="r" b="b"/>
              <a:pathLst>
                <a:path w="2664" h="2563" extrusionOk="0">
                  <a:moveTo>
                    <a:pt x="1382" y="1"/>
                  </a:moveTo>
                  <a:cubicBezTo>
                    <a:pt x="864" y="1"/>
                    <a:pt x="398" y="313"/>
                    <a:pt x="199" y="792"/>
                  </a:cubicBezTo>
                  <a:cubicBezTo>
                    <a:pt x="0" y="1270"/>
                    <a:pt x="109" y="1821"/>
                    <a:pt x="476" y="2188"/>
                  </a:cubicBezTo>
                  <a:cubicBezTo>
                    <a:pt x="721" y="2433"/>
                    <a:pt x="1048" y="2563"/>
                    <a:pt x="1381" y="2563"/>
                  </a:cubicBezTo>
                  <a:cubicBezTo>
                    <a:pt x="1547" y="2563"/>
                    <a:pt x="1713" y="2531"/>
                    <a:pt x="1872" y="2465"/>
                  </a:cubicBezTo>
                  <a:cubicBezTo>
                    <a:pt x="2351" y="2268"/>
                    <a:pt x="2663" y="1800"/>
                    <a:pt x="2663" y="1282"/>
                  </a:cubicBezTo>
                  <a:cubicBezTo>
                    <a:pt x="2663" y="574"/>
                    <a:pt x="2090" y="1"/>
                    <a:pt x="1382" y="1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pic>
        <p:nvPicPr>
          <p:cNvPr id="18" name="Picture 17" descr="Логотип (1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64965"/>
            <a:ext cx="1346835" cy="9785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/>
          <p:nvPr>
            <p:ph type="title"/>
          </p:nvPr>
        </p:nvSpPr>
        <p:spPr/>
        <p:txBody>
          <a:bodyPr/>
          <a:p>
            <a:r>
              <a:rPr lang="ru-RU" altLang="en-GB">
                <a:sym typeface="+mn-ea"/>
              </a:rPr>
              <a:t>2.</a:t>
            </a:r>
            <a:r>
              <a:rPr lang="en-GB" u="sng">
                <a:sym typeface="+mn-ea"/>
              </a:rPr>
              <a:t>Мясо и мясные продукты </a:t>
            </a:r>
            <a:endParaRPr lang="en-US"/>
          </a:p>
        </p:txBody>
      </p:sp>
      <p:sp>
        <p:nvSpPr>
          <p:cNvPr id="3" name="Text Placeholder 2"/>
          <p:cNvSpPr/>
          <p:nvPr>
            <p:ph type="body" idx="1"/>
          </p:nvPr>
        </p:nvSpPr>
        <p:spPr/>
        <p:txBody>
          <a:bodyPr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GB" sz="1000" u="sng">
                <a:sym typeface="+mn-ea"/>
              </a:rPr>
              <a:t>С</a:t>
            </a:r>
            <a:r>
              <a:rPr lang="en-GB" sz="1000" u="sng">
                <a:sym typeface="+mn-ea"/>
              </a:rPr>
              <a:t>одержат насыщенный жир</a:t>
            </a:r>
            <a:r>
              <a:rPr lang="ru-RU" altLang="en-GB" sz="1000" u="sng">
                <a:sym typeface="+mn-ea"/>
              </a:rPr>
              <a:t> - </a:t>
            </a:r>
            <a:r>
              <a:rPr lang="en-GB" sz="1000" u="sng">
                <a:sym typeface="+mn-ea"/>
              </a:rPr>
              <a:t>увеличивает уровень холестерина</a:t>
            </a:r>
            <a:r>
              <a:rPr lang="en-GB" sz="1000">
                <a:sym typeface="+mn-ea"/>
              </a:rPr>
              <a:t> крови и риск ишемической болезни сердца, инсульта, рака, сахарного диабета.</a:t>
            </a:r>
            <a:r>
              <a:rPr lang="ru-RU" altLang="en-GB" sz="1000">
                <a:sym typeface="+mn-ea"/>
              </a:rPr>
              <a:t> </a:t>
            </a:r>
            <a:endParaRPr lang="ru-RU" altLang="en-GB" sz="100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GB" sz="1000">
                <a:solidFill>
                  <a:schemeClr val="bg1"/>
                </a:solidFill>
                <a:sym typeface="+mn-ea"/>
              </a:rPr>
              <a:t>Следует выбирать </a:t>
            </a:r>
            <a:r>
              <a:rPr lang="en-GB" sz="1000">
                <a:solidFill>
                  <a:schemeClr val="bg1"/>
                </a:solidFill>
                <a:sym typeface="+mn-ea"/>
              </a:rPr>
              <a:t>нежирны</a:t>
            </a:r>
            <a:r>
              <a:rPr lang="ru-RU" altLang="en-GB" sz="1000">
                <a:solidFill>
                  <a:schemeClr val="bg1"/>
                </a:solidFill>
                <a:sym typeface="+mn-ea"/>
              </a:rPr>
              <a:t>е</a:t>
            </a:r>
            <a:r>
              <a:rPr lang="en-GB" sz="1000">
                <a:solidFill>
                  <a:schemeClr val="bg1"/>
                </a:solidFill>
                <a:sym typeface="+mn-ea"/>
              </a:rPr>
              <a:t> сорта мяса и удалять видимый жир</a:t>
            </a:r>
            <a:r>
              <a:rPr lang="en-GB" sz="1000">
                <a:sym typeface="+mn-ea"/>
              </a:rPr>
              <a:t> до приготовления пищи, ограничить потребление «видимого жира» в кашах и на бутербродах, в колбасе, сосисках. Порции должны быть небольшими. </a:t>
            </a:r>
            <a:endParaRPr lang="en-GB" sz="1000">
              <a:sym typeface="+mn-ea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ym typeface="+mn-ea"/>
              </a:rPr>
              <a:t>Субпродукты (печень, почки, мозги) после 40 лет можно употреблять не чаще 1- 2 раза в месяц. </a:t>
            </a:r>
            <a:endParaRPr lang="en-GB" sz="100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sz="1000"/>
          </a:p>
        </p:txBody>
      </p:sp>
      <p:pic>
        <p:nvPicPr>
          <p:cNvPr id="113" name="Picture Placeholder 112"/>
          <p:cNvPicPr/>
          <p:nvPr>
            <p:ph type="pic" idx="2"/>
          </p:nvPr>
        </p:nvPicPr>
        <p:blipFill>
          <a:blip r:embed="rId1"/>
          <a:stretch>
            <a:fillRect/>
          </a:stretch>
        </p:blipFill>
        <p:spPr>
          <a:xfrm>
            <a:off x="5471795" y="659765"/>
            <a:ext cx="3067685" cy="2065655"/>
          </a:xfrm>
          <a:prstGeom prst="roundRect">
            <a:avLst/>
          </a:prstGeom>
          <a:noFill/>
          <a:ln w="9525">
            <a:noFill/>
          </a:ln>
        </p:spPr>
      </p:pic>
      <p:pic>
        <p:nvPicPr>
          <p:cNvPr id="114" name="Picture 113"/>
          <p:cNvPicPr/>
          <p:nvPr/>
        </p:nvPicPr>
        <p:blipFill>
          <a:blip r:embed="rId2"/>
          <a:stretch>
            <a:fillRect/>
          </a:stretch>
        </p:blipFill>
        <p:spPr>
          <a:xfrm>
            <a:off x="4572000" y="257175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5" name="Picture 114"/>
          <p:cNvPicPr/>
          <p:nvPr/>
        </p:nvPicPr>
        <p:blipFill>
          <a:blip r:embed="rId2"/>
          <a:stretch>
            <a:fillRect/>
          </a:stretch>
        </p:blipFill>
        <p:spPr>
          <a:xfrm>
            <a:off x="4375150" y="2825115"/>
            <a:ext cx="3013710" cy="2002790"/>
          </a:xfrm>
          <a:prstGeom prst="roundRect">
            <a:avLst/>
          </a:prstGeom>
          <a:noFill/>
          <a:ln w="9525">
            <a:noFill/>
          </a:ln>
        </p:spPr>
      </p:pic>
      <p:pic>
        <p:nvPicPr>
          <p:cNvPr id="8" name="Picture 7" descr="Логотип (1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64965"/>
            <a:ext cx="1346835" cy="9785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/>
          <p:nvPr>
            <p:ph type="title"/>
          </p:nvPr>
        </p:nvSpPr>
        <p:spPr>
          <a:xfrm>
            <a:off x="715010" y="691515"/>
            <a:ext cx="3840480" cy="1102995"/>
          </a:xfrm>
        </p:spPr>
        <p:txBody>
          <a:bodyPr/>
          <a:p>
            <a:r>
              <a:rPr lang="ru-RU" altLang="en-GB">
                <a:sym typeface="+mn-ea"/>
              </a:rPr>
              <a:t>3.</a:t>
            </a:r>
            <a:r>
              <a:rPr lang="ru-RU" altLang="en-GB" u="sng">
                <a:sym typeface="+mn-ea"/>
              </a:rPr>
              <a:t>М</a:t>
            </a:r>
            <a:r>
              <a:rPr lang="en-GB" u="sng">
                <a:sym typeface="+mn-ea"/>
              </a:rPr>
              <a:t>олоко</a:t>
            </a:r>
            <a:r>
              <a:rPr lang="ru-RU" altLang="en-GB" u="sng">
                <a:sym typeface="+mn-ea"/>
              </a:rPr>
              <a:t>,</a:t>
            </a:r>
            <a:r>
              <a:rPr lang="en-GB" u="sng">
                <a:sym typeface="+mn-ea"/>
              </a:rPr>
              <a:t> молочные продукты</a:t>
            </a:r>
            <a:r>
              <a:rPr lang="ru-RU" altLang="en-GB" u="sng">
                <a:sym typeface="+mn-ea"/>
              </a:rPr>
              <a:t>, яйца</a:t>
            </a:r>
            <a:endParaRPr lang="ru-RU" altLang="en-GB" u="sng">
              <a:sym typeface="+mn-ea"/>
            </a:endParaRPr>
          </a:p>
        </p:txBody>
      </p:sp>
      <p:sp>
        <p:nvSpPr>
          <p:cNvPr id="3" name="Text Placeholder 2"/>
          <p:cNvSpPr/>
          <p:nvPr>
            <p:ph type="body" idx="1"/>
          </p:nvPr>
        </p:nvSpPr>
        <p:spPr/>
        <p:txBody>
          <a:bodyPr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ym typeface="+mn-ea"/>
              </a:rPr>
              <a:t>Следует потреблять молоко и молочные продукты</a:t>
            </a:r>
            <a:r>
              <a:rPr lang="ru-RU" altLang="en-GB" sz="1000">
                <a:sym typeface="+mn-ea"/>
              </a:rPr>
              <a:t> с</a:t>
            </a:r>
            <a:r>
              <a:rPr lang="en-GB" sz="1000">
                <a:sym typeface="+mn-ea"/>
              </a:rPr>
              <a:t> </a:t>
            </a:r>
            <a:r>
              <a:rPr lang="en-GB" sz="1000">
                <a:solidFill>
                  <a:schemeClr val="bg1"/>
                </a:solidFill>
                <a:sym typeface="+mn-ea"/>
              </a:rPr>
              <a:t> низким содержанием жира</a:t>
            </a:r>
            <a:r>
              <a:rPr lang="en-GB" sz="1000">
                <a:sym typeface="+mn-ea"/>
              </a:rPr>
              <a:t> (кефир, кислое молоко, сыр, йогурт). </a:t>
            </a:r>
            <a:endParaRPr lang="en-GB" sz="100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sz="1000">
              <a:sym typeface="+mn-ea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bg1"/>
                </a:solidFill>
                <a:sym typeface="+mn-ea"/>
              </a:rPr>
              <a:t>Количество яиц </a:t>
            </a:r>
            <a:r>
              <a:rPr lang="en-GB" sz="1000">
                <a:sym typeface="+mn-ea"/>
              </a:rPr>
              <a:t>тоже должно быть под контролем. Лучше не делать себе омлеты и яичницу из 3-х и более яиц. </a:t>
            </a:r>
            <a:endParaRPr lang="en-GB" sz="1000">
              <a:sym typeface="+mn-ea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00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GB" sz="1000">
                <a:sym typeface="+mn-ea"/>
              </a:rPr>
              <a:t>4.</a:t>
            </a:r>
            <a:r>
              <a:rPr lang="en-GB" sz="1000">
                <a:sym typeface="+mn-ea"/>
              </a:rPr>
              <a:t>Принято считать, что потребление </a:t>
            </a:r>
            <a:r>
              <a:rPr lang="en-GB" sz="1000">
                <a:solidFill>
                  <a:schemeClr val="bg1"/>
                </a:solidFill>
                <a:sym typeface="+mn-ea"/>
              </a:rPr>
              <a:t>хлеба и картофеля способствует отложению жира</a:t>
            </a:r>
            <a:r>
              <a:rPr lang="en-GB" sz="1000">
                <a:sym typeface="+mn-ea"/>
              </a:rPr>
              <a:t>. Однако, в сравнении с мясом и молочными продуктами, хлеб и картофель менее калорийны</a:t>
            </a:r>
            <a:endParaRPr lang="en-GB" sz="1000">
              <a:sym typeface="+mn-ea"/>
            </a:endParaRPr>
          </a:p>
        </p:txBody>
      </p:sp>
      <p:pic>
        <p:nvPicPr>
          <p:cNvPr id="116" name="Picture 115"/>
          <p:cNvPicPr/>
          <p:nvPr/>
        </p:nvPicPr>
        <p:blipFill>
          <a:blip r:embed="rId1"/>
          <a:stretch>
            <a:fillRect/>
          </a:stretch>
        </p:blipFill>
        <p:spPr>
          <a:xfrm>
            <a:off x="4572000" y="257175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7" name="Picture 116"/>
          <p:cNvPicPr/>
          <p:nvPr/>
        </p:nvPicPr>
        <p:blipFill>
          <a:blip r:embed="rId1"/>
          <a:stretch>
            <a:fillRect/>
          </a:stretch>
        </p:blipFill>
        <p:spPr>
          <a:xfrm>
            <a:off x="5789295" y="775335"/>
            <a:ext cx="2678430" cy="1795780"/>
          </a:xfrm>
          <a:prstGeom prst="roundRect">
            <a:avLst/>
          </a:prstGeom>
          <a:noFill/>
          <a:ln w="9525">
            <a:noFill/>
          </a:ln>
        </p:spPr>
      </p:pic>
      <p:pic>
        <p:nvPicPr>
          <p:cNvPr id="121" name="Picture 120"/>
          <p:cNvPicPr/>
          <p:nvPr/>
        </p:nvPicPr>
        <p:blipFill>
          <a:blip r:embed="rId2"/>
          <a:stretch>
            <a:fillRect/>
          </a:stretch>
        </p:blipFill>
        <p:spPr>
          <a:xfrm>
            <a:off x="4572000" y="257175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2" name="Picture 121"/>
          <p:cNvPicPr/>
          <p:nvPr/>
        </p:nvPicPr>
        <p:blipFill>
          <a:blip r:embed="rId2"/>
          <a:stretch>
            <a:fillRect/>
          </a:stretch>
        </p:blipFill>
        <p:spPr>
          <a:xfrm>
            <a:off x="4572000" y="2721610"/>
            <a:ext cx="2894965" cy="2179320"/>
          </a:xfrm>
          <a:prstGeom prst="roundRect">
            <a:avLst/>
          </a:prstGeom>
          <a:noFill/>
          <a:ln w="9525">
            <a:noFill/>
          </a:ln>
        </p:spPr>
      </p:pic>
      <p:pic>
        <p:nvPicPr>
          <p:cNvPr id="7" name="Picture 6" descr="Логотип (1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64965"/>
            <a:ext cx="1346835" cy="9785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30"/>
          <p:cNvSpPr txBox="1"/>
          <p:nvPr/>
        </p:nvSpPr>
        <p:spPr>
          <a:xfrm>
            <a:off x="557530" y="1008380"/>
            <a:ext cx="3311525" cy="366522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Barlow" panose="020B0604020202020204"/>
              <a:buChar char="●"/>
              <a:defRPr sz="1200" b="0" i="0" u="none" strike="noStrike" cap="none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Barlow" panose="020B0604020202020204"/>
              <a:buChar char="○"/>
              <a:defRPr sz="1200" b="0" i="0" u="none" strike="noStrike" cap="none">
                <a:solidFill>
                  <a:srgbClr val="434343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Barlow" panose="020B0604020202020204"/>
              <a:buChar char="■"/>
              <a:defRPr sz="1200" b="0" i="0" u="none" strike="noStrike" cap="none">
                <a:solidFill>
                  <a:srgbClr val="434343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Barlow" panose="020B0604020202020204"/>
              <a:buChar char="●"/>
              <a:defRPr sz="1200" b="0" i="0" u="none" strike="noStrike" cap="none">
                <a:solidFill>
                  <a:srgbClr val="434343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Barlow" panose="020B0604020202020204"/>
              <a:buChar char="○"/>
              <a:defRPr sz="1200" b="0" i="0" u="none" strike="noStrike" cap="none">
                <a:solidFill>
                  <a:srgbClr val="434343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Barlow" panose="020B0604020202020204"/>
              <a:buChar char="■"/>
              <a:defRPr sz="1200" b="0" i="0" u="none" strike="noStrike" cap="none">
                <a:solidFill>
                  <a:srgbClr val="434343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Barlow" panose="020B0604020202020204"/>
              <a:buChar char="●"/>
              <a:defRPr sz="1200" b="0" i="0" u="none" strike="noStrike" cap="none">
                <a:solidFill>
                  <a:srgbClr val="434343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Barlow" panose="020B0604020202020204"/>
              <a:buChar char="○"/>
              <a:defRPr sz="1200" b="0" i="0" u="none" strike="noStrike" cap="none">
                <a:solidFill>
                  <a:srgbClr val="434343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Barlow" panose="020B0604020202020204"/>
              <a:buChar char="■"/>
              <a:defRPr sz="1200" b="0" i="0" u="none" strike="noStrike" cap="none">
                <a:solidFill>
                  <a:srgbClr val="434343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US" sz="1400">
                <a:solidFill>
                  <a:schemeClr val="bg1"/>
                </a:solidFill>
              </a:rPr>
              <a:t>Углеводы</a:t>
            </a:r>
            <a:r>
              <a:rPr lang="en-US" altLang="ru-RU" sz="1400">
                <a:solidFill>
                  <a:schemeClr val="bg1"/>
                </a:solidFill>
              </a:rPr>
              <a:t> </a:t>
            </a:r>
            <a:r>
              <a:rPr lang="ru-RU" altLang="en-US" sz="1400">
                <a:solidFill>
                  <a:schemeClr val="bg1"/>
                </a:solidFill>
              </a:rPr>
              <a:t>- </a:t>
            </a:r>
            <a:r>
              <a:rPr lang="ru-RU" altLang="ru-RU" sz="1400">
                <a:solidFill>
                  <a:schemeClr val="bg1"/>
                </a:solidFill>
              </a:rPr>
              <a:t>э</a:t>
            </a:r>
            <a:r>
              <a:rPr lang="ru-RU" altLang="en-GB" sz="1400">
                <a:solidFill>
                  <a:schemeClr val="bg1"/>
                </a:solidFill>
              </a:rPr>
              <a:t>то </a:t>
            </a:r>
            <a:r>
              <a:rPr lang="en-GB" sz="1400">
                <a:solidFill>
                  <a:schemeClr val="bg1"/>
                </a:solidFill>
              </a:rPr>
              <a:t>сновной топливный материал для жизнедеятельности организма. </a:t>
            </a:r>
            <a:endParaRPr lang="en-GB" sz="1400">
              <a:solidFill>
                <a:schemeClr val="bg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/>
              <a:t>Их доля в нормальном суточном рационе самая большая и составляет 55-75%. </a:t>
            </a:r>
            <a:endParaRPr lang="en-GB" sz="1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1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/>
              <a:t>Избыточное употребление простых углеводов</a:t>
            </a:r>
            <a:r>
              <a:rPr lang="en-GB" sz="1000"/>
              <a:t> неизбежно </a:t>
            </a:r>
            <a:r>
              <a:rPr lang="en-GB" sz="1000">
                <a:solidFill>
                  <a:schemeClr val="bg1"/>
                </a:solidFill>
              </a:rPr>
              <a:t>приводит к ожирению</a:t>
            </a:r>
            <a:r>
              <a:rPr lang="en-GB" sz="1000"/>
              <a:t>, они могут быть исключены из рациона взрослых.</a:t>
            </a:r>
            <a:endParaRPr lang="en-GB" sz="1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1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/>
              <a:t>Сложные углеводы</a:t>
            </a:r>
            <a:r>
              <a:rPr lang="en-GB" sz="1000"/>
              <a:t> расщепляются медленно, уровень сахара в крови повышается постепенно, образующаяся энергия расходуется на обменные процессы во всех внутренних органах</a:t>
            </a:r>
            <a:r>
              <a:rPr lang="ru-RU" altLang="en-GB" sz="1000"/>
              <a:t>.</a:t>
            </a:r>
            <a:endParaRPr lang="ru-RU" altLang="en-GB" sz="1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altLang="en-GB" sz="1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bg1"/>
                </a:solidFill>
                <a:sym typeface="+mn-ea"/>
              </a:rPr>
              <a:t>Следует исключить </a:t>
            </a:r>
            <a:r>
              <a:rPr lang="en-GB" sz="1000">
                <a:sym typeface="+mn-ea"/>
              </a:rPr>
              <a:t>сладкие напитки, лимонады, газировки. Лучше пить чистую воду, перед каждым приемом пищи по 100-200 мл, а в сутки нужно выпивать 1-2 литра воды..</a:t>
            </a:r>
            <a:endParaRPr lang="en-GB" sz="1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1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100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540" y="0"/>
            <a:ext cx="342900" cy="5143500"/>
          </a:xfrm>
          <a:prstGeom prst="rect">
            <a:avLst/>
          </a:prstGeom>
        </p:spPr>
      </p:pic>
      <p:grpSp>
        <p:nvGrpSpPr>
          <p:cNvPr id="3107" name="Google Shape;3107;p54"/>
          <p:cNvGrpSpPr/>
          <p:nvPr/>
        </p:nvGrpSpPr>
        <p:grpSpPr>
          <a:xfrm>
            <a:off x="609599" y="473710"/>
            <a:ext cx="1809750" cy="384175"/>
            <a:chOff x="4500920" y="2783974"/>
            <a:chExt cx="603922" cy="129094"/>
          </a:xfrm>
        </p:grpSpPr>
        <p:sp>
          <p:nvSpPr>
            <p:cNvPr id="3108" name="Google Shape;3108;p54"/>
            <p:cNvSpPr/>
            <p:nvPr/>
          </p:nvSpPr>
          <p:spPr>
            <a:xfrm>
              <a:off x="4520627" y="2783974"/>
              <a:ext cx="584215" cy="129094"/>
            </a:xfrm>
            <a:custGeom>
              <a:avLst/>
              <a:gdLst/>
              <a:ahLst/>
              <a:cxnLst/>
              <a:rect l="l" t="t" r="r" b="b"/>
              <a:pathLst>
                <a:path w="17328" h="2863" extrusionOk="0">
                  <a:moveTo>
                    <a:pt x="1432" y="1"/>
                  </a:moveTo>
                  <a:cubicBezTo>
                    <a:pt x="641" y="1"/>
                    <a:pt x="1" y="641"/>
                    <a:pt x="2" y="1431"/>
                  </a:cubicBezTo>
                  <a:cubicBezTo>
                    <a:pt x="1" y="2222"/>
                    <a:pt x="641" y="2861"/>
                    <a:pt x="1432" y="2862"/>
                  </a:cubicBezTo>
                  <a:lnTo>
                    <a:pt x="15897" y="2862"/>
                  </a:lnTo>
                  <a:cubicBezTo>
                    <a:pt x="16687" y="2861"/>
                    <a:pt x="17327" y="2222"/>
                    <a:pt x="17327" y="1431"/>
                  </a:cubicBezTo>
                  <a:cubicBezTo>
                    <a:pt x="17327" y="641"/>
                    <a:pt x="16687" y="1"/>
                    <a:pt x="15897" y="1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/>
                <a:t>      </a:t>
              </a:r>
              <a:r>
                <a:rPr lang="en-US" sz="1000">
                  <a:latin typeface="Bahnschrift Light" panose="020B0502040204020203" charset="0"/>
                  <a:cs typeface="Bahnschrift Light" panose="020B0502040204020203" charset="0"/>
                </a:rPr>
                <a:t> </a:t>
              </a:r>
              <a:r>
                <a:rPr lang="ru-RU" altLang="en-US" sz="1000">
                  <a:latin typeface="Bahnschrift Light" panose="020B0502040204020203" charset="0"/>
                  <a:cs typeface="Bahnschrift Light" panose="020B0502040204020203" charset="0"/>
                </a:rPr>
                <a:t>1 г жиры на 1 кг веса</a:t>
              </a:r>
              <a:endParaRPr lang="ru-RU" altLang="en-US" sz="1000">
                <a:latin typeface="Bahnschrift Light" panose="020B0502040204020203" charset="0"/>
                <a:cs typeface="Bahnschrift Light" panose="020B0502040204020203" charset="0"/>
              </a:endParaRPr>
            </a:p>
          </p:txBody>
        </p:sp>
        <p:sp>
          <p:nvSpPr>
            <p:cNvPr id="3109" name="Google Shape;3109;p54"/>
            <p:cNvSpPr/>
            <p:nvPr/>
          </p:nvSpPr>
          <p:spPr>
            <a:xfrm>
              <a:off x="4500920" y="2790536"/>
              <a:ext cx="120286" cy="115726"/>
            </a:xfrm>
            <a:custGeom>
              <a:avLst/>
              <a:gdLst/>
              <a:ahLst/>
              <a:cxnLst/>
              <a:rect l="l" t="t" r="r" b="b"/>
              <a:pathLst>
                <a:path w="2664" h="2563" extrusionOk="0">
                  <a:moveTo>
                    <a:pt x="1382" y="1"/>
                  </a:moveTo>
                  <a:cubicBezTo>
                    <a:pt x="864" y="1"/>
                    <a:pt x="398" y="313"/>
                    <a:pt x="199" y="792"/>
                  </a:cubicBezTo>
                  <a:cubicBezTo>
                    <a:pt x="0" y="1270"/>
                    <a:pt x="109" y="1821"/>
                    <a:pt x="476" y="2188"/>
                  </a:cubicBezTo>
                  <a:cubicBezTo>
                    <a:pt x="721" y="2433"/>
                    <a:pt x="1048" y="2563"/>
                    <a:pt x="1381" y="2563"/>
                  </a:cubicBezTo>
                  <a:cubicBezTo>
                    <a:pt x="1547" y="2563"/>
                    <a:pt x="1713" y="2531"/>
                    <a:pt x="1872" y="2465"/>
                  </a:cubicBezTo>
                  <a:cubicBezTo>
                    <a:pt x="2351" y="2268"/>
                    <a:pt x="2663" y="1800"/>
                    <a:pt x="2663" y="1282"/>
                  </a:cubicBezTo>
                  <a:cubicBezTo>
                    <a:pt x="2663" y="574"/>
                    <a:pt x="2090" y="1"/>
                    <a:pt x="1382" y="1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0500" y="0"/>
            <a:ext cx="5143500" cy="5143500"/>
          </a:xfrm>
          <a:prstGeom prst="rect">
            <a:avLst/>
          </a:prstGeom>
        </p:spPr>
      </p:pic>
      <p:pic>
        <p:nvPicPr>
          <p:cNvPr id="19" name="Picture 18" descr="Логотип (1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438650"/>
            <a:ext cx="970280" cy="7048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Text Placeholder 2"/>
          <p:cNvSpPr/>
          <p:nvPr>
            <p:ph type="body" idx="1"/>
          </p:nvPr>
        </p:nvSpPr>
        <p:spPr>
          <a:xfrm>
            <a:off x="549365" y="1063555"/>
            <a:ext cx="3541800" cy="1780200"/>
          </a:xfrm>
        </p:spPr>
        <p:txBody>
          <a:bodyPr/>
          <a:p>
            <a:pPr marL="139700" indent="0">
              <a:buNone/>
            </a:pPr>
            <a:r>
              <a:rPr lang="en-GB" sz="1000">
                <a:sym typeface="+mn-ea"/>
              </a:rPr>
              <a:t>Важное значение имеет содержание в пище </a:t>
            </a:r>
            <a:endParaRPr lang="en-GB" sz="1000">
              <a:sym typeface="+mn-ea"/>
            </a:endParaRPr>
          </a:p>
          <a:p>
            <a:pPr marL="139700" indent="0">
              <a:buNone/>
            </a:pPr>
            <a:r>
              <a:rPr lang="en-GB" sz="1400">
                <a:solidFill>
                  <a:schemeClr val="bg1"/>
                </a:solidFill>
                <a:sym typeface="+mn-ea"/>
              </a:rPr>
              <a:t>пищевых волокон – клетчатки</a:t>
            </a:r>
            <a:r>
              <a:rPr lang="ru-RU" altLang="en-GB" sz="1000">
                <a:sym typeface="+mn-ea"/>
              </a:rPr>
              <a:t>.</a:t>
            </a:r>
            <a:r>
              <a:rPr lang="ru-RU" altLang="en-GB" sz="1000">
                <a:solidFill>
                  <a:schemeClr val="bg1"/>
                </a:solidFill>
                <a:sym typeface="+mn-ea"/>
              </a:rPr>
              <a:t> </a:t>
            </a:r>
            <a:endParaRPr lang="ru-RU" altLang="en-GB" sz="1000">
              <a:solidFill>
                <a:schemeClr val="bg1"/>
              </a:solidFill>
              <a:sym typeface="+mn-ea"/>
            </a:endParaRPr>
          </a:p>
          <a:p>
            <a:pPr marL="139700" indent="0">
              <a:buNone/>
            </a:pPr>
            <a:endParaRPr lang="ru-RU" altLang="en-GB" sz="1000">
              <a:solidFill>
                <a:schemeClr val="bg1"/>
              </a:solidFill>
              <a:sym typeface="+mn-ea"/>
            </a:endParaRPr>
          </a:p>
          <a:p>
            <a:pPr marL="139700" indent="0">
              <a:buNone/>
            </a:pPr>
            <a:r>
              <a:rPr lang="ru-RU" altLang="en-GB" sz="1400">
                <a:solidFill>
                  <a:schemeClr val="bg1"/>
                </a:solidFill>
                <a:sym typeface="+mn-ea"/>
              </a:rPr>
              <a:t>Функции:</a:t>
            </a:r>
            <a:endParaRPr lang="ru-RU" altLang="en-GB" sz="1400">
              <a:solidFill>
                <a:schemeClr val="bg1"/>
              </a:solidFill>
              <a:sym typeface="+mn-ea"/>
            </a:endParaRPr>
          </a:p>
          <a:p>
            <a:pPr marL="139700" indent="0">
              <a:buNone/>
            </a:pPr>
            <a:endParaRPr lang="ru-RU" altLang="en-GB" sz="1000">
              <a:solidFill>
                <a:schemeClr val="bg1"/>
              </a:solidFill>
              <a:sym typeface="+mn-ea"/>
            </a:endParaRPr>
          </a:p>
          <a:p>
            <a:r>
              <a:rPr lang="en-GB" sz="1000">
                <a:sym typeface="+mn-ea"/>
              </a:rPr>
              <a:t>играет большую роль в процессе переваривания и усвоения пищи</a:t>
            </a:r>
            <a:endParaRPr lang="en-GB" sz="1000">
              <a:sym typeface="+mn-ea"/>
            </a:endParaRPr>
          </a:p>
          <a:p>
            <a:r>
              <a:rPr lang="en-GB" sz="1000">
                <a:sym typeface="+mn-ea"/>
              </a:rPr>
              <a:t>нормализации </a:t>
            </a:r>
            <a:r>
              <a:rPr lang="ru-RU" altLang="en-GB" sz="1000">
                <a:sym typeface="+mn-ea"/>
              </a:rPr>
              <a:t>работу</a:t>
            </a:r>
            <a:r>
              <a:rPr lang="en-GB" sz="1000">
                <a:sym typeface="+mn-ea"/>
              </a:rPr>
              <a:t> кишечника</a:t>
            </a:r>
            <a:endParaRPr lang="en-GB" sz="1000">
              <a:sym typeface="+mn-ea"/>
            </a:endParaRPr>
          </a:p>
          <a:p>
            <a:r>
              <a:rPr lang="en-GB" sz="1000">
                <a:sym typeface="+mn-ea"/>
              </a:rPr>
              <a:t>выведи</a:t>
            </a:r>
            <a:r>
              <a:rPr lang="ru-RU" altLang="en-GB" sz="1000">
                <a:sym typeface="+mn-ea"/>
              </a:rPr>
              <a:t>т</a:t>
            </a:r>
            <a:r>
              <a:rPr lang="en-GB" sz="1000">
                <a:sym typeface="+mn-ea"/>
              </a:rPr>
              <a:t> из организма токсин</a:t>
            </a:r>
            <a:r>
              <a:rPr lang="ru-RU" altLang="en-GB" sz="1000">
                <a:sym typeface="+mn-ea"/>
              </a:rPr>
              <a:t>ы</a:t>
            </a:r>
            <a:r>
              <a:rPr lang="en-GB" sz="1000">
                <a:sym typeface="+mn-ea"/>
              </a:rPr>
              <a:t> </a:t>
            </a:r>
            <a:endParaRPr lang="en-GB" sz="1000">
              <a:sym typeface="+mn-ea"/>
            </a:endParaRPr>
          </a:p>
          <a:p>
            <a:r>
              <a:rPr lang="en-GB" sz="1000">
                <a:sym typeface="+mn-ea"/>
              </a:rPr>
              <a:t>может уменьшить симптомы хронических запоров</a:t>
            </a:r>
            <a:endParaRPr lang="en-GB" sz="1000">
              <a:sym typeface="+mn-ea"/>
            </a:endParaRPr>
          </a:p>
          <a:p>
            <a:r>
              <a:rPr lang="ru-RU" altLang="en-GB" sz="1000">
                <a:sym typeface="+mn-ea"/>
              </a:rPr>
              <a:t>снижает</a:t>
            </a:r>
            <a:r>
              <a:rPr lang="en-GB" sz="1000">
                <a:sym typeface="+mn-ea"/>
              </a:rPr>
              <a:t> риск ишемической болезни сердца и рака толстой кишки. </a:t>
            </a:r>
            <a:endParaRPr lang="en-GB" sz="1000">
              <a:sym typeface="+mn-ea"/>
            </a:endParaRPr>
          </a:p>
          <a:p>
            <a:r>
              <a:rPr lang="ru-RU" altLang="en-GB" sz="1000">
                <a:sym typeface="+mn-ea"/>
              </a:rPr>
              <a:t>источник </a:t>
            </a:r>
            <a:r>
              <a:rPr lang="en-GB" sz="1000">
                <a:sym typeface="+mn-ea"/>
              </a:rPr>
              <a:t>витамин</a:t>
            </a:r>
            <a:r>
              <a:rPr lang="ru-RU" altLang="en-GB" sz="1000">
                <a:sym typeface="+mn-ea"/>
              </a:rPr>
              <a:t>ов и</a:t>
            </a:r>
            <a:r>
              <a:rPr lang="en-GB" sz="1000">
                <a:sym typeface="+mn-ea"/>
              </a:rPr>
              <a:t> микроэлемент</a:t>
            </a:r>
            <a:r>
              <a:rPr lang="ru-RU" altLang="en-GB" sz="1000">
                <a:sym typeface="+mn-ea"/>
              </a:rPr>
              <a:t>ов</a:t>
            </a:r>
            <a:r>
              <a:rPr lang="en-GB" sz="1000">
                <a:sym typeface="+mn-ea"/>
              </a:rPr>
              <a:t> </a:t>
            </a:r>
            <a:endParaRPr lang="en-GB" sz="1000"/>
          </a:p>
          <a:p>
            <a:endParaRPr lang="en-GB" sz="100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540" y="0"/>
            <a:ext cx="342900" cy="5143500"/>
          </a:xfrm>
          <a:prstGeom prst="rect">
            <a:avLst/>
          </a:prstGeom>
        </p:spPr>
      </p:pic>
      <p:grpSp>
        <p:nvGrpSpPr>
          <p:cNvPr id="3107" name="Google Shape;3107;p54"/>
          <p:cNvGrpSpPr/>
          <p:nvPr/>
        </p:nvGrpSpPr>
        <p:grpSpPr>
          <a:xfrm>
            <a:off x="609599" y="473710"/>
            <a:ext cx="2791459" cy="384175"/>
            <a:chOff x="4500920" y="2783974"/>
            <a:chExt cx="931523" cy="129094"/>
          </a:xfrm>
        </p:grpSpPr>
        <p:sp>
          <p:nvSpPr>
            <p:cNvPr id="3108" name="Google Shape;3108;p54"/>
            <p:cNvSpPr/>
            <p:nvPr/>
          </p:nvSpPr>
          <p:spPr>
            <a:xfrm>
              <a:off x="4520627" y="2783974"/>
              <a:ext cx="911816" cy="129094"/>
            </a:xfrm>
            <a:custGeom>
              <a:avLst/>
              <a:gdLst/>
              <a:ahLst/>
              <a:cxnLst/>
              <a:rect l="l" t="t" r="r" b="b"/>
              <a:pathLst>
                <a:path w="17328" h="2863" extrusionOk="0">
                  <a:moveTo>
                    <a:pt x="1432" y="1"/>
                  </a:moveTo>
                  <a:cubicBezTo>
                    <a:pt x="641" y="1"/>
                    <a:pt x="1" y="641"/>
                    <a:pt x="2" y="1431"/>
                  </a:cubicBezTo>
                  <a:cubicBezTo>
                    <a:pt x="1" y="2222"/>
                    <a:pt x="641" y="2861"/>
                    <a:pt x="1432" y="2862"/>
                  </a:cubicBezTo>
                  <a:lnTo>
                    <a:pt x="15897" y="2862"/>
                  </a:lnTo>
                  <a:cubicBezTo>
                    <a:pt x="16687" y="2861"/>
                    <a:pt x="17327" y="2222"/>
                    <a:pt x="17327" y="1431"/>
                  </a:cubicBezTo>
                  <a:cubicBezTo>
                    <a:pt x="17327" y="641"/>
                    <a:pt x="16687" y="1"/>
                    <a:pt x="15897" y="1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/>
                <a:t>      </a:t>
              </a:r>
              <a:r>
                <a:rPr lang="en-US" sz="1000">
                  <a:latin typeface="Bahnschrift Light" panose="020B0502040204020203" charset="0"/>
                  <a:cs typeface="Bahnschrift Light" panose="020B0502040204020203" charset="0"/>
                </a:rPr>
                <a:t> </a:t>
              </a:r>
              <a:r>
                <a:rPr lang="ru-RU" altLang="en-US" sz="1000">
                  <a:latin typeface="Bahnschrift Light" panose="020B0502040204020203" charset="0"/>
                  <a:cs typeface="Bahnschrift Light" panose="020B0502040204020203" charset="0"/>
                </a:rPr>
                <a:t>не менее 400г овощей и фруктов</a:t>
              </a:r>
              <a:endParaRPr lang="ru-RU" altLang="en-US" sz="1000">
                <a:latin typeface="Bahnschrift Light" panose="020B0502040204020203" charset="0"/>
                <a:cs typeface="Bahnschrift Light" panose="020B0502040204020203" charset="0"/>
              </a:endParaRPr>
            </a:p>
          </p:txBody>
        </p:sp>
        <p:sp>
          <p:nvSpPr>
            <p:cNvPr id="3109" name="Google Shape;3109;p54"/>
            <p:cNvSpPr/>
            <p:nvPr/>
          </p:nvSpPr>
          <p:spPr>
            <a:xfrm>
              <a:off x="4500920" y="2790536"/>
              <a:ext cx="120286" cy="115726"/>
            </a:xfrm>
            <a:custGeom>
              <a:avLst/>
              <a:gdLst/>
              <a:ahLst/>
              <a:cxnLst/>
              <a:rect l="l" t="t" r="r" b="b"/>
              <a:pathLst>
                <a:path w="2664" h="2563" extrusionOk="0">
                  <a:moveTo>
                    <a:pt x="1382" y="1"/>
                  </a:moveTo>
                  <a:cubicBezTo>
                    <a:pt x="864" y="1"/>
                    <a:pt x="398" y="313"/>
                    <a:pt x="199" y="792"/>
                  </a:cubicBezTo>
                  <a:cubicBezTo>
                    <a:pt x="0" y="1270"/>
                    <a:pt x="109" y="1821"/>
                    <a:pt x="476" y="2188"/>
                  </a:cubicBezTo>
                  <a:cubicBezTo>
                    <a:pt x="721" y="2433"/>
                    <a:pt x="1048" y="2563"/>
                    <a:pt x="1381" y="2563"/>
                  </a:cubicBezTo>
                  <a:cubicBezTo>
                    <a:pt x="1547" y="2563"/>
                    <a:pt x="1713" y="2531"/>
                    <a:pt x="1872" y="2465"/>
                  </a:cubicBezTo>
                  <a:cubicBezTo>
                    <a:pt x="2351" y="2268"/>
                    <a:pt x="2663" y="1800"/>
                    <a:pt x="2663" y="1282"/>
                  </a:cubicBezTo>
                  <a:cubicBezTo>
                    <a:pt x="2663" y="574"/>
                    <a:pt x="2090" y="1"/>
                    <a:pt x="1382" y="1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pic>
        <p:nvPicPr>
          <p:cNvPr id="7" name="Picture Placeholder 6"/>
          <p:cNvPicPr>
            <a:picLocks noChangeAspect="1"/>
          </p:cNvPicPr>
          <p:nvPr>
            <p:ph type="pic" idx="2"/>
          </p:nvPr>
        </p:nvPicPr>
        <p:blipFill>
          <a:blip r:embed="rId2"/>
          <a:stretch>
            <a:fillRect/>
          </a:stretch>
        </p:blipFill>
        <p:spPr>
          <a:xfrm>
            <a:off x="3957320" y="0"/>
            <a:ext cx="5186680" cy="5144135"/>
          </a:xfrm>
          <a:prstGeom prst="rect">
            <a:avLst/>
          </a:prstGeom>
        </p:spPr>
      </p:pic>
      <p:pic>
        <p:nvPicPr>
          <p:cNvPr id="8" name="Picture 7" descr="Логотип (1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64965"/>
            <a:ext cx="1346835" cy="9785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30"/>
          <p:cNvSpPr txBox="1"/>
          <p:nvPr/>
        </p:nvSpPr>
        <p:spPr>
          <a:xfrm>
            <a:off x="663575" y="1240155"/>
            <a:ext cx="3717925" cy="247142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Barlow" panose="020B0604020202020204"/>
              <a:buChar char="●"/>
              <a:defRPr sz="1200" b="0" i="0" u="none" strike="noStrike" cap="none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Barlow" panose="020B0604020202020204"/>
              <a:buChar char="○"/>
              <a:defRPr sz="1200" b="0" i="0" u="none" strike="noStrike" cap="none">
                <a:solidFill>
                  <a:srgbClr val="434343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Barlow" panose="020B0604020202020204"/>
              <a:buChar char="■"/>
              <a:defRPr sz="1200" b="0" i="0" u="none" strike="noStrike" cap="none">
                <a:solidFill>
                  <a:srgbClr val="434343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Barlow" panose="020B0604020202020204"/>
              <a:buChar char="●"/>
              <a:defRPr sz="1200" b="0" i="0" u="none" strike="noStrike" cap="none">
                <a:solidFill>
                  <a:srgbClr val="434343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Barlow" panose="020B0604020202020204"/>
              <a:buChar char="○"/>
              <a:defRPr sz="1200" b="0" i="0" u="none" strike="noStrike" cap="none">
                <a:solidFill>
                  <a:srgbClr val="434343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Barlow" panose="020B0604020202020204"/>
              <a:buChar char="■"/>
              <a:defRPr sz="1200" b="0" i="0" u="none" strike="noStrike" cap="none">
                <a:solidFill>
                  <a:srgbClr val="434343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Barlow" panose="020B0604020202020204"/>
              <a:buChar char="●"/>
              <a:defRPr sz="1200" b="0" i="0" u="none" strike="noStrike" cap="none">
                <a:solidFill>
                  <a:srgbClr val="434343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Barlow" panose="020B0604020202020204"/>
              <a:buChar char="○"/>
              <a:defRPr sz="1200" b="0" i="0" u="none" strike="noStrike" cap="none">
                <a:solidFill>
                  <a:srgbClr val="434343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Barlow" panose="020B0604020202020204"/>
              <a:buChar char="■"/>
              <a:defRPr sz="1200" b="0" i="0" u="none" strike="noStrike" cap="none">
                <a:solidFill>
                  <a:srgbClr val="434343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GB" sz="1000"/>
              <a:t> </a:t>
            </a:r>
            <a:r>
              <a:rPr lang="en-GB" sz="1000"/>
              <a:t>Поваренная соль содержится в натуральном виде в продуктах обычно в малых количествах. </a:t>
            </a:r>
            <a:endParaRPr lang="en-GB" sz="1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/>
              <a:t> В исследованиях показано, что можно предотвратить один из четырех смертельных случаев от инсульта в возрасте старше 55 лет путем </a:t>
            </a:r>
            <a:r>
              <a:rPr lang="en-GB" sz="1000" u="sng"/>
              <a:t>ограничения потребления поваренной соли.</a:t>
            </a:r>
            <a:endParaRPr lang="en-GB" sz="1000" u="sng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1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bg1"/>
                </a:solidFill>
              </a:rPr>
              <a:t>Рекомендации по снижению потребления соли включают: </a:t>
            </a:r>
            <a:endParaRPr lang="en-GB" sz="1000">
              <a:solidFill>
                <a:schemeClr val="bg1"/>
              </a:solidFill>
            </a:endParaRP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</a:pPr>
            <a:r>
              <a:rPr lang="en-GB" sz="1000"/>
              <a:t>исключить консервированные, соленые, копченые пищевые продукты, содержащие много соли;</a:t>
            </a:r>
            <a:endParaRPr lang="en-GB" sz="1000"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</a:pPr>
            <a:r>
              <a:rPr lang="en-GB" sz="1000"/>
              <a:t>обращать внимание на маркировку продуктов и содержаниу соли в них; увеличить потребление продуктов с низким содержанием соли (овощи, фрукты);</a:t>
            </a:r>
            <a:endParaRPr lang="en-GB" sz="1000"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</a:pPr>
            <a:r>
              <a:rPr lang="en-GB" sz="1000"/>
              <a:t>снизить количество соли в процессе приготовления пищи;</a:t>
            </a:r>
            <a:endParaRPr lang="en-GB" sz="1000"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</a:pPr>
            <a:r>
              <a:rPr lang="ru-RU" altLang="en-GB" sz="1000"/>
              <a:t>не досаливать пищу.</a:t>
            </a:r>
            <a:endParaRPr lang="ru-RU" altLang="en-GB" sz="100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540" y="0"/>
            <a:ext cx="342900" cy="5143500"/>
          </a:xfrm>
          <a:prstGeom prst="rect">
            <a:avLst/>
          </a:prstGeom>
        </p:spPr>
      </p:pic>
      <p:grpSp>
        <p:nvGrpSpPr>
          <p:cNvPr id="3107" name="Google Shape;3107;p54"/>
          <p:cNvGrpSpPr/>
          <p:nvPr/>
        </p:nvGrpSpPr>
        <p:grpSpPr>
          <a:xfrm>
            <a:off x="609600" y="473710"/>
            <a:ext cx="3072765" cy="384175"/>
            <a:chOff x="4500920" y="2783974"/>
            <a:chExt cx="1122024" cy="129094"/>
          </a:xfrm>
        </p:grpSpPr>
        <p:sp>
          <p:nvSpPr>
            <p:cNvPr id="3108" name="Google Shape;3108;p54"/>
            <p:cNvSpPr/>
            <p:nvPr/>
          </p:nvSpPr>
          <p:spPr>
            <a:xfrm>
              <a:off x="4520627" y="2783974"/>
              <a:ext cx="1102317" cy="129094"/>
            </a:xfrm>
            <a:custGeom>
              <a:avLst/>
              <a:gdLst/>
              <a:ahLst/>
              <a:cxnLst/>
              <a:rect l="l" t="t" r="r" b="b"/>
              <a:pathLst>
                <a:path w="17328" h="2863" extrusionOk="0">
                  <a:moveTo>
                    <a:pt x="1432" y="1"/>
                  </a:moveTo>
                  <a:cubicBezTo>
                    <a:pt x="641" y="1"/>
                    <a:pt x="1" y="641"/>
                    <a:pt x="2" y="1431"/>
                  </a:cubicBezTo>
                  <a:cubicBezTo>
                    <a:pt x="1" y="2222"/>
                    <a:pt x="641" y="2861"/>
                    <a:pt x="1432" y="2862"/>
                  </a:cubicBezTo>
                  <a:lnTo>
                    <a:pt x="15897" y="2862"/>
                  </a:lnTo>
                  <a:cubicBezTo>
                    <a:pt x="16687" y="2861"/>
                    <a:pt x="17327" y="2222"/>
                    <a:pt x="17327" y="1431"/>
                  </a:cubicBezTo>
                  <a:cubicBezTo>
                    <a:pt x="17327" y="641"/>
                    <a:pt x="16687" y="1"/>
                    <a:pt x="15897" y="1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altLang="en-GB" sz="1000">
                  <a:sym typeface="+mn-ea"/>
                </a:rPr>
                <a:t>        </a:t>
              </a:r>
              <a:r>
                <a:rPr lang="ru-RU" altLang="en-GB" sz="1000">
                  <a:latin typeface="Bahnschrift SemiLight SemiCondensed" panose="020B0502040204020203" charset="0"/>
                  <a:cs typeface="Bahnschrift SemiLight SemiCondensed" panose="020B0502040204020203" charset="0"/>
                  <a:sym typeface="+mn-ea"/>
                </a:rPr>
                <a:t>Д</a:t>
              </a:r>
              <a:r>
                <a:rPr lang="en-GB" sz="1000">
                  <a:latin typeface="Bahnschrift SemiLight SemiCondensed" panose="020B0502040204020203" charset="0"/>
                  <a:cs typeface="Bahnschrift SemiLight SemiCondensed" panose="020B0502040204020203" charset="0"/>
                  <a:sym typeface="+mn-ea"/>
                </a:rPr>
                <a:t>о 5 г/сутки — 1 чайная ложка без горки</a:t>
              </a:r>
              <a:endParaRPr lang="ru-RU" altLang="en-US" sz="1000">
                <a:latin typeface="Bahnschrift SemiLight SemiCondensed" panose="020B0502040204020203" charset="0"/>
                <a:cs typeface="Bahnschrift SemiLight SemiCondensed" panose="020B0502040204020203" charset="0"/>
              </a:endParaRPr>
            </a:p>
          </p:txBody>
        </p:sp>
        <p:sp>
          <p:nvSpPr>
            <p:cNvPr id="3109" name="Google Shape;3109;p54"/>
            <p:cNvSpPr/>
            <p:nvPr/>
          </p:nvSpPr>
          <p:spPr>
            <a:xfrm>
              <a:off x="4500920" y="2790536"/>
              <a:ext cx="120286" cy="115726"/>
            </a:xfrm>
            <a:custGeom>
              <a:avLst/>
              <a:gdLst/>
              <a:ahLst/>
              <a:cxnLst/>
              <a:rect l="l" t="t" r="r" b="b"/>
              <a:pathLst>
                <a:path w="2664" h="2563" extrusionOk="0">
                  <a:moveTo>
                    <a:pt x="1382" y="1"/>
                  </a:moveTo>
                  <a:cubicBezTo>
                    <a:pt x="864" y="1"/>
                    <a:pt x="398" y="313"/>
                    <a:pt x="199" y="792"/>
                  </a:cubicBezTo>
                  <a:cubicBezTo>
                    <a:pt x="0" y="1270"/>
                    <a:pt x="109" y="1821"/>
                    <a:pt x="476" y="2188"/>
                  </a:cubicBezTo>
                  <a:cubicBezTo>
                    <a:pt x="721" y="2433"/>
                    <a:pt x="1048" y="2563"/>
                    <a:pt x="1381" y="2563"/>
                  </a:cubicBezTo>
                  <a:cubicBezTo>
                    <a:pt x="1547" y="2563"/>
                    <a:pt x="1713" y="2531"/>
                    <a:pt x="1872" y="2465"/>
                  </a:cubicBezTo>
                  <a:cubicBezTo>
                    <a:pt x="2351" y="2268"/>
                    <a:pt x="2663" y="1800"/>
                    <a:pt x="2663" y="1282"/>
                  </a:cubicBezTo>
                  <a:cubicBezTo>
                    <a:pt x="2663" y="574"/>
                    <a:pt x="2090" y="1"/>
                    <a:pt x="1382" y="1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pic>
        <p:nvPicPr>
          <p:cNvPr id="100" name="Picture 99"/>
          <p:cNvPicPr/>
          <p:nvPr/>
        </p:nvPicPr>
        <p:blipFill>
          <a:blip r:embed="rId2"/>
          <a:stretch>
            <a:fillRect/>
          </a:stretch>
        </p:blipFill>
        <p:spPr>
          <a:xfrm>
            <a:off x="4572000" y="257175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1" name="Picture 100"/>
          <p:cNvPicPr/>
          <p:nvPr/>
        </p:nvPicPr>
        <p:blipFill>
          <a:blip r:embed="rId2"/>
          <a:stretch>
            <a:fillRect/>
          </a:stretch>
        </p:blipFill>
        <p:spPr>
          <a:xfrm>
            <a:off x="4762500" y="0"/>
            <a:ext cx="4381500" cy="5143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Picture 6" descr="Логотип (1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64965"/>
            <a:ext cx="1346835" cy="9785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31"/>
          <p:cNvSpPr txBox="1"/>
          <p:nvPr>
            <p:ph type="title"/>
          </p:nvPr>
        </p:nvSpPr>
        <p:spPr>
          <a:xfrm>
            <a:off x="782865" y="41137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GB" b="1"/>
              <a:t>Факторы влияющие на прогноз </a:t>
            </a:r>
            <a:br>
              <a:rPr lang="ru-RU" altLang="en-GB" b="1"/>
            </a:br>
            <a:r>
              <a:rPr lang="ru-RU" altLang="en-GB" b="1"/>
              <a:t>у пациентов с АГ</a:t>
            </a:r>
            <a:endParaRPr lang="ru-RU" altLang="en-GB" b="1"/>
          </a:p>
        </p:txBody>
      </p:sp>
      <p:sp>
        <p:nvSpPr>
          <p:cNvPr id="399" name="Google Shape;399;p31"/>
          <p:cNvSpPr txBox="1"/>
          <p:nvPr>
            <p:ph type="title" idx="2"/>
          </p:nvPr>
        </p:nvSpPr>
        <p:spPr>
          <a:xfrm>
            <a:off x="1579155" y="1527383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C00000"/>
                </a:solidFill>
              </a:rPr>
              <a:t>01</a:t>
            </a:r>
            <a:endParaRPr lang="en-GB">
              <a:solidFill>
                <a:srgbClr val="C00000"/>
              </a:solidFill>
            </a:endParaRPr>
          </a:p>
        </p:txBody>
      </p:sp>
      <p:sp>
        <p:nvSpPr>
          <p:cNvPr id="400" name="Google Shape;400;p31"/>
          <p:cNvSpPr txBox="1"/>
          <p:nvPr>
            <p:ph type="title" idx="3"/>
          </p:nvPr>
        </p:nvSpPr>
        <p:spPr>
          <a:xfrm>
            <a:off x="1579155" y="2887766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C00000"/>
                </a:solidFill>
              </a:rPr>
              <a:t>04</a:t>
            </a:r>
            <a:endParaRPr lang="en-GB">
              <a:solidFill>
                <a:srgbClr val="C00000"/>
              </a:solidFill>
            </a:endParaRPr>
          </a:p>
        </p:txBody>
      </p:sp>
      <p:sp>
        <p:nvSpPr>
          <p:cNvPr id="401" name="Google Shape;401;p31"/>
          <p:cNvSpPr txBox="1"/>
          <p:nvPr>
            <p:ph type="title" idx="4"/>
          </p:nvPr>
        </p:nvSpPr>
        <p:spPr>
          <a:xfrm>
            <a:off x="4204770" y="1527383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C00000"/>
                </a:solidFill>
              </a:rPr>
              <a:t>02</a:t>
            </a:r>
            <a:endParaRPr lang="en-GB">
              <a:solidFill>
                <a:srgbClr val="C00000"/>
              </a:solidFill>
            </a:endParaRPr>
          </a:p>
        </p:txBody>
      </p:sp>
      <p:sp>
        <p:nvSpPr>
          <p:cNvPr id="402" name="Google Shape;402;p31"/>
          <p:cNvSpPr txBox="1"/>
          <p:nvPr>
            <p:ph type="title" idx="5"/>
          </p:nvPr>
        </p:nvSpPr>
        <p:spPr>
          <a:xfrm>
            <a:off x="4138730" y="2888401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C00000"/>
                </a:solidFill>
              </a:rPr>
              <a:t>05</a:t>
            </a:r>
            <a:endParaRPr lang="en-GB">
              <a:solidFill>
                <a:srgbClr val="C00000"/>
              </a:solidFill>
            </a:endParaRPr>
          </a:p>
        </p:txBody>
      </p:sp>
      <p:sp>
        <p:nvSpPr>
          <p:cNvPr id="403" name="Google Shape;403;p31"/>
          <p:cNvSpPr txBox="1"/>
          <p:nvPr>
            <p:ph type="title" idx="6"/>
          </p:nvPr>
        </p:nvSpPr>
        <p:spPr>
          <a:xfrm>
            <a:off x="7004375" y="1527383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C00000"/>
                </a:solidFill>
              </a:rPr>
              <a:t>03</a:t>
            </a:r>
            <a:endParaRPr lang="en-GB">
              <a:solidFill>
                <a:srgbClr val="C00000"/>
              </a:solidFill>
            </a:endParaRPr>
          </a:p>
        </p:txBody>
      </p:sp>
      <p:sp>
        <p:nvSpPr>
          <p:cNvPr id="405" name="Google Shape;405;p31"/>
          <p:cNvSpPr txBox="1"/>
          <p:nvPr>
            <p:ph type="subTitle" idx="1"/>
          </p:nvPr>
        </p:nvSpPr>
        <p:spPr>
          <a:xfrm>
            <a:off x="720000" y="1890205"/>
            <a:ext cx="2305500" cy="63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ограничение потребления соли  ограничение быстрых углеводов («свободных» сахаров)</a:t>
            </a:r>
            <a:endParaRPr sz="1200"/>
          </a:p>
        </p:txBody>
      </p:sp>
      <p:sp>
        <p:nvSpPr>
          <p:cNvPr id="406" name="Google Shape;406;p31"/>
          <p:cNvSpPr txBox="1"/>
          <p:nvPr>
            <p:ph type="subTitle" idx="8"/>
          </p:nvPr>
        </p:nvSpPr>
        <p:spPr>
          <a:xfrm>
            <a:off x="3195320" y="1904365"/>
            <a:ext cx="2621915" cy="90995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sz="1200">
                <a:sym typeface="+mn-ea"/>
              </a:rPr>
              <a:t>ограничение животных жиров, </a:t>
            </a:r>
            <a:endParaRPr sz="1200">
              <a:sym typeface="+mn-e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sz="1200">
                <a:sym typeface="+mn-ea"/>
              </a:rPr>
              <a:t>с частичной заменой на растительные масла </a:t>
            </a:r>
            <a:endParaRPr sz="1200">
              <a:sym typeface="+mn-ea"/>
            </a:endParaRPr>
          </a:p>
        </p:txBody>
      </p:sp>
      <p:sp>
        <p:nvSpPr>
          <p:cNvPr id="407" name="Google Shape;407;p31"/>
          <p:cNvSpPr txBox="1"/>
          <p:nvPr>
            <p:ph type="subTitle" idx="9"/>
          </p:nvPr>
        </p:nvSpPr>
        <p:spPr>
          <a:xfrm>
            <a:off x="6118860" y="1904365"/>
            <a:ext cx="2505710" cy="202946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GB" sz="1000"/>
              <a:t>у</a:t>
            </a:r>
            <a:r>
              <a:rPr lang="en-GB" sz="1000"/>
              <a:t>потребл</a:t>
            </a:r>
            <a:r>
              <a:rPr lang="ru-RU" altLang="en-GB" sz="1000"/>
              <a:t>ять</a:t>
            </a:r>
            <a:r>
              <a:rPr lang="en-GB" sz="1000"/>
              <a:t> ежедневно 400–500 г фруктов и овощей, предпочтительное потребление цельнозерновых продуктов (хлеб, крупы)</a:t>
            </a:r>
            <a:endParaRPr lang="en-GB" sz="1000"/>
          </a:p>
        </p:txBody>
      </p:sp>
      <p:sp>
        <p:nvSpPr>
          <p:cNvPr id="408" name="Google Shape;408;p31"/>
          <p:cNvSpPr txBox="1"/>
          <p:nvPr>
            <p:ph type="subTitle" idx="13"/>
          </p:nvPr>
        </p:nvSpPr>
        <p:spPr>
          <a:xfrm>
            <a:off x="628015" y="3335655"/>
            <a:ext cx="2637155" cy="9258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/>
              <a:t>следует отдавать предпочтение приготовлению продуктов на пару, путем отваривания, запекания</a:t>
            </a:r>
            <a:endParaRPr lang="en-GB" sz="1200"/>
          </a:p>
        </p:txBody>
      </p:sp>
      <p:sp>
        <p:nvSpPr>
          <p:cNvPr id="409" name="Google Shape;409;p31"/>
          <p:cNvSpPr txBox="1"/>
          <p:nvPr>
            <p:ph type="subTitle" idx="14"/>
          </p:nvPr>
        </p:nvSpPr>
        <p:spPr>
          <a:xfrm>
            <a:off x="3265170" y="3336290"/>
            <a:ext cx="2797175" cy="9258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при повышенном АД - полное исключение алкогольных напитков</a:t>
            </a:r>
            <a:endParaRPr sz="1200"/>
          </a:p>
        </p:txBody>
      </p:sp>
      <p:grpSp>
        <p:nvGrpSpPr>
          <p:cNvPr id="417" name="Google Shape;417;p31"/>
          <p:cNvGrpSpPr/>
          <p:nvPr/>
        </p:nvGrpSpPr>
        <p:grpSpPr>
          <a:xfrm>
            <a:off x="8207070" y="1500701"/>
            <a:ext cx="348300" cy="348275"/>
            <a:chOff x="6992763" y="2679125"/>
            <a:chExt cx="348300" cy="348275"/>
          </a:xfrm>
        </p:grpSpPr>
        <p:sp>
          <p:nvSpPr>
            <p:cNvPr id="418" name="Google Shape;418;p31"/>
            <p:cNvSpPr/>
            <p:nvPr/>
          </p:nvSpPr>
          <p:spPr>
            <a:xfrm>
              <a:off x="6992763" y="2679125"/>
              <a:ext cx="348300" cy="348275"/>
            </a:xfrm>
            <a:custGeom>
              <a:avLst/>
              <a:gdLst/>
              <a:ahLst/>
              <a:cxnLst/>
              <a:rect l="l" t="t" r="r" b="b"/>
              <a:pathLst>
                <a:path w="13932" h="13931" extrusionOk="0">
                  <a:moveTo>
                    <a:pt x="6966" y="823"/>
                  </a:moveTo>
                  <a:cubicBezTo>
                    <a:pt x="10347" y="823"/>
                    <a:pt x="13109" y="3574"/>
                    <a:pt x="13109" y="6966"/>
                  </a:cubicBezTo>
                  <a:cubicBezTo>
                    <a:pt x="13109" y="10358"/>
                    <a:pt x="10347" y="13108"/>
                    <a:pt x="6966" y="13108"/>
                  </a:cubicBezTo>
                  <a:cubicBezTo>
                    <a:pt x="3574" y="13108"/>
                    <a:pt x="812" y="10358"/>
                    <a:pt x="812" y="6966"/>
                  </a:cubicBezTo>
                  <a:cubicBezTo>
                    <a:pt x="812" y="3574"/>
                    <a:pt x="3574" y="823"/>
                    <a:pt x="6966" y="823"/>
                  </a:cubicBezTo>
                  <a:close/>
                  <a:moveTo>
                    <a:pt x="6966" y="0"/>
                  </a:moveTo>
                  <a:cubicBezTo>
                    <a:pt x="3111" y="0"/>
                    <a:pt x="1" y="3111"/>
                    <a:pt x="1" y="6966"/>
                  </a:cubicBezTo>
                  <a:cubicBezTo>
                    <a:pt x="1" y="10809"/>
                    <a:pt x="3111" y="13931"/>
                    <a:pt x="6966" y="13931"/>
                  </a:cubicBezTo>
                  <a:cubicBezTo>
                    <a:pt x="10810" y="13931"/>
                    <a:pt x="13931" y="10809"/>
                    <a:pt x="13931" y="6966"/>
                  </a:cubicBezTo>
                  <a:cubicBezTo>
                    <a:pt x="13931" y="3111"/>
                    <a:pt x="10810" y="0"/>
                    <a:pt x="69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19" name="Google Shape;419;p31"/>
            <p:cNvSpPr/>
            <p:nvPr/>
          </p:nvSpPr>
          <p:spPr>
            <a:xfrm>
              <a:off x="7033613" y="2719975"/>
              <a:ext cx="266325" cy="266325"/>
            </a:xfrm>
            <a:custGeom>
              <a:avLst/>
              <a:gdLst/>
              <a:ahLst/>
              <a:cxnLst/>
              <a:rect l="l" t="t" r="r" b="b"/>
              <a:pathLst>
                <a:path w="10653" h="10653" extrusionOk="0">
                  <a:moveTo>
                    <a:pt x="5332" y="825"/>
                  </a:moveTo>
                  <a:cubicBezTo>
                    <a:pt x="7812" y="825"/>
                    <a:pt x="9830" y="2840"/>
                    <a:pt x="9830" y="5332"/>
                  </a:cubicBezTo>
                  <a:cubicBezTo>
                    <a:pt x="9830" y="7812"/>
                    <a:pt x="7812" y="9841"/>
                    <a:pt x="5332" y="9841"/>
                  </a:cubicBezTo>
                  <a:cubicBezTo>
                    <a:pt x="2841" y="9841"/>
                    <a:pt x="823" y="7812"/>
                    <a:pt x="823" y="5332"/>
                  </a:cubicBezTo>
                  <a:cubicBezTo>
                    <a:pt x="823" y="2840"/>
                    <a:pt x="2841" y="825"/>
                    <a:pt x="5332" y="825"/>
                  </a:cubicBezTo>
                  <a:close/>
                  <a:moveTo>
                    <a:pt x="5332" y="0"/>
                  </a:moveTo>
                  <a:cubicBezTo>
                    <a:pt x="2392" y="0"/>
                    <a:pt x="1" y="2391"/>
                    <a:pt x="1" y="5332"/>
                  </a:cubicBezTo>
                  <a:cubicBezTo>
                    <a:pt x="1" y="8264"/>
                    <a:pt x="2392" y="10652"/>
                    <a:pt x="5332" y="10652"/>
                  </a:cubicBezTo>
                  <a:cubicBezTo>
                    <a:pt x="8261" y="10652"/>
                    <a:pt x="10653" y="8264"/>
                    <a:pt x="10653" y="5332"/>
                  </a:cubicBezTo>
                  <a:cubicBezTo>
                    <a:pt x="10653" y="2391"/>
                    <a:pt x="8261" y="0"/>
                    <a:pt x="53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20" name="Google Shape;420;p31"/>
            <p:cNvSpPr/>
            <p:nvPr/>
          </p:nvSpPr>
          <p:spPr>
            <a:xfrm>
              <a:off x="7163163" y="2863375"/>
              <a:ext cx="88025" cy="72875"/>
            </a:xfrm>
            <a:custGeom>
              <a:avLst/>
              <a:gdLst/>
              <a:ahLst/>
              <a:cxnLst/>
              <a:rect l="l" t="t" r="r" b="b"/>
              <a:pathLst>
                <a:path w="3521" h="2915" extrusionOk="0">
                  <a:moveTo>
                    <a:pt x="1976" y="824"/>
                  </a:moveTo>
                  <a:cubicBezTo>
                    <a:pt x="2054" y="824"/>
                    <a:pt x="2111" y="848"/>
                    <a:pt x="2157" y="880"/>
                  </a:cubicBezTo>
                  <a:cubicBezTo>
                    <a:pt x="2392" y="1118"/>
                    <a:pt x="1919" y="1952"/>
                    <a:pt x="1289" y="2076"/>
                  </a:cubicBezTo>
                  <a:cubicBezTo>
                    <a:pt x="1244" y="2085"/>
                    <a:pt x="1203" y="2090"/>
                    <a:pt x="1167" y="2090"/>
                  </a:cubicBezTo>
                  <a:cubicBezTo>
                    <a:pt x="558" y="2090"/>
                    <a:pt x="1243" y="824"/>
                    <a:pt x="1976" y="824"/>
                  </a:cubicBezTo>
                  <a:close/>
                  <a:moveTo>
                    <a:pt x="1988" y="1"/>
                  </a:moveTo>
                  <a:cubicBezTo>
                    <a:pt x="1216" y="1"/>
                    <a:pt x="325" y="708"/>
                    <a:pt x="150" y="1581"/>
                  </a:cubicBezTo>
                  <a:cubicBezTo>
                    <a:pt x="1" y="2341"/>
                    <a:pt x="466" y="2915"/>
                    <a:pt x="1171" y="2915"/>
                  </a:cubicBezTo>
                  <a:cubicBezTo>
                    <a:pt x="1259" y="2915"/>
                    <a:pt x="1351" y="2906"/>
                    <a:pt x="1446" y="2887"/>
                  </a:cubicBezTo>
                  <a:cubicBezTo>
                    <a:pt x="2641" y="2649"/>
                    <a:pt x="3520" y="1083"/>
                    <a:pt x="2731" y="296"/>
                  </a:cubicBezTo>
                  <a:cubicBezTo>
                    <a:pt x="2523" y="91"/>
                    <a:pt x="2263" y="1"/>
                    <a:pt x="19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21" name="Google Shape;421;p31"/>
            <p:cNvSpPr/>
            <p:nvPr/>
          </p:nvSpPr>
          <p:spPr>
            <a:xfrm>
              <a:off x="7070263" y="2832175"/>
              <a:ext cx="84550" cy="69850"/>
            </a:xfrm>
            <a:custGeom>
              <a:avLst/>
              <a:gdLst/>
              <a:ahLst/>
              <a:cxnLst/>
              <a:rect l="l" t="t" r="r" b="b"/>
              <a:pathLst>
                <a:path w="3382" h="2794" extrusionOk="0">
                  <a:moveTo>
                    <a:pt x="1679" y="815"/>
                  </a:moveTo>
                  <a:cubicBezTo>
                    <a:pt x="1878" y="815"/>
                    <a:pt x="2097" y="1011"/>
                    <a:pt x="2197" y="1217"/>
                  </a:cubicBezTo>
                  <a:cubicBezTo>
                    <a:pt x="2368" y="1567"/>
                    <a:pt x="2269" y="1972"/>
                    <a:pt x="1985" y="1972"/>
                  </a:cubicBezTo>
                  <a:cubicBezTo>
                    <a:pt x="1932" y="1972"/>
                    <a:pt x="1871" y="1958"/>
                    <a:pt x="1805" y="1926"/>
                  </a:cubicBezTo>
                  <a:cubicBezTo>
                    <a:pt x="1342" y="1712"/>
                    <a:pt x="1250" y="990"/>
                    <a:pt x="1556" y="844"/>
                  </a:cubicBezTo>
                  <a:cubicBezTo>
                    <a:pt x="1595" y="824"/>
                    <a:pt x="1637" y="815"/>
                    <a:pt x="1679" y="815"/>
                  </a:cubicBezTo>
                  <a:close/>
                  <a:moveTo>
                    <a:pt x="1675" y="1"/>
                  </a:moveTo>
                  <a:cubicBezTo>
                    <a:pt x="1510" y="1"/>
                    <a:pt x="1347" y="36"/>
                    <a:pt x="1196" y="111"/>
                  </a:cubicBezTo>
                  <a:cubicBezTo>
                    <a:pt x="1" y="697"/>
                    <a:pt x="620" y="2794"/>
                    <a:pt x="1983" y="2794"/>
                  </a:cubicBezTo>
                  <a:cubicBezTo>
                    <a:pt x="2887" y="2794"/>
                    <a:pt x="3382" y="1769"/>
                    <a:pt x="2930" y="854"/>
                  </a:cubicBezTo>
                  <a:cubicBezTo>
                    <a:pt x="2662" y="309"/>
                    <a:pt x="2160" y="1"/>
                    <a:pt x="16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22" name="Google Shape;422;p31"/>
            <p:cNvSpPr/>
            <p:nvPr/>
          </p:nvSpPr>
          <p:spPr>
            <a:xfrm>
              <a:off x="7141913" y="2760450"/>
              <a:ext cx="101400" cy="84950"/>
            </a:xfrm>
            <a:custGeom>
              <a:avLst/>
              <a:gdLst/>
              <a:ahLst/>
              <a:cxnLst/>
              <a:rect l="l" t="t" r="r" b="b"/>
              <a:pathLst>
                <a:path w="4056" h="3398" extrusionOk="0">
                  <a:moveTo>
                    <a:pt x="1342" y="819"/>
                  </a:moveTo>
                  <a:cubicBezTo>
                    <a:pt x="1401" y="819"/>
                    <a:pt x="1462" y="827"/>
                    <a:pt x="1519" y="840"/>
                  </a:cubicBezTo>
                  <a:cubicBezTo>
                    <a:pt x="2549" y="1041"/>
                    <a:pt x="3177" y="2581"/>
                    <a:pt x="2354" y="2581"/>
                  </a:cubicBezTo>
                  <a:cubicBezTo>
                    <a:pt x="2303" y="2581"/>
                    <a:pt x="2247" y="2575"/>
                    <a:pt x="2185" y="2563"/>
                  </a:cubicBezTo>
                  <a:cubicBezTo>
                    <a:pt x="1306" y="2384"/>
                    <a:pt x="730" y="1256"/>
                    <a:pt x="1068" y="918"/>
                  </a:cubicBezTo>
                  <a:cubicBezTo>
                    <a:pt x="1134" y="845"/>
                    <a:pt x="1235" y="819"/>
                    <a:pt x="1342" y="819"/>
                  </a:cubicBezTo>
                  <a:close/>
                  <a:moveTo>
                    <a:pt x="1367" y="1"/>
                  </a:moveTo>
                  <a:cubicBezTo>
                    <a:pt x="590" y="1"/>
                    <a:pt x="0" y="580"/>
                    <a:pt x="189" y="1527"/>
                  </a:cubicBezTo>
                  <a:cubicBezTo>
                    <a:pt x="267" y="1944"/>
                    <a:pt x="505" y="2360"/>
                    <a:pt x="843" y="2698"/>
                  </a:cubicBezTo>
                  <a:cubicBezTo>
                    <a:pt x="1192" y="3047"/>
                    <a:pt x="1609" y="3285"/>
                    <a:pt x="2025" y="3364"/>
                  </a:cubicBezTo>
                  <a:cubicBezTo>
                    <a:pt x="2141" y="3386"/>
                    <a:pt x="2251" y="3397"/>
                    <a:pt x="2356" y="3397"/>
                  </a:cubicBezTo>
                  <a:cubicBezTo>
                    <a:pt x="3593" y="3397"/>
                    <a:pt x="4055" y="1888"/>
                    <a:pt x="2861" y="694"/>
                  </a:cubicBezTo>
                  <a:cubicBezTo>
                    <a:pt x="2383" y="216"/>
                    <a:pt x="1840" y="1"/>
                    <a:pt x="13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23" name="Google Shape;423;p31"/>
            <p:cNvSpPr/>
            <p:nvPr/>
          </p:nvSpPr>
          <p:spPr>
            <a:xfrm>
              <a:off x="7104338" y="2791300"/>
              <a:ext cx="20600" cy="20600"/>
            </a:xfrm>
            <a:custGeom>
              <a:avLst/>
              <a:gdLst/>
              <a:ahLst/>
              <a:cxnLst/>
              <a:rect l="l" t="t" r="r" b="b"/>
              <a:pathLst>
                <a:path w="824" h="824" extrusionOk="0">
                  <a:moveTo>
                    <a:pt x="1" y="1"/>
                  </a:moveTo>
                  <a:lnTo>
                    <a:pt x="1" y="823"/>
                  </a:lnTo>
                  <a:lnTo>
                    <a:pt x="823" y="823"/>
                  </a:lnTo>
                  <a:lnTo>
                    <a:pt x="82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2" name="Google Shape;405;p31"/>
          <p:cNvSpPr txBox="1"/>
          <p:nvPr/>
        </p:nvSpPr>
        <p:spPr>
          <a:xfrm>
            <a:off x="6181000" y="3336100"/>
            <a:ext cx="2305500" cy="635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4020202020204"/>
              <a:buNone/>
              <a:defRPr sz="1700" b="0" i="0" u="none" strike="noStrike" cap="none">
                <a:solidFill>
                  <a:schemeClr val="dk1"/>
                </a:solidFill>
                <a:latin typeface="Raleway Black" panose="020B0604020202020204"/>
                <a:ea typeface="Raleway Black" panose="020B0604020202020204"/>
                <a:cs typeface="Raleway Black" panose="020B0604020202020204"/>
                <a:sym typeface="Raleway Black" panose="020B0604020202020204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4020202020204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4020202020204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4020202020204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4020202020204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4020202020204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4020202020204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4020202020204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4020202020204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ограничение быстрых углеводов («свободных» сахаров)</a:t>
            </a:r>
            <a:endParaRPr sz="1200"/>
          </a:p>
        </p:txBody>
      </p:sp>
      <p:sp>
        <p:nvSpPr>
          <p:cNvPr id="3" name="Google Shape;400;p31"/>
          <p:cNvSpPr txBox="1"/>
          <p:nvPr/>
        </p:nvSpPr>
        <p:spPr>
          <a:xfrm>
            <a:off x="7007770" y="2887766"/>
            <a:ext cx="734700" cy="447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 Black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Raleway Black" panose="020B0604020202020204"/>
                <a:ea typeface="Raleway Black" panose="020B0604020202020204"/>
                <a:cs typeface="Raleway Black" panose="020B0604020202020204"/>
                <a:sym typeface="Raleway Black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4020202020204"/>
              <a:buNone/>
              <a:defRPr sz="3500" b="0" i="0" u="none" strike="noStrike" cap="none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4020202020204"/>
              <a:buNone/>
              <a:defRPr sz="3500" b="0" i="0" u="none" strike="noStrike" cap="none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4020202020204"/>
              <a:buNone/>
              <a:defRPr sz="3500" b="0" i="0" u="none" strike="noStrike" cap="none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4020202020204"/>
              <a:buNone/>
              <a:defRPr sz="3500" b="0" i="0" u="none" strike="noStrike" cap="none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4020202020204"/>
              <a:buNone/>
              <a:defRPr sz="3500" b="0" i="0" u="none" strike="noStrike" cap="none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4020202020204"/>
              <a:buNone/>
              <a:defRPr sz="3500" b="0" i="0" u="none" strike="noStrike" cap="none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4020202020204"/>
              <a:buNone/>
              <a:defRPr sz="3500" b="0" i="0" u="none" strike="noStrike" cap="none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4020202020204"/>
              <a:buNone/>
              <a:defRPr sz="3500" b="0" i="0" u="none" strike="noStrike" cap="none">
                <a:solidFill>
                  <a:schemeClr val="dk1"/>
                </a:solidFill>
                <a:latin typeface="Bebas Neue" panose="020B0604020202020204"/>
                <a:ea typeface="Bebas Neue" panose="020B0604020202020204"/>
                <a:cs typeface="Bebas Neue" panose="020B0604020202020204"/>
                <a:sym typeface="Bebas Neue" panose="020B0604020202020204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C00000"/>
                </a:solidFill>
              </a:rPr>
              <a:t>0</a:t>
            </a:r>
            <a:r>
              <a:rPr lang="ru-RU" altLang="en-GB">
                <a:solidFill>
                  <a:srgbClr val="C00000"/>
                </a:solidFill>
              </a:rPr>
              <a:t>6</a:t>
            </a:r>
            <a:endParaRPr lang="ru-RU" altLang="en-GB">
              <a:solidFill>
                <a:srgbClr val="C00000"/>
              </a:solidFill>
            </a:endParaRPr>
          </a:p>
        </p:txBody>
      </p:sp>
      <p:pic>
        <p:nvPicPr>
          <p:cNvPr id="4" name="Picture 3" descr="Логотип (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346835" cy="9785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30"/>
          <p:cNvSpPr txBox="1"/>
          <p:nvPr>
            <p:ph type="title"/>
          </p:nvPr>
        </p:nvSpPr>
        <p:spPr>
          <a:xfrm>
            <a:off x="720090" y="445135"/>
            <a:ext cx="8181340" cy="57277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/>
              <a:t>Контроль за массой тела и </a:t>
            </a:r>
            <a:br>
              <a:rPr lang="en-GB" b="1"/>
            </a:br>
            <a:r>
              <a:rPr lang="en-GB" b="1"/>
              <a:t>физической активностью</a:t>
            </a:r>
            <a:endParaRPr lang="en-GB" b="1"/>
          </a:p>
        </p:txBody>
      </p:sp>
      <p:sp>
        <p:nvSpPr>
          <p:cNvPr id="390" name="Google Shape;390;p30"/>
          <p:cNvSpPr txBox="1"/>
          <p:nvPr>
            <p:ph type="body" idx="1"/>
          </p:nvPr>
        </p:nvSpPr>
        <p:spPr>
          <a:xfrm>
            <a:off x="612140" y="1557655"/>
            <a:ext cx="7703820" cy="247142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bg1"/>
                </a:solidFill>
              </a:rPr>
              <a:t>Нормальная масса тела</a:t>
            </a:r>
            <a:r>
              <a:rPr lang="en-GB"/>
              <a:t> (вес) зависит, прежде всего, от правильного питания и адекватной физической нагрузки.</a:t>
            </a:r>
            <a:endParaRPr lang="en-GB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bg1"/>
                </a:solidFill>
              </a:rPr>
              <a:t>Избыточная масса тела </a:t>
            </a:r>
            <a:r>
              <a:rPr lang="en-GB"/>
              <a:t>(ИМТ) появляется у человека тогда, когда </a:t>
            </a:r>
            <a:r>
              <a:rPr lang="en-GB" u="sng"/>
              <a:t>калорийность рациона питания превышает энергетические затраты организма.</a:t>
            </a:r>
            <a:r>
              <a:rPr lang="en-GB"/>
              <a:t> </a:t>
            </a:r>
            <a:endParaRPr lang="en-GB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Часто это связано с нездоровыми привычками питания в семье, когда все члены семьи, включая детей, имеют избыточный вес. </a:t>
            </a:r>
            <a:endParaRPr lang="en-GB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Проблемы с избыточным весом возрастают при </a:t>
            </a:r>
            <a:r>
              <a:rPr lang="en-GB">
                <a:solidFill>
                  <a:schemeClr val="bg1"/>
                </a:solidFill>
              </a:rPr>
              <a:t>наследственной предрасположенности и наличии эндокринных заболеваний.</a:t>
            </a:r>
            <a:endParaRPr lang="en-GB">
              <a:solidFill>
                <a:schemeClr val="bg1"/>
              </a:solidFill>
            </a:endParaRPr>
          </a:p>
        </p:txBody>
      </p:sp>
      <p:pic>
        <p:nvPicPr>
          <p:cNvPr id="123" name="Picture 122"/>
          <p:cNvPicPr/>
          <p:nvPr/>
        </p:nvPicPr>
        <p:blipFill>
          <a:blip r:embed="rId1"/>
          <a:stretch>
            <a:fillRect/>
          </a:stretch>
        </p:blipFill>
        <p:spPr>
          <a:xfrm>
            <a:off x="4572000" y="257175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4" name="Picture 123"/>
          <p:cNvPicPr/>
          <p:nvPr/>
        </p:nvPicPr>
        <p:blipFill>
          <a:blip r:embed="rId1"/>
          <a:stretch>
            <a:fillRect/>
          </a:stretch>
        </p:blipFill>
        <p:spPr>
          <a:xfrm>
            <a:off x="5672455" y="3074670"/>
            <a:ext cx="2528570" cy="1559560"/>
          </a:xfrm>
          <a:prstGeom prst="roundRect">
            <a:avLst/>
          </a:prstGeom>
          <a:noFill/>
          <a:ln w="9525">
            <a:noFill/>
          </a:ln>
        </p:spPr>
      </p:pic>
      <p:pic>
        <p:nvPicPr>
          <p:cNvPr id="2" name="Picture 1" descr="Логотип (1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46835" cy="97853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/>
          <p:nvPr>
            <p:ph type="title"/>
          </p:nvPr>
        </p:nvSpPr>
        <p:spPr/>
        <p:txBody>
          <a:bodyPr/>
          <a:p>
            <a:pPr algn="ctr"/>
            <a:r>
              <a:rPr lang="ru-RU" altLang="en-US" b="1"/>
              <a:t>Вред ожирения</a:t>
            </a:r>
            <a:endParaRPr lang="ru-RU" altLang="en-US" b="1"/>
          </a:p>
        </p:txBody>
      </p:sp>
      <p:sp>
        <p:nvSpPr>
          <p:cNvPr id="3" name="Text Placeholder 2"/>
          <p:cNvSpPr/>
          <p:nvPr>
            <p:ph type="body" idx="1"/>
          </p:nvPr>
        </p:nvSpPr>
        <p:spPr>
          <a:xfrm>
            <a:off x="339090" y="1290955"/>
            <a:ext cx="4494530" cy="3158490"/>
          </a:xfrm>
        </p:spPr>
        <p:txBody>
          <a:bodyPr/>
          <a:p>
            <a:r>
              <a:rPr lang="en-US" u="sng"/>
              <a:t>Ожирение нарушает жизнедеятельность всех органов и систем</a:t>
            </a:r>
            <a:r>
              <a:rPr lang="en-US"/>
              <a:t>, и чаще всего страдает сердечно-сосудистая система. </a:t>
            </a:r>
            <a:endParaRPr lang="ru-RU" altLang="en-US"/>
          </a:p>
          <a:p>
            <a:r>
              <a:rPr lang="en-US"/>
              <a:t>Кроме того, при избыточной массе тела </a:t>
            </a:r>
            <a:r>
              <a:rPr lang="en-US" u="sng"/>
              <a:t>возрастает нагрузка на суставы</a:t>
            </a:r>
            <a:r>
              <a:rPr lang="en-US"/>
              <a:t>, что приводит к развитию </a:t>
            </a:r>
            <a:r>
              <a:rPr lang="en-US" b="1">
                <a:solidFill>
                  <a:schemeClr val="bg1"/>
                </a:solidFill>
              </a:rPr>
              <a:t>остеоартрита</a:t>
            </a:r>
            <a:r>
              <a:rPr lang="en-US"/>
              <a:t>   - воспалительного процесса в суставах и позвоночнике. </a:t>
            </a:r>
            <a:endParaRPr lang="en-US"/>
          </a:p>
          <a:p>
            <a:r>
              <a:rPr lang="ru-RU" altLang="en-US"/>
              <a:t>И</a:t>
            </a:r>
            <a:r>
              <a:rPr lang="en-US"/>
              <a:t>зменение внешнего вида при ожирении провоцирует депрессию и приводит к низкому качеству жизни.</a:t>
            </a:r>
            <a:endParaRPr lang="en-US"/>
          </a:p>
          <a:p>
            <a:r>
              <a:rPr lang="en-US">
                <a:solidFill>
                  <a:schemeClr val="bg1"/>
                </a:solidFill>
              </a:rPr>
              <a:t>Имеются четкие медицинские доказательства, что нормализация массы тела ведет к снижению артериального давления, это в свою очередь уменьшает риск сердечно-сосудистых осложнений.</a:t>
            </a:r>
            <a:endParaRPr lang="en-US">
              <a:solidFill>
                <a:schemeClr val="bg1"/>
              </a:solidFill>
            </a:endParaRPr>
          </a:p>
        </p:txBody>
      </p:sp>
      <p:pic>
        <p:nvPicPr>
          <p:cNvPr id="125" name="Picture 124"/>
          <p:cNvPicPr/>
          <p:nvPr/>
        </p:nvPicPr>
        <p:blipFill>
          <a:blip r:embed="rId1"/>
          <a:stretch>
            <a:fillRect/>
          </a:stretch>
        </p:blipFill>
        <p:spPr>
          <a:xfrm>
            <a:off x="4572000" y="257175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6" name="Picture 125"/>
          <p:cNvPicPr/>
          <p:nvPr/>
        </p:nvPicPr>
        <p:blipFill>
          <a:blip r:embed="rId1"/>
          <a:stretch>
            <a:fillRect/>
          </a:stretch>
        </p:blipFill>
        <p:spPr>
          <a:xfrm>
            <a:off x="4833620" y="1290955"/>
            <a:ext cx="4189730" cy="3040380"/>
          </a:xfrm>
          <a:prstGeom prst="roundRect">
            <a:avLst/>
          </a:prstGeom>
          <a:noFill/>
          <a:ln w="9525">
            <a:noFill/>
          </a:ln>
        </p:spPr>
      </p:pic>
      <p:pic>
        <p:nvPicPr>
          <p:cNvPr id="4" name="Picture 3" descr="Логотип (1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46835" cy="9785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/>
          <p:nvPr>
            <p:ph type="title"/>
          </p:nvPr>
        </p:nvSpPr>
        <p:spPr>
          <a:xfrm>
            <a:off x="720000" y="248810"/>
            <a:ext cx="7704000" cy="572700"/>
          </a:xfrm>
        </p:spPr>
        <p:txBody>
          <a:bodyPr/>
          <a:p>
            <a:pPr algn="ctr"/>
            <a:r>
              <a:rPr lang="ru-RU" altLang="en-US" b="1"/>
              <a:t>Снижение веса</a:t>
            </a:r>
            <a:endParaRPr lang="ru-RU" altLang="en-US" b="1"/>
          </a:p>
        </p:txBody>
      </p:sp>
      <p:sp>
        <p:nvSpPr>
          <p:cNvPr id="3" name="Text Placeholder 2"/>
          <p:cNvSpPr/>
          <p:nvPr>
            <p:ph type="body" idx="1"/>
          </p:nvPr>
        </p:nvSpPr>
        <p:spPr>
          <a:xfrm>
            <a:off x="377190" y="1124585"/>
            <a:ext cx="4110990" cy="2426335"/>
          </a:xfrm>
        </p:spPr>
        <p:txBody>
          <a:bodyPr/>
          <a:p>
            <a:pPr marL="139700" indent="0">
              <a:buNone/>
            </a:pPr>
            <a:r>
              <a:rPr lang="ru-RU" altLang="en-US" b="1">
                <a:solidFill>
                  <a:srgbClr val="7030A0"/>
                </a:solidFill>
              </a:rPr>
              <a:t>Ожирение</a:t>
            </a:r>
            <a:r>
              <a:rPr lang="ru-RU" altLang="en-US"/>
              <a:t> </a:t>
            </a:r>
            <a:r>
              <a:rPr lang="en-US"/>
              <a:t>–</a:t>
            </a:r>
            <a:r>
              <a:rPr lang="ru-RU" altLang="en-US"/>
              <a:t> </a:t>
            </a:r>
            <a:r>
              <a:rPr lang="en-US"/>
              <a:t>самая высокая степень избыточной массы тела, ожирение классифицируется как</a:t>
            </a:r>
            <a:r>
              <a:rPr lang="ru-RU" altLang="en-US"/>
              <a:t> </a:t>
            </a:r>
            <a:r>
              <a:rPr lang="en-US">
                <a:solidFill>
                  <a:schemeClr val="bg1"/>
                </a:solidFill>
              </a:rPr>
              <a:t>болезнь обмена веществ</a:t>
            </a:r>
            <a:r>
              <a:rPr lang="en-US"/>
              <a:t>.</a:t>
            </a:r>
            <a:endParaRPr lang="en-US"/>
          </a:p>
          <a:p>
            <a:pPr marL="139700" indent="0">
              <a:buNone/>
            </a:pPr>
            <a:endParaRPr lang="en-US"/>
          </a:p>
          <a:p>
            <a:r>
              <a:rPr lang="ru-RU" altLang="en-US"/>
              <a:t>Ч</a:t>
            </a:r>
            <a:r>
              <a:rPr lang="en-US"/>
              <a:t>тобы снизить вес, нужна мощная мотивация и сила воли, и людям с избыточным весом, как правило, нужна помощь психолога.</a:t>
            </a:r>
            <a:endParaRPr lang="en-US"/>
          </a:p>
          <a:p>
            <a:r>
              <a:rPr lang="ru-RU" altLang="en-US"/>
              <a:t>Л</a:t>
            </a:r>
            <a:r>
              <a:rPr lang="en-US"/>
              <a:t>юди, имеющие избыточный вес и твердое намерение похудеть, обращаются в частные центры</a:t>
            </a:r>
            <a:r>
              <a:rPr lang="ru-RU" altLang="en-US"/>
              <a:t>, в связи со сложностями возникающие при записи на прием в государственных поликлиниках.</a:t>
            </a:r>
            <a:endParaRPr lang="en-US"/>
          </a:p>
          <a:p>
            <a:r>
              <a:rPr lang="en-US"/>
              <a:t>На занятиях в Школах здоровья медицинские работники реально могут максимально информировать своих слушателей о проблемах, связанных с избыточным весом, и таким образом побудить их задуматься об изменении своего образа жизни.</a:t>
            </a:r>
            <a:endParaRPr lang="en-US"/>
          </a:p>
        </p:txBody>
      </p:sp>
      <p:pic>
        <p:nvPicPr>
          <p:cNvPr id="129" name="Picture 128"/>
          <p:cNvPicPr/>
          <p:nvPr/>
        </p:nvPicPr>
        <p:blipFill>
          <a:blip r:embed="rId1"/>
          <a:stretch>
            <a:fillRect/>
          </a:stretch>
        </p:blipFill>
        <p:spPr>
          <a:xfrm>
            <a:off x="4572000" y="257175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0" name="Picture 129"/>
          <p:cNvPicPr/>
          <p:nvPr/>
        </p:nvPicPr>
        <p:blipFill>
          <a:blip r:embed="rId1"/>
          <a:srcRect t="13653"/>
          <a:stretch>
            <a:fillRect/>
          </a:stretch>
        </p:blipFill>
        <p:spPr>
          <a:xfrm>
            <a:off x="4655820" y="1124585"/>
            <a:ext cx="4268470" cy="35147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Picture 3" descr="Логотип (1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46835" cy="9785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/>
          <p:nvPr>
            <p:ph type="title"/>
          </p:nvPr>
        </p:nvSpPr>
        <p:spPr/>
        <p:txBody>
          <a:bodyPr/>
          <a:p>
            <a:endParaRPr lang="en-US"/>
          </a:p>
        </p:txBody>
      </p:sp>
      <p:pic>
        <p:nvPicPr>
          <p:cNvPr id="12" name="Picture 11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635" cy="5143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Picture Placeholder 9"/>
          <p:cNvPicPr>
            <a:picLocks noChangeAspect="1"/>
          </p:cNvPicPr>
          <p:nvPr>
            <p:ph type="pic" idx="2"/>
          </p:nvPr>
        </p:nvPicPr>
        <p:blipFill>
          <a:blip r:embed="rId2"/>
          <a:stretch>
            <a:fillRect/>
          </a:stretch>
        </p:blipFill>
        <p:spPr>
          <a:xfrm>
            <a:off x="1165225" y="0"/>
            <a:ext cx="6798945" cy="5157470"/>
          </a:xfrm>
          <a:prstGeom prst="rect">
            <a:avLst/>
          </a:prstGeom>
        </p:spPr>
      </p:pic>
      <p:pic>
        <p:nvPicPr>
          <p:cNvPr id="16" name="Picture 15" descr="Логотип (1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346835" cy="9785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33"/>
          <p:cNvSpPr txBox="1"/>
          <p:nvPr>
            <p:ph type="title"/>
          </p:nvPr>
        </p:nvSpPr>
        <p:spPr>
          <a:xfrm>
            <a:off x="1692910" y="292100"/>
            <a:ext cx="6154420" cy="11029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GB" b="1"/>
              <a:t>З</a:t>
            </a:r>
            <a:r>
              <a:rPr lang="en-GB" b="1"/>
              <a:t>начения ИМТ </a:t>
            </a:r>
            <a:br>
              <a:rPr lang="en-GB" b="1"/>
            </a:br>
            <a:r>
              <a:rPr lang="en-GB" b="1"/>
              <a:t>в зависимости от возраста</a:t>
            </a:r>
            <a:endParaRPr lang="en-GB" b="1"/>
          </a:p>
        </p:txBody>
      </p:sp>
      <p:graphicFrame>
        <p:nvGraphicFramePr>
          <p:cNvPr id="2" name="Table 1"/>
          <p:cNvGraphicFramePr/>
          <p:nvPr/>
        </p:nvGraphicFramePr>
        <p:xfrm>
          <a:off x="1372235" y="1614170"/>
          <a:ext cx="6400165" cy="266700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3199765"/>
                <a:gridCol w="3199765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Возрастная группа </a:t>
                      </a:r>
                      <a:endParaRPr lang="ru-RU" altLang="en-US"/>
                    </a:p>
                  </a:txBody>
                  <a:tcPr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Нормальные значения индекса </a:t>
                      </a:r>
                      <a:endParaRPr lang="ru-RU" altLang="en-US"/>
                    </a:p>
                  </a:txBody>
                  <a:tcPr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19 - 24 года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Менее 20</a:t>
                      </a:r>
                      <a:endParaRPr lang="ru-RU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25 - 34 года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20 - 25</a:t>
                      </a:r>
                      <a:endParaRPr lang="ru-RU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35 - 44 года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21 - 26</a:t>
                      </a:r>
                      <a:endParaRPr lang="ru-RU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45 - 54 года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22 - 27</a:t>
                      </a:r>
                      <a:endParaRPr lang="ru-RU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55 - 64 года 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23 - 38</a:t>
                      </a:r>
                      <a:endParaRPr lang="ru-RU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Более 65 лет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24 - 29</a:t>
                      </a:r>
                      <a:endParaRPr lang="ru-RU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" name="Picture 2" descr="Логотип (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346835" cy="97853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34"/>
          <p:cNvSpPr txBox="1"/>
          <p:nvPr>
            <p:ph type="title"/>
          </p:nvPr>
        </p:nvSpPr>
        <p:spPr>
          <a:xfrm>
            <a:off x="2929890" y="464820"/>
            <a:ext cx="4322445" cy="57277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GB" b="1"/>
              <a:t>Т</a:t>
            </a:r>
            <a:r>
              <a:rPr lang="en-GB" b="1"/>
              <a:t>ип</a:t>
            </a:r>
            <a:r>
              <a:rPr lang="ru-RU" altLang="en-GB" b="1"/>
              <a:t>ы</a:t>
            </a:r>
            <a:r>
              <a:rPr lang="en-GB" b="1"/>
              <a:t> ожирения </a:t>
            </a:r>
            <a:endParaRPr lang="en-GB" b="1"/>
          </a:p>
        </p:txBody>
      </p:sp>
      <p:grpSp>
        <p:nvGrpSpPr>
          <p:cNvPr id="2" name="Group 1"/>
          <p:cNvGrpSpPr/>
          <p:nvPr/>
        </p:nvGrpSpPr>
        <p:grpSpPr>
          <a:xfrm>
            <a:off x="521970" y="1369695"/>
            <a:ext cx="10593705" cy="1966393"/>
            <a:chOff x="-381" y="2910"/>
            <a:chExt cx="10539" cy="3148"/>
          </a:xfrm>
        </p:grpSpPr>
        <p:sp>
          <p:nvSpPr>
            <p:cNvPr id="1047" name="Google Shape;1047;p44"/>
            <p:cNvSpPr/>
            <p:nvPr/>
          </p:nvSpPr>
          <p:spPr>
            <a:xfrm>
              <a:off x="3779" y="2910"/>
              <a:ext cx="2536" cy="815"/>
            </a:xfrm>
            <a:prstGeom prst="rect">
              <a:avLst/>
            </a:prstGeom>
            <a:solidFill>
              <a:srgbClr val="F8FAB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altLang="en-GB" sz="1200" b="1">
                  <a:solidFill>
                    <a:schemeClr val="tx1"/>
                  </a:solidFill>
                  <a:latin typeface="Bahnschrift SemiLight SemiCondensed" panose="020B0502040204020203" charset="0"/>
                  <a:cs typeface="Bahnschrift SemiLight SemiCondensed" panose="020B0502040204020203" charset="0"/>
                  <a:sym typeface="+mn-ea"/>
                </a:rPr>
                <a:t>По же</a:t>
              </a:r>
              <a:r>
                <a:rPr lang="en-GB" sz="1200" b="1">
                  <a:solidFill>
                    <a:schemeClr val="tx1"/>
                  </a:solidFill>
                  <a:latin typeface="Bahnschrift SemiLight SemiCondensed" panose="020B0502040204020203" charset="0"/>
                  <a:cs typeface="Bahnschrift SemiLight SemiCondensed" panose="020B0502040204020203" charset="0"/>
                  <a:sym typeface="+mn-ea"/>
                </a:rPr>
                <a:t>нскому типу </a:t>
              </a:r>
              <a:r>
                <a:rPr lang="ru-RU" altLang="en-GB" sz="1200" b="1">
                  <a:solidFill>
                    <a:schemeClr val="tx1"/>
                  </a:solidFill>
                  <a:latin typeface="Bahnschrift SemiLight SemiCondensed" panose="020B0502040204020203" charset="0"/>
                  <a:cs typeface="Bahnschrift SemiLight SemiCondensed" panose="020B0502040204020203" charset="0"/>
                  <a:sym typeface="+mn-ea"/>
                </a:rPr>
                <a:t>- </a:t>
              </a:r>
              <a:r>
                <a:rPr lang="en-GB" sz="1200" b="1">
                  <a:solidFill>
                    <a:schemeClr val="tx1"/>
                  </a:solidFill>
                  <a:latin typeface="Bahnschrift SemiLight SemiCondensed" panose="020B0502040204020203" charset="0"/>
                  <a:cs typeface="Bahnschrift SemiLight SemiCondensed" panose="020B0502040204020203" charset="0"/>
                  <a:sym typeface="+mn-ea"/>
                </a:rPr>
                <a:t>груша</a:t>
              </a:r>
              <a:endParaRPr lang="en-GB" sz="1200" b="1">
                <a:solidFill>
                  <a:schemeClr val="tx1"/>
                </a:solidFill>
                <a:latin typeface="Bahnschrift SemiLight SemiCondensed" panose="020B0502040204020203" charset="0"/>
                <a:ea typeface="Raleway Black" panose="020B0604020202020204"/>
                <a:cs typeface="Bahnschrift SemiLight SemiCondensed" panose="020B0502040204020203" charset="0"/>
                <a:sym typeface="+mn-ea"/>
              </a:endParaRPr>
            </a:p>
          </p:txBody>
        </p:sp>
        <p:sp>
          <p:nvSpPr>
            <p:cNvPr id="1048" name="Google Shape;1048;p44"/>
            <p:cNvSpPr/>
            <p:nvPr/>
          </p:nvSpPr>
          <p:spPr>
            <a:xfrm>
              <a:off x="882" y="2910"/>
              <a:ext cx="2327" cy="815"/>
            </a:xfrm>
            <a:prstGeom prst="rect">
              <a:avLst/>
            </a:prstGeom>
            <a:solidFill>
              <a:srgbClr val="C5F8C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altLang="en-GB" sz="1200" b="1">
                  <a:solidFill>
                    <a:schemeClr val="tx1"/>
                  </a:solidFill>
                  <a:latin typeface="Bahnschrift SemiLight SemiCondensed" panose="020B0502040204020203" charset="0"/>
                  <a:cs typeface="Bahnschrift SemiLight SemiCondensed" panose="020B0502040204020203" charset="0"/>
                  <a:sym typeface="+mn-ea"/>
                </a:rPr>
                <a:t>П</a:t>
              </a:r>
              <a:r>
                <a:rPr lang="en-GB" sz="1200" b="1">
                  <a:solidFill>
                    <a:schemeClr val="tx1"/>
                  </a:solidFill>
                  <a:latin typeface="Bahnschrift SemiLight SemiCondensed" panose="020B0502040204020203" charset="0"/>
                  <a:cs typeface="Bahnschrift SemiLight SemiCondensed" panose="020B0502040204020203" charset="0"/>
                  <a:sym typeface="+mn-ea"/>
                </a:rPr>
                <a:t>о мужскому типу </a:t>
              </a:r>
              <a:r>
                <a:rPr lang="ru-RU" altLang="en-GB" sz="1200" b="1">
                  <a:solidFill>
                    <a:schemeClr val="tx1"/>
                  </a:solidFill>
                  <a:latin typeface="Bahnschrift SemiLight SemiCondensed" panose="020B0502040204020203" charset="0"/>
                  <a:cs typeface="Bahnschrift SemiLight SemiCondensed" panose="020B0502040204020203" charset="0"/>
                  <a:sym typeface="+mn-ea"/>
                </a:rPr>
                <a:t>- </a:t>
              </a:r>
              <a:r>
                <a:rPr lang="en-GB" sz="1200" b="1">
                  <a:solidFill>
                    <a:schemeClr val="tx1"/>
                  </a:solidFill>
                  <a:latin typeface="Bahnschrift SemiLight SemiCondensed" panose="020B0502040204020203" charset="0"/>
                  <a:cs typeface="Bahnschrift SemiLight SemiCondensed" panose="020B0502040204020203" charset="0"/>
                  <a:sym typeface="+mn-ea"/>
                </a:rPr>
                <a:t>яблоко</a:t>
              </a:r>
              <a:endParaRPr lang="en-GB" sz="1200" b="1">
                <a:solidFill>
                  <a:schemeClr val="tx1"/>
                </a:solidFill>
                <a:latin typeface="Bahnschrift SemiLight SemiCondensed" panose="020B0502040204020203" charset="0"/>
                <a:ea typeface="Raleway Black" panose="020B0604020202020204"/>
                <a:cs typeface="Bahnschrift SemiLight SemiCondensed" panose="020B0502040204020203" charset="0"/>
                <a:sym typeface="+mn-ea"/>
              </a:endParaRPr>
            </a:p>
          </p:txBody>
        </p:sp>
        <p:sp>
          <p:nvSpPr>
            <p:cNvPr id="1050" name="Google Shape;1050;p44"/>
            <p:cNvSpPr/>
            <p:nvPr/>
          </p:nvSpPr>
          <p:spPr>
            <a:xfrm>
              <a:off x="-381" y="4095"/>
              <a:ext cx="3822" cy="1963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altLang="en-GB" sz="1000">
                  <a:solidFill>
                    <a:schemeClr val="tx1"/>
                  </a:solidFill>
                  <a:latin typeface="Bahnschrift SemiLight SemiCondensed" panose="020B0502040204020203" charset="0"/>
                  <a:cs typeface="Bahnschrift SemiLight SemiCondensed" panose="020B0502040204020203" charset="0"/>
                  <a:sym typeface="+mn-ea"/>
                </a:rPr>
                <a:t>Х</a:t>
              </a:r>
              <a:r>
                <a:rPr lang="en-GB" sz="1000">
                  <a:solidFill>
                    <a:schemeClr val="tx1"/>
                  </a:solidFill>
                  <a:latin typeface="Bahnschrift SemiLight SemiCondensed" panose="020B0502040204020203" charset="0"/>
                  <a:cs typeface="Bahnschrift SemiLight SemiCondensed" panose="020B0502040204020203" charset="0"/>
                  <a:sym typeface="+mn-ea"/>
                </a:rPr>
                <a:t>арактеризуется отложением жировой ткани в пределах верхней части туловища. </a:t>
              </a:r>
              <a:endParaRPr lang="en-GB" sz="1000">
                <a:solidFill>
                  <a:schemeClr val="tx1"/>
                </a:solidFill>
                <a:latin typeface="Bahnschrift SemiLight SemiCondensed" panose="020B0502040204020203" charset="0"/>
                <a:cs typeface="Bahnschrift SemiLight SemiCondensed" panose="020B0502040204020203" charset="0"/>
                <a:sym typeface="+mn-ea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tx1"/>
                  </a:solidFill>
                  <a:latin typeface="Bahnschrift SemiLight SemiCondensed" panose="020B0502040204020203" charset="0"/>
                  <a:cs typeface="Bahnschrift SemiLight SemiCondensed" panose="020B0502040204020203" charset="0"/>
                  <a:sym typeface="+mn-ea"/>
                </a:rPr>
                <a:t>Этот тип ожирения чаще приводит к нарушениям структуры холестерина - снижению «хорошего» холестерина, повышению «плохого» холестерина и триглицеридов, </a:t>
              </a:r>
              <a:r>
                <a:rPr lang="en-GB" sz="1000" i="1">
                  <a:solidFill>
                    <a:schemeClr val="bg1"/>
                  </a:solidFill>
                  <a:latin typeface="Bahnschrift SemiLight SemiCondensed" panose="020B0502040204020203" charset="0"/>
                  <a:cs typeface="Bahnschrift SemiLight SemiCondensed" panose="020B0502040204020203" charset="0"/>
                  <a:sym typeface="+mn-ea"/>
                </a:rPr>
                <a:t>развитию гипертонии, атеросклероза и сахарного диабета (так называемый метоболический синдром).</a:t>
              </a:r>
              <a:endParaRPr lang="en-GB" sz="1000" i="1">
                <a:solidFill>
                  <a:schemeClr val="bg1"/>
                </a:solidFill>
                <a:latin typeface="Bahnschrift SemiLight SemiCondensed" panose="020B0502040204020203" charset="0"/>
                <a:cs typeface="Bahnschrift SemiLight SemiCondensed" panose="020B0502040204020203" charset="0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i="1">
                  <a:solidFill>
                    <a:schemeClr val="bg1"/>
                  </a:solidFill>
                  <a:latin typeface="Barlow" panose="020B0604020202020204"/>
                  <a:ea typeface="Barlow" panose="020B0604020202020204"/>
                  <a:cs typeface="Barlow" panose="020B0604020202020204"/>
                  <a:sym typeface="Barlow" panose="020B0604020202020204"/>
                </a:rPr>
                <a:t>. </a:t>
              </a:r>
              <a:endParaRPr sz="1000" i="1">
                <a:solidFill>
                  <a:schemeClr val="bg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endParaRPr>
            </a:p>
          </p:txBody>
        </p:sp>
        <p:cxnSp>
          <p:nvCxnSpPr>
            <p:cNvPr id="1052" name="Google Shape;1052;p44"/>
            <p:cNvCxnSpPr>
              <a:stCxn id="1048" idx="2"/>
              <a:endCxn id="1050" idx="0"/>
            </p:cNvCxnSpPr>
            <p:nvPr/>
          </p:nvCxnSpPr>
          <p:spPr>
            <a:xfrm rot="5400000">
              <a:off x="1603" y="3653"/>
              <a:ext cx="370" cy="515"/>
            </a:xfrm>
            <a:prstGeom prst="bentConnector3">
              <a:avLst>
                <a:gd name="adj1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3" name="Google Shape;1053;p44"/>
            <p:cNvCxnSpPr>
              <a:stCxn id="1047" idx="2"/>
              <a:endCxn id="1054" idx="0"/>
            </p:cNvCxnSpPr>
            <p:nvPr/>
          </p:nvCxnSpPr>
          <p:spPr>
            <a:xfrm rot="5400000" flipV="1">
              <a:off x="5106" y="3666"/>
              <a:ext cx="370" cy="488"/>
            </a:xfrm>
            <a:prstGeom prst="bentConnector3">
              <a:avLst>
                <a:gd name="adj1" fmla="val 49863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054" name="Google Shape;1054;p44"/>
            <p:cNvSpPr/>
            <p:nvPr/>
          </p:nvSpPr>
          <p:spPr>
            <a:xfrm>
              <a:off x="3647" y="4095"/>
              <a:ext cx="3776" cy="1963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altLang="en-GB" sz="1000">
                  <a:solidFill>
                    <a:schemeClr val="tx1"/>
                  </a:solidFill>
                  <a:latin typeface="Bahnschrift SemiLight SemiCondensed" panose="020B0502040204020203" charset="0"/>
                  <a:cs typeface="Bahnschrift SemiLight SemiCondensed" panose="020B0502040204020203" charset="0"/>
                  <a:sym typeface="+mn-ea"/>
                </a:rPr>
                <a:t>С</a:t>
              </a:r>
              <a:r>
                <a:rPr lang="en-GB" sz="1000">
                  <a:solidFill>
                    <a:schemeClr val="tx1"/>
                  </a:solidFill>
                  <a:latin typeface="Bahnschrift SemiLight SemiCondensed" panose="020B0502040204020203" charset="0"/>
                  <a:cs typeface="Bahnschrift SemiLight SemiCondensed" panose="020B0502040204020203" charset="0"/>
                  <a:sym typeface="+mn-ea"/>
                </a:rPr>
                <a:t>вязано с отложением жира в пределах нижних частей туловища (бедро, голень). </a:t>
              </a:r>
              <a:endParaRPr lang="en-GB" sz="1000">
                <a:solidFill>
                  <a:schemeClr val="tx1"/>
                </a:solidFill>
                <a:latin typeface="Bahnschrift SemiLight SemiCondensed" panose="020B0502040204020203" charset="0"/>
                <a:cs typeface="Bahnschrift SemiLight SemiCondensed" panose="020B0502040204020203" charset="0"/>
                <a:sym typeface="+mn-ea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tx1"/>
                  </a:solidFill>
                  <a:latin typeface="Bahnschrift SemiLight SemiCondensed" panose="020B0502040204020203" charset="0"/>
                  <a:cs typeface="Bahnschrift SemiLight SemiCondensed" panose="020B0502040204020203" charset="0"/>
                  <a:sym typeface="+mn-ea"/>
                </a:rPr>
                <a:t>К типичным осложнениям для данного типа ожирения относится </a:t>
              </a:r>
              <a:r>
                <a:rPr lang="en-GB" sz="1000" i="1">
                  <a:solidFill>
                    <a:schemeClr val="bg1"/>
                  </a:solidFill>
                  <a:latin typeface="Bahnschrift SemiLight SemiCondensed" panose="020B0502040204020203" charset="0"/>
                  <a:cs typeface="Bahnschrift SemiLight SemiCondensed" panose="020B0502040204020203" charset="0"/>
                  <a:sym typeface="+mn-ea"/>
                </a:rPr>
                <a:t>выраженные обменные (дегенеративные) изменения суставов и позвоночника.</a:t>
              </a:r>
              <a:endParaRPr lang="en-GB" sz="1000" i="1">
                <a:solidFill>
                  <a:schemeClr val="bg1"/>
                </a:solidFill>
                <a:latin typeface="Bahnschrift SemiLight SemiCondensed" panose="020B0502040204020203" charset="0"/>
                <a:cs typeface="Bahnschrift SemiLight SemiCondensed" panose="020B0502040204020203" charset="0"/>
                <a:sym typeface="+mn-ea"/>
              </a:endParaRPr>
            </a:p>
          </p:txBody>
        </p:sp>
        <p:cxnSp>
          <p:nvCxnSpPr>
            <p:cNvPr id="1056" name="Google Shape;1056;p44"/>
            <p:cNvCxnSpPr>
              <a:stCxn id="1055" idx="2"/>
              <a:endCxn id="1057" idx="0"/>
            </p:cNvCxnSpPr>
            <p:nvPr/>
          </p:nvCxnSpPr>
          <p:spPr>
            <a:xfrm rot="5400000" flipV="1">
              <a:off x="9971" y="3908"/>
              <a:ext cx="370" cy="3"/>
            </a:xfrm>
            <a:prstGeom prst="bentConnector3">
              <a:avLst>
                <a:gd name="adj1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0" name="Google Shape;1060;p44"/>
            <p:cNvCxnSpPr>
              <a:stCxn id="1049" idx="2"/>
              <a:endCxn id="1061" idx="0"/>
            </p:cNvCxnSpPr>
            <p:nvPr/>
          </p:nvCxnSpPr>
          <p:spPr>
            <a:xfrm rot="5400000">
              <a:off x="7237" y="3910"/>
              <a:ext cx="370" cy="1"/>
            </a:xfrm>
            <a:prstGeom prst="bentConnector3">
              <a:avLst>
                <a:gd name="adj1" fmla="val 49865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2" name="Google Shape;1062;p44"/>
            <p:cNvCxnSpPr>
              <a:stCxn id="1048" idx="3"/>
              <a:endCxn id="1047" idx="1"/>
            </p:cNvCxnSpPr>
            <p:nvPr/>
          </p:nvCxnSpPr>
          <p:spPr>
            <a:xfrm>
              <a:off x="3209" y="3318"/>
              <a:ext cx="570" cy="5"/>
            </a:xfrm>
            <a:prstGeom prst="bentConnector2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oval" w="sm" len="sm"/>
            </a:ln>
          </p:spPr>
        </p:cxnSp>
      </p:grpSp>
      <p:pic>
        <p:nvPicPr>
          <p:cNvPr id="131" name="Picture 130"/>
          <p:cNvPicPr/>
          <p:nvPr/>
        </p:nvPicPr>
        <p:blipFill>
          <a:blip r:embed="rId1"/>
          <a:stretch>
            <a:fillRect/>
          </a:stretch>
        </p:blipFill>
        <p:spPr>
          <a:xfrm>
            <a:off x="4572000" y="257175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2" name="Picture 131"/>
          <p:cNvPicPr/>
          <p:nvPr/>
        </p:nvPicPr>
        <p:blipFill>
          <a:blip r:embed="rId1"/>
          <a:stretch>
            <a:fillRect/>
          </a:stretch>
        </p:blipFill>
        <p:spPr>
          <a:xfrm>
            <a:off x="3419475" y="3451860"/>
            <a:ext cx="1995805" cy="1691640"/>
          </a:xfrm>
          <a:prstGeom prst="round2DiagRect">
            <a:avLst/>
          </a:prstGeom>
          <a:noFill/>
          <a:ln w="9525">
            <a:noFill/>
          </a:ln>
        </p:spPr>
      </p:pic>
      <p:pic>
        <p:nvPicPr>
          <p:cNvPr id="7" name="Picture 6" descr="Логотип (1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46835" cy="97853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3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GB" b="1"/>
              <a:t>Определение типа ожирения</a:t>
            </a:r>
            <a:endParaRPr lang="ru-RU" altLang="en-GB" b="1"/>
          </a:p>
        </p:txBody>
      </p:sp>
      <p:sp>
        <p:nvSpPr>
          <p:cNvPr id="600" name="Google Shape;600;p35"/>
          <p:cNvSpPr txBox="1"/>
          <p:nvPr>
            <p:ph type="subTitle" idx="1"/>
          </p:nvPr>
        </p:nvSpPr>
        <p:spPr>
          <a:xfrm>
            <a:off x="770890" y="1367790"/>
            <a:ext cx="3931920" cy="15017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/>
              <a:t>Для </a:t>
            </a:r>
            <a:r>
              <a:rPr lang="ru-RU" altLang="en-GB" sz="1000"/>
              <a:t>этого</a:t>
            </a:r>
            <a:r>
              <a:rPr lang="en-GB" sz="1000"/>
              <a:t> необходимо рассчитать соотношение между окружностью талии и бедер. </a:t>
            </a:r>
            <a:endParaRPr lang="en-GB" sz="1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/>
              <a:t>У женщин </a:t>
            </a:r>
            <a:r>
              <a:rPr lang="en-GB" sz="1000">
                <a:solidFill>
                  <a:schemeClr val="bg1"/>
                </a:solidFill>
              </a:rPr>
              <a:t>риск сердечно-сосудистых</a:t>
            </a:r>
            <a:r>
              <a:rPr lang="en-GB" sz="1000"/>
              <a:t> заболеваний возрастает при соотношении </a:t>
            </a:r>
            <a:r>
              <a:rPr lang="en-GB" sz="1000">
                <a:solidFill>
                  <a:schemeClr val="bg1"/>
                </a:solidFill>
              </a:rPr>
              <a:t>более 0,8, у мужчин – более 1.</a:t>
            </a:r>
            <a:endParaRPr lang="en-GB" sz="1000">
              <a:solidFill>
                <a:schemeClr val="bg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1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/>
              <a:t>При окружности талии </a:t>
            </a:r>
            <a:r>
              <a:rPr lang="en-GB" sz="1000" u="sng">
                <a:solidFill>
                  <a:schemeClr val="tx1"/>
                </a:solidFill>
              </a:rPr>
              <a:t>более 80 см у женщин и 94 см у мужчин – риск повышен</a:t>
            </a:r>
            <a:r>
              <a:rPr lang="en-GB" sz="1000"/>
              <a:t>, а при окружности талии у женщин </a:t>
            </a:r>
            <a:r>
              <a:rPr lang="en-GB" sz="1000" b="1">
                <a:solidFill>
                  <a:schemeClr val="bg1"/>
                </a:solidFill>
              </a:rPr>
              <a:t>более 88 см, а у мужчин – 102 см риск очень высокий</a:t>
            </a:r>
            <a:r>
              <a:rPr lang="en-GB" sz="1000"/>
              <a:t>.</a:t>
            </a:r>
            <a:endParaRPr lang="en-GB" sz="100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540" y="0"/>
            <a:ext cx="342900" cy="5143500"/>
          </a:xfrm>
          <a:prstGeom prst="rect">
            <a:avLst/>
          </a:prstGeom>
        </p:spPr>
      </p:pic>
      <p:pic>
        <p:nvPicPr>
          <p:cNvPr id="133" name="Picture 132"/>
          <p:cNvPicPr/>
          <p:nvPr/>
        </p:nvPicPr>
        <p:blipFill>
          <a:blip r:embed="rId2"/>
          <a:stretch>
            <a:fillRect/>
          </a:stretch>
        </p:blipFill>
        <p:spPr>
          <a:xfrm>
            <a:off x="4572000" y="257175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4" name="Picture 133"/>
          <p:cNvPicPr/>
          <p:nvPr/>
        </p:nvPicPr>
        <p:blipFill>
          <a:blip r:embed="rId2"/>
          <a:stretch>
            <a:fillRect/>
          </a:stretch>
        </p:blipFill>
        <p:spPr>
          <a:xfrm>
            <a:off x="4885690" y="1367790"/>
            <a:ext cx="4072890" cy="268033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Picture 9" descr="Логотип (1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346835" cy="97853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35"/>
          <p:cNvSpPr txBox="1"/>
          <p:nvPr>
            <p:ph type="title"/>
          </p:nvPr>
        </p:nvSpPr>
        <p:spPr>
          <a:xfrm>
            <a:off x="1185455" y="40565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GB" b="1"/>
              <a:t>Биоимпедансная оценка жировой массы</a:t>
            </a:r>
            <a:endParaRPr lang="ru-RU" altLang="en-GB" b="1"/>
          </a:p>
        </p:txBody>
      </p:sp>
      <p:sp>
        <p:nvSpPr>
          <p:cNvPr id="600" name="Google Shape;600;p35"/>
          <p:cNvSpPr txBox="1"/>
          <p:nvPr>
            <p:ph type="subTitle" idx="1"/>
          </p:nvPr>
        </p:nvSpPr>
        <p:spPr>
          <a:xfrm>
            <a:off x="578485" y="1282065"/>
            <a:ext cx="8128635" cy="15017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GB"/>
              <a:t>-</a:t>
            </a:r>
            <a:r>
              <a:rPr lang="en-GB"/>
              <a:t> устанавливает содержание жировой массы, мышц, мозга, внутренних органов, нервных клеток, внеклеточной (кровь, лимфа) и внутриклеточной жидкостей и общей воды.</a:t>
            </a:r>
            <a:endParaRPr lang="en-GB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Компьютер рассчитает индекс массы тела и сравнивает полученные показатели с нормой, учитывая пол, возраст, вес.</a:t>
            </a:r>
            <a:endParaRPr lang="en-GB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Так, </a:t>
            </a:r>
            <a:r>
              <a:rPr lang="en-GB">
                <a:solidFill>
                  <a:srgbClr val="C00000"/>
                </a:solidFill>
              </a:rPr>
              <a:t>повышенное содержание воды может указывать на задержку жидкости</a:t>
            </a:r>
            <a:r>
              <a:rPr lang="en-GB"/>
              <a:t>, связанную, в том числе, с </a:t>
            </a:r>
            <a:r>
              <a:rPr lang="en-GB">
                <a:solidFill>
                  <a:srgbClr val="C00000"/>
                </a:solidFill>
              </a:rPr>
              <a:t>нарушениями функции сердца и почек,</a:t>
            </a:r>
            <a:r>
              <a:rPr lang="en-GB"/>
              <a:t> что более характерно для граждан пожилого возраста.</a:t>
            </a:r>
            <a:endParaRPr lang="en-GB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В целом, биоимпедансметрия, </a:t>
            </a:r>
            <a:r>
              <a:rPr lang="en-GB">
                <a:solidFill>
                  <a:srgbClr val="C00000"/>
                </a:solidFill>
              </a:rPr>
              <a:t>доступная для всех граждан в центрах здоровья</a:t>
            </a:r>
            <a:r>
              <a:rPr lang="en-GB"/>
              <a:t>, дает наглядную картину изменений состава тела и позволяет выбрать правильную стратегию лечения ожирения, подобрать диету и тренировочный режим.</a:t>
            </a:r>
            <a:endParaRPr lang="en-GB"/>
          </a:p>
        </p:txBody>
      </p:sp>
      <p:pic>
        <p:nvPicPr>
          <p:cNvPr id="135" name="Picture 134"/>
          <p:cNvPicPr/>
          <p:nvPr/>
        </p:nvPicPr>
        <p:blipFill>
          <a:blip r:embed="rId1"/>
          <a:stretch>
            <a:fillRect/>
          </a:stretch>
        </p:blipFill>
        <p:spPr>
          <a:xfrm>
            <a:off x="4572000" y="257175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7" name="Picture 136"/>
          <p:cNvPicPr/>
          <p:nvPr/>
        </p:nvPicPr>
        <p:blipFill>
          <a:blip r:embed="rId2"/>
          <a:stretch>
            <a:fillRect/>
          </a:stretch>
        </p:blipFill>
        <p:spPr>
          <a:xfrm>
            <a:off x="4572000" y="257175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8" name="Picture 137"/>
          <p:cNvPicPr/>
          <p:nvPr/>
        </p:nvPicPr>
        <p:blipFill>
          <a:blip r:embed="rId2"/>
          <a:stretch>
            <a:fillRect/>
          </a:stretch>
        </p:blipFill>
        <p:spPr>
          <a:xfrm>
            <a:off x="5745480" y="3359785"/>
            <a:ext cx="2678430" cy="1655445"/>
          </a:xfrm>
          <a:prstGeom prst="roundRect">
            <a:avLst/>
          </a:prstGeom>
          <a:noFill/>
          <a:ln w="9525">
            <a:noFill/>
          </a:ln>
        </p:spPr>
      </p:pic>
      <p:pic>
        <p:nvPicPr>
          <p:cNvPr id="9" name="Picture 8" descr="Логотип (1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346835" cy="97853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/>
          <p:nvPr>
            <p:ph type="title"/>
          </p:nvPr>
        </p:nvSpPr>
        <p:spPr>
          <a:xfrm>
            <a:off x="935355" y="339725"/>
            <a:ext cx="6478270" cy="873760"/>
          </a:xfrm>
        </p:spPr>
        <p:txBody>
          <a:bodyPr/>
          <a:p>
            <a:pPr algn="ctr">
              <a:lnSpc>
                <a:spcPct val="80000"/>
              </a:lnSpc>
            </a:pPr>
            <a:r>
              <a:rPr lang="ru-RU" altLang="en-US"/>
              <a:t>       </a:t>
            </a:r>
            <a:r>
              <a:rPr lang="ru-RU" altLang="en-US" b="1"/>
              <a:t> В</a:t>
            </a:r>
            <a:r>
              <a:rPr lang="en-US" b="1"/>
              <a:t>арианты разгрузочных дней</a:t>
            </a:r>
            <a:r>
              <a:rPr lang="ru-RU" altLang="en-US" b="1"/>
              <a:t> </a:t>
            </a:r>
            <a:br>
              <a:rPr lang="ru-RU" altLang="en-US" b="1"/>
            </a:br>
            <a:r>
              <a:rPr lang="ru-RU" altLang="en-US" b="1"/>
              <a:t>        - </a:t>
            </a:r>
            <a:r>
              <a:rPr lang="en-US" sz="2000" b="1"/>
              <a:t>1</a:t>
            </a:r>
            <a:r>
              <a:rPr lang="ru-RU" altLang="en-US" sz="2000" b="1"/>
              <a:t>,</a:t>
            </a:r>
            <a:r>
              <a:rPr lang="en-US" sz="2000" b="1"/>
              <a:t> 2 раза в неделю</a:t>
            </a:r>
            <a:r>
              <a:rPr lang="en-US" b="1"/>
              <a:t> </a:t>
            </a:r>
            <a:endParaRPr lang="en-US" b="1"/>
          </a:p>
        </p:txBody>
      </p:sp>
      <p:graphicFrame>
        <p:nvGraphicFramePr>
          <p:cNvPr id="5" name="Table 4"/>
          <p:cNvGraphicFramePr/>
          <p:nvPr/>
        </p:nvGraphicFramePr>
        <p:xfrm>
          <a:off x="935355" y="1303020"/>
          <a:ext cx="7273290" cy="3490595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518285"/>
                <a:gridCol w="5755005"/>
              </a:tblGrid>
              <a:tr h="401320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Творожный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500 г 9%-го творога с двумя стаканами кефира на 5 приемов</a:t>
                      </a:r>
                      <a:endParaRPr lang="ru-RU" altLang="en-US"/>
                    </a:p>
                  </a:txBody>
                  <a:tcPr/>
                </a:tc>
              </a:tr>
              <a:tr h="400685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Кефирный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/>
                        <a:t>1,5 литра кефира на 5 приемов в течение дня</a:t>
                      </a:r>
                      <a:endParaRPr lang="en-US"/>
                    </a:p>
                  </a:txBody>
                  <a:tcPr/>
                </a:tc>
              </a:tr>
              <a:tr h="401955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Арбузный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/>
                        <a:t>1,5 кг арбуза без корки на 5 приемов в день</a:t>
                      </a:r>
                      <a:endParaRPr lang="en-US"/>
                    </a:p>
                  </a:txBody>
                  <a:tcPr/>
                </a:tc>
              </a:tr>
              <a:tr h="400685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Яблочный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/>
                        <a:t>1,5 кг яблок (других ягод или фруктов) в 5 приемов</a:t>
                      </a:r>
                      <a:endParaRPr lang="en-US"/>
                    </a:p>
                  </a:txBody>
                  <a:tcPr/>
                </a:tc>
              </a:tr>
              <a:tr h="400685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Калиевый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/>
                        <a:t>500 г кураги и чернослива (размоченной) на 5 приемов</a:t>
                      </a:r>
                      <a:endParaRPr lang="en-US"/>
                    </a:p>
                  </a:txBody>
                  <a:tcPr/>
                </a:tc>
              </a:tr>
              <a:tr h="400685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Молочный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/>
                        <a:t>6 стаканов молока теплого на весь день</a:t>
                      </a:r>
                      <a:endParaRPr lang="en-US"/>
                    </a:p>
                  </a:txBody>
                  <a:tcPr/>
                </a:tc>
              </a:tr>
              <a:tr h="518160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Рыбный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/>
                        <a:t>400 г отварной рыбы в течение дня на 4 приема с капустным листом</a:t>
                      </a:r>
                      <a:endParaRPr lang="en-US"/>
                    </a:p>
                  </a:txBody>
                  <a:tcPr/>
                </a:tc>
              </a:tr>
              <a:tr h="566420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Мясной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/>
                        <a:t>400 г отварного нежирного мяса (говядина, телятина, курица) с салатным листом в 4 приема</a:t>
                      </a:r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Picture 6" descr="Логотип (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346835" cy="97853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3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GB" b="1"/>
              <a:t>Снижение массы тела</a:t>
            </a:r>
            <a:endParaRPr lang="ru-RU" altLang="en-GB" b="1"/>
          </a:p>
        </p:txBody>
      </p:sp>
      <p:sp>
        <p:nvSpPr>
          <p:cNvPr id="600" name="Google Shape;600;p35"/>
          <p:cNvSpPr txBox="1"/>
          <p:nvPr>
            <p:ph type="subTitle" idx="1"/>
          </p:nvPr>
        </p:nvSpPr>
        <p:spPr>
          <a:xfrm>
            <a:off x="720090" y="1290955"/>
            <a:ext cx="3854450" cy="360426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/>
              <a:t>Необходимо знать, что снижение массы тела путем применения </a:t>
            </a:r>
            <a:r>
              <a:rPr lang="en-GB" sz="1000">
                <a:solidFill>
                  <a:schemeClr val="bg1"/>
                </a:solidFill>
              </a:rPr>
              <a:t>различных «модных» диет, особенно голодания,</a:t>
            </a:r>
            <a:r>
              <a:rPr lang="en-GB" sz="1000"/>
              <a:t> </a:t>
            </a:r>
            <a:r>
              <a:rPr lang="en-GB" sz="1000" u="sng"/>
              <a:t>опасно для организма</a:t>
            </a:r>
            <a:r>
              <a:rPr lang="en-GB" sz="1000"/>
              <a:t>. </a:t>
            </a:r>
            <a:endParaRPr lang="en-GB" sz="1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/>
              <a:t>Голодание может применяться только под контролем врачей - специалистов в условиях стационара.</a:t>
            </a:r>
            <a:endParaRPr lang="en-GB" sz="1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1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GB" sz="1000"/>
              <a:t>Для снижения массы тела, в первую очередь, пациента </a:t>
            </a:r>
            <a:r>
              <a:rPr lang="en-GB" sz="1000"/>
              <a:t>направл</a:t>
            </a:r>
            <a:r>
              <a:rPr lang="ru-RU" altLang="en-GB" sz="1000"/>
              <a:t>яют</a:t>
            </a:r>
            <a:r>
              <a:rPr lang="en-GB" sz="1000"/>
              <a:t> в центры здоровья или отделения медицинской профилактики, где есть психологи, которые имеют опыт мотивационной работы с пациентами по снижению веса. </a:t>
            </a:r>
            <a:endParaRPr lang="en-GB" sz="1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1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GB" sz="1000"/>
              <a:t>Включается </a:t>
            </a:r>
            <a:r>
              <a:rPr lang="en-GB" sz="1000"/>
              <a:t>консульт</a:t>
            </a:r>
            <a:r>
              <a:rPr lang="ru-RU" altLang="en-GB" sz="1000"/>
              <a:t>ация </a:t>
            </a:r>
            <a:r>
              <a:rPr lang="en-GB" sz="1000"/>
              <a:t>врачом</a:t>
            </a:r>
            <a:r>
              <a:rPr lang="ru-RU" altLang="en-GB" sz="1000"/>
              <a:t> </a:t>
            </a:r>
            <a:r>
              <a:rPr lang="en-GB" sz="1000"/>
              <a:t>- диетологом и, при необходимости, врачом-эндокринологом.</a:t>
            </a:r>
            <a:endParaRPr lang="en-GB" sz="1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/>
              <a:t>Диетологическое консультирование занимает главное место в лечении ожирения. </a:t>
            </a:r>
            <a:endParaRPr lang="en-GB" sz="1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1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bg1"/>
                </a:solidFill>
              </a:rPr>
              <a:t>Только постепенное, длительное изменение характера питания, формирование более здоровых привычек, а не временное ограничение употребления определенных продуктов может привести к успешному снижению веса.</a:t>
            </a:r>
            <a:endParaRPr lang="en-GB" sz="1000">
              <a:solidFill>
                <a:schemeClr val="bg1"/>
              </a:solidFill>
            </a:endParaRPr>
          </a:p>
        </p:txBody>
      </p:sp>
      <p:pic>
        <p:nvPicPr>
          <p:cNvPr id="103" name="Picture 102"/>
          <p:cNvPicPr/>
          <p:nvPr/>
        </p:nvPicPr>
        <p:blipFill>
          <a:blip r:embed="rId1"/>
          <a:stretch>
            <a:fillRect/>
          </a:stretch>
        </p:blipFill>
        <p:spPr>
          <a:xfrm>
            <a:off x="4831080" y="1362710"/>
            <a:ext cx="4176395" cy="3028950"/>
          </a:xfrm>
          <a:prstGeom prst="roundRect">
            <a:avLst/>
          </a:prstGeom>
          <a:noFill/>
          <a:ln w="9525">
            <a:noFill/>
          </a:ln>
        </p:spPr>
      </p:pic>
      <p:pic>
        <p:nvPicPr>
          <p:cNvPr id="3" name="Picture 2" descr="Логотип (1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46835" cy="97853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3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GB" b="1">
                <a:sym typeface="+mn-ea"/>
              </a:rPr>
              <a:t>П</a:t>
            </a:r>
            <a:r>
              <a:rPr lang="en-GB" b="1">
                <a:sym typeface="+mn-ea"/>
              </a:rPr>
              <a:t>сихологические приемы</a:t>
            </a:r>
            <a:endParaRPr lang="ru-RU" altLang="en-GB" b="1"/>
          </a:p>
        </p:txBody>
      </p:sp>
      <p:sp>
        <p:nvSpPr>
          <p:cNvPr id="600" name="Google Shape;600;p35"/>
          <p:cNvSpPr txBox="1"/>
          <p:nvPr>
            <p:ph type="subTitle" idx="1"/>
          </p:nvPr>
        </p:nvSpPr>
        <p:spPr>
          <a:xfrm>
            <a:off x="1003300" y="1473835"/>
            <a:ext cx="6878955" cy="219456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C00000"/>
                </a:solidFill>
              </a:rPr>
              <a:t>Существуют и простые психологические приемы, облегчающие соблюдение диеты.</a:t>
            </a:r>
            <a:endParaRPr lang="en-GB">
              <a:solidFill>
                <a:srgbClr val="C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lang="en-GB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Они направлены на снижение чувства голода и жажды и помогают контролировать количество съедаемой пищи</a:t>
            </a:r>
            <a:r>
              <a:rPr lang="ru-RU" altLang="en-GB"/>
              <a:t>:</a:t>
            </a:r>
            <a:endParaRPr lang="ru-RU" altLang="en-GB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altLang="en-GB"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/>
              <a:t>еженедельно контролируйте свой вес,</a:t>
            </a:r>
            <a:endParaRPr lang="en-GB"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/>
              <a:t>никогда не ешьте, если не хочется, и не заставляйте других,</a:t>
            </a:r>
            <a:endParaRPr lang="en-GB"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/>
              <a:t>никогда не ешьте до чувства полного насыщения,</a:t>
            </a:r>
            <a:endParaRPr lang="en-GB"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/>
              <a:t>перед подачей на стол разложите еду на порции,</a:t>
            </a:r>
            <a:endParaRPr lang="en-GB"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/>
              <a:t>ешьте из посуды маленьких размеров,</a:t>
            </a:r>
            <a:endParaRPr lang="en-GB"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/>
              <a:t>пережевывайте пищу как можно тщательнее,</a:t>
            </a:r>
            <a:endParaRPr lang="en-GB"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/>
              <a:t>утолив голод, сразу же прекращайте есть.</a:t>
            </a:r>
            <a:endParaRPr lang="en-GB"/>
          </a:p>
        </p:txBody>
      </p:sp>
      <p:pic>
        <p:nvPicPr>
          <p:cNvPr id="2" name="Picture 1" descr="Логотип (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346835" cy="97853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35"/>
          <p:cNvSpPr txBox="1"/>
          <p:nvPr>
            <p:ph type="title"/>
          </p:nvPr>
        </p:nvSpPr>
        <p:spPr>
          <a:xfrm>
            <a:off x="1364525" y="49138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ym typeface="+mn-ea"/>
              </a:rPr>
              <a:t>Целевые показатели при снижении веса </a:t>
            </a:r>
            <a:endParaRPr lang="ru-RU" altLang="en-GB" b="1"/>
          </a:p>
        </p:txBody>
      </p:sp>
      <p:sp>
        <p:nvSpPr>
          <p:cNvPr id="600" name="Google Shape;600;p35"/>
          <p:cNvSpPr txBox="1"/>
          <p:nvPr>
            <p:ph type="subTitle" idx="1"/>
          </p:nvPr>
        </p:nvSpPr>
        <p:spPr>
          <a:xfrm>
            <a:off x="1003300" y="1473835"/>
            <a:ext cx="6878955" cy="25761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GB"/>
              <a:t>С</a:t>
            </a:r>
            <a:r>
              <a:rPr lang="en-GB"/>
              <a:t>нижение индекса Кетле до 25 кг/м2 (для пожилых – до 29 кг/м2)</a:t>
            </a:r>
            <a:r>
              <a:rPr lang="ru-RU" altLang="en-GB"/>
              <a:t>.</a:t>
            </a:r>
            <a:endParaRPr lang="ru-RU" altLang="en-GB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</a:pPr>
            <a:r>
              <a:rPr lang="ru-RU" altLang="en-GB"/>
              <a:t>О</a:t>
            </a:r>
            <a:r>
              <a:rPr lang="en-GB"/>
              <a:t>кружности талии для мужчин 94 см, для женщин —80 см. </a:t>
            </a:r>
            <a:endParaRPr lang="en-GB"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u="sng">
                <a:solidFill>
                  <a:srgbClr val="7030A0"/>
                </a:solidFill>
              </a:rPr>
              <a:t>Промежуточная цель при ожирении, особенно при значительной степени ожирения</a:t>
            </a:r>
            <a:r>
              <a:rPr lang="en-GB" u="sng"/>
              <a:t>: </a:t>
            </a:r>
            <a:endParaRPr lang="en-GB" u="sng"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/>
              <a:t>индекс Кетле ниже на 10 % от исходного значения</a:t>
            </a:r>
            <a:r>
              <a:rPr lang="ru-RU" altLang="en-GB"/>
              <a:t>,</a:t>
            </a:r>
            <a:endParaRPr lang="en-GB"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/>
              <a:t>окружность талии для мужчин 102 см, для женщин —88 см</a:t>
            </a:r>
            <a:r>
              <a:rPr lang="ru-RU" altLang="en-GB"/>
              <a:t>.</a:t>
            </a:r>
            <a:endParaRPr lang="en-GB"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u="sng">
                <a:solidFill>
                  <a:srgbClr val="7030A0"/>
                </a:solidFill>
              </a:rPr>
              <a:t>При динамическом наблюдении (2 раза в год):</a:t>
            </a:r>
            <a:endParaRPr lang="en-GB" u="sng">
              <a:solidFill>
                <a:srgbClr val="7030A0"/>
              </a:solidFill>
            </a:endParaRP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/>
              <a:t>снижение массы тела на 10 % и более за 6 месяцев</a:t>
            </a:r>
            <a:r>
              <a:rPr lang="ru-RU" altLang="en-GB"/>
              <a:t> - </a:t>
            </a:r>
            <a:r>
              <a:rPr lang="en-GB"/>
              <a:t>отличны</a:t>
            </a:r>
            <a:r>
              <a:rPr lang="ru-RU" altLang="en-GB"/>
              <a:t>й</a:t>
            </a:r>
            <a:r>
              <a:rPr lang="en-GB"/>
              <a:t> результат,</a:t>
            </a:r>
            <a:endParaRPr lang="en-GB"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/>
              <a:t>5 % - 10% — хороши</a:t>
            </a:r>
            <a:r>
              <a:rPr lang="ru-RU" altLang="en-GB"/>
              <a:t>й</a:t>
            </a:r>
            <a:r>
              <a:rPr lang="en-GB"/>
              <a:t>,</a:t>
            </a:r>
            <a:endParaRPr lang="en-GB"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/>
              <a:t>стабилизация массы тела или 5 % снижения — удовлетворительным.</a:t>
            </a:r>
            <a:endParaRPr lang="en-GB"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/>
          </a:p>
        </p:txBody>
      </p:sp>
      <p:pic>
        <p:nvPicPr>
          <p:cNvPr id="2" name="Picture 1" descr="Логотип (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346835" cy="97853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3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GB" b="1"/>
              <a:t>Физическая активность</a:t>
            </a:r>
            <a:endParaRPr lang="ru-RU" altLang="en-GB" b="1"/>
          </a:p>
        </p:txBody>
      </p:sp>
      <p:sp>
        <p:nvSpPr>
          <p:cNvPr id="600" name="Google Shape;600;p35"/>
          <p:cNvSpPr txBox="1"/>
          <p:nvPr>
            <p:ph type="subTitle" idx="1"/>
          </p:nvPr>
        </p:nvSpPr>
        <p:spPr>
          <a:xfrm>
            <a:off x="557530" y="1158875"/>
            <a:ext cx="8272145" cy="15017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Достаточная физическая активность должна быть не только в программах снижения избыточного веса, но и в программе немедикаментозного лечения и </a:t>
            </a:r>
            <a:r>
              <a:rPr lang="en-GB" u="sng"/>
              <a:t>профилактики гипертонической болезни</a:t>
            </a:r>
            <a:r>
              <a:rPr lang="en-GB"/>
              <a:t> в качестве </a:t>
            </a:r>
            <a:r>
              <a:rPr lang="en-GB" u="sng"/>
              <a:t>обязательного компонента</a:t>
            </a:r>
            <a:r>
              <a:rPr lang="en-GB"/>
              <a:t>.</a:t>
            </a:r>
            <a:endParaRPr lang="en-GB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bg1"/>
                </a:solidFill>
              </a:rPr>
              <a:t>Низкая физическая активность</a:t>
            </a:r>
            <a:r>
              <a:rPr lang="en-GB"/>
              <a:t>, наряду с курением, избыточной массой тела, </a:t>
            </a:r>
            <a:r>
              <a:rPr lang="en-GB" u="sng"/>
              <a:t>повышенным содержанием </a:t>
            </a:r>
            <a:r>
              <a:rPr lang="en-GB" u="sng"/>
              <a:t>холестерина</a:t>
            </a:r>
            <a:r>
              <a:rPr lang="en-GB"/>
              <a:t> в крови и </a:t>
            </a:r>
            <a:r>
              <a:rPr lang="en-GB" u="sng"/>
              <a:t>повышенным артериальным давлением</a:t>
            </a:r>
            <a:r>
              <a:rPr lang="ru-RU" altLang="en-GB" u="sng"/>
              <a:t>.</a:t>
            </a:r>
            <a:endParaRPr lang="en-GB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C00000"/>
                </a:solidFill>
              </a:rPr>
              <a:t>Низкая ФА на 15-20% увеличивает риск развития:</a:t>
            </a:r>
            <a:endParaRPr lang="en-GB">
              <a:solidFill>
                <a:srgbClr val="C00000"/>
              </a:solidFill>
            </a:endParaRP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/>
              <a:t>ишемической болезни сердца</a:t>
            </a:r>
            <a:endParaRPr lang="en-GB"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/>
              <a:t>сахарного диабета II типа</a:t>
            </a:r>
            <a:endParaRPr lang="en-GB"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/>
              <a:t>рака молочной железы</a:t>
            </a:r>
            <a:endParaRPr lang="en-GB"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/>
              <a:t>рака толстого кишечника</a:t>
            </a:r>
            <a:endParaRPr lang="en-GB"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/>
              <a:t>переломов шейки бедра у пожилых людей</a:t>
            </a:r>
            <a:endParaRPr lang="en-GB"/>
          </a:p>
        </p:txBody>
      </p:sp>
      <p:pic>
        <p:nvPicPr>
          <p:cNvPr id="104" name="Picture 103"/>
          <p:cNvPicPr/>
          <p:nvPr/>
        </p:nvPicPr>
        <p:blipFill>
          <a:blip r:embed="rId1"/>
          <a:stretch>
            <a:fillRect/>
          </a:stretch>
        </p:blipFill>
        <p:spPr>
          <a:xfrm>
            <a:off x="4572000" y="257175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5" name="Picture 104"/>
          <p:cNvPicPr/>
          <p:nvPr/>
        </p:nvPicPr>
        <p:blipFill>
          <a:blip r:embed="rId1"/>
          <a:stretch>
            <a:fillRect/>
          </a:stretch>
        </p:blipFill>
        <p:spPr>
          <a:xfrm>
            <a:off x="4751705" y="2571750"/>
            <a:ext cx="4392295" cy="25717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Picture 4" descr="Логотип (1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46835" cy="978535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/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3" name="Text Placeholder 2"/>
          <p:cNvSpPr/>
          <p:nvPr>
            <p:ph type="body" idx="1"/>
          </p:nvPr>
        </p:nvSpPr>
        <p:spPr/>
        <p:txBody>
          <a:bodyPr/>
          <a:p>
            <a:endParaRPr lang="en-US"/>
          </a:p>
        </p:txBody>
      </p:sp>
      <p:pic>
        <p:nvPicPr>
          <p:cNvPr id="6" name="Picture 5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635" cy="5143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Picture Placeholder 4"/>
          <p:cNvPicPr>
            <a:picLocks noChangeAspect="1"/>
          </p:cNvPicPr>
          <p:nvPr>
            <p:ph type="pic" idx="2"/>
          </p:nvPr>
        </p:nvPicPr>
        <p:blipFill>
          <a:blip r:embed="rId2"/>
          <a:stretch>
            <a:fillRect/>
          </a:stretch>
        </p:blipFill>
        <p:spPr>
          <a:xfrm>
            <a:off x="2000250" y="-635"/>
            <a:ext cx="5143500" cy="514477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1050" y="4740275"/>
            <a:ext cx="2552700" cy="416560"/>
          </a:xfrm>
          <a:prstGeom prst="rect">
            <a:avLst/>
          </a:prstGeom>
        </p:spPr>
      </p:pic>
      <p:pic>
        <p:nvPicPr>
          <p:cNvPr id="14" name="Picture 13" descr="Логотип (1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346835" cy="978535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35"/>
          <p:cNvSpPr txBox="1"/>
          <p:nvPr>
            <p:ph type="title"/>
          </p:nvPr>
        </p:nvSpPr>
        <p:spPr>
          <a:xfrm>
            <a:off x="123435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GB" b="1">
                <a:sym typeface="+mn-ea"/>
              </a:rPr>
              <a:t>Уровни Ф</a:t>
            </a:r>
            <a:r>
              <a:rPr lang="en-GB" b="1">
                <a:sym typeface="+mn-ea"/>
              </a:rPr>
              <a:t>изическая активность (ФА)</a:t>
            </a:r>
            <a:endParaRPr lang="ru-RU" altLang="en-GB" b="1"/>
          </a:p>
        </p:txBody>
      </p:sp>
      <p:sp>
        <p:nvSpPr>
          <p:cNvPr id="600" name="Google Shape;600;p35"/>
          <p:cNvSpPr txBox="1"/>
          <p:nvPr>
            <p:ph type="subTitle" idx="1"/>
          </p:nvPr>
        </p:nvSpPr>
        <p:spPr>
          <a:xfrm>
            <a:off x="982980" y="1210945"/>
            <a:ext cx="6878955" cy="15017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Для понимания, какая физическая активность (ФА) является оптимальной для каждого конкретного человека, необходимо иметь представление об уровнях физической активности:</a:t>
            </a:r>
            <a:endParaRPr lang="en-GB"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/>
          </a:p>
        </p:txBody>
      </p:sp>
      <p:grpSp>
        <p:nvGrpSpPr>
          <p:cNvPr id="3" name="Group 2"/>
          <p:cNvGrpSpPr/>
          <p:nvPr/>
        </p:nvGrpSpPr>
        <p:grpSpPr>
          <a:xfrm>
            <a:off x="595630" y="1979930"/>
            <a:ext cx="8006263" cy="2843530"/>
            <a:chOff x="453" y="2910"/>
            <a:chExt cx="9788" cy="4478"/>
          </a:xfrm>
        </p:grpSpPr>
        <p:sp>
          <p:nvSpPr>
            <p:cNvPr id="1047" name="Google Shape;1047;p44"/>
            <p:cNvSpPr/>
            <p:nvPr/>
          </p:nvSpPr>
          <p:spPr>
            <a:xfrm>
              <a:off x="4161" y="2910"/>
              <a:ext cx="2647" cy="815"/>
            </a:xfrm>
            <a:prstGeom prst="rect">
              <a:avLst/>
            </a:prstGeom>
            <a:solidFill>
              <a:srgbClr val="F8FAB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chemeClr val="tx1"/>
                  </a:solidFill>
                  <a:sym typeface="+mn-ea"/>
                </a:rPr>
                <a:t>Умеренная ФА</a:t>
              </a:r>
              <a:r>
                <a:rPr lang="en-GB" sz="1200">
                  <a:sym typeface="+mn-ea"/>
                </a:rPr>
                <a:t> </a:t>
              </a:r>
              <a:endParaRPr lang="ru-RU" sz="1200">
                <a:solidFill>
                  <a:schemeClr val="dk1"/>
                </a:solidFill>
                <a:latin typeface="Raleway Black" panose="020B0604020202020204"/>
                <a:ea typeface="Raleway Black" panose="020B0604020202020204"/>
                <a:cs typeface="Raleway Black" panose="020B0604020202020204"/>
                <a:sym typeface="Raleway Black" panose="020B0604020202020204"/>
              </a:endParaRPr>
            </a:p>
          </p:txBody>
        </p:sp>
        <p:sp>
          <p:nvSpPr>
            <p:cNvPr id="1048" name="Google Shape;1048;p44"/>
            <p:cNvSpPr/>
            <p:nvPr/>
          </p:nvSpPr>
          <p:spPr>
            <a:xfrm>
              <a:off x="743" y="2910"/>
              <a:ext cx="2702" cy="815"/>
            </a:xfrm>
            <a:prstGeom prst="rect">
              <a:avLst/>
            </a:prstGeom>
            <a:solidFill>
              <a:srgbClr val="C5F8C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200">
                  <a:solidFill>
                    <a:schemeClr val="dk1"/>
                  </a:solidFill>
                  <a:latin typeface="Raleway Black" panose="020B0604020202020204"/>
                  <a:ea typeface="Raleway Black" panose="020B0604020202020204"/>
                  <a:cs typeface="Raleway Black" panose="020B0604020202020204"/>
                  <a:sym typeface="Raleway Black" panose="020B0604020202020204"/>
                </a:rPr>
                <a:t>Низкая ФА</a:t>
              </a:r>
              <a:endParaRPr lang="ru-RU" sz="1200">
                <a:solidFill>
                  <a:schemeClr val="dk1"/>
                </a:solidFill>
                <a:latin typeface="Raleway Black" panose="020B0604020202020204"/>
                <a:ea typeface="Raleway Black" panose="020B0604020202020204"/>
                <a:cs typeface="Raleway Black" panose="020B0604020202020204"/>
                <a:sym typeface="Raleway Black" panose="020B0604020202020204"/>
              </a:endParaRPr>
            </a:p>
          </p:txBody>
        </p:sp>
        <p:sp>
          <p:nvSpPr>
            <p:cNvPr id="1049" name="Google Shape;1049;p44"/>
            <p:cNvSpPr/>
            <p:nvPr/>
          </p:nvSpPr>
          <p:spPr>
            <a:xfrm>
              <a:off x="7519" y="2910"/>
              <a:ext cx="2459" cy="815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chemeClr val="tx1"/>
                  </a:solidFill>
                  <a:sym typeface="+mn-ea"/>
                </a:rPr>
                <a:t>Интенсивная ФА</a:t>
              </a:r>
              <a:endParaRPr lang="en-GB" sz="1200">
                <a:solidFill>
                  <a:schemeClr val="tx1"/>
                </a:solidFill>
                <a:latin typeface="Raleway Black" panose="020B0604020202020204"/>
                <a:ea typeface="Raleway Black" panose="020B0604020202020204"/>
                <a:cs typeface="Raleway Black" panose="020B0604020202020204"/>
                <a:sym typeface="+mn-ea"/>
              </a:endParaRPr>
            </a:p>
          </p:txBody>
        </p:sp>
        <p:sp>
          <p:nvSpPr>
            <p:cNvPr id="1050" name="Google Shape;1050;p44"/>
            <p:cNvSpPr/>
            <p:nvPr/>
          </p:nvSpPr>
          <p:spPr>
            <a:xfrm>
              <a:off x="453" y="4095"/>
              <a:ext cx="3283" cy="1457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altLang="en-GB" sz="1000">
                  <a:solidFill>
                    <a:schemeClr val="tx1"/>
                  </a:solidFill>
                  <a:latin typeface="Bahnschrift SemiLight SemiCondensed" panose="020B0502040204020203" charset="0"/>
                  <a:cs typeface="Bahnschrift SemiLight SemiCondensed" panose="020B0502040204020203" charset="0"/>
                  <a:sym typeface="+mn-ea"/>
                </a:rPr>
                <a:t>С</a:t>
              </a:r>
              <a:r>
                <a:rPr lang="en-GB" sz="1000">
                  <a:solidFill>
                    <a:schemeClr val="tx1"/>
                  </a:solidFill>
                  <a:latin typeface="Bahnschrift SemiLight SemiCondensed" panose="020B0502040204020203" charset="0"/>
                  <a:cs typeface="Bahnschrift SemiLight SemiCondensed" panose="020B0502040204020203" charset="0"/>
                  <a:sym typeface="+mn-ea"/>
                </a:rPr>
                <a:t>оответствует состоянию покоя. </a:t>
              </a:r>
              <a:endParaRPr lang="en-GB" sz="1000">
                <a:solidFill>
                  <a:schemeClr val="tx1"/>
                </a:solidFill>
                <a:latin typeface="Bahnschrift SemiLight SemiCondensed" panose="020B0502040204020203" charset="0"/>
                <a:cs typeface="Bahnschrift SemiLight SemiCondensed" panose="020B0502040204020203" charset="0"/>
                <a:sym typeface="+mn-ea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rgbClr val="C00000"/>
                  </a:solidFill>
                  <a:latin typeface="Bahnschrift SemiLight SemiCondensed" panose="020B0502040204020203" charset="0"/>
                  <a:cs typeface="Bahnschrift SemiLight SemiCondensed" panose="020B0502040204020203" charset="0"/>
                  <a:sym typeface="+mn-ea"/>
                </a:rPr>
                <a:t>При этом энергетические затраты минимальны и составляют от 1,1 до 2,9 ккал/мин.</a:t>
              </a:r>
              <a:endParaRPr lang="en-GB" sz="1000">
                <a:solidFill>
                  <a:srgbClr val="C00000"/>
                </a:solidFill>
                <a:latin typeface="Bahnschrift SemiLight SemiCondensed" panose="020B0502040204020203" charset="0"/>
                <a:cs typeface="Bahnschrift SemiLight SemiCondensed" panose="020B0502040204020203" charset="0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>
                  <a:solidFill>
                    <a:schemeClr val="bg1"/>
                  </a:solidFill>
                  <a:latin typeface="Bahnschrift SemiLight SemiCondensed" panose="020B0502040204020203" charset="0"/>
                  <a:ea typeface="Barlow" panose="020B0604020202020204"/>
                  <a:cs typeface="Bahnschrift SemiLight SemiCondensed" panose="020B0502040204020203" charset="0"/>
                  <a:sym typeface="Barlow" panose="020B0604020202020204"/>
                </a:rPr>
                <a:t> </a:t>
              </a:r>
              <a:endParaRPr sz="1000">
                <a:solidFill>
                  <a:schemeClr val="bg1"/>
                </a:solidFill>
                <a:latin typeface="Bahnschrift SemiLight SemiCondensed" panose="020B0502040204020203" charset="0"/>
                <a:ea typeface="Barlow" panose="020B0604020202020204"/>
                <a:cs typeface="Bahnschrift SemiLight SemiCondensed" panose="020B0502040204020203" charset="0"/>
                <a:sym typeface="Barlow" panose="020B0604020202020204"/>
              </a:endParaRPr>
            </a:p>
          </p:txBody>
        </p:sp>
        <p:cxnSp>
          <p:nvCxnSpPr>
            <p:cNvPr id="1052" name="Google Shape;1052;p44"/>
            <p:cNvCxnSpPr>
              <a:stCxn id="1048" idx="2"/>
              <a:endCxn id="1050" idx="0"/>
            </p:cNvCxnSpPr>
            <p:nvPr/>
          </p:nvCxnSpPr>
          <p:spPr>
            <a:xfrm rot="5400000">
              <a:off x="1910" y="3911"/>
              <a:ext cx="370" cy="4"/>
            </a:xfrm>
            <a:prstGeom prst="bentConnector2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3" name="Google Shape;1053;p44"/>
            <p:cNvCxnSpPr>
              <a:stCxn id="1047" idx="2"/>
              <a:endCxn id="1054" idx="0"/>
            </p:cNvCxnSpPr>
            <p:nvPr/>
          </p:nvCxnSpPr>
          <p:spPr>
            <a:xfrm rot="5400000">
              <a:off x="5300" y="3910"/>
              <a:ext cx="370" cy="1"/>
            </a:xfrm>
            <a:prstGeom prst="bentConnector3">
              <a:avLst>
                <a:gd name="adj1" fmla="val 49865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054" name="Google Shape;1054;p44"/>
            <p:cNvSpPr/>
            <p:nvPr/>
          </p:nvSpPr>
          <p:spPr>
            <a:xfrm>
              <a:off x="3995" y="4095"/>
              <a:ext cx="2978" cy="3293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altLang="en-GB" sz="1000">
                  <a:solidFill>
                    <a:schemeClr val="tx1"/>
                  </a:solidFill>
                  <a:latin typeface="Bahnschrift SemiLight SemiCondensed" panose="020B0502040204020203" charset="0"/>
                  <a:cs typeface="Bahnschrift SemiLight SemiCondensed" panose="020B0502040204020203" charset="0"/>
                  <a:sym typeface="+mn-ea"/>
                </a:rPr>
                <a:t>У</a:t>
              </a:r>
              <a:r>
                <a:rPr lang="en-GB" sz="1000">
                  <a:solidFill>
                    <a:schemeClr val="tx1"/>
                  </a:solidFill>
                  <a:latin typeface="Bahnschrift SemiLight SemiCondensed" panose="020B0502040204020203" charset="0"/>
                  <a:cs typeface="Bahnschrift SemiLight SemiCondensed" panose="020B0502040204020203" charset="0"/>
                  <a:sym typeface="+mn-ea"/>
                </a:rPr>
                <a:t>ровень физической активности, который </a:t>
              </a:r>
              <a:r>
                <a:rPr lang="en-GB" sz="1000" u="sng">
                  <a:solidFill>
                    <a:schemeClr val="tx1"/>
                  </a:solidFill>
                  <a:latin typeface="Bahnschrift SemiLight SemiCondensed" panose="020B0502040204020203" charset="0"/>
                  <a:cs typeface="Bahnschrift SemiLight SemiCondensed" panose="020B0502040204020203" charset="0"/>
                  <a:sym typeface="+mn-ea"/>
                </a:rPr>
                <a:t>несколько повышает частоту сердечных сокращений и оставляет ощущение тепла и легкой одышки, </a:t>
              </a:r>
              <a:r>
                <a:rPr lang="en-GB" sz="1000">
                  <a:solidFill>
                    <a:schemeClr val="tx1"/>
                  </a:solidFill>
                  <a:latin typeface="Bahnschrift SemiLight SemiCondensed" panose="020B0502040204020203" charset="0"/>
                  <a:cs typeface="Bahnschrift SemiLight SemiCondensed" panose="020B0502040204020203" charset="0"/>
                  <a:sym typeface="+mn-ea"/>
                </a:rPr>
                <a:t>например, усилия, затрачиваемые здоровым человеком при быстрой ходьбе, плавании, езде на велосипеде по ровной поверхности, танцах. </a:t>
              </a:r>
              <a:endParaRPr lang="en-GB" sz="1000">
                <a:solidFill>
                  <a:schemeClr val="tx1"/>
                </a:solidFill>
                <a:latin typeface="Bahnschrift SemiLight SemiCondensed" panose="020B0502040204020203" charset="0"/>
                <a:cs typeface="Bahnschrift SemiLight SemiCondensed" panose="020B0502040204020203" charset="0"/>
                <a:sym typeface="+mn-ea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rgbClr val="C00000"/>
                  </a:solidFill>
                  <a:latin typeface="Bahnschrift SemiLight SemiCondensed" panose="020B0502040204020203" charset="0"/>
                  <a:cs typeface="Bahnschrift SemiLight SemiCondensed" panose="020B0502040204020203" charset="0"/>
                  <a:sym typeface="+mn-ea"/>
                </a:rPr>
                <a:t>Эта нагрузка сопровождается сжиганием энергии от 3,5 до 7,0 ккал/мин.</a:t>
              </a:r>
              <a:endParaRPr lang="en-GB" sz="1000">
                <a:solidFill>
                  <a:srgbClr val="C00000"/>
                </a:solidFill>
                <a:latin typeface="Bahnschrift SemiLight SemiCondensed" panose="020B0502040204020203" charset="0"/>
                <a:cs typeface="Bahnschrift SemiLight SemiCondensed" panose="020B0502040204020203" charset="0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tx1"/>
                  </a:solidFill>
                  <a:sym typeface="+mn-ea"/>
                </a:rPr>
                <a:t> </a:t>
              </a:r>
              <a:endParaRPr lang="en-GB" sz="1000">
                <a:solidFill>
                  <a:schemeClr val="tx1"/>
                </a:solidFill>
                <a:sym typeface="+mn-ea"/>
              </a:endParaRPr>
            </a:p>
          </p:txBody>
        </p:sp>
        <p:cxnSp>
          <p:nvCxnSpPr>
            <p:cNvPr id="1060" name="Google Shape;1060;p44"/>
            <p:cNvCxnSpPr>
              <a:stCxn id="1049" idx="2"/>
              <a:endCxn id="1061" idx="0"/>
            </p:cNvCxnSpPr>
            <p:nvPr/>
          </p:nvCxnSpPr>
          <p:spPr>
            <a:xfrm rot="5400000">
              <a:off x="8564" y="3910"/>
              <a:ext cx="370" cy="1"/>
            </a:xfrm>
            <a:prstGeom prst="bentConnector3">
              <a:avLst>
                <a:gd name="adj1" fmla="val 49865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061" name="Google Shape;1061;p44"/>
            <p:cNvSpPr/>
            <p:nvPr/>
          </p:nvSpPr>
          <p:spPr>
            <a:xfrm>
              <a:off x="7254" y="4095"/>
              <a:ext cx="2987" cy="3293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</a:pPr>
              <a:r>
                <a:rPr lang="ru-RU" altLang="en-GB" sz="1000">
                  <a:solidFill>
                    <a:schemeClr val="tx1"/>
                  </a:solidFill>
                  <a:latin typeface="Bahnschrift SemiLight SemiCondensed" panose="020B0502040204020203" charset="0"/>
                  <a:cs typeface="Bahnschrift SemiLight SemiCondensed" panose="020B0502040204020203" charset="0"/>
                  <a:sym typeface="+mn-ea"/>
                </a:rPr>
                <a:t>У</a:t>
              </a:r>
              <a:r>
                <a:rPr lang="en-GB" sz="1000">
                  <a:solidFill>
                    <a:schemeClr val="tx1"/>
                  </a:solidFill>
                  <a:latin typeface="Bahnschrift SemiLight SemiCondensed" panose="020B0502040204020203" charset="0"/>
                  <a:cs typeface="Bahnschrift SemiLight SemiCondensed" panose="020B0502040204020203" charset="0"/>
                  <a:sym typeface="+mn-ea"/>
                </a:rPr>
                <a:t>ровень физической активности, который значительно </a:t>
              </a:r>
              <a:r>
                <a:rPr lang="en-GB" sz="1000" u="sng">
                  <a:solidFill>
                    <a:schemeClr val="tx1"/>
                  </a:solidFill>
                  <a:latin typeface="Bahnschrift SemiLight SemiCondensed" panose="020B0502040204020203" charset="0"/>
                  <a:cs typeface="Bahnschrift SemiLight SemiCondensed" panose="020B0502040204020203" charset="0"/>
                  <a:sym typeface="+mn-ea"/>
                </a:rPr>
                <a:t>повышает частоту сердечных сокращений и вызывает появление пота и сильной одышки </a:t>
              </a:r>
              <a:r>
                <a:rPr lang="en-GB" sz="1000">
                  <a:solidFill>
                    <a:schemeClr val="tx1"/>
                  </a:solidFill>
                  <a:latin typeface="Bahnschrift SemiLight SemiCondensed" panose="020B0502040204020203" charset="0"/>
                  <a:cs typeface="Bahnschrift SemiLight SemiCondensed" panose="020B0502040204020203" charset="0"/>
                  <a:sym typeface="+mn-ea"/>
                </a:rPr>
                <a:t>(«не хватает дыхания»), например усилия, затрачиваемые здоровым человеком при беге, рубке дров, занятиях аэробикой, плавании на дистанцию, быстрой езде на велосипеде, подъеме в гору. </a:t>
              </a:r>
              <a:endParaRPr lang="en-GB" sz="1000">
                <a:solidFill>
                  <a:schemeClr val="tx1"/>
                </a:solidFill>
                <a:latin typeface="Bahnschrift SemiLight SemiCondensed" panose="020B0502040204020203" charset="0"/>
                <a:cs typeface="Bahnschrift SemiLight SemiCondensed" panose="020B0502040204020203" charset="0"/>
                <a:sym typeface="+mn-ea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</a:pPr>
              <a:r>
                <a:rPr lang="en-GB" sz="1000">
                  <a:solidFill>
                    <a:srgbClr val="C00000"/>
                  </a:solidFill>
                  <a:latin typeface="Bahnschrift SemiLight SemiCondensed" panose="020B0502040204020203" charset="0"/>
                  <a:cs typeface="Bahnschrift SemiLight SemiCondensed" panose="020B0502040204020203" charset="0"/>
                  <a:sym typeface="+mn-ea"/>
                </a:rPr>
                <a:t>При этом энергетические затраты равны 7 ккал/мин и более.</a:t>
              </a:r>
              <a:endParaRPr lang="en-GB" sz="1000">
                <a:solidFill>
                  <a:srgbClr val="C00000"/>
                </a:solidFill>
                <a:latin typeface="Bahnschrift SemiLight SemiCondensed" panose="020B0502040204020203" charset="0"/>
                <a:ea typeface="Barlow" panose="020B0604020202020204"/>
                <a:cs typeface="Bahnschrift SemiLight SemiCondensed" panose="020B0502040204020203" charset="0"/>
                <a:sym typeface="+mn-ea"/>
              </a:endParaRPr>
            </a:p>
          </p:txBody>
        </p:sp>
        <p:cxnSp>
          <p:nvCxnSpPr>
            <p:cNvPr id="1062" name="Google Shape;1062;p44"/>
            <p:cNvCxnSpPr>
              <a:stCxn id="1048" idx="3"/>
              <a:endCxn id="1047" idx="1"/>
            </p:cNvCxnSpPr>
            <p:nvPr/>
          </p:nvCxnSpPr>
          <p:spPr>
            <a:xfrm>
              <a:off x="3445" y="3318"/>
              <a:ext cx="717" cy="5"/>
            </a:xfrm>
            <a:prstGeom prst="bentConnector2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oval" w="sm" len="sm"/>
            </a:ln>
          </p:spPr>
        </p:cxnSp>
        <p:cxnSp>
          <p:nvCxnSpPr>
            <p:cNvPr id="1063" name="Google Shape;1063;p44"/>
            <p:cNvCxnSpPr>
              <a:stCxn id="1047" idx="3"/>
              <a:endCxn id="1049" idx="1"/>
            </p:cNvCxnSpPr>
            <p:nvPr/>
          </p:nvCxnSpPr>
          <p:spPr>
            <a:xfrm>
              <a:off x="6808" y="3318"/>
              <a:ext cx="711" cy="5"/>
            </a:xfrm>
            <a:prstGeom prst="bentConnector2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oval" w="sm" len="sm"/>
            </a:ln>
          </p:spPr>
        </p:cxnSp>
      </p:grpSp>
      <p:pic>
        <p:nvPicPr>
          <p:cNvPr id="2" name="Picture 1" descr="Логотип (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346835" cy="97853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3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GB" b="1"/>
              <a:t>Оценка физической активности</a:t>
            </a:r>
            <a:endParaRPr lang="ru-RU" altLang="en-GB" b="1"/>
          </a:p>
        </p:txBody>
      </p:sp>
      <p:graphicFrame>
        <p:nvGraphicFramePr>
          <p:cNvPr id="3" name="Table 2"/>
          <p:cNvGraphicFramePr/>
          <p:nvPr/>
        </p:nvGraphicFramePr>
        <p:xfrm>
          <a:off x="813435" y="1428750"/>
          <a:ext cx="7858760" cy="28346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781935"/>
                <a:gridCol w="724535"/>
                <a:gridCol w="845820"/>
                <a:gridCol w="785495"/>
                <a:gridCol w="845820"/>
                <a:gridCol w="937895"/>
                <a:gridCol w="937260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>
                          <a:solidFill>
                            <a:schemeClr val="bg1"/>
                          </a:solidFill>
                        </a:rPr>
                        <a:t>Вид деятельности</a:t>
                      </a:r>
                      <a:endParaRPr lang="ru-RU" altLang="en-US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Нет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/>
                        <a:t>&lt; 0,5</a:t>
                      </a:r>
                      <a:endParaRPr lang="en-US"/>
                    </a:p>
                    <a:p>
                      <a:pPr>
                        <a:buNone/>
                      </a:pPr>
                      <a:r>
                        <a:rPr lang="en-US"/>
                        <a:t>Часов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/>
                        <a:t>0,5-1</a:t>
                      </a:r>
                      <a:endParaRPr lang="en-US"/>
                    </a:p>
                    <a:p>
                      <a:pPr>
                        <a:buNone/>
                      </a:pPr>
                      <a:r>
                        <a:rPr lang="en-US"/>
                        <a:t>Час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/>
                        <a:t>1-2</a:t>
                      </a:r>
                      <a:endParaRPr lang="en-US"/>
                    </a:p>
                    <a:p>
                      <a:pPr>
                        <a:buNone/>
                      </a:pPr>
                      <a:r>
                        <a:rPr lang="en-US"/>
                        <a:t>Часа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/>
                        <a:t>&gt; 2</a:t>
                      </a:r>
                      <a:endParaRPr lang="en-US"/>
                    </a:p>
                    <a:p>
                      <a:pPr>
                        <a:buNone/>
                      </a:pPr>
                      <a:r>
                        <a:rPr lang="en-US"/>
                        <a:t>Часов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/>
                        <a:t>Сумма баллов</a:t>
                      </a:r>
                      <a:endParaRPr 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>
                          <a:solidFill>
                            <a:schemeClr val="bg1"/>
                          </a:solidFill>
                        </a:rPr>
                        <a:t>Баллы</a:t>
                      </a:r>
                      <a:endParaRPr lang="ru-RU" altLang="en-US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0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1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2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3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/>
                        <a:t>4</a:t>
                      </a: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>
                          <a:solidFill>
                            <a:schemeClr val="bg1"/>
                          </a:solidFill>
                        </a:rPr>
                        <a:t>Хожу пешком до работы и за покупками ежедневно</a:t>
                      </a:r>
                      <a:endParaRPr lang="ru-RU" altLang="en-US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>
                          <a:solidFill>
                            <a:schemeClr val="bg1"/>
                          </a:solidFill>
                        </a:rPr>
                        <a:t>Занимаюсь физической культурой ежедневно</a:t>
                      </a:r>
                      <a:endParaRPr lang="ru-RU" altLang="en-US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>
                          <a:solidFill>
                            <a:schemeClr val="bg1"/>
                          </a:solidFill>
                        </a:rPr>
                        <a:t>Нахожусь в движении на работе</a:t>
                      </a:r>
                      <a:endParaRPr lang="ru-RU" altLang="en-US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>
                          <a:solidFill>
                            <a:schemeClr val="bg1"/>
                          </a:solidFill>
                        </a:rPr>
                        <a:t>Количество баллов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" name="Picture 1" descr="Логотип (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346835" cy="978535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3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GB" b="1">
                <a:sym typeface="+mn-ea"/>
              </a:rPr>
              <a:t>Оценка физической активности</a:t>
            </a:r>
            <a:endParaRPr lang="ru-RU" altLang="en-GB"/>
          </a:p>
        </p:txBody>
      </p:sp>
      <p:sp>
        <p:nvSpPr>
          <p:cNvPr id="600" name="Google Shape;600;p35"/>
          <p:cNvSpPr txBox="1"/>
          <p:nvPr>
            <p:ph type="subTitle" idx="1"/>
          </p:nvPr>
        </p:nvSpPr>
        <p:spPr>
          <a:xfrm>
            <a:off x="720725" y="1473835"/>
            <a:ext cx="7546975" cy="15017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u="sng"/>
              <a:t>Результаты теста позволят выяснить, достаточен ли уровень двигательной активности у конкретного человека:</a:t>
            </a:r>
            <a:endParaRPr lang="en-GB" u="sng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bg1"/>
                </a:solidFill>
              </a:rPr>
              <a:t>0–5 баллов</a:t>
            </a:r>
            <a:r>
              <a:rPr lang="en-GB"/>
              <a:t> – низкая физическая активность,</a:t>
            </a:r>
            <a:endParaRPr lang="en-GB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bg1"/>
                </a:solidFill>
              </a:rPr>
              <a:t>6–9 баллов</a:t>
            </a:r>
            <a:r>
              <a:rPr lang="en-GB"/>
              <a:t> – средняя физическая активность,</a:t>
            </a:r>
            <a:endParaRPr lang="en-GB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bg1"/>
                </a:solidFill>
              </a:rPr>
              <a:t>10–12 баллов</a:t>
            </a:r>
            <a:r>
              <a:rPr lang="en-GB"/>
              <a:t> – достаточная физическая активность,</a:t>
            </a:r>
            <a:endParaRPr lang="en-GB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bg1"/>
                </a:solidFill>
              </a:rPr>
              <a:t>более 12 баллов</a:t>
            </a:r>
            <a:r>
              <a:rPr lang="en-GB"/>
              <a:t> – высокая физическая активность.</a:t>
            </a:r>
            <a:endParaRPr lang="en-GB"/>
          </a:p>
        </p:txBody>
      </p:sp>
      <p:pic>
        <p:nvPicPr>
          <p:cNvPr id="2" name="Picture 1" descr="Логотип (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346835" cy="978535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3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GB" b="1"/>
              <a:t>Физическая активность</a:t>
            </a:r>
            <a:endParaRPr lang="ru-RU" altLang="en-GB" b="1"/>
          </a:p>
        </p:txBody>
      </p:sp>
      <p:sp>
        <p:nvSpPr>
          <p:cNvPr id="600" name="Google Shape;600;p35"/>
          <p:cNvSpPr txBox="1"/>
          <p:nvPr>
            <p:ph type="subTitle" idx="1"/>
          </p:nvPr>
        </p:nvSpPr>
        <p:spPr>
          <a:xfrm>
            <a:off x="720090" y="1423035"/>
            <a:ext cx="7597775" cy="15017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Для получения пользы для здоровья необходима </a:t>
            </a:r>
            <a:r>
              <a:rPr lang="en-GB">
                <a:solidFill>
                  <a:srgbClr val="C00000"/>
                </a:solidFill>
              </a:rPr>
              <a:t>регулярная физическая активность умеренной интенсивности по крайней мере 150 минут в неделю (2 часа и 30 минут) или ФА   высокой интенсивности 75 минут (1 час и 15 минут) (аэробная ФА).</a:t>
            </a:r>
            <a:endParaRPr lang="en-GB">
              <a:solidFill>
                <a:srgbClr val="C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Чтобы заниматься ФА 150 минут в неделю, вполне достаточно распределить </a:t>
            </a:r>
            <a:r>
              <a:rPr lang="en-GB" u="sng"/>
              <a:t>умеренную нагрузку по 20 минут в день в течение недели </a:t>
            </a:r>
            <a:r>
              <a:rPr lang="en-GB"/>
              <a:t>или </a:t>
            </a:r>
            <a:r>
              <a:rPr lang="en-GB" u="sng"/>
              <a:t>интенсивные занятия аэробной ФА по 10 минут ежедневно</a:t>
            </a:r>
            <a:r>
              <a:rPr lang="en-GB"/>
              <a:t>. </a:t>
            </a:r>
            <a:endParaRPr lang="en-GB"/>
          </a:p>
        </p:txBody>
      </p:sp>
      <p:pic>
        <p:nvPicPr>
          <p:cNvPr id="139" name="Picture 138"/>
          <p:cNvPicPr/>
          <p:nvPr/>
        </p:nvPicPr>
        <p:blipFill>
          <a:blip r:embed="rId1"/>
          <a:stretch>
            <a:fillRect/>
          </a:stretch>
        </p:blipFill>
        <p:spPr>
          <a:xfrm>
            <a:off x="4572000" y="257175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0" name="Picture 139"/>
          <p:cNvPicPr/>
          <p:nvPr/>
        </p:nvPicPr>
        <p:blipFill>
          <a:blip r:embed="rId1"/>
          <a:stretch>
            <a:fillRect/>
          </a:stretch>
        </p:blipFill>
        <p:spPr>
          <a:xfrm>
            <a:off x="4572000" y="2791460"/>
            <a:ext cx="3521710" cy="2142490"/>
          </a:xfrm>
          <a:prstGeom prst="roundRect">
            <a:avLst/>
          </a:prstGeom>
          <a:noFill/>
          <a:ln w="9525">
            <a:noFill/>
          </a:ln>
        </p:spPr>
      </p:pic>
      <p:pic>
        <p:nvPicPr>
          <p:cNvPr id="5" name="Picture 4" descr="Логотип (1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46835" cy="978535"/>
          </a:xfrm>
          <a:prstGeom prst="rect">
            <a:avLst/>
          </a:prstGeom>
        </p:spPr>
      </p:pic>
      <p:pic>
        <p:nvPicPr>
          <p:cNvPr id="141" name="Picture 140"/>
          <p:cNvPicPr/>
          <p:nvPr/>
        </p:nvPicPr>
        <p:blipFill>
          <a:blip r:embed="rId3" r:link="rId4"/>
          <a:stretch>
            <a:fillRect/>
          </a:stretch>
        </p:blipFill>
        <p:spPr>
          <a:xfrm>
            <a:off x="4572000" y="257175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2" name="Picture 141"/>
          <p:cNvPicPr/>
          <p:nvPr/>
        </p:nvPicPr>
        <p:blipFill>
          <a:blip r:embed="rId3" r:link="rId4"/>
          <a:stretch>
            <a:fillRect/>
          </a:stretch>
        </p:blipFill>
        <p:spPr>
          <a:xfrm>
            <a:off x="4572000" y="257175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" name="Picture 142"/>
          <p:cNvPicPr/>
          <p:nvPr/>
        </p:nvPicPr>
        <p:blipFill>
          <a:blip r:embed="rId3" r:link="rId4"/>
          <a:stretch>
            <a:fillRect/>
          </a:stretch>
        </p:blipFill>
        <p:spPr>
          <a:xfrm>
            <a:off x="4572000" y="257175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4" name="Picture 143"/>
          <p:cNvPicPr/>
          <p:nvPr/>
        </p:nvPicPr>
        <p:blipFill>
          <a:blip r:embed="rId3" r:link="rId4"/>
          <a:stretch>
            <a:fillRect/>
          </a:stretch>
        </p:blipFill>
        <p:spPr>
          <a:xfrm>
            <a:off x="4572000" y="257175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5" name="Picture 144"/>
          <p:cNvPicPr/>
          <p:nvPr/>
        </p:nvPicPr>
        <p:blipFill>
          <a:blip r:embed="rId3" r:link="rId4"/>
          <a:stretch>
            <a:fillRect/>
          </a:stretch>
        </p:blipFill>
        <p:spPr>
          <a:xfrm>
            <a:off x="4572000" y="257175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9410" y="2791460"/>
            <a:ext cx="2757805" cy="2143125"/>
          </a:xfrm>
          <a:prstGeom prst="round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35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GB"/>
              <a:t>Польза физической активности</a:t>
            </a:r>
            <a:endParaRPr lang="ru-RU" altLang="en-GB"/>
          </a:p>
        </p:txBody>
      </p:sp>
      <p:pic>
        <p:nvPicPr>
          <p:cNvPr id="106" name="Picture 105"/>
          <p:cNvPicPr/>
          <p:nvPr/>
        </p:nvPicPr>
        <p:blipFill>
          <a:blip r:embed="rId1"/>
          <a:stretch>
            <a:fillRect/>
          </a:stretch>
        </p:blipFill>
        <p:spPr>
          <a:xfrm>
            <a:off x="4572000" y="257175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635" cy="5143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7" name="Picture Placeholder 106"/>
          <p:cNvPicPr>
            <a:picLocks noChangeAspect="1"/>
          </p:cNvPicPr>
          <p:nvPr>
            <p:ph type="pic" idx="2"/>
          </p:nvPr>
        </p:nvPicPr>
        <p:blipFill>
          <a:blip r:embed="rId1"/>
          <a:stretch>
            <a:fillRect/>
          </a:stretch>
        </p:blipFill>
        <p:spPr>
          <a:xfrm>
            <a:off x="1986280" y="0"/>
            <a:ext cx="5157470" cy="515747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Picture 5" descr="Логотип (1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1710" y="150495"/>
            <a:ext cx="989330" cy="677545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31"/>
          <p:cNvSpPr txBox="1"/>
          <p:nvPr>
            <p:ph type="title"/>
          </p:nvPr>
        </p:nvSpPr>
        <p:spPr>
          <a:xfrm>
            <a:off x="1965325" y="611505"/>
            <a:ext cx="5657215" cy="57277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GB" sz="2000" b="1">
                <a:sym typeface="+mn-ea"/>
              </a:rPr>
              <a:t>Р</a:t>
            </a:r>
            <a:r>
              <a:rPr lang="en-GB" sz="2000" b="1">
                <a:sym typeface="+mn-ea"/>
              </a:rPr>
              <a:t>екомендацией для мало нетренированного человека</a:t>
            </a:r>
            <a:r>
              <a:rPr lang="ru-RU" altLang="en-GB" sz="2000" b="1">
                <a:sym typeface="+mn-ea"/>
              </a:rPr>
              <a:t> и при избыточной массе тела</a:t>
            </a:r>
            <a:endParaRPr lang="ru-RU" altLang="en-GB" sz="2000" b="1">
              <a:sym typeface="+mn-ea"/>
            </a:endParaRPr>
          </a:p>
        </p:txBody>
      </p:sp>
      <p:sp>
        <p:nvSpPr>
          <p:cNvPr id="399" name="Google Shape;399;p31"/>
          <p:cNvSpPr txBox="1"/>
          <p:nvPr>
            <p:ph type="title" idx="2"/>
          </p:nvPr>
        </p:nvSpPr>
        <p:spPr>
          <a:xfrm>
            <a:off x="1579155" y="1723598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C00000"/>
                </a:solidFill>
              </a:rPr>
              <a:t>01</a:t>
            </a:r>
            <a:endParaRPr lang="en-GB">
              <a:solidFill>
                <a:srgbClr val="C00000"/>
              </a:solidFill>
            </a:endParaRPr>
          </a:p>
        </p:txBody>
      </p:sp>
      <p:sp>
        <p:nvSpPr>
          <p:cNvPr id="401" name="Google Shape;401;p31"/>
          <p:cNvSpPr txBox="1"/>
          <p:nvPr>
            <p:ph type="title" idx="4"/>
          </p:nvPr>
        </p:nvSpPr>
        <p:spPr>
          <a:xfrm>
            <a:off x="4348280" y="1736298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C00000"/>
                </a:solidFill>
              </a:rPr>
              <a:t>02</a:t>
            </a:r>
            <a:endParaRPr lang="en-GB">
              <a:solidFill>
                <a:srgbClr val="C00000"/>
              </a:solidFill>
            </a:endParaRPr>
          </a:p>
        </p:txBody>
      </p:sp>
      <p:sp>
        <p:nvSpPr>
          <p:cNvPr id="403" name="Google Shape;403;p31"/>
          <p:cNvSpPr txBox="1"/>
          <p:nvPr>
            <p:ph type="title" idx="6"/>
          </p:nvPr>
        </p:nvSpPr>
        <p:spPr>
          <a:xfrm>
            <a:off x="7003740" y="1675973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C00000"/>
                </a:solidFill>
              </a:rPr>
              <a:t>03</a:t>
            </a:r>
            <a:endParaRPr lang="en-GB">
              <a:solidFill>
                <a:srgbClr val="C00000"/>
              </a:solidFill>
            </a:endParaRPr>
          </a:p>
        </p:txBody>
      </p:sp>
      <p:sp>
        <p:nvSpPr>
          <p:cNvPr id="405" name="Google Shape;405;p31"/>
          <p:cNvSpPr txBox="1"/>
          <p:nvPr>
            <p:ph type="subTitle" idx="1"/>
          </p:nvPr>
        </p:nvSpPr>
        <p:spPr>
          <a:xfrm>
            <a:off x="596175" y="2192465"/>
            <a:ext cx="2305500" cy="63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en-GB" sz="1400" b="1">
                <a:sym typeface="+mn-ea"/>
              </a:rPr>
              <a:t> </a:t>
            </a:r>
            <a:r>
              <a:rPr lang="ru-RU" altLang="en-GB" sz="1400" b="1">
                <a:sym typeface="+mn-ea"/>
              </a:rPr>
              <a:t>Х</a:t>
            </a:r>
            <a:r>
              <a:rPr lang="en-GB" sz="1400" b="1">
                <a:sym typeface="+mn-ea"/>
              </a:rPr>
              <a:t>одьба в умеренном темпе ежедневно не менее 30 минут</a:t>
            </a:r>
            <a:endParaRPr lang="en-GB" sz="1400" b="1"/>
          </a:p>
        </p:txBody>
      </p:sp>
      <p:sp>
        <p:nvSpPr>
          <p:cNvPr id="406" name="Google Shape;406;p31"/>
          <p:cNvSpPr txBox="1"/>
          <p:nvPr>
            <p:ph type="subTitle" idx="8"/>
          </p:nvPr>
        </p:nvSpPr>
        <p:spPr>
          <a:xfrm>
            <a:off x="3448685" y="2192655"/>
            <a:ext cx="2503170" cy="63563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en-GB" sz="1400" b="1">
                <a:sym typeface="+mn-ea"/>
              </a:rPr>
              <a:t>С</a:t>
            </a:r>
            <a:r>
              <a:rPr lang="en-GB" sz="1400" b="1">
                <a:sym typeface="+mn-ea"/>
              </a:rPr>
              <a:t>кандинавская ходьба</a:t>
            </a:r>
            <a:endParaRPr lang="en-GB" sz="1400" b="1">
              <a:sym typeface="+mn-ea"/>
            </a:endParaRPr>
          </a:p>
        </p:txBody>
      </p:sp>
      <p:sp>
        <p:nvSpPr>
          <p:cNvPr id="407" name="Google Shape;407;p31"/>
          <p:cNvSpPr txBox="1"/>
          <p:nvPr>
            <p:ph type="subTitle" idx="9"/>
          </p:nvPr>
        </p:nvSpPr>
        <p:spPr>
          <a:xfrm>
            <a:off x="5951855" y="2201545"/>
            <a:ext cx="2505710" cy="10731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GB" sz="1400" b="1">
                <a:sym typeface="+mn-ea"/>
              </a:rPr>
              <a:t>С</a:t>
            </a:r>
            <a:r>
              <a:rPr lang="en-GB" sz="1400" b="1">
                <a:sym typeface="+mn-ea"/>
              </a:rPr>
              <a:t>иловые упражнения </a:t>
            </a:r>
            <a:r>
              <a:rPr lang="ru-RU" altLang="en-GB" sz="1400" b="1">
                <a:sym typeface="+mn-ea"/>
              </a:rPr>
              <a:t>2 раза в неделю</a:t>
            </a:r>
            <a:endParaRPr lang="en-GB" sz="1400" b="1"/>
          </a:p>
        </p:txBody>
      </p:sp>
      <p:sp>
        <p:nvSpPr>
          <p:cNvPr id="408" name="Google Shape;408;p31"/>
          <p:cNvSpPr txBox="1"/>
          <p:nvPr>
            <p:ph type="subTitle" idx="13"/>
          </p:nvPr>
        </p:nvSpPr>
        <p:spPr>
          <a:xfrm>
            <a:off x="706755" y="3627120"/>
            <a:ext cx="7848600" cy="9258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7030A0"/>
                </a:solidFill>
                <a:sym typeface="+mn-ea"/>
              </a:rPr>
              <a:t>Оптимальной считается частота занятий физической активностью</a:t>
            </a:r>
            <a:r>
              <a:rPr lang="ru-RU" altLang="en-GB" sz="1400">
                <a:solidFill>
                  <a:srgbClr val="7030A0"/>
                </a:solidFill>
                <a:sym typeface="+mn-ea"/>
              </a:rPr>
              <a:t> </a:t>
            </a:r>
            <a:r>
              <a:rPr lang="en-GB" sz="1400">
                <a:solidFill>
                  <a:srgbClr val="7030A0"/>
                </a:solidFill>
                <a:sym typeface="+mn-ea"/>
              </a:rPr>
              <a:t>3 раза в неделю продолжительностью 20 – 60 минут.</a:t>
            </a:r>
            <a:endParaRPr lang="en-GB" sz="1400">
              <a:solidFill>
                <a:srgbClr val="7030A0"/>
              </a:solidFill>
              <a:sym typeface="+mn-ea"/>
            </a:endParaRPr>
          </a:p>
        </p:txBody>
      </p:sp>
      <p:grpSp>
        <p:nvGrpSpPr>
          <p:cNvPr id="417" name="Google Shape;417;p31"/>
          <p:cNvGrpSpPr/>
          <p:nvPr/>
        </p:nvGrpSpPr>
        <p:grpSpPr>
          <a:xfrm>
            <a:off x="8207070" y="1500701"/>
            <a:ext cx="348300" cy="348275"/>
            <a:chOff x="6992763" y="2679125"/>
            <a:chExt cx="348300" cy="348275"/>
          </a:xfrm>
        </p:grpSpPr>
        <p:sp>
          <p:nvSpPr>
            <p:cNvPr id="418" name="Google Shape;418;p31"/>
            <p:cNvSpPr/>
            <p:nvPr/>
          </p:nvSpPr>
          <p:spPr>
            <a:xfrm>
              <a:off x="6992763" y="2679125"/>
              <a:ext cx="348300" cy="348275"/>
            </a:xfrm>
            <a:custGeom>
              <a:avLst/>
              <a:gdLst/>
              <a:ahLst/>
              <a:cxnLst/>
              <a:rect l="l" t="t" r="r" b="b"/>
              <a:pathLst>
                <a:path w="13932" h="13931" extrusionOk="0">
                  <a:moveTo>
                    <a:pt x="6966" y="823"/>
                  </a:moveTo>
                  <a:cubicBezTo>
                    <a:pt x="10347" y="823"/>
                    <a:pt x="13109" y="3574"/>
                    <a:pt x="13109" y="6966"/>
                  </a:cubicBezTo>
                  <a:cubicBezTo>
                    <a:pt x="13109" y="10358"/>
                    <a:pt x="10347" y="13108"/>
                    <a:pt x="6966" y="13108"/>
                  </a:cubicBezTo>
                  <a:cubicBezTo>
                    <a:pt x="3574" y="13108"/>
                    <a:pt x="812" y="10358"/>
                    <a:pt x="812" y="6966"/>
                  </a:cubicBezTo>
                  <a:cubicBezTo>
                    <a:pt x="812" y="3574"/>
                    <a:pt x="3574" y="823"/>
                    <a:pt x="6966" y="823"/>
                  </a:cubicBezTo>
                  <a:close/>
                  <a:moveTo>
                    <a:pt x="6966" y="0"/>
                  </a:moveTo>
                  <a:cubicBezTo>
                    <a:pt x="3111" y="0"/>
                    <a:pt x="1" y="3111"/>
                    <a:pt x="1" y="6966"/>
                  </a:cubicBezTo>
                  <a:cubicBezTo>
                    <a:pt x="1" y="10809"/>
                    <a:pt x="3111" y="13931"/>
                    <a:pt x="6966" y="13931"/>
                  </a:cubicBezTo>
                  <a:cubicBezTo>
                    <a:pt x="10810" y="13931"/>
                    <a:pt x="13931" y="10809"/>
                    <a:pt x="13931" y="6966"/>
                  </a:cubicBezTo>
                  <a:cubicBezTo>
                    <a:pt x="13931" y="3111"/>
                    <a:pt x="10810" y="0"/>
                    <a:pt x="69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19" name="Google Shape;419;p31"/>
            <p:cNvSpPr/>
            <p:nvPr/>
          </p:nvSpPr>
          <p:spPr>
            <a:xfrm>
              <a:off x="7033613" y="2719975"/>
              <a:ext cx="266325" cy="266325"/>
            </a:xfrm>
            <a:custGeom>
              <a:avLst/>
              <a:gdLst/>
              <a:ahLst/>
              <a:cxnLst/>
              <a:rect l="l" t="t" r="r" b="b"/>
              <a:pathLst>
                <a:path w="10653" h="10653" extrusionOk="0">
                  <a:moveTo>
                    <a:pt x="5332" y="825"/>
                  </a:moveTo>
                  <a:cubicBezTo>
                    <a:pt x="7812" y="825"/>
                    <a:pt x="9830" y="2840"/>
                    <a:pt x="9830" y="5332"/>
                  </a:cubicBezTo>
                  <a:cubicBezTo>
                    <a:pt x="9830" y="7812"/>
                    <a:pt x="7812" y="9841"/>
                    <a:pt x="5332" y="9841"/>
                  </a:cubicBezTo>
                  <a:cubicBezTo>
                    <a:pt x="2841" y="9841"/>
                    <a:pt x="823" y="7812"/>
                    <a:pt x="823" y="5332"/>
                  </a:cubicBezTo>
                  <a:cubicBezTo>
                    <a:pt x="823" y="2840"/>
                    <a:pt x="2841" y="825"/>
                    <a:pt x="5332" y="825"/>
                  </a:cubicBezTo>
                  <a:close/>
                  <a:moveTo>
                    <a:pt x="5332" y="0"/>
                  </a:moveTo>
                  <a:cubicBezTo>
                    <a:pt x="2392" y="0"/>
                    <a:pt x="1" y="2391"/>
                    <a:pt x="1" y="5332"/>
                  </a:cubicBezTo>
                  <a:cubicBezTo>
                    <a:pt x="1" y="8264"/>
                    <a:pt x="2392" y="10652"/>
                    <a:pt x="5332" y="10652"/>
                  </a:cubicBezTo>
                  <a:cubicBezTo>
                    <a:pt x="8261" y="10652"/>
                    <a:pt x="10653" y="8264"/>
                    <a:pt x="10653" y="5332"/>
                  </a:cubicBezTo>
                  <a:cubicBezTo>
                    <a:pt x="10653" y="2391"/>
                    <a:pt x="8261" y="0"/>
                    <a:pt x="53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20" name="Google Shape;420;p31"/>
            <p:cNvSpPr/>
            <p:nvPr/>
          </p:nvSpPr>
          <p:spPr>
            <a:xfrm>
              <a:off x="7163163" y="2863375"/>
              <a:ext cx="88025" cy="72875"/>
            </a:xfrm>
            <a:custGeom>
              <a:avLst/>
              <a:gdLst/>
              <a:ahLst/>
              <a:cxnLst/>
              <a:rect l="l" t="t" r="r" b="b"/>
              <a:pathLst>
                <a:path w="3521" h="2915" extrusionOk="0">
                  <a:moveTo>
                    <a:pt x="1976" y="824"/>
                  </a:moveTo>
                  <a:cubicBezTo>
                    <a:pt x="2054" y="824"/>
                    <a:pt x="2111" y="848"/>
                    <a:pt x="2157" y="880"/>
                  </a:cubicBezTo>
                  <a:cubicBezTo>
                    <a:pt x="2392" y="1118"/>
                    <a:pt x="1919" y="1952"/>
                    <a:pt x="1289" y="2076"/>
                  </a:cubicBezTo>
                  <a:cubicBezTo>
                    <a:pt x="1244" y="2085"/>
                    <a:pt x="1203" y="2090"/>
                    <a:pt x="1167" y="2090"/>
                  </a:cubicBezTo>
                  <a:cubicBezTo>
                    <a:pt x="558" y="2090"/>
                    <a:pt x="1243" y="824"/>
                    <a:pt x="1976" y="824"/>
                  </a:cubicBezTo>
                  <a:close/>
                  <a:moveTo>
                    <a:pt x="1988" y="1"/>
                  </a:moveTo>
                  <a:cubicBezTo>
                    <a:pt x="1216" y="1"/>
                    <a:pt x="325" y="708"/>
                    <a:pt x="150" y="1581"/>
                  </a:cubicBezTo>
                  <a:cubicBezTo>
                    <a:pt x="1" y="2341"/>
                    <a:pt x="466" y="2915"/>
                    <a:pt x="1171" y="2915"/>
                  </a:cubicBezTo>
                  <a:cubicBezTo>
                    <a:pt x="1259" y="2915"/>
                    <a:pt x="1351" y="2906"/>
                    <a:pt x="1446" y="2887"/>
                  </a:cubicBezTo>
                  <a:cubicBezTo>
                    <a:pt x="2641" y="2649"/>
                    <a:pt x="3520" y="1083"/>
                    <a:pt x="2731" y="296"/>
                  </a:cubicBezTo>
                  <a:cubicBezTo>
                    <a:pt x="2523" y="91"/>
                    <a:pt x="2263" y="1"/>
                    <a:pt x="19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21" name="Google Shape;421;p31"/>
            <p:cNvSpPr/>
            <p:nvPr/>
          </p:nvSpPr>
          <p:spPr>
            <a:xfrm>
              <a:off x="7070263" y="2832175"/>
              <a:ext cx="84550" cy="69850"/>
            </a:xfrm>
            <a:custGeom>
              <a:avLst/>
              <a:gdLst/>
              <a:ahLst/>
              <a:cxnLst/>
              <a:rect l="l" t="t" r="r" b="b"/>
              <a:pathLst>
                <a:path w="3382" h="2794" extrusionOk="0">
                  <a:moveTo>
                    <a:pt x="1679" y="815"/>
                  </a:moveTo>
                  <a:cubicBezTo>
                    <a:pt x="1878" y="815"/>
                    <a:pt x="2097" y="1011"/>
                    <a:pt x="2197" y="1217"/>
                  </a:cubicBezTo>
                  <a:cubicBezTo>
                    <a:pt x="2368" y="1567"/>
                    <a:pt x="2269" y="1972"/>
                    <a:pt x="1985" y="1972"/>
                  </a:cubicBezTo>
                  <a:cubicBezTo>
                    <a:pt x="1932" y="1972"/>
                    <a:pt x="1871" y="1958"/>
                    <a:pt x="1805" y="1926"/>
                  </a:cubicBezTo>
                  <a:cubicBezTo>
                    <a:pt x="1342" y="1712"/>
                    <a:pt x="1250" y="990"/>
                    <a:pt x="1556" y="844"/>
                  </a:cubicBezTo>
                  <a:cubicBezTo>
                    <a:pt x="1595" y="824"/>
                    <a:pt x="1637" y="815"/>
                    <a:pt x="1679" y="815"/>
                  </a:cubicBezTo>
                  <a:close/>
                  <a:moveTo>
                    <a:pt x="1675" y="1"/>
                  </a:moveTo>
                  <a:cubicBezTo>
                    <a:pt x="1510" y="1"/>
                    <a:pt x="1347" y="36"/>
                    <a:pt x="1196" y="111"/>
                  </a:cubicBezTo>
                  <a:cubicBezTo>
                    <a:pt x="1" y="697"/>
                    <a:pt x="620" y="2794"/>
                    <a:pt x="1983" y="2794"/>
                  </a:cubicBezTo>
                  <a:cubicBezTo>
                    <a:pt x="2887" y="2794"/>
                    <a:pt x="3382" y="1769"/>
                    <a:pt x="2930" y="854"/>
                  </a:cubicBezTo>
                  <a:cubicBezTo>
                    <a:pt x="2662" y="309"/>
                    <a:pt x="2160" y="1"/>
                    <a:pt x="16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22" name="Google Shape;422;p31"/>
            <p:cNvSpPr/>
            <p:nvPr/>
          </p:nvSpPr>
          <p:spPr>
            <a:xfrm>
              <a:off x="7141913" y="2760450"/>
              <a:ext cx="101400" cy="84950"/>
            </a:xfrm>
            <a:custGeom>
              <a:avLst/>
              <a:gdLst/>
              <a:ahLst/>
              <a:cxnLst/>
              <a:rect l="l" t="t" r="r" b="b"/>
              <a:pathLst>
                <a:path w="4056" h="3398" extrusionOk="0">
                  <a:moveTo>
                    <a:pt x="1342" y="819"/>
                  </a:moveTo>
                  <a:cubicBezTo>
                    <a:pt x="1401" y="819"/>
                    <a:pt x="1462" y="827"/>
                    <a:pt x="1519" y="840"/>
                  </a:cubicBezTo>
                  <a:cubicBezTo>
                    <a:pt x="2549" y="1041"/>
                    <a:pt x="3177" y="2581"/>
                    <a:pt x="2354" y="2581"/>
                  </a:cubicBezTo>
                  <a:cubicBezTo>
                    <a:pt x="2303" y="2581"/>
                    <a:pt x="2247" y="2575"/>
                    <a:pt x="2185" y="2563"/>
                  </a:cubicBezTo>
                  <a:cubicBezTo>
                    <a:pt x="1306" y="2384"/>
                    <a:pt x="730" y="1256"/>
                    <a:pt x="1068" y="918"/>
                  </a:cubicBezTo>
                  <a:cubicBezTo>
                    <a:pt x="1134" y="845"/>
                    <a:pt x="1235" y="819"/>
                    <a:pt x="1342" y="819"/>
                  </a:cubicBezTo>
                  <a:close/>
                  <a:moveTo>
                    <a:pt x="1367" y="1"/>
                  </a:moveTo>
                  <a:cubicBezTo>
                    <a:pt x="590" y="1"/>
                    <a:pt x="0" y="580"/>
                    <a:pt x="189" y="1527"/>
                  </a:cubicBezTo>
                  <a:cubicBezTo>
                    <a:pt x="267" y="1944"/>
                    <a:pt x="505" y="2360"/>
                    <a:pt x="843" y="2698"/>
                  </a:cubicBezTo>
                  <a:cubicBezTo>
                    <a:pt x="1192" y="3047"/>
                    <a:pt x="1609" y="3285"/>
                    <a:pt x="2025" y="3364"/>
                  </a:cubicBezTo>
                  <a:cubicBezTo>
                    <a:pt x="2141" y="3386"/>
                    <a:pt x="2251" y="3397"/>
                    <a:pt x="2356" y="3397"/>
                  </a:cubicBezTo>
                  <a:cubicBezTo>
                    <a:pt x="3593" y="3397"/>
                    <a:pt x="4055" y="1888"/>
                    <a:pt x="2861" y="694"/>
                  </a:cubicBezTo>
                  <a:cubicBezTo>
                    <a:pt x="2383" y="216"/>
                    <a:pt x="1840" y="1"/>
                    <a:pt x="13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23" name="Google Shape;423;p31"/>
            <p:cNvSpPr/>
            <p:nvPr/>
          </p:nvSpPr>
          <p:spPr>
            <a:xfrm>
              <a:off x="7104338" y="2791300"/>
              <a:ext cx="20600" cy="20600"/>
            </a:xfrm>
            <a:custGeom>
              <a:avLst/>
              <a:gdLst/>
              <a:ahLst/>
              <a:cxnLst/>
              <a:rect l="l" t="t" r="r" b="b"/>
              <a:pathLst>
                <a:path w="824" h="824" extrusionOk="0">
                  <a:moveTo>
                    <a:pt x="1" y="1"/>
                  </a:moveTo>
                  <a:lnTo>
                    <a:pt x="1" y="823"/>
                  </a:lnTo>
                  <a:lnTo>
                    <a:pt x="823" y="823"/>
                  </a:lnTo>
                  <a:lnTo>
                    <a:pt x="82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431" name="Google Shape;431;p31"/>
          <p:cNvGrpSpPr/>
          <p:nvPr/>
        </p:nvGrpSpPr>
        <p:grpSpPr>
          <a:xfrm>
            <a:off x="706368" y="1481003"/>
            <a:ext cx="348300" cy="348300"/>
            <a:chOff x="3256563" y="2137050"/>
            <a:chExt cx="348300" cy="348300"/>
          </a:xfrm>
        </p:grpSpPr>
        <p:sp>
          <p:nvSpPr>
            <p:cNvPr id="432" name="Google Shape;432;p31"/>
            <p:cNvSpPr/>
            <p:nvPr/>
          </p:nvSpPr>
          <p:spPr>
            <a:xfrm>
              <a:off x="3256563" y="2137050"/>
              <a:ext cx="348300" cy="348300"/>
            </a:xfrm>
            <a:custGeom>
              <a:avLst/>
              <a:gdLst/>
              <a:ahLst/>
              <a:cxnLst/>
              <a:rect l="l" t="t" r="r" b="b"/>
              <a:pathLst>
                <a:path w="13932" h="13932" extrusionOk="0">
                  <a:moveTo>
                    <a:pt x="6966" y="823"/>
                  </a:moveTo>
                  <a:cubicBezTo>
                    <a:pt x="10347" y="823"/>
                    <a:pt x="13109" y="3585"/>
                    <a:pt x="13109" y="6966"/>
                  </a:cubicBezTo>
                  <a:cubicBezTo>
                    <a:pt x="13109" y="10358"/>
                    <a:pt x="10347" y="13106"/>
                    <a:pt x="6966" y="13106"/>
                  </a:cubicBezTo>
                  <a:cubicBezTo>
                    <a:pt x="3574" y="13106"/>
                    <a:pt x="823" y="10358"/>
                    <a:pt x="823" y="6966"/>
                  </a:cubicBezTo>
                  <a:cubicBezTo>
                    <a:pt x="823" y="3585"/>
                    <a:pt x="3574" y="823"/>
                    <a:pt x="6966" y="823"/>
                  </a:cubicBezTo>
                  <a:close/>
                  <a:moveTo>
                    <a:pt x="6966" y="1"/>
                  </a:moveTo>
                  <a:cubicBezTo>
                    <a:pt x="3111" y="1"/>
                    <a:pt x="1" y="3122"/>
                    <a:pt x="1" y="6966"/>
                  </a:cubicBezTo>
                  <a:cubicBezTo>
                    <a:pt x="1" y="10820"/>
                    <a:pt x="3111" y="13931"/>
                    <a:pt x="6966" y="13931"/>
                  </a:cubicBezTo>
                  <a:cubicBezTo>
                    <a:pt x="10810" y="13931"/>
                    <a:pt x="13931" y="10820"/>
                    <a:pt x="13931" y="6966"/>
                  </a:cubicBezTo>
                  <a:cubicBezTo>
                    <a:pt x="13931" y="3122"/>
                    <a:pt x="10810" y="1"/>
                    <a:pt x="69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33" name="Google Shape;433;p31"/>
            <p:cNvSpPr/>
            <p:nvPr/>
          </p:nvSpPr>
          <p:spPr>
            <a:xfrm>
              <a:off x="3419738" y="2253100"/>
              <a:ext cx="36625" cy="36675"/>
            </a:xfrm>
            <a:custGeom>
              <a:avLst/>
              <a:gdLst/>
              <a:ahLst/>
              <a:cxnLst/>
              <a:rect l="l" t="t" r="r" b="b"/>
              <a:pathLst>
                <a:path w="1465" h="1467" extrusionOk="0">
                  <a:moveTo>
                    <a:pt x="585" y="0"/>
                  </a:moveTo>
                  <a:lnTo>
                    <a:pt x="1" y="587"/>
                  </a:lnTo>
                  <a:lnTo>
                    <a:pt x="880" y="1466"/>
                  </a:lnTo>
                  <a:lnTo>
                    <a:pt x="1464" y="890"/>
                  </a:lnTo>
                  <a:lnTo>
                    <a:pt x="58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34" name="Google Shape;434;p31"/>
            <p:cNvSpPr/>
            <p:nvPr/>
          </p:nvSpPr>
          <p:spPr>
            <a:xfrm>
              <a:off x="3332388" y="2209075"/>
              <a:ext cx="191850" cy="204450"/>
            </a:xfrm>
            <a:custGeom>
              <a:avLst/>
              <a:gdLst/>
              <a:ahLst/>
              <a:cxnLst/>
              <a:rect l="l" t="t" r="r" b="b"/>
              <a:pathLst>
                <a:path w="7674" h="8178" extrusionOk="0">
                  <a:moveTo>
                    <a:pt x="3427" y="815"/>
                  </a:moveTo>
                  <a:cubicBezTo>
                    <a:pt x="3933" y="815"/>
                    <a:pt x="4577" y="1109"/>
                    <a:pt x="5093" y="1626"/>
                  </a:cubicBezTo>
                  <a:cubicBezTo>
                    <a:pt x="5499" y="2032"/>
                    <a:pt x="5780" y="2516"/>
                    <a:pt x="5872" y="2989"/>
                  </a:cubicBezTo>
                  <a:cubicBezTo>
                    <a:pt x="5916" y="3227"/>
                    <a:pt x="5962" y="3666"/>
                    <a:pt x="5680" y="3950"/>
                  </a:cubicBezTo>
                  <a:cubicBezTo>
                    <a:pt x="5504" y="4126"/>
                    <a:pt x="5264" y="4178"/>
                    <a:pt x="5052" y="4178"/>
                  </a:cubicBezTo>
                  <a:cubicBezTo>
                    <a:pt x="4926" y="4178"/>
                    <a:pt x="4810" y="4160"/>
                    <a:pt x="4723" y="4139"/>
                  </a:cubicBezTo>
                  <a:cubicBezTo>
                    <a:pt x="4249" y="4050"/>
                    <a:pt x="3765" y="3779"/>
                    <a:pt x="3360" y="3363"/>
                  </a:cubicBezTo>
                  <a:cubicBezTo>
                    <a:pt x="2570" y="2584"/>
                    <a:pt x="2310" y="1526"/>
                    <a:pt x="2783" y="1053"/>
                  </a:cubicBezTo>
                  <a:cubicBezTo>
                    <a:pt x="2940" y="893"/>
                    <a:pt x="3168" y="815"/>
                    <a:pt x="3427" y="815"/>
                  </a:cubicBezTo>
                  <a:close/>
                  <a:moveTo>
                    <a:pt x="2061" y="2968"/>
                  </a:moveTo>
                  <a:cubicBezTo>
                    <a:pt x="2186" y="3206"/>
                    <a:pt x="2332" y="3430"/>
                    <a:pt x="2502" y="3644"/>
                  </a:cubicBezTo>
                  <a:lnTo>
                    <a:pt x="1723" y="4423"/>
                  </a:lnTo>
                  <a:lnTo>
                    <a:pt x="2299" y="5007"/>
                  </a:lnTo>
                  <a:lnTo>
                    <a:pt x="3089" y="4220"/>
                  </a:lnTo>
                  <a:cubicBezTo>
                    <a:pt x="3303" y="4399"/>
                    <a:pt x="3527" y="4545"/>
                    <a:pt x="3752" y="4658"/>
                  </a:cubicBezTo>
                  <a:cubicBezTo>
                    <a:pt x="3663" y="4783"/>
                    <a:pt x="3573" y="4896"/>
                    <a:pt x="3460" y="5007"/>
                  </a:cubicBezTo>
                  <a:cubicBezTo>
                    <a:pt x="3054" y="5413"/>
                    <a:pt x="2570" y="5684"/>
                    <a:pt x="2096" y="5786"/>
                  </a:cubicBezTo>
                  <a:cubicBezTo>
                    <a:pt x="2013" y="5801"/>
                    <a:pt x="1906" y="5816"/>
                    <a:pt x="1789" y="5816"/>
                  </a:cubicBezTo>
                  <a:cubicBezTo>
                    <a:pt x="1571" y="5816"/>
                    <a:pt x="1322" y="5766"/>
                    <a:pt x="1139" y="5583"/>
                  </a:cubicBezTo>
                  <a:cubicBezTo>
                    <a:pt x="858" y="5302"/>
                    <a:pt x="890" y="4861"/>
                    <a:pt x="947" y="4626"/>
                  </a:cubicBezTo>
                  <a:cubicBezTo>
                    <a:pt x="1036" y="4163"/>
                    <a:pt x="1317" y="3679"/>
                    <a:pt x="1723" y="3273"/>
                  </a:cubicBezTo>
                  <a:cubicBezTo>
                    <a:pt x="1826" y="3160"/>
                    <a:pt x="1939" y="3057"/>
                    <a:pt x="2061" y="2968"/>
                  </a:cubicBezTo>
                  <a:close/>
                  <a:moveTo>
                    <a:pt x="6311" y="4466"/>
                  </a:moveTo>
                  <a:cubicBezTo>
                    <a:pt x="6403" y="4612"/>
                    <a:pt x="6481" y="4772"/>
                    <a:pt x="6549" y="4940"/>
                  </a:cubicBezTo>
                  <a:cubicBezTo>
                    <a:pt x="6976" y="5965"/>
                    <a:pt x="6808" y="7047"/>
                    <a:pt x="6200" y="7296"/>
                  </a:cubicBezTo>
                  <a:cubicBezTo>
                    <a:pt x="6104" y="7336"/>
                    <a:pt x="6006" y="7353"/>
                    <a:pt x="5911" y="7353"/>
                  </a:cubicBezTo>
                  <a:cubicBezTo>
                    <a:pt x="5637" y="7353"/>
                    <a:pt x="5382" y="7215"/>
                    <a:pt x="5240" y="7114"/>
                  </a:cubicBezTo>
                  <a:cubicBezTo>
                    <a:pt x="4834" y="6844"/>
                    <a:pt x="4496" y="6406"/>
                    <a:pt x="4282" y="5876"/>
                  </a:cubicBezTo>
                  <a:cubicBezTo>
                    <a:pt x="4225" y="5740"/>
                    <a:pt x="4182" y="5605"/>
                    <a:pt x="4147" y="5470"/>
                  </a:cubicBezTo>
                  <a:cubicBezTo>
                    <a:pt x="4293" y="5313"/>
                    <a:pt x="4442" y="5132"/>
                    <a:pt x="4552" y="4950"/>
                  </a:cubicBezTo>
                  <a:cubicBezTo>
                    <a:pt x="4644" y="4964"/>
                    <a:pt x="4723" y="4975"/>
                    <a:pt x="4801" y="4986"/>
                  </a:cubicBezTo>
                  <a:lnTo>
                    <a:pt x="5353" y="6316"/>
                  </a:lnTo>
                  <a:lnTo>
                    <a:pt x="6108" y="6011"/>
                  </a:lnTo>
                  <a:lnTo>
                    <a:pt x="5645" y="4896"/>
                  </a:lnTo>
                  <a:cubicBezTo>
                    <a:pt x="5883" y="4815"/>
                    <a:pt x="6086" y="4694"/>
                    <a:pt x="6254" y="4523"/>
                  </a:cubicBezTo>
                  <a:cubicBezTo>
                    <a:pt x="6278" y="4501"/>
                    <a:pt x="6289" y="4491"/>
                    <a:pt x="6311" y="4466"/>
                  </a:cubicBezTo>
                  <a:close/>
                  <a:moveTo>
                    <a:pt x="3416" y="0"/>
                  </a:moveTo>
                  <a:cubicBezTo>
                    <a:pt x="2932" y="0"/>
                    <a:pt x="2514" y="158"/>
                    <a:pt x="2196" y="466"/>
                  </a:cubicBezTo>
                  <a:cubicBezTo>
                    <a:pt x="1791" y="882"/>
                    <a:pt x="1645" y="1480"/>
                    <a:pt x="1780" y="2167"/>
                  </a:cubicBezTo>
                  <a:cubicBezTo>
                    <a:pt x="1555" y="2313"/>
                    <a:pt x="1342" y="2494"/>
                    <a:pt x="1139" y="2686"/>
                  </a:cubicBezTo>
                  <a:cubicBezTo>
                    <a:pt x="619" y="3206"/>
                    <a:pt x="271" y="3836"/>
                    <a:pt x="135" y="4466"/>
                  </a:cubicBezTo>
                  <a:cubicBezTo>
                    <a:pt x="0" y="5153"/>
                    <a:pt x="157" y="5751"/>
                    <a:pt x="563" y="6168"/>
                  </a:cubicBezTo>
                  <a:cubicBezTo>
                    <a:pt x="868" y="6473"/>
                    <a:pt x="1296" y="6630"/>
                    <a:pt x="1780" y="6630"/>
                  </a:cubicBezTo>
                  <a:cubicBezTo>
                    <a:pt x="1939" y="6630"/>
                    <a:pt x="2096" y="6619"/>
                    <a:pt x="2264" y="6587"/>
                  </a:cubicBezTo>
                  <a:cubicBezTo>
                    <a:pt x="2670" y="6506"/>
                    <a:pt x="3089" y="6316"/>
                    <a:pt x="3470" y="6057"/>
                  </a:cubicBezTo>
                  <a:cubicBezTo>
                    <a:pt x="3481" y="6100"/>
                    <a:pt x="3506" y="6146"/>
                    <a:pt x="3527" y="6181"/>
                  </a:cubicBezTo>
                  <a:cubicBezTo>
                    <a:pt x="3798" y="6868"/>
                    <a:pt x="4249" y="7442"/>
                    <a:pt x="4780" y="7791"/>
                  </a:cubicBezTo>
                  <a:cubicBezTo>
                    <a:pt x="5131" y="8032"/>
                    <a:pt x="5524" y="8177"/>
                    <a:pt x="5917" y="8177"/>
                  </a:cubicBezTo>
                  <a:cubicBezTo>
                    <a:pt x="6114" y="8177"/>
                    <a:pt x="6311" y="8141"/>
                    <a:pt x="6503" y="8061"/>
                  </a:cubicBezTo>
                  <a:cubicBezTo>
                    <a:pt x="7044" y="7837"/>
                    <a:pt x="7417" y="7342"/>
                    <a:pt x="7552" y="6655"/>
                  </a:cubicBezTo>
                  <a:cubicBezTo>
                    <a:pt x="7674" y="6022"/>
                    <a:pt x="7585" y="5313"/>
                    <a:pt x="7314" y="4626"/>
                  </a:cubicBezTo>
                  <a:cubicBezTo>
                    <a:pt x="7157" y="4253"/>
                    <a:pt x="6954" y="3904"/>
                    <a:pt x="6706" y="3612"/>
                  </a:cubicBezTo>
                  <a:cubicBezTo>
                    <a:pt x="6741" y="3374"/>
                    <a:pt x="6727" y="3103"/>
                    <a:pt x="6684" y="2822"/>
                  </a:cubicBezTo>
                  <a:cubicBezTo>
                    <a:pt x="6549" y="2202"/>
                    <a:pt x="6200" y="1569"/>
                    <a:pt x="5680" y="1053"/>
                  </a:cubicBezTo>
                  <a:cubicBezTo>
                    <a:pt x="5150" y="533"/>
                    <a:pt x="4520" y="174"/>
                    <a:pt x="3901" y="49"/>
                  </a:cubicBezTo>
                  <a:cubicBezTo>
                    <a:pt x="3733" y="16"/>
                    <a:pt x="3571" y="0"/>
                    <a:pt x="34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35" name="Google Shape;435;p31"/>
            <p:cNvSpPr/>
            <p:nvPr/>
          </p:nvSpPr>
          <p:spPr>
            <a:xfrm>
              <a:off x="3522538" y="2270600"/>
              <a:ext cx="20650" cy="20325"/>
            </a:xfrm>
            <a:custGeom>
              <a:avLst/>
              <a:gdLst/>
              <a:ahLst/>
              <a:cxnLst/>
              <a:rect l="l" t="t" r="r" b="b"/>
              <a:pathLst>
                <a:path w="826" h="813" extrusionOk="0">
                  <a:moveTo>
                    <a:pt x="0" y="1"/>
                  </a:moveTo>
                  <a:lnTo>
                    <a:pt x="0" y="812"/>
                  </a:lnTo>
                  <a:lnTo>
                    <a:pt x="825" y="812"/>
                  </a:lnTo>
                  <a:lnTo>
                    <a:pt x="82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36" name="Google Shape;436;p31"/>
            <p:cNvSpPr/>
            <p:nvPr/>
          </p:nvSpPr>
          <p:spPr>
            <a:xfrm>
              <a:off x="3317963" y="2239850"/>
              <a:ext cx="20325" cy="20300"/>
            </a:xfrm>
            <a:custGeom>
              <a:avLst/>
              <a:gdLst/>
              <a:ahLst/>
              <a:cxnLst/>
              <a:rect l="l" t="t" r="r" b="b"/>
              <a:pathLst>
                <a:path w="813" h="812" extrusionOk="0">
                  <a:moveTo>
                    <a:pt x="1" y="0"/>
                  </a:moveTo>
                  <a:lnTo>
                    <a:pt x="1" y="812"/>
                  </a:lnTo>
                  <a:lnTo>
                    <a:pt x="812" y="812"/>
                  </a:lnTo>
                  <a:lnTo>
                    <a:pt x="8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37" name="Google Shape;437;p31"/>
            <p:cNvSpPr/>
            <p:nvPr/>
          </p:nvSpPr>
          <p:spPr>
            <a:xfrm>
              <a:off x="3389313" y="2403025"/>
              <a:ext cx="20575" cy="20575"/>
            </a:xfrm>
            <a:custGeom>
              <a:avLst/>
              <a:gdLst/>
              <a:ahLst/>
              <a:cxnLst/>
              <a:rect l="l" t="t" r="r" b="b"/>
              <a:pathLst>
                <a:path w="823" h="823" extrusionOk="0">
                  <a:moveTo>
                    <a:pt x="1" y="0"/>
                  </a:moveTo>
                  <a:lnTo>
                    <a:pt x="1" y="822"/>
                  </a:lnTo>
                  <a:lnTo>
                    <a:pt x="823" y="822"/>
                  </a:lnTo>
                  <a:lnTo>
                    <a:pt x="82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38" name="Google Shape;438;p31"/>
            <p:cNvSpPr/>
            <p:nvPr/>
          </p:nvSpPr>
          <p:spPr>
            <a:xfrm>
              <a:off x="3543163" y="2311175"/>
              <a:ext cx="20300" cy="20600"/>
            </a:xfrm>
            <a:custGeom>
              <a:avLst/>
              <a:gdLst/>
              <a:ahLst/>
              <a:cxnLst/>
              <a:rect l="l" t="t" r="r" b="b"/>
              <a:pathLst>
                <a:path w="812" h="824" extrusionOk="0">
                  <a:moveTo>
                    <a:pt x="0" y="1"/>
                  </a:moveTo>
                  <a:lnTo>
                    <a:pt x="0" y="823"/>
                  </a:lnTo>
                  <a:lnTo>
                    <a:pt x="812" y="823"/>
                  </a:lnTo>
                  <a:lnTo>
                    <a:pt x="81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pic>
        <p:nvPicPr>
          <p:cNvPr id="2" name="Picture 1" descr="Логотип (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346835" cy="978535"/>
          </a:xfrm>
          <a:prstGeom prst="rect">
            <a:avLst/>
          </a:prstGeom>
        </p:spPr>
      </p:pic>
      <p:sp>
        <p:nvSpPr>
          <p:cNvPr id="390" name="Google Shape;390;p30"/>
          <p:cNvSpPr txBox="1"/>
          <p:nvPr/>
        </p:nvSpPr>
        <p:spPr>
          <a:xfrm>
            <a:off x="1280795" y="1184275"/>
            <a:ext cx="3542030" cy="46863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arlow" panose="020B0604020202020204"/>
              <a:buChar char="●"/>
              <a:defRPr sz="1200" b="0" i="0" u="none" strike="noStrike" cap="none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 panose="020B0604020202020204"/>
              <a:buChar char="○"/>
              <a:defRPr sz="1200" b="0" i="0" u="none" strike="noStrike" cap="none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 panose="020B0604020202020204"/>
              <a:buChar char="■"/>
              <a:defRPr sz="1200" b="0" i="0" u="none" strike="noStrike" cap="none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 panose="020B0604020202020204"/>
              <a:buChar char="●"/>
              <a:defRPr sz="1200" b="0" i="0" u="none" strike="noStrike" cap="none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 panose="020B0604020202020204"/>
              <a:buChar char="○"/>
              <a:defRPr sz="1200" b="0" i="0" u="none" strike="noStrike" cap="none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 panose="020B0604020202020204"/>
              <a:buChar char="■"/>
              <a:defRPr sz="1200" b="0" i="0" u="none" strike="noStrike" cap="none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 panose="020B0604020202020204"/>
              <a:buChar char="●"/>
              <a:defRPr sz="1200" b="0" i="0" u="none" strike="noStrike" cap="none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 panose="020B0604020202020204"/>
              <a:buChar char="○"/>
              <a:defRPr sz="1200" b="0" i="0" u="none" strike="noStrike" cap="none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 panose="020B0604020202020204"/>
              <a:buChar char="■"/>
              <a:defRPr sz="1200" b="0" i="0" u="none" strike="noStrike" cap="none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9pPr>
          </a:lstStyle>
          <a:p>
            <a:pPr marL="171450" lvl="0" indent="-17145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endParaRPr lang="en-GB" sz="1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31"/>
          <p:cNvSpPr txBox="1"/>
          <p:nvPr>
            <p:ph type="title"/>
          </p:nvPr>
        </p:nvSpPr>
        <p:spPr>
          <a:xfrm>
            <a:off x="1965325" y="611505"/>
            <a:ext cx="5657215" cy="57277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ym typeface="+mn-ea"/>
              </a:rPr>
              <a:t>Показатели эффективности тренировок и улучшения здоровья:</a:t>
            </a:r>
            <a:endParaRPr lang="ru-RU" altLang="en-GB" sz="2000" b="1">
              <a:sym typeface="+mn-ea"/>
            </a:endParaRPr>
          </a:p>
        </p:txBody>
      </p:sp>
      <p:sp>
        <p:nvSpPr>
          <p:cNvPr id="399" name="Google Shape;399;p31"/>
          <p:cNvSpPr txBox="1"/>
          <p:nvPr>
            <p:ph type="title" idx="2"/>
          </p:nvPr>
        </p:nvSpPr>
        <p:spPr>
          <a:xfrm>
            <a:off x="1579155" y="1723598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C00000"/>
                </a:solidFill>
              </a:rPr>
              <a:t>01</a:t>
            </a:r>
            <a:endParaRPr lang="en-GB">
              <a:solidFill>
                <a:srgbClr val="C00000"/>
              </a:solidFill>
            </a:endParaRPr>
          </a:p>
        </p:txBody>
      </p:sp>
      <p:sp>
        <p:nvSpPr>
          <p:cNvPr id="401" name="Google Shape;401;p31"/>
          <p:cNvSpPr txBox="1"/>
          <p:nvPr>
            <p:ph type="title" idx="4"/>
          </p:nvPr>
        </p:nvSpPr>
        <p:spPr>
          <a:xfrm>
            <a:off x="4348280" y="1736298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C00000"/>
                </a:solidFill>
              </a:rPr>
              <a:t>02</a:t>
            </a:r>
            <a:endParaRPr lang="en-GB">
              <a:solidFill>
                <a:srgbClr val="C00000"/>
              </a:solidFill>
            </a:endParaRPr>
          </a:p>
        </p:txBody>
      </p:sp>
      <p:sp>
        <p:nvSpPr>
          <p:cNvPr id="403" name="Google Shape;403;p31"/>
          <p:cNvSpPr txBox="1"/>
          <p:nvPr>
            <p:ph type="title" idx="6"/>
          </p:nvPr>
        </p:nvSpPr>
        <p:spPr>
          <a:xfrm>
            <a:off x="7003740" y="1675973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C00000"/>
                </a:solidFill>
              </a:rPr>
              <a:t>03</a:t>
            </a:r>
            <a:endParaRPr lang="en-GB">
              <a:solidFill>
                <a:srgbClr val="C00000"/>
              </a:solidFill>
            </a:endParaRPr>
          </a:p>
        </p:txBody>
      </p:sp>
      <p:sp>
        <p:nvSpPr>
          <p:cNvPr id="405" name="Google Shape;405;p31"/>
          <p:cNvSpPr txBox="1"/>
          <p:nvPr>
            <p:ph type="subTitle" idx="1"/>
          </p:nvPr>
        </p:nvSpPr>
        <p:spPr>
          <a:xfrm>
            <a:off x="596175" y="2192465"/>
            <a:ext cx="2305500" cy="63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ym typeface="+mn-ea"/>
              </a:rPr>
              <a:t>Б</a:t>
            </a:r>
            <a:r>
              <a:rPr lang="en-GB" sz="1400">
                <a:sym typeface="+mn-ea"/>
              </a:rPr>
              <a:t>олее быстрая восстанавливаемость ЧСС - до 10 минут</a:t>
            </a:r>
            <a:endParaRPr lang="en-GB" sz="1400"/>
          </a:p>
        </p:txBody>
      </p:sp>
      <p:sp>
        <p:nvSpPr>
          <p:cNvPr id="406" name="Google Shape;406;p31"/>
          <p:cNvSpPr txBox="1"/>
          <p:nvPr>
            <p:ph type="subTitle" idx="8"/>
          </p:nvPr>
        </p:nvSpPr>
        <p:spPr>
          <a:xfrm>
            <a:off x="3448685" y="2192655"/>
            <a:ext cx="2503170" cy="63563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en-GB" sz="1400">
                <a:sym typeface="+mn-ea"/>
              </a:rPr>
              <a:t>В</a:t>
            </a:r>
            <a:r>
              <a:rPr lang="en-GB" sz="1400">
                <a:sym typeface="+mn-ea"/>
              </a:rPr>
              <a:t>озможность повышения физической нагрузки</a:t>
            </a:r>
            <a:endParaRPr lang="en-GB" sz="1400">
              <a:sym typeface="+mn-ea"/>
            </a:endParaRPr>
          </a:p>
        </p:txBody>
      </p:sp>
      <p:sp>
        <p:nvSpPr>
          <p:cNvPr id="407" name="Google Shape;407;p31"/>
          <p:cNvSpPr txBox="1"/>
          <p:nvPr>
            <p:ph type="subTitle" idx="9"/>
          </p:nvPr>
        </p:nvSpPr>
        <p:spPr>
          <a:xfrm>
            <a:off x="5951855" y="2201545"/>
            <a:ext cx="2505710" cy="10731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GB" sz="1400">
                <a:sym typeface="+mn-ea"/>
              </a:rPr>
              <a:t>У</a:t>
            </a:r>
            <a:r>
              <a:rPr lang="en-GB" sz="1400">
                <a:sym typeface="+mn-ea"/>
              </a:rPr>
              <a:t>лучшение сна, настроения, самочувствия</a:t>
            </a:r>
            <a:endParaRPr lang="en-GB" sz="1400"/>
          </a:p>
        </p:txBody>
      </p:sp>
      <p:grpSp>
        <p:nvGrpSpPr>
          <p:cNvPr id="417" name="Google Shape;417;p31"/>
          <p:cNvGrpSpPr/>
          <p:nvPr/>
        </p:nvGrpSpPr>
        <p:grpSpPr>
          <a:xfrm>
            <a:off x="8207070" y="1500701"/>
            <a:ext cx="348300" cy="348275"/>
            <a:chOff x="6992763" y="2679125"/>
            <a:chExt cx="348300" cy="348275"/>
          </a:xfrm>
        </p:grpSpPr>
        <p:sp>
          <p:nvSpPr>
            <p:cNvPr id="418" name="Google Shape;418;p31"/>
            <p:cNvSpPr/>
            <p:nvPr/>
          </p:nvSpPr>
          <p:spPr>
            <a:xfrm>
              <a:off x="6992763" y="2679125"/>
              <a:ext cx="348300" cy="348275"/>
            </a:xfrm>
            <a:custGeom>
              <a:avLst/>
              <a:gdLst/>
              <a:ahLst/>
              <a:cxnLst/>
              <a:rect l="l" t="t" r="r" b="b"/>
              <a:pathLst>
                <a:path w="13932" h="13931" extrusionOk="0">
                  <a:moveTo>
                    <a:pt x="6966" y="823"/>
                  </a:moveTo>
                  <a:cubicBezTo>
                    <a:pt x="10347" y="823"/>
                    <a:pt x="13109" y="3574"/>
                    <a:pt x="13109" y="6966"/>
                  </a:cubicBezTo>
                  <a:cubicBezTo>
                    <a:pt x="13109" y="10358"/>
                    <a:pt x="10347" y="13108"/>
                    <a:pt x="6966" y="13108"/>
                  </a:cubicBezTo>
                  <a:cubicBezTo>
                    <a:pt x="3574" y="13108"/>
                    <a:pt x="812" y="10358"/>
                    <a:pt x="812" y="6966"/>
                  </a:cubicBezTo>
                  <a:cubicBezTo>
                    <a:pt x="812" y="3574"/>
                    <a:pt x="3574" y="823"/>
                    <a:pt x="6966" y="823"/>
                  </a:cubicBezTo>
                  <a:close/>
                  <a:moveTo>
                    <a:pt x="6966" y="0"/>
                  </a:moveTo>
                  <a:cubicBezTo>
                    <a:pt x="3111" y="0"/>
                    <a:pt x="1" y="3111"/>
                    <a:pt x="1" y="6966"/>
                  </a:cubicBezTo>
                  <a:cubicBezTo>
                    <a:pt x="1" y="10809"/>
                    <a:pt x="3111" y="13931"/>
                    <a:pt x="6966" y="13931"/>
                  </a:cubicBezTo>
                  <a:cubicBezTo>
                    <a:pt x="10810" y="13931"/>
                    <a:pt x="13931" y="10809"/>
                    <a:pt x="13931" y="6966"/>
                  </a:cubicBezTo>
                  <a:cubicBezTo>
                    <a:pt x="13931" y="3111"/>
                    <a:pt x="10810" y="0"/>
                    <a:pt x="69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19" name="Google Shape;419;p31"/>
            <p:cNvSpPr/>
            <p:nvPr/>
          </p:nvSpPr>
          <p:spPr>
            <a:xfrm>
              <a:off x="7033613" y="2719975"/>
              <a:ext cx="266325" cy="266325"/>
            </a:xfrm>
            <a:custGeom>
              <a:avLst/>
              <a:gdLst/>
              <a:ahLst/>
              <a:cxnLst/>
              <a:rect l="l" t="t" r="r" b="b"/>
              <a:pathLst>
                <a:path w="10653" h="10653" extrusionOk="0">
                  <a:moveTo>
                    <a:pt x="5332" y="825"/>
                  </a:moveTo>
                  <a:cubicBezTo>
                    <a:pt x="7812" y="825"/>
                    <a:pt x="9830" y="2840"/>
                    <a:pt x="9830" y="5332"/>
                  </a:cubicBezTo>
                  <a:cubicBezTo>
                    <a:pt x="9830" y="7812"/>
                    <a:pt x="7812" y="9841"/>
                    <a:pt x="5332" y="9841"/>
                  </a:cubicBezTo>
                  <a:cubicBezTo>
                    <a:pt x="2841" y="9841"/>
                    <a:pt x="823" y="7812"/>
                    <a:pt x="823" y="5332"/>
                  </a:cubicBezTo>
                  <a:cubicBezTo>
                    <a:pt x="823" y="2840"/>
                    <a:pt x="2841" y="825"/>
                    <a:pt x="5332" y="825"/>
                  </a:cubicBezTo>
                  <a:close/>
                  <a:moveTo>
                    <a:pt x="5332" y="0"/>
                  </a:moveTo>
                  <a:cubicBezTo>
                    <a:pt x="2392" y="0"/>
                    <a:pt x="1" y="2391"/>
                    <a:pt x="1" y="5332"/>
                  </a:cubicBezTo>
                  <a:cubicBezTo>
                    <a:pt x="1" y="8264"/>
                    <a:pt x="2392" y="10652"/>
                    <a:pt x="5332" y="10652"/>
                  </a:cubicBezTo>
                  <a:cubicBezTo>
                    <a:pt x="8261" y="10652"/>
                    <a:pt x="10653" y="8264"/>
                    <a:pt x="10653" y="5332"/>
                  </a:cubicBezTo>
                  <a:cubicBezTo>
                    <a:pt x="10653" y="2391"/>
                    <a:pt x="8261" y="0"/>
                    <a:pt x="53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20" name="Google Shape;420;p31"/>
            <p:cNvSpPr/>
            <p:nvPr/>
          </p:nvSpPr>
          <p:spPr>
            <a:xfrm>
              <a:off x="7163163" y="2863375"/>
              <a:ext cx="88025" cy="72875"/>
            </a:xfrm>
            <a:custGeom>
              <a:avLst/>
              <a:gdLst/>
              <a:ahLst/>
              <a:cxnLst/>
              <a:rect l="l" t="t" r="r" b="b"/>
              <a:pathLst>
                <a:path w="3521" h="2915" extrusionOk="0">
                  <a:moveTo>
                    <a:pt x="1976" y="824"/>
                  </a:moveTo>
                  <a:cubicBezTo>
                    <a:pt x="2054" y="824"/>
                    <a:pt x="2111" y="848"/>
                    <a:pt x="2157" y="880"/>
                  </a:cubicBezTo>
                  <a:cubicBezTo>
                    <a:pt x="2392" y="1118"/>
                    <a:pt x="1919" y="1952"/>
                    <a:pt x="1289" y="2076"/>
                  </a:cubicBezTo>
                  <a:cubicBezTo>
                    <a:pt x="1244" y="2085"/>
                    <a:pt x="1203" y="2090"/>
                    <a:pt x="1167" y="2090"/>
                  </a:cubicBezTo>
                  <a:cubicBezTo>
                    <a:pt x="558" y="2090"/>
                    <a:pt x="1243" y="824"/>
                    <a:pt x="1976" y="824"/>
                  </a:cubicBezTo>
                  <a:close/>
                  <a:moveTo>
                    <a:pt x="1988" y="1"/>
                  </a:moveTo>
                  <a:cubicBezTo>
                    <a:pt x="1216" y="1"/>
                    <a:pt x="325" y="708"/>
                    <a:pt x="150" y="1581"/>
                  </a:cubicBezTo>
                  <a:cubicBezTo>
                    <a:pt x="1" y="2341"/>
                    <a:pt x="466" y="2915"/>
                    <a:pt x="1171" y="2915"/>
                  </a:cubicBezTo>
                  <a:cubicBezTo>
                    <a:pt x="1259" y="2915"/>
                    <a:pt x="1351" y="2906"/>
                    <a:pt x="1446" y="2887"/>
                  </a:cubicBezTo>
                  <a:cubicBezTo>
                    <a:pt x="2641" y="2649"/>
                    <a:pt x="3520" y="1083"/>
                    <a:pt x="2731" y="296"/>
                  </a:cubicBezTo>
                  <a:cubicBezTo>
                    <a:pt x="2523" y="91"/>
                    <a:pt x="2263" y="1"/>
                    <a:pt x="19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21" name="Google Shape;421;p31"/>
            <p:cNvSpPr/>
            <p:nvPr/>
          </p:nvSpPr>
          <p:spPr>
            <a:xfrm>
              <a:off x="7070263" y="2832175"/>
              <a:ext cx="84550" cy="69850"/>
            </a:xfrm>
            <a:custGeom>
              <a:avLst/>
              <a:gdLst/>
              <a:ahLst/>
              <a:cxnLst/>
              <a:rect l="l" t="t" r="r" b="b"/>
              <a:pathLst>
                <a:path w="3382" h="2794" extrusionOk="0">
                  <a:moveTo>
                    <a:pt x="1679" y="815"/>
                  </a:moveTo>
                  <a:cubicBezTo>
                    <a:pt x="1878" y="815"/>
                    <a:pt x="2097" y="1011"/>
                    <a:pt x="2197" y="1217"/>
                  </a:cubicBezTo>
                  <a:cubicBezTo>
                    <a:pt x="2368" y="1567"/>
                    <a:pt x="2269" y="1972"/>
                    <a:pt x="1985" y="1972"/>
                  </a:cubicBezTo>
                  <a:cubicBezTo>
                    <a:pt x="1932" y="1972"/>
                    <a:pt x="1871" y="1958"/>
                    <a:pt x="1805" y="1926"/>
                  </a:cubicBezTo>
                  <a:cubicBezTo>
                    <a:pt x="1342" y="1712"/>
                    <a:pt x="1250" y="990"/>
                    <a:pt x="1556" y="844"/>
                  </a:cubicBezTo>
                  <a:cubicBezTo>
                    <a:pt x="1595" y="824"/>
                    <a:pt x="1637" y="815"/>
                    <a:pt x="1679" y="815"/>
                  </a:cubicBezTo>
                  <a:close/>
                  <a:moveTo>
                    <a:pt x="1675" y="1"/>
                  </a:moveTo>
                  <a:cubicBezTo>
                    <a:pt x="1510" y="1"/>
                    <a:pt x="1347" y="36"/>
                    <a:pt x="1196" y="111"/>
                  </a:cubicBezTo>
                  <a:cubicBezTo>
                    <a:pt x="1" y="697"/>
                    <a:pt x="620" y="2794"/>
                    <a:pt x="1983" y="2794"/>
                  </a:cubicBezTo>
                  <a:cubicBezTo>
                    <a:pt x="2887" y="2794"/>
                    <a:pt x="3382" y="1769"/>
                    <a:pt x="2930" y="854"/>
                  </a:cubicBezTo>
                  <a:cubicBezTo>
                    <a:pt x="2662" y="309"/>
                    <a:pt x="2160" y="1"/>
                    <a:pt x="16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22" name="Google Shape;422;p31"/>
            <p:cNvSpPr/>
            <p:nvPr/>
          </p:nvSpPr>
          <p:spPr>
            <a:xfrm>
              <a:off x="7141913" y="2760450"/>
              <a:ext cx="101400" cy="84950"/>
            </a:xfrm>
            <a:custGeom>
              <a:avLst/>
              <a:gdLst/>
              <a:ahLst/>
              <a:cxnLst/>
              <a:rect l="l" t="t" r="r" b="b"/>
              <a:pathLst>
                <a:path w="4056" h="3398" extrusionOk="0">
                  <a:moveTo>
                    <a:pt x="1342" y="819"/>
                  </a:moveTo>
                  <a:cubicBezTo>
                    <a:pt x="1401" y="819"/>
                    <a:pt x="1462" y="827"/>
                    <a:pt x="1519" y="840"/>
                  </a:cubicBezTo>
                  <a:cubicBezTo>
                    <a:pt x="2549" y="1041"/>
                    <a:pt x="3177" y="2581"/>
                    <a:pt x="2354" y="2581"/>
                  </a:cubicBezTo>
                  <a:cubicBezTo>
                    <a:pt x="2303" y="2581"/>
                    <a:pt x="2247" y="2575"/>
                    <a:pt x="2185" y="2563"/>
                  </a:cubicBezTo>
                  <a:cubicBezTo>
                    <a:pt x="1306" y="2384"/>
                    <a:pt x="730" y="1256"/>
                    <a:pt x="1068" y="918"/>
                  </a:cubicBezTo>
                  <a:cubicBezTo>
                    <a:pt x="1134" y="845"/>
                    <a:pt x="1235" y="819"/>
                    <a:pt x="1342" y="819"/>
                  </a:cubicBezTo>
                  <a:close/>
                  <a:moveTo>
                    <a:pt x="1367" y="1"/>
                  </a:moveTo>
                  <a:cubicBezTo>
                    <a:pt x="590" y="1"/>
                    <a:pt x="0" y="580"/>
                    <a:pt x="189" y="1527"/>
                  </a:cubicBezTo>
                  <a:cubicBezTo>
                    <a:pt x="267" y="1944"/>
                    <a:pt x="505" y="2360"/>
                    <a:pt x="843" y="2698"/>
                  </a:cubicBezTo>
                  <a:cubicBezTo>
                    <a:pt x="1192" y="3047"/>
                    <a:pt x="1609" y="3285"/>
                    <a:pt x="2025" y="3364"/>
                  </a:cubicBezTo>
                  <a:cubicBezTo>
                    <a:pt x="2141" y="3386"/>
                    <a:pt x="2251" y="3397"/>
                    <a:pt x="2356" y="3397"/>
                  </a:cubicBezTo>
                  <a:cubicBezTo>
                    <a:pt x="3593" y="3397"/>
                    <a:pt x="4055" y="1888"/>
                    <a:pt x="2861" y="694"/>
                  </a:cubicBezTo>
                  <a:cubicBezTo>
                    <a:pt x="2383" y="216"/>
                    <a:pt x="1840" y="1"/>
                    <a:pt x="13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23" name="Google Shape;423;p31"/>
            <p:cNvSpPr/>
            <p:nvPr/>
          </p:nvSpPr>
          <p:spPr>
            <a:xfrm>
              <a:off x="7104338" y="2791300"/>
              <a:ext cx="20600" cy="20600"/>
            </a:xfrm>
            <a:custGeom>
              <a:avLst/>
              <a:gdLst/>
              <a:ahLst/>
              <a:cxnLst/>
              <a:rect l="l" t="t" r="r" b="b"/>
              <a:pathLst>
                <a:path w="824" h="824" extrusionOk="0">
                  <a:moveTo>
                    <a:pt x="1" y="1"/>
                  </a:moveTo>
                  <a:lnTo>
                    <a:pt x="1" y="823"/>
                  </a:lnTo>
                  <a:lnTo>
                    <a:pt x="823" y="823"/>
                  </a:lnTo>
                  <a:lnTo>
                    <a:pt x="82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431" name="Google Shape;431;p31"/>
          <p:cNvGrpSpPr/>
          <p:nvPr/>
        </p:nvGrpSpPr>
        <p:grpSpPr>
          <a:xfrm>
            <a:off x="706368" y="1481003"/>
            <a:ext cx="348300" cy="348300"/>
            <a:chOff x="3256563" y="2137050"/>
            <a:chExt cx="348300" cy="348300"/>
          </a:xfrm>
        </p:grpSpPr>
        <p:sp>
          <p:nvSpPr>
            <p:cNvPr id="432" name="Google Shape;432;p31"/>
            <p:cNvSpPr/>
            <p:nvPr/>
          </p:nvSpPr>
          <p:spPr>
            <a:xfrm>
              <a:off x="3256563" y="2137050"/>
              <a:ext cx="348300" cy="348300"/>
            </a:xfrm>
            <a:custGeom>
              <a:avLst/>
              <a:gdLst/>
              <a:ahLst/>
              <a:cxnLst/>
              <a:rect l="l" t="t" r="r" b="b"/>
              <a:pathLst>
                <a:path w="13932" h="13932" extrusionOk="0">
                  <a:moveTo>
                    <a:pt x="6966" y="823"/>
                  </a:moveTo>
                  <a:cubicBezTo>
                    <a:pt x="10347" y="823"/>
                    <a:pt x="13109" y="3585"/>
                    <a:pt x="13109" y="6966"/>
                  </a:cubicBezTo>
                  <a:cubicBezTo>
                    <a:pt x="13109" y="10358"/>
                    <a:pt x="10347" y="13106"/>
                    <a:pt x="6966" y="13106"/>
                  </a:cubicBezTo>
                  <a:cubicBezTo>
                    <a:pt x="3574" y="13106"/>
                    <a:pt x="823" y="10358"/>
                    <a:pt x="823" y="6966"/>
                  </a:cubicBezTo>
                  <a:cubicBezTo>
                    <a:pt x="823" y="3585"/>
                    <a:pt x="3574" y="823"/>
                    <a:pt x="6966" y="823"/>
                  </a:cubicBezTo>
                  <a:close/>
                  <a:moveTo>
                    <a:pt x="6966" y="1"/>
                  </a:moveTo>
                  <a:cubicBezTo>
                    <a:pt x="3111" y="1"/>
                    <a:pt x="1" y="3122"/>
                    <a:pt x="1" y="6966"/>
                  </a:cubicBezTo>
                  <a:cubicBezTo>
                    <a:pt x="1" y="10820"/>
                    <a:pt x="3111" y="13931"/>
                    <a:pt x="6966" y="13931"/>
                  </a:cubicBezTo>
                  <a:cubicBezTo>
                    <a:pt x="10810" y="13931"/>
                    <a:pt x="13931" y="10820"/>
                    <a:pt x="13931" y="6966"/>
                  </a:cubicBezTo>
                  <a:cubicBezTo>
                    <a:pt x="13931" y="3122"/>
                    <a:pt x="10810" y="1"/>
                    <a:pt x="69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33" name="Google Shape;433;p31"/>
            <p:cNvSpPr/>
            <p:nvPr/>
          </p:nvSpPr>
          <p:spPr>
            <a:xfrm>
              <a:off x="3419738" y="2253100"/>
              <a:ext cx="36625" cy="36675"/>
            </a:xfrm>
            <a:custGeom>
              <a:avLst/>
              <a:gdLst/>
              <a:ahLst/>
              <a:cxnLst/>
              <a:rect l="l" t="t" r="r" b="b"/>
              <a:pathLst>
                <a:path w="1465" h="1467" extrusionOk="0">
                  <a:moveTo>
                    <a:pt x="585" y="0"/>
                  </a:moveTo>
                  <a:lnTo>
                    <a:pt x="1" y="587"/>
                  </a:lnTo>
                  <a:lnTo>
                    <a:pt x="880" y="1466"/>
                  </a:lnTo>
                  <a:lnTo>
                    <a:pt x="1464" y="890"/>
                  </a:lnTo>
                  <a:lnTo>
                    <a:pt x="58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34" name="Google Shape;434;p31"/>
            <p:cNvSpPr/>
            <p:nvPr/>
          </p:nvSpPr>
          <p:spPr>
            <a:xfrm>
              <a:off x="3332388" y="2209075"/>
              <a:ext cx="191850" cy="204450"/>
            </a:xfrm>
            <a:custGeom>
              <a:avLst/>
              <a:gdLst/>
              <a:ahLst/>
              <a:cxnLst/>
              <a:rect l="l" t="t" r="r" b="b"/>
              <a:pathLst>
                <a:path w="7674" h="8178" extrusionOk="0">
                  <a:moveTo>
                    <a:pt x="3427" y="815"/>
                  </a:moveTo>
                  <a:cubicBezTo>
                    <a:pt x="3933" y="815"/>
                    <a:pt x="4577" y="1109"/>
                    <a:pt x="5093" y="1626"/>
                  </a:cubicBezTo>
                  <a:cubicBezTo>
                    <a:pt x="5499" y="2032"/>
                    <a:pt x="5780" y="2516"/>
                    <a:pt x="5872" y="2989"/>
                  </a:cubicBezTo>
                  <a:cubicBezTo>
                    <a:pt x="5916" y="3227"/>
                    <a:pt x="5962" y="3666"/>
                    <a:pt x="5680" y="3950"/>
                  </a:cubicBezTo>
                  <a:cubicBezTo>
                    <a:pt x="5504" y="4126"/>
                    <a:pt x="5264" y="4178"/>
                    <a:pt x="5052" y="4178"/>
                  </a:cubicBezTo>
                  <a:cubicBezTo>
                    <a:pt x="4926" y="4178"/>
                    <a:pt x="4810" y="4160"/>
                    <a:pt x="4723" y="4139"/>
                  </a:cubicBezTo>
                  <a:cubicBezTo>
                    <a:pt x="4249" y="4050"/>
                    <a:pt x="3765" y="3779"/>
                    <a:pt x="3360" y="3363"/>
                  </a:cubicBezTo>
                  <a:cubicBezTo>
                    <a:pt x="2570" y="2584"/>
                    <a:pt x="2310" y="1526"/>
                    <a:pt x="2783" y="1053"/>
                  </a:cubicBezTo>
                  <a:cubicBezTo>
                    <a:pt x="2940" y="893"/>
                    <a:pt x="3168" y="815"/>
                    <a:pt x="3427" y="815"/>
                  </a:cubicBezTo>
                  <a:close/>
                  <a:moveTo>
                    <a:pt x="2061" y="2968"/>
                  </a:moveTo>
                  <a:cubicBezTo>
                    <a:pt x="2186" y="3206"/>
                    <a:pt x="2332" y="3430"/>
                    <a:pt x="2502" y="3644"/>
                  </a:cubicBezTo>
                  <a:lnTo>
                    <a:pt x="1723" y="4423"/>
                  </a:lnTo>
                  <a:lnTo>
                    <a:pt x="2299" y="5007"/>
                  </a:lnTo>
                  <a:lnTo>
                    <a:pt x="3089" y="4220"/>
                  </a:lnTo>
                  <a:cubicBezTo>
                    <a:pt x="3303" y="4399"/>
                    <a:pt x="3527" y="4545"/>
                    <a:pt x="3752" y="4658"/>
                  </a:cubicBezTo>
                  <a:cubicBezTo>
                    <a:pt x="3663" y="4783"/>
                    <a:pt x="3573" y="4896"/>
                    <a:pt x="3460" y="5007"/>
                  </a:cubicBezTo>
                  <a:cubicBezTo>
                    <a:pt x="3054" y="5413"/>
                    <a:pt x="2570" y="5684"/>
                    <a:pt x="2096" y="5786"/>
                  </a:cubicBezTo>
                  <a:cubicBezTo>
                    <a:pt x="2013" y="5801"/>
                    <a:pt x="1906" y="5816"/>
                    <a:pt x="1789" y="5816"/>
                  </a:cubicBezTo>
                  <a:cubicBezTo>
                    <a:pt x="1571" y="5816"/>
                    <a:pt x="1322" y="5766"/>
                    <a:pt x="1139" y="5583"/>
                  </a:cubicBezTo>
                  <a:cubicBezTo>
                    <a:pt x="858" y="5302"/>
                    <a:pt x="890" y="4861"/>
                    <a:pt x="947" y="4626"/>
                  </a:cubicBezTo>
                  <a:cubicBezTo>
                    <a:pt x="1036" y="4163"/>
                    <a:pt x="1317" y="3679"/>
                    <a:pt x="1723" y="3273"/>
                  </a:cubicBezTo>
                  <a:cubicBezTo>
                    <a:pt x="1826" y="3160"/>
                    <a:pt x="1939" y="3057"/>
                    <a:pt x="2061" y="2968"/>
                  </a:cubicBezTo>
                  <a:close/>
                  <a:moveTo>
                    <a:pt x="6311" y="4466"/>
                  </a:moveTo>
                  <a:cubicBezTo>
                    <a:pt x="6403" y="4612"/>
                    <a:pt x="6481" y="4772"/>
                    <a:pt x="6549" y="4940"/>
                  </a:cubicBezTo>
                  <a:cubicBezTo>
                    <a:pt x="6976" y="5965"/>
                    <a:pt x="6808" y="7047"/>
                    <a:pt x="6200" y="7296"/>
                  </a:cubicBezTo>
                  <a:cubicBezTo>
                    <a:pt x="6104" y="7336"/>
                    <a:pt x="6006" y="7353"/>
                    <a:pt x="5911" y="7353"/>
                  </a:cubicBezTo>
                  <a:cubicBezTo>
                    <a:pt x="5637" y="7353"/>
                    <a:pt x="5382" y="7215"/>
                    <a:pt x="5240" y="7114"/>
                  </a:cubicBezTo>
                  <a:cubicBezTo>
                    <a:pt x="4834" y="6844"/>
                    <a:pt x="4496" y="6406"/>
                    <a:pt x="4282" y="5876"/>
                  </a:cubicBezTo>
                  <a:cubicBezTo>
                    <a:pt x="4225" y="5740"/>
                    <a:pt x="4182" y="5605"/>
                    <a:pt x="4147" y="5470"/>
                  </a:cubicBezTo>
                  <a:cubicBezTo>
                    <a:pt x="4293" y="5313"/>
                    <a:pt x="4442" y="5132"/>
                    <a:pt x="4552" y="4950"/>
                  </a:cubicBezTo>
                  <a:cubicBezTo>
                    <a:pt x="4644" y="4964"/>
                    <a:pt x="4723" y="4975"/>
                    <a:pt x="4801" y="4986"/>
                  </a:cubicBezTo>
                  <a:lnTo>
                    <a:pt x="5353" y="6316"/>
                  </a:lnTo>
                  <a:lnTo>
                    <a:pt x="6108" y="6011"/>
                  </a:lnTo>
                  <a:lnTo>
                    <a:pt x="5645" y="4896"/>
                  </a:lnTo>
                  <a:cubicBezTo>
                    <a:pt x="5883" y="4815"/>
                    <a:pt x="6086" y="4694"/>
                    <a:pt x="6254" y="4523"/>
                  </a:cubicBezTo>
                  <a:cubicBezTo>
                    <a:pt x="6278" y="4501"/>
                    <a:pt x="6289" y="4491"/>
                    <a:pt x="6311" y="4466"/>
                  </a:cubicBezTo>
                  <a:close/>
                  <a:moveTo>
                    <a:pt x="3416" y="0"/>
                  </a:moveTo>
                  <a:cubicBezTo>
                    <a:pt x="2932" y="0"/>
                    <a:pt x="2514" y="158"/>
                    <a:pt x="2196" y="466"/>
                  </a:cubicBezTo>
                  <a:cubicBezTo>
                    <a:pt x="1791" y="882"/>
                    <a:pt x="1645" y="1480"/>
                    <a:pt x="1780" y="2167"/>
                  </a:cubicBezTo>
                  <a:cubicBezTo>
                    <a:pt x="1555" y="2313"/>
                    <a:pt x="1342" y="2494"/>
                    <a:pt x="1139" y="2686"/>
                  </a:cubicBezTo>
                  <a:cubicBezTo>
                    <a:pt x="619" y="3206"/>
                    <a:pt x="271" y="3836"/>
                    <a:pt x="135" y="4466"/>
                  </a:cubicBezTo>
                  <a:cubicBezTo>
                    <a:pt x="0" y="5153"/>
                    <a:pt x="157" y="5751"/>
                    <a:pt x="563" y="6168"/>
                  </a:cubicBezTo>
                  <a:cubicBezTo>
                    <a:pt x="868" y="6473"/>
                    <a:pt x="1296" y="6630"/>
                    <a:pt x="1780" y="6630"/>
                  </a:cubicBezTo>
                  <a:cubicBezTo>
                    <a:pt x="1939" y="6630"/>
                    <a:pt x="2096" y="6619"/>
                    <a:pt x="2264" y="6587"/>
                  </a:cubicBezTo>
                  <a:cubicBezTo>
                    <a:pt x="2670" y="6506"/>
                    <a:pt x="3089" y="6316"/>
                    <a:pt x="3470" y="6057"/>
                  </a:cubicBezTo>
                  <a:cubicBezTo>
                    <a:pt x="3481" y="6100"/>
                    <a:pt x="3506" y="6146"/>
                    <a:pt x="3527" y="6181"/>
                  </a:cubicBezTo>
                  <a:cubicBezTo>
                    <a:pt x="3798" y="6868"/>
                    <a:pt x="4249" y="7442"/>
                    <a:pt x="4780" y="7791"/>
                  </a:cubicBezTo>
                  <a:cubicBezTo>
                    <a:pt x="5131" y="8032"/>
                    <a:pt x="5524" y="8177"/>
                    <a:pt x="5917" y="8177"/>
                  </a:cubicBezTo>
                  <a:cubicBezTo>
                    <a:pt x="6114" y="8177"/>
                    <a:pt x="6311" y="8141"/>
                    <a:pt x="6503" y="8061"/>
                  </a:cubicBezTo>
                  <a:cubicBezTo>
                    <a:pt x="7044" y="7837"/>
                    <a:pt x="7417" y="7342"/>
                    <a:pt x="7552" y="6655"/>
                  </a:cubicBezTo>
                  <a:cubicBezTo>
                    <a:pt x="7674" y="6022"/>
                    <a:pt x="7585" y="5313"/>
                    <a:pt x="7314" y="4626"/>
                  </a:cubicBezTo>
                  <a:cubicBezTo>
                    <a:pt x="7157" y="4253"/>
                    <a:pt x="6954" y="3904"/>
                    <a:pt x="6706" y="3612"/>
                  </a:cubicBezTo>
                  <a:cubicBezTo>
                    <a:pt x="6741" y="3374"/>
                    <a:pt x="6727" y="3103"/>
                    <a:pt x="6684" y="2822"/>
                  </a:cubicBezTo>
                  <a:cubicBezTo>
                    <a:pt x="6549" y="2202"/>
                    <a:pt x="6200" y="1569"/>
                    <a:pt x="5680" y="1053"/>
                  </a:cubicBezTo>
                  <a:cubicBezTo>
                    <a:pt x="5150" y="533"/>
                    <a:pt x="4520" y="174"/>
                    <a:pt x="3901" y="49"/>
                  </a:cubicBezTo>
                  <a:cubicBezTo>
                    <a:pt x="3733" y="16"/>
                    <a:pt x="3571" y="0"/>
                    <a:pt x="34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35" name="Google Shape;435;p31"/>
            <p:cNvSpPr/>
            <p:nvPr/>
          </p:nvSpPr>
          <p:spPr>
            <a:xfrm>
              <a:off x="3522538" y="2270600"/>
              <a:ext cx="20650" cy="20325"/>
            </a:xfrm>
            <a:custGeom>
              <a:avLst/>
              <a:gdLst/>
              <a:ahLst/>
              <a:cxnLst/>
              <a:rect l="l" t="t" r="r" b="b"/>
              <a:pathLst>
                <a:path w="826" h="813" extrusionOk="0">
                  <a:moveTo>
                    <a:pt x="0" y="1"/>
                  </a:moveTo>
                  <a:lnTo>
                    <a:pt x="0" y="812"/>
                  </a:lnTo>
                  <a:lnTo>
                    <a:pt x="825" y="812"/>
                  </a:lnTo>
                  <a:lnTo>
                    <a:pt x="82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36" name="Google Shape;436;p31"/>
            <p:cNvSpPr/>
            <p:nvPr/>
          </p:nvSpPr>
          <p:spPr>
            <a:xfrm>
              <a:off x="3317963" y="2239850"/>
              <a:ext cx="20325" cy="20300"/>
            </a:xfrm>
            <a:custGeom>
              <a:avLst/>
              <a:gdLst/>
              <a:ahLst/>
              <a:cxnLst/>
              <a:rect l="l" t="t" r="r" b="b"/>
              <a:pathLst>
                <a:path w="813" h="812" extrusionOk="0">
                  <a:moveTo>
                    <a:pt x="1" y="0"/>
                  </a:moveTo>
                  <a:lnTo>
                    <a:pt x="1" y="812"/>
                  </a:lnTo>
                  <a:lnTo>
                    <a:pt x="812" y="812"/>
                  </a:lnTo>
                  <a:lnTo>
                    <a:pt x="8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37" name="Google Shape;437;p31"/>
            <p:cNvSpPr/>
            <p:nvPr/>
          </p:nvSpPr>
          <p:spPr>
            <a:xfrm>
              <a:off x="3389313" y="2403025"/>
              <a:ext cx="20575" cy="20575"/>
            </a:xfrm>
            <a:custGeom>
              <a:avLst/>
              <a:gdLst/>
              <a:ahLst/>
              <a:cxnLst/>
              <a:rect l="l" t="t" r="r" b="b"/>
              <a:pathLst>
                <a:path w="823" h="823" extrusionOk="0">
                  <a:moveTo>
                    <a:pt x="1" y="0"/>
                  </a:moveTo>
                  <a:lnTo>
                    <a:pt x="1" y="822"/>
                  </a:lnTo>
                  <a:lnTo>
                    <a:pt x="823" y="822"/>
                  </a:lnTo>
                  <a:lnTo>
                    <a:pt x="82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38" name="Google Shape;438;p31"/>
            <p:cNvSpPr/>
            <p:nvPr/>
          </p:nvSpPr>
          <p:spPr>
            <a:xfrm>
              <a:off x="3543163" y="2311175"/>
              <a:ext cx="20300" cy="20600"/>
            </a:xfrm>
            <a:custGeom>
              <a:avLst/>
              <a:gdLst/>
              <a:ahLst/>
              <a:cxnLst/>
              <a:rect l="l" t="t" r="r" b="b"/>
              <a:pathLst>
                <a:path w="812" h="824" extrusionOk="0">
                  <a:moveTo>
                    <a:pt x="0" y="1"/>
                  </a:moveTo>
                  <a:lnTo>
                    <a:pt x="0" y="823"/>
                  </a:lnTo>
                  <a:lnTo>
                    <a:pt x="812" y="823"/>
                  </a:lnTo>
                  <a:lnTo>
                    <a:pt x="81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pic>
        <p:nvPicPr>
          <p:cNvPr id="2" name="Picture 1" descr="Логотип (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346835" cy="978535"/>
          </a:xfrm>
          <a:prstGeom prst="rect">
            <a:avLst/>
          </a:prstGeom>
        </p:spPr>
      </p:pic>
      <p:sp>
        <p:nvSpPr>
          <p:cNvPr id="390" name="Google Shape;390;p30"/>
          <p:cNvSpPr txBox="1"/>
          <p:nvPr/>
        </p:nvSpPr>
        <p:spPr>
          <a:xfrm>
            <a:off x="1280795" y="1184275"/>
            <a:ext cx="3542030" cy="46863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arlow" panose="020B0604020202020204"/>
              <a:buChar char="●"/>
              <a:defRPr sz="1200" b="0" i="0" u="none" strike="noStrike" cap="none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 panose="020B0604020202020204"/>
              <a:buChar char="○"/>
              <a:defRPr sz="1200" b="0" i="0" u="none" strike="noStrike" cap="none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 panose="020B0604020202020204"/>
              <a:buChar char="■"/>
              <a:defRPr sz="1200" b="0" i="0" u="none" strike="noStrike" cap="none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 panose="020B0604020202020204"/>
              <a:buChar char="●"/>
              <a:defRPr sz="1200" b="0" i="0" u="none" strike="noStrike" cap="none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 panose="020B0604020202020204"/>
              <a:buChar char="○"/>
              <a:defRPr sz="1200" b="0" i="0" u="none" strike="noStrike" cap="none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 panose="020B0604020202020204"/>
              <a:buChar char="■"/>
              <a:defRPr sz="1200" b="0" i="0" u="none" strike="noStrike" cap="none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 panose="020B0604020202020204"/>
              <a:buChar char="●"/>
              <a:defRPr sz="1200" b="0" i="0" u="none" strike="noStrike" cap="none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 panose="020B0604020202020204"/>
              <a:buChar char="○"/>
              <a:defRPr sz="1200" b="0" i="0" u="none" strike="noStrike" cap="none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 panose="020B0604020202020204"/>
              <a:buChar char="■"/>
              <a:defRPr sz="1200" b="0" i="0" u="none" strike="noStrike" cap="none">
                <a:solidFill>
                  <a:schemeClr val="dk1"/>
                </a:solidFill>
                <a:latin typeface="Barlow" panose="020B0604020202020204"/>
                <a:ea typeface="Barlow" panose="020B0604020202020204"/>
                <a:cs typeface="Barlow" panose="020B0604020202020204"/>
                <a:sym typeface="Barlow" panose="020B0604020202020204"/>
              </a:defRPr>
            </a:lvl9pPr>
          </a:lstStyle>
          <a:p>
            <a:pPr marL="171450" lvl="0" indent="-17145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endParaRPr lang="en-GB" sz="1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>
</file>

<file path=ppt/theme/theme1.xml><?xml version="1.0" encoding="utf-8"?>
<a:theme xmlns:a="http://schemas.openxmlformats.org/drawingml/2006/main" name="Blood Pressure Disease by Slidesgo">
  <a:themeElements>
    <a:clrScheme name="Simple Light">
      <a:dk1>
        <a:srgbClr val="40566D"/>
      </a:dk1>
      <a:lt1>
        <a:srgbClr val="C73131"/>
      </a:lt1>
      <a:dk2>
        <a:srgbClr val="EDEDED"/>
      </a:dk2>
      <a:lt2>
        <a:srgbClr val="CACFD3"/>
      </a:lt2>
      <a:accent1>
        <a:srgbClr val="F3D4A8"/>
      </a:accent1>
      <a:accent2>
        <a:srgbClr val="4F9EC9"/>
      </a:accent2>
      <a:accent3>
        <a:srgbClr val="93D3EE"/>
      </a:accent3>
      <a:accent4>
        <a:srgbClr val="FFFFFF"/>
      </a:accent4>
      <a:accent5>
        <a:srgbClr val="FFFFFF"/>
      </a:accent5>
      <a:accent6>
        <a:srgbClr val="FFFFFF"/>
      </a:accent6>
      <a:hlink>
        <a:srgbClr val="40566D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14915</Words>
  <Application>WPS Presentation</Application>
  <PresentationFormat/>
  <Paragraphs>444</Paragraphs>
  <Slides>34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34</vt:i4>
      </vt:variant>
    </vt:vector>
  </HeadingPairs>
  <TitlesOfParts>
    <vt:vector size="48" baseType="lpstr">
      <vt:lpstr>Arial</vt:lpstr>
      <vt:lpstr>SimSun</vt:lpstr>
      <vt:lpstr>Wingdings</vt:lpstr>
      <vt:lpstr>Arial</vt:lpstr>
      <vt:lpstr>Raleway Black</vt:lpstr>
      <vt:lpstr>Bebas Neue</vt:lpstr>
      <vt:lpstr>Barlow</vt:lpstr>
      <vt:lpstr>PT Sans</vt:lpstr>
      <vt:lpstr>Bahnschrift Light</vt:lpstr>
      <vt:lpstr>Microsoft YaHei</vt:lpstr>
      <vt:lpstr>Arial Unicode MS</vt:lpstr>
      <vt:lpstr>Bahnschrift SemiLight SemiCondensed</vt:lpstr>
      <vt:lpstr>Bahnschrift</vt:lpstr>
      <vt:lpstr>Blood Pressure Disease by Slidesgo</vt:lpstr>
      <vt:lpstr>PowerPoint 演示文稿</vt:lpstr>
      <vt:lpstr>Артериальное (кровяное) давление (АД) </vt:lpstr>
      <vt:lpstr>03</vt:lpstr>
      <vt:lpstr>Особенности питания  при повышенном АД</vt:lpstr>
      <vt:lpstr>Особенности питания при повышенном АД</vt:lpstr>
      <vt:lpstr>PowerPoint 演示文稿</vt:lpstr>
      <vt:lpstr>PowerPoint 演示文稿</vt:lpstr>
      <vt:lpstr>2.Мясо и мясные продукты </vt:lpstr>
      <vt:lpstr>3.Молоко, молочные продукты, яйца</vt:lpstr>
      <vt:lpstr>PowerPoint 演示文稿</vt:lpstr>
      <vt:lpstr>PowerPoint 演示文稿</vt:lpstr>
      <vt:lpstr>PowerPoint 演示文稿</vt:lpstr>
      <vt:lpstr>03</vt:lpstr>
      <vt:lpstr>Контроль за массой тела и  физической активностью</vt:lpstr>
      <vt:lpstr>Вред ожирения</vt:lpstr>
      <vt:lpstr>Снижение веса</vt:lpstr>
      <vt:lpstr>PowerPoint 演示文稿</vt:lpstr>
      <vt:lpstr>Значения ИМТ  в зависимости от возраста</vt:lpstr>
      <vt:lpstr>Типы ожирения </vt:lpstr>
      <vt:lpstr>Определение типа ожирения</vt:lpstr>
      <vt:lpstr>Биоимпедансная оценка жировой массы</vt:lpstr>
      <vt:lpstr>        Варианты разгрузочных дней          - 1, 2 раза в неделю </vt:lpstr>
      <vt:lpstr>Снижение массы тела</vt:lpstr>
      <vt:lpstr>Психологические приемы</vt:lpstr>
      <vt:lpstr>Целевые показатели при снижении веса </vt:lpstr>
      <vt:lpstr>Физическая активность</vt:lpstr>
      <vt:lpstr>PowerPoint 演示文稿</vt:lpstr>
      <vt:lpstr>Уровни Физическая активность (ФА)</vt:lpstr>
      <vt:lpstr>Оценка физической активности</vt:lpstr>
      <vt:lpstr>Оценка физической активности</vt:lpstr>
      <vt:lpstr>Физическая активность</vt:lpstr>
      <vt:lpstr>Польза физической активности</vt:lpstr>
      <vt:lpstr>03</vt:lpstr>
      <vt:lpstr>03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BLOOD PRESSURE DISEASE</dc:title>
  <dc:creator/>
  <cp:lastModifiedBy>user</cp:lastModifiedBy>
  <cp:revision>9</cp:revision>
  <dcterms:created xsi:type="dcterms:W3CDTF">2023-11-23T16:23:00Z</dcterms:created>
  <dcterms:modified xsi:type="dcterms:W3CDTF">2023-11-27T06:30:25Z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561374DF90FC40D3BEE0F6E993F96541</vt:lpwstr>
  </property>
  <property fmtid="{D5CDD505-2E9C-101B-9397-08002B2CF9AE}" pid="3" name="KSOProductBuildVer">
    <vt:lpwstr>1033-11.2.0.11225</vt:lpwstr>
  </property>
</Properties>
</file>